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60" r:id="rId2"/>
    <p:sldId id="261" r:id="rId3"/>
    <p:sldId id="262" r:id="rId4"/>
    <p:sldId id="263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58" r:id="rId18"/>
    <p:sldId id="284" r:id="rId19"/>
    <p:sldId id="285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7" r:id="rId35"/>
    <p:sldId id="309" r:id="rId36"/>
    <p:sldId id="310" r:id="rId37"/>
    <p:sldId id="311" r:id="rId38"/>
    <p:sldId id="312" r:id="rId39"/>
    <p:sldId id="319" r:id="rId40"/>
    <p:sldId id="320" r:id="rId41"/>
    <p:sldId id="286" r:id="rId42"/>
    <p:sldId id="322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5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6E5"/>
    <a:srgbClr val="FFFFFF"/>
    <a:srgbClr val="BD9C5E"/>
    <a:srgbClr val="E2AEAB"/>
    <a:srgbClr val="00B050"/>
    <a:srgbClr val="FFF4D9"/>
    <a:srgbClr val="FFD97C"/>
    <a:srgbClr val="FFC740"/>
    <a:srgbClr val="D9D9D9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54"/>
      </p:cViewPr>
      <p:guideLst>
        <p:guide orient="horz" pos="2045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3.wav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2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9.pn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9.pn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audio" Target="../media/audio5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audio" Target="../media/audio5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audio" Target="../media/audio5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audio" Target="../media/audio6.wav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audio" Target="../media/audio3.wav"/><Relationship Id="rId10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1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audio" Target="../media/audio3.wav"/><Relationship Id="rId11" Type="http://schemas.openxmlformats.org/officeDocument/2006/relationships/image" Target="../media/image14.png"/><Relationship Id="rId5" Type="http://schemas.openxmlformats.org/officeDocument/2006/relationships/audio" Target="../media/audio2.wav"/><Relationship Id="rId10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2.png"/><Relationship Id="rId5" Type="http://schemas.openxmlformats.org/officeDocument/2006/relationships/audio" Target="../media/audio3.wav"/><Relationship Id="rId10" Type="http://schemas.openxmlformats.org/officeDocument/2006/relationships/image" Target="../media/image11.png"/><Relationship Id="rId4" Type="http://schemas.openxmlformats.org/officeDocument/2006/relationships/audio" Target="../media/audio2.wav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家、有、口、女儿、岁、今年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104765" cy="725272"/>
            <a:chOff x="745067" y="2855231"/>
            <a:chExt cx="9105953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712696" y="2855231"/>
              <a:ext cx="213832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百以内的数字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60" y="2855231"/>
              <a:ext cx="236695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）疑问代词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几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67380" y="287147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表示变化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11431270" cy="716519"/>
            <a:chOff x="745067" y="4169623"/>
            <a:chExt cx="11432760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712560" y="4169623"/>
              <a:ext cx="4465267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熟悉以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i u ü</a:t>
              </a:r>
              <a:r>
                <a:rPr lang="zh-CN" altLang="en-US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开头的韵母发音</a:t>
              </a:r>
              <a:endParaRPr lang="en-US" altLang="zh-CN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2366954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掌握儿化的发音</a:t>
              </a: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3167201" y="4157671"/>
            <a:ext cx="396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）熟悉</a:t>
            </a:r>
            <a:r>
              <a:rPr lang="zh-CN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声母气音和不送气音的发音</a:t>
            </a:r>
          </a:p>
        </p:txBody>
      </p: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738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水、女、了、大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9516" y="4157671"/>
            <a:ext cx="2823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）熟悉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隔音符号的用法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18880" y="4859909"/>
            <a:ext cx="3852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掌握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       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两种笔画的正确写法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9041" y="537211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先外后内、先中间后两边笔顺规则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51010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）询问和回答关于年龄的问题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171646" y="6465587"/>
            <a:ext cx="259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）表达百以内的数字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12644" y="2859324"/>
            <a:ext cx="27336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大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表示疑问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85" y="4939030"/>
            <a:ext cx="519430" cy="209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7570" y="5107940"/>
            <a:ext cx="914400" cy="166306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小红书\对外汉语战略搞钱计划\教学素材\图片素材\学生啊.png学生啊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74390" y="3171825"/>
            <a:ext cx="1000760" cy="180784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20岁压缩.png20岁压缩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98190" y="1420495"/>
            <a:ext cx="1116330" cy="15601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shēng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4964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èr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20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 flipH="1">
            <a:off x="2709228" y="2567623"/>
            <a:ext cx="4504690" cy="2210435"/>
          </a:xfrm>
          <a:prstGeom prst="bentConnector4">
            <a:avLst>
              <a:gd name="adj1" fmla="val -5293"/>
              <a:gd name="adj2" fmla="val 62611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00425" y="5071110"/>
            <a:ext cx="948690" cy="17252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学生啊.png学生啊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26765" y="2985770"/>
            <a:ext cx="1096010" cy="197866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shēng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17" idx="0"/>
          </p:cNvCxnSpPr>
          <p:nvPr/>
        </p:nvCxnSpPr>
        <p:spPr>
          <a:xfrm rot="16200000" flipH="1">
            <a:off x="5371783" y="1488758"/>
            <a:ext cx="398145" cy="3392170"/>
          </a:xfrm>
          <a:prstGeom prst="bentConnector3">
            <a:avLst>
              <a:gd name="adj1" fmla="val -59888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meiren"/>
          <p:cNvGrpSpPr/>
          <p:nvPr/>
        </p:nvGrpSpPr>
        <p:grpSpPr>
          <a:xfrm>
            <a:off x="9123045" y="1548130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Picture 4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69945" y="4890135"/>
            <a:ext cx="1033780" cy="188023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laoshi"/>
          <p:cNvGrpSpPr/>
          <p:nvPr/>
        </p:nvGrpSpPr>
        <p:grpSpPr>
          <a:xfrm>
            <a:off x="8959215" y="1661795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4" idx="1"/>
          </p:cNvCxnSpPr>
          <p:nvPr/>
        </p:nvCxnSpPr>
        <p:spPr>
          <a:xfrm rot="16200000">
            <a:off x="5152390" y="1066165"/>
            <a:ext cx="2558415" cy="5089525"/>
          </a:xfrm>
          <a:prstGeom prst="bentConnector2">
            <a:avLst/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956435" y="-635"/>
            <a:ext cx="2310130" cy="33039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家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home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jiā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69205" y="19050"/>
            <a:ext cx="2310130" cy="33039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有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who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yǒu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8325" y="73660"/>
            <a:ext cx="2200275" cy="3194050"/>
            <a:chOff x="11114" y="987"/>
            <a:chExt cx="346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560" y="3211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口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11560" y="2146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kǒu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76425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女儿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daughter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4000" b="1" dirty="0" err="1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nǚ</a:t>
              </a: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ér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69205" y="3554095"/>
            <a:ext cx="2310130" cy="3303905"/>
            <a:chOff x="3157" y="705"/>
            <a:chExt cx="3638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几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how many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461" y="2022"/>
              <a:ext cx="2997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jǐ</a:t>
              </a:r>
              <a:r>
                <a:rPr lang="en-US" altLang="zh-CN" sz="3200" b="1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 </a:t>
              </a:r>
              <a:endParaRPr lang="en-US" sz="32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88325" y="3554095"/>
            <a:ext cx="2310130" cy="3303905"/>
            <a:chOff x="3157" y="705"/>
            <a:chExt cx="3638" cy="5203"/>
          </a:xfrm>
        </p:grpSpPr>
        <p:grpSp>
          <p:nvGrpSpPr>
            <p:cNvPr id="3" name="组合 2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18" name="图片 1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19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岁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year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461" y="2022"/>
              <a:ext cx="2997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suì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333750" y="-635"/>
            <a:ext cx="2310130" cy="3303905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了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and</a:t>
                </a: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le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46520" y="19050"/>
            <a:ext cx="2310130" cy="3303905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668" y="3087"/>
                <a:ext cx="2573" cy="2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多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many</a:t>
                </a: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2022"/>
              <a:ext cx="2573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duō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53740" y="3554095"/>
            <a:ext cx="2310130" cy="3303905"/>
            <a:chOff x="3157" y="705"/>
            <a:chExt cx="3638" cy="5203"/>
          </a:xfrm>
        </p:grpSpPr>
        <p:grpSp>
          <p:nvGrpSpPr>
            <p:cNvPr id="5" name="组合 4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6" name="图片 5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7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今年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this year</a:t>
                </a: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83" y="2022"/>
              <a:ext cx="340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jīn ni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á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46520" y="3554095"/>
            <a:ext cx="2310130" cy="3303905"/>
            <a:chOff x="3157" y="705"/>
            <a:chExt cx="3638" cy="5203"/>
          </a:xfrm>
        </p:grpSpPr>
        <p:grpSp>
          <p:nvGrpSpPr>
            <p:cNvPr id="41" name="组合 4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2" name="图片 41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8" name="文本框 7"/>
              <p:cNvSpPr txBox="1"/>
              <p:nvPr/>
            </p:nvSpPr>
            <p:spPr>
              <a:xfrm>
                <a:off x="3668" y="3087"/>
                <a:ext cx="2573" cy="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大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+mn-ea"/>
                  </a:rPr>
                  <a:t>big</a:t>
                </a: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3266" y="2022"/>
              <a:ext cx="342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32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</a:t>
              </a:r>
              <a:r>
                <a:rPr lang="en-US" altLang="zh-CN" sz="3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à</a:t>
              </a:r>
              <a:endParaRPr lang="en-US" altLang="zh-CN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599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776" y="4252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了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489200" y="87439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le</a:t>
            </a:r>
            <a:endParaRPr lang="en-US" sz="40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193476" y="12738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8843010" y="3632200"/>
            <a:ext cx="2200275" cy="3194050"/>
            <a:chOff x="4718" y="1909"/>
            <a:chExt cx="346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5164" y="4133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家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9126220" y="436816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jiā</a:t>
            </a:r>
            <a:endParaRPr lang="en-US" sz="40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850816" y="3631953"/>
            <a:ext cx="2200089" cy="3194297"/>
            <a:chOff x="1486086" y="120403"/>
            <a:chExt cx="2200089" cy="3194297"/>
          </a:xfrm>
        </p:grpSpPr>
        <p:sp>
          <p:nvSpPr>
            <p:cNvPr id="5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56" name="图片 5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88442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女儿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865235" y="901065"/>
            <a:ext cx="2143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r>
              <a:rPr lang="en-US" altLang="zh-CN" sz="28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ǚ</a:t>
            </a: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ér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843196" y="167150"/>
            <a:ext cx="2200089" cy="3194297"/>
            <a:chOff x="1486086" y="120403"/>
            <a:chExt cx="2200089" cy="3194297"/>
          </a:xfrm>
        </p:grpSpPr>
        <p:sp>
          <p:nvSpPr>
            <p:cNvPr id="64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6" name="图片 65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54965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今年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5086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jīn ni</a:t>
            </a:r>
            <a:r>
              <a:rPr lang="en-US" sz="36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á</a:t>
            </a: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endParaRPr lang="en-US" sz="36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98016" y="12738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218948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多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7269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duō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177601" y="362814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547370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大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547370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d</a:t>
            </a:r>
            <a:r>
              <a:rPr lang="en-US" altLang="zh-CN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à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74521" y="362814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97580" y="138430"/>
            <a:ext cx="2200275" cy="3194050"/>
            <a:chOff x="330" y="2028"/>
            <a:chExt cx="3465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776" y="4252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口</a:t>
              </a:r>
              <a:endPara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3780790" y="874395"/>
            <a:ext cx="16338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kǒu</a:t>
            </a:r>
            <a:endParaRPr lang="en-US" sz="40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507291" y="146438"/>
            <a:ext cx="2200089" cy="3194297"/>
            <a:chOff x="1486086" y="120403"/>
            <a:chExt cx="2200089" cy="3194297"/>
          </a:xfrm>
        </p:grpSpPr>
        <p:sp>
          <p:nvSpPr>
            <p:cNvPr id="36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61" name="图片 60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678815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80021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yǒu</a:t>
            </a:r>
            <a:endParaRPr lang="en-US" sz="36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787701" y="146438"/>
            <a:ext cx="2200089" cy="3194297"/>
            <a:chOff x="1486086" y="120403"/>
            <a:chExt cx="2200089" cy="3194297"/>
          </a:xfrm>
        </p:grpSpPr>
        <p:sp>
          <p:nvSpPr>
            <p:cNvPr id="22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24" name="图片 23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3481070" y="3610610"/>
            <a:ext cx="2200275" cy="3194050"/>
            <a:chOff x="9330" y="2028"/>
            <a:chExt cx="3465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764280" y="4346575"/>
            <a:ext cx="16338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suì</a:t>
            </a:r>
            <a:endParaRPr lang="en-US" sz="2800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481256" y="3610363"/>
            <a:ext cx="2200089" cy="3194297"/>
            <a:chOff x="1486086" y="120403"/>
            <a:chExt cx="2200089" cy="3194297"/>
          </a:xfrm>
        </p:grpSpPr>
        <p:sp>
          <p:nvSpPr>
            <p:cNvPr id="39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42" name="图片 41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676529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几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76529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ctr" defTabSz="914400" rtl="0" eaLnBrk="1" fontAlgn="base" latinLnBrk="0" hangingPunct="1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jǐ</a:t>
            </a:r>
            <a:endParaRPr lang="en-US" sz="2800" b="1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766111" y="3628143"/>
            <a:ext cx="2200089" cy="3194297"/>
            <a:chOff x="1486086" y="120403"/>
            <a:chExt cx="2200089" cy="3194297"/>
          </a:xfrm>
        </p:grpSpPr>
        <p:sp>
          <p:nvSpPr>
            <p:cNvPr id="31" name="矩形: 圆角 24"/>
            <p:cNvSpPr/>
            <p:nvPr/>
          </p:nvSpPr>
          <p:spPr>
            <a:xfrm>
              <a:off x="1486086" y="120403"/>
              <a:ext cx="2200089" cy="3194297"/>
            </a:xfrm>
            <a:prstGeom prst="roundRect">
              <a:avLst/>
            </a:prstGeom>
            <a:solidFill>
              <a:srgbClr val="E2AEAB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281" y="196147"/>
              <a:ext cx="2124195" cy="3004708"/>
            </a:xfrm>
            <a:prstGeom prst="rect">
              <a:avLst/>
            </a:prstGeom>
          </p:spPr>
        </p:pic>
        <p:pic>
          <p:nvPicPr>
            <p:cNvPr id="33" name="图片 32" descr="C:\Users\Administrator\Desktop\小红书\对外汉语战略搞钱计划\教学素材\图片素材\我1压缩 (1).png我1压缩 (1)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0387" y="557273"/>
              <a:ext cx="2124075" cy="2124075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压缩了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37490" y="1205865"/>
            <a:ext cx="1905000" cy="2725420"/>
            <a:chOff x="3157" y="705"/>
            <a:chExt cx="3638" cy="5203"/>
          </a:xfrm>
        </p:grpSpPr>
        <p:grpSp>
          <p:nvGrpSpPr>
            <p:cNvPr id="29" name="组合 28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51" name="文本框 7"/>
              <p:cNvSpPr txBox="1"/>
              <p:nvPr/>
            </p:nvSpPr>
            <p:spPr>
              <a:xfrm>
                <a:off x="3668" y="2766"/>
                <a:ext cx="2573" cy="2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家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52" name="文本框 7"/>
            <p:cNvSpPr txBox="1"/>
            <p:nvPr/>
          </p:nvSpPr>
          <p:spPr>
            <a:xfrm>
              <a:off x="3668" y="1701"/>
              <a:ext cx="2573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jiā</a:t>
              </a:r>
              <a:endParaRPr lang="en-US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AutoShape 25"/>
          <p:cNvSpPr/>
          <p:nvPr/>
        </p:nvSpPr>
        <p:spPr>
          <a:xfrm>
            <a:off x="2639695" y="1205230"/>
            <a:ext cx="5932170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文本框 152"/>
          <p:cNvSpPr/>
          <p:nvPr/>
        </p:nvSpPr>
        <p:spPr>
          <a:xfrm>
            <a:off x="3131185" y="1531620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我家</a:t>
            </a:r>
          </a:p>
        </p:txBody>
      </p:sp>
      <p:sp>
        <p:nvSpPr>
          <p:cNvPr id="24" name="文本框 152"/>
          <p:cNvSpPr/>
          <p:nvPr/>
        </p:nvSpPr>
        <p:spPr>
          <a:xfrm>
            <a:off x="5008880" y="1531620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你家</a:t>
            </a:r>
          </a:p>
        </p:txBody>
      </p:sp>
      <p:sp>
        <p:nvSpPr>
          <p:cNvPr id="25" name="文本框 152"/>
          <p:cNvSpPr/>
          <p:nvPr/>
        </p:nvSpPr>
        <p:spPr>
          <a:xfrm>
            <a:off x="7179310" y="1531620"/>
            <a:ext cx="1346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他家</a:t>
            </a:r>
          </a:p>
        </p:txBody>
      </p:sp>
      <p:sp>
        <p:nvSpPr>
          <p:cNvPr id="4" name="文本框 152"/>
          <p:cNvSpPr/>
          <p:nvPr/>
        </p:nvSpPr>
        <p:spPr>
          <a:xfrm>
            <a:off x="3131185" y="2075815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我们家</a:t>
            </a:r>
          </a:p>
        </p:txBody>
      </p:sp>
      <p:sp>
        <p:nvSpPr>
          <p:cNvPr id="5" name="文本框 152"/>
          <p:cNvSpPr/>
          <p:nvPr/>
        </p:nvSpPr>
        <p:spPr>
          <a:xfrm>
            <a:off x="5008880" y="2075815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你们家</a:t>
            </a:r>
          </a:p>
        </p:txBody>
      </p:sp>
      <p:sp>
        <p:nvSpPr>
          <p:cNvPr id="6" name="文本框 152"/>
          <p:cNvSpPr/>
          <p:nvPr/>
        </p:nvSpPr>
        <p:spPr>
          <a:xfrm>
            <a:off x="7179310" y="2075815"/>
            <a:ext cx="1346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他们家</a:t>
            </a:r>
          </a:p>
        </p:txBody>
      </p:sp>
      <p:sp>
        <p:nvSpPr>
          <p:cNvPr id="7" name="文本框 152"/>
          <p:cNvSpPr/>
          <p:nvPr/>
        </p:nvSpPr>
        <p:spPr>
          <a:xfrm>
            <a:off x="3131820" y="2642870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老师家</a:t>
            </a:r>
          </a:p>
        </p:txBody>
      </p:sp>
      <p:sp>
        <p:nvSpPr>
          <p:cNvPr id="8" name="文本框 152"/>
          <p:cNvSpPr/>
          <p:nvPr/>
        </p:nvSpPr>
        <p:spPr>
          <a:xfrm>
            <a:off x="5009515" y="2642870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朋友家</a:t>
            </a:r>
          </a:p>
        </p:txBody>
      </p:sp>
      <p:sp>
        <p:nvSpPr>
          <p:cNvPr id="9" name="文本框 152"/>
          <p:cNvSpPr/>
          <p:nvPr/>
        </p:nvSpPr>
        <p:spPr>
          <a:xfrm>
            <a:off x="7179945" y="2642870"/>
            <a:ext cx="1346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同学家</a:t>
            </a:r>
          </a:p>
        </p:txBody>
      </p:sp>
      <p:sp>
        <p:nvSpPr>
          <p:cNvPr id="10" name="文本框 152"/>
          <p:cNvSpPr/>
          <p:nvPr/>
        </p:nvSpPr>
        <p:spPr>
          <a:xfrm>
            <a:off x="3126740" y="3221355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谁的家</a:t>
            </a:r>
          </a:p>
        </p:txBody>
      </p:sp>
      <p:sp>
        <p:nvSpPr>
          <p:cNvPr id="11" name="文本框 152"/>
          <p:cNvSpPr/>
          <p:nvPr/>
        </p:nvSpPr>
        <p:spPr>
          <a:xfrm>
            <a:off x="5004435" y="3221355"/>
            <a:ext cx="21761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这是谁的家？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237490" y="4066540"/>
            <a:ext cx="1938020" cy="2772410"/>
            <a:chOff x="3157" y="705"/>
            <a:chExt cx="3638" cy="5203"/>
          </a:xfrm>
        </p:grpSpPr>
        <p:grpSp>
          <p:nvGrpSpPr>
            <p:cNvPr id="44" name="组合 4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45" name="图片 44" descr="扑克牌外层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46" name="文本框 7"/>
              <p:cNvSpPr txBox="1"/>
              <p:nvPr/>
            </p:nvSpPr>
            <p:spPr>
              <a:xfrm>
                <a:off x="3668" y="2775"/>
                <a:ext cx="2573" cy="2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6600" b="1" noProof="0" dirty="0">
                    <a:ln>
                      <a:noFill/>
                    </a:ln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有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47" name="文本框 7"/>
            <p:cNvSpPr txBox="1"/>
            <p:nvPr/>
          </p:nvSpPr>
          <p:spPr>
            <a:xfrm>
              <a:off x="3668" y="1710"/>
              <a:ext cx="2573" cy="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yǒu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13" name="AutoShape 25"/>
          <p:cNvSpPr/>
          <p:nvPr/>
        </p:nvSpPr>
        <p:spPr>
          <a:xfrm>
            <a:off x="2640330" y="4083685"/>
            <a:ext cx="6706235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文本框 152"/>
          <p:cNvSpPr/>
          <p:nvPr/>
        </p:nvSpPr>
        <p:spPr>
          <a:xfrm>
            <a:off x="3131820" y="4410075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有朋友</a:t>
            </a:r>
            <a:endParaRPr lang="en-US" altLang="zh-CN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文本框 152"/>
          <p:cNvSpPr/>
          <p:nvPr/>
        </p:nvSpPr>
        <p:spPr>
          <a:xfrm>
            <a:off x="5009515" y="4410075"/>
            <a:ext cx="19284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有中国朋友</a:t>
            </a:r>
          </a:p>
        </p:txBody>
      </p:sp>
      <p:sp>
        <p:nvSpPr>
          <p:cNvPr id="16" name="文本框 152"/>
          <p:cNvSpPr/>
          <p:nvPr/>
        </p:nvSpPr>
        <p:spPr>
          <a:xfrm>
            <a:off x="7179945" y="4410075"/>
            <a:ext cx="24237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我有中国朋友。</a:t>
            </a:r>
          </a:p>
        </p:txBody>
      </p:sp>
      <p:sp>
        <p:nvSpPr>
          <p:cNvPr id="17" name="文本框 152"/>
          <p:cNvSpPr/>
          <p:nvPr/>
        </p:nvSpPr>
        <p:spPr>
          <a:xfrm>
            <a:off x="3131820" y="4954270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有书</a:t>
            </a:r>
          </a:p>
        </p:txBody>
      </p:sp>
      <p:sp>
        <p:nvSpPr>
          <p:cNvPr id="19" name="文本框 152"/>
          <p:cNvSpPr/>
          <p:nvPr/>
        </p:nvSpPr>
        <p:spPr>
          <a:xfrm>
            <a:off x="5009515" y="4954270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有汉语书</a:t>
            </a:r>
          </a:p>
        </p:txBody>
      </p:sp>
      <p:sp>
        <p:nvSpPr>
          <p:cNvPr id="20" name="文本框 152"/>
          <p:cNvSpPr/>
          <p:nvPr/>
        </p:nvSpPr>
        <p:spPr>
          <a:xfrm>
            <a:off x="7179945" y="4954270"/>
            <a:ext cx="21183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我有汉语书。</a:t>
            </a:r>
          </a:p>
        </p:txBody>
      </p:sp>
      <p:sp>
        <p:nvSpPr>
          <p:cNvPr id="21" name="文本框 152"/>
          <p:cNvSpPr/>
          <p:nvPr/>
        </p:nvSpPr>
        <p:spPr>
          <a:xfrm>
            <a:off x="3132455" y="5521325"/>
            <a:ext cx="53936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你有中国朋友吗？</a:t>
            </a:r>
          </a:p>
        </p:txBody>
      </p:sp>
      <p:sp>
        <p:nvSpPr>
          <p:cNvPr id="30" name="文本框 152"/>
          <p:cNvSpPr/>
          <p:nvPr/>
        </p:nvSpPr>
        <p:spPr>
          <a:xfrm>
            <a:off x="3127375" y="6099810"/>
            <a:ext cx="381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你有汉语书吗？</a:t>
            </a:r>
          </a:p>
        </p:txBody>
      </p:sp>
      <p:pic>
        <p:nvPicPr>
          <p:cNvPr id="33" name="图片 3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3" grpId="0"/>
      <p:bldP spid="24" grpId="0"/>
      <p:bldP spid="25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 bldLvl="0" animBg="1"/>
      <p:bldP spid="14" grpId="0"/>
      <p:bldP spid="15" grpId="0"/>
      <p:bldP spid="16" grpId="0"/>
      <p:bldP spid="17" grpId="0"/>
      <p:bldP spid="19" grpId="0"/>
      <p:bldP spid="20" grpId="0"/>
      <p:bldP spid="21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AutoShape 25"/>
          <p:cNvSpPr/>
          <p:nvPr/>
        </p:nvSpPr>
        <p:spPr>
          <a:xfrm>
            <a:off x="2639695" y="1205230"/>
            <a:ext cx="5932170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文本框 152"/>
          <p:cNvSpPr/>
          <p:nvPr/>
        </p:nvSpPr>
        <p:spPr>
          <a:xfrm>
            <a:off x="3131185" y="1531620"/>
            <a:ext cx="1324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三口人</a:t>
            </a:r>
          </a:p>
        </p:txBody>
      </p:sp>
      <p:sp>
        <p:nvSpPr>
          <p:cNvPr id="24" name="文本框 152"/>
          <p:cNvSpPr/>
          <p:nvPr/>
        </p:nvSpPr>
        <p:spPr>
          <a:xfrm>
            <a:off x="5008880" y="1531620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四口人</a:t>
            </a:r>
          </a:p>
        </p:txBody>
      </p:sp>
      <p:sp>
        <p:nvSpPr>
          <p:cNvPr id="25" name="文本框 152"/>
          <p:cNvSpPr/>
          <p:nvPr/>
        </p:nvSpPr>
        <p:spPr>
          <a:xfrm>
            <a:off x="7179310" y="1531620"/>
            <a:ext cx="1346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五口人</a:t>
            </a:r>
          </a:p>
        </p:txBody>
      </p:sp>
      <p:sp>
        <p:nvSpPr>
          <p:cNvPr id="4" name="文本框 152"/>
          <p:cNvSpPr/>
          <p:nvPr/>
        </p:nvSpPr>
        <p:spPr>
          <a:xfrm>
            <a:off x="3131185" y="2341245"/>
            <a:ext cx="3028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我家有五口人。</a:t>
            </a:r>
          </a:p>
        </p:txBody>
      </p:sp>
      <p:sp>
        <p:nvSpPr>
          <p:cNvPr id="7" name="文本框 152"/>
          <p:cNvSpPr/>
          <p:nvPr/>
        </p:nvSpPr>
        <p:spPr>
          <a:xfrm>
            <a:off x="3131820" y="3173730"/>
            <a:ext cx="4238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李月家有三口人。</a:t>
            </a:r>
          </a:p>
        </p:txBody>
      </p:sp>
      <p:sp>
        <p:nvSpPr>
          <p:cNvPr id="13" name="AutoShape 25"/>
          <p:cNvSpPr/>
          <p:nvPr/>
        </p:nvSpPr>
        <p:spPr>
          <a:xfrm>
            <a:off x="2640330" y="4083685"/>
            <a:ext cx="6706235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文本框 152"/>
          <p:cNvSpPr/>
          <p:nvPr/>
        </p:nvSpPr>
        <p:spPr>
          <a:xfrm>
            <a:off x="3131820" y="4410075"/>
            <a:ext cx="1222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我女儿</a:t>
            </a:r>
          </a:p>
        </p:txBody>
      </p:sp>
      <p:sp>
        <p:nvSpPr>
          <p:cNvPr id="15" name="文本框 152"/>
          <p:cNvSpPr/>
          <p:nvPr/>
        </p:nvSpPr>
        <p:spPr>
          <a:xfrm>
            <a:off x="5009515" y="4410075"/>
            <a:ext cx="19284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你女儿</a:t>
            </a:r>
          </a:p>
        </p:txBody>
      </p:sp>
      <p:sp>
        <p:nvSpPr>
          <p:cNvPr id="16" name="文本框 152"/>
          <p:cNvSpPr/>
          <p:nvPr/>
        </p:nvSpPr>
        <p:spPr>
          <a:xfrm>
            <a:off x="7179945" y="4410075"/>
            <a:ext cx="24237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他女儿</a:t>
            </a:r>
          </a:p>
        </p:txBody>
      </p:sp>
      <p:sp>
        <p:nvSpPr>
          <p:cNvPr id="17" name="文本框 152"/>
          <p:cNvSpPr/>
          <p:nvPr/>
        </p:nvSpPr>
        <p:spPr>
          <a:xfrm>
            <a:off x="3131820" y="5191760"/>
            <a:ext cx="23323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李老师的女儿</a:t>
            </a:r>
          </a:p>
        </p:txBody>
      </p:sp>
      <p:sp>
        <p:nvSpPr>
          <p:cNvPr id="19" name="文本框 152"/>
          <p:cNvSpPr/>
          <p:nvPr/>
        </p:nvSpPr>
        <p:spPr>
          <a:xfrm>
            <a:off x="5701030" y="5191760"/>
            <a:ext cx="30460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她是李老师的女儿</a:t>
            </a:r>
          </a:p>
        </p:txBody>
      </p:sp>
      <p:sp>
        <p:nvSpPr>
          <p:cNvPr id="21" name="文本框 152"/>
          <p:cNvSpPr/>
          <p:nvPr/>
        </p:nvSpPr>
        <p:spPr>
          <a:xfrm>
            <a:off x="3132455" y="6024245"/>
            <a:ext cx="18770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谁的女儿？</a:t>
            </a:r>
          </a:p>
        </p:txBody>
      </p:sp>
      <p:sp>
        <p:nvSpPr>
          <p:cNvPr id="30" name="文本框 152"/>
          <p:cNvSpPr/>
          <p:nvPr/>
        </p:nvSpPr>
        <p:spPr>
          <a:xfrm>
            <a:off x="5701030" y="6001385"/>
            <a:ext cx="3810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她是谁的女儿？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06705" y="1282065"/>
            <a:ext cx="1792605" cy="2602865"/>
            <a:chOff x="11114" y="987"/>
            <a:chExt cx="3465" cy="5030"/>
          </a:xfrm>
        </p:grpSpPr>
        <p:grpSp>
          <p:nvGrpSpPr>
            <p:cNvPr id="12" name="组合 11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7" name="文本框 7"/>
            <p:cNvSpPr txBox="1"/>
            <p:nvPr/>
          </p:nvSpPr>
          <p:spPr>
            <a:xfrm>
              <a:off x="11560" y="3172"/>
              <a:ext cx="2573" cy="2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口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31" name="文本框 7"/>
            <p:cNvSpPr txBox="1"/>
            <p:nvPr/>
          </p:nvSpPr>
          <p:spPr>
            <a:xfrm>
              <a:off x="11560" y="2107"/>
              <a:ext cx="2573" cy="1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kǒu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7490" y="4096385"/>
            <a:ext cx="1905635" cy="2726317"/>
            <a:chOff x="3157" y="705"/>
            <a:chExt cx="3638" cy="5203"/>
          </a:xfrm>
        </p:grpSpPr>
        <p:grpSp>
          <p:nvGrpSpPr>
            <p:cNvPr id="34" name="组合 33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35" name="图片 34" descr="扑克牌外层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36" name="文本框 7"/>
              <p:cNvSpPr txBox="1"/>
              <p:nvPr/>
            </p:nvSpPr>
            <p:spPr>
              <a:xfrm>
                <a:off x="3668" y="3087"/>
                <a:ext cx="2573" cy="1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女儿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283" y="2022"/>
              <a:ext cx="3405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nǔ ér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39" name="图片 38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3" grpId="0"/>
      <p:bldP spid="24" grpId="0"/>
      <p:bldP spid="25" grpId="0"/>
      <p:bldP spid="4" grpId="0"/>
      <p:bldP spid="7" grpId="0"/>
      <p:bldP spid="13" grpId="0" bldLvl="0" animBg="1"/>
      <p:bldP spid="14" grpId="0"/>
      <p:bldP spid="15" grpId="0"/>
      <p:bldP spid="16" grpId="0"/>
      <p:bldP spid="17" grpId="0"/>
      <p:bldP spid="19" grpId="0"/>
      <p:bldP spid="21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AutoShape 25"/>
          <p:cNvSpPr/>
          <p:nvPr/>
        </p:nvSpPr>
        <p:spPr>
          <a:xfrm>
            <a:off x="2639695" y="1205230"/>
            <a:ext cx="5932170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文本框 152"/>
          <p:cNvSpPr/>
          <p:nvPr/>
        </p:nvSpPr>
        <p:spPr>
          <a:xfrm>
            <a:off x="3131185" y="2265045"/>
            <a:ext cx="1324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三岁</a:t>
            </a:r>
          </a:p>
        </p:txBody>
      </p:sp>
      <p:sp>
        <p:nvSpPr>
          <p:cNvPr id="24" name="文本框 152"/>
          <p:cNvSpPr/>
          <p:nvPr/>
        </p:nvSpPr>
        <p:spPr>
          <a:xfrm>
            <a:off x="4387215" y="2265045"/>
            <a:ext cx="1527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十岁</a:t>
            </a:r>
          </a:p>
        </p:txBody>
      </p:sp>
      <p:sp>
        <p:nvSpPr>
          <p:cNvPr id="25" name="文本框 152"/>
          <p:cNvSpPr/>
          <p:nvPr/>
        </p:nvSpPr>
        <p:spPr>
          <a:xfrm>
            <a:off x="5607685" y="2265045"/>
            <a:ext cx="13462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二十岁</a:t>
            </a:r>
          </a:p>
        </p:txBody>
      </p:sp>
      <p:sp>
        <p:nvSpPr>
          <p:cNvPr id="4" name="文本框 152"/>
          <p:cNvSpPr/>
          <p:nvPr/>
        </p:nvSpPr>
        <p:spPr>
          <a:xfrm>
            <a:off x="7072630" y="2265045"/>
            <a:ext cx="17233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五十岁</a:t>
            </a:r>
          </a:p>
        </p:txBody>
      </p:sp>
      <p:sp>
        <p:nvSpPr>
          <p:cNvPr id="13" name="AutoShape 25"/>
          <p:cNvSpPr/>
          <p:nvPr/>
        </p:nvSpPr>
        <p:spPr>
          <a:xfrm>
            <a:off x="2640330" y="4083685"/>
            <a:ext cx="6706235" cy="2726055"/>
          </a:xfrm>
          <a:prstGeom prst="wedgeRoundRectCallout">
            <a:avLst>
              <a:gd name="adj1" fmla="val -55278"/>
              <a:gd name="adj2" fmla="val -36417"/>
              <a:gd name="adj3" fmla="val 16667"/>
            </a:avLst>
          </a:prstGeom>
          <a:solidFill>
            <a:schemeClr val="bg1"/>
          </a:solidFill>
          <a:ln w="28575" cap="flat" cmpd="sng">
            <a:solidFill>
              <a:srgbClr val="FFC74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文本框 152"/>
          <p:cNvSpPr/>
          <p:nvPr/>
        </p:nvSpPr>
        <p:spPr>
          <a:xfrm>
            <a:off x="3131820" y="4745355"/>
            <a:ext cx="18776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今年三岁</a:t>
            </a:r>
          </a:p>
        </p:txBody>
      </p:sp>
      <p:sp>
        <p:nvSpPr>
          <p:cNvPr id="15" name="文本框 152"/>
          <p:cNvSpPr/>
          <p:nvPr/>
        </p:nvSpPr>
        <p:spPr>
          <a:xfrm>
            <a:off x="5652135" y="4745355"/>
            <a:ext cx="35617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他女儿今年三岁。</a:t>
            </a:r>
          </a:p>
        </p:txBody>
      </p:sp>
      <p:sp>
        <p:nvSpPr>
          <p:cNvPr id="17" name="文本框 152"/>
          <p:cNvSpPr/>
          <p:nvPr/>
        </p:nvSpPr>
        <p:spPr>
          <a:xfrm>
            <a:off x="3131820" y="5701665"/>
            <a:ext cx="23323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今年四十岁</a:t>
            </a:r>
          </a:p>
        </p:txBody>
      </p:sp>
      <p:sp>
        <p:nvSpPr>
          <p:cNvPr id="19" name="文本框 152"/>
          <p:cNvSpPr/>
          <p:nvPr/>
        </p:nvSpPr>
        <p:spPr>
          <a:xfrm>
            <a:off x="5701030" y="5701665"/>
            <a:ext cx="30460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Times New Roman" panose="02020603050405020304" pitchFamily="18" charset="0"/>
              </a:rPr>
              <a:t>李老师今年四十岁。</a:t>
            </a:r>
          </a:p>
        </p:txBody>
      </p:sp>
      <p:pic>
        <p:nvPicPr>
          <p:cNvPr id="39" name="图片 38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26060" y="1145540"/>
            <a:ext cx="1906270" cy="2727325"/>
            <a:chOff x="3157" y="705"/>
            <a:chExt cx="3638" cy="5203"/>
          </a:xfrm>
        </p:grpSpPr>
        <p:grpSp>
          <p:nvGrpSpPr>
            <p:cNvPr id="6" name="组合 5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8" name="图片 7" descr="扑克牌外层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9" name="文本框 7"/>
              <p:cNvSpPr txBox="1"/>
              <p:nvPr/>
            </p:nvSpPr>
            <p:spPr>
              <a:xfrm>
                <a:off x="3668" y="3087"/>
                <a:ext cx="2573" cy="1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岁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461" y="2022"/>
              <a:ext cx="2997" cy="1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1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40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Times New Roman" panose="02020603050405020304" pitchFamily="18" charset="0"/>
                </a:rPr>
                <a:t>suì</a:t>
              </a:r>
              <a:endParaRPr lang="en-US" sz="40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5735" y="3947795"/>
            <a:ext cx="1962785" cy="2808034"/>
            <a:chOff x="3157" y="705"/>
            <a:chExt cx="3638" cy="5203"/>
          </a:xfrm>
        </p:grpSpPr>
        <p:grpSp>
          <p:nvGrpSpPr>
            <p:cNvPr id="11" name="组合 10"/>
            <p:cNvGrpSpPr/>
            <p:nvPr/>
          </p:nvGrpSpPr>
          <p:grpSpPr>
            <a:xfrm>
              <a:off x="3157" y="705"/>
              <a:ext cx="3638" cy="5203"/>
              <a:chOff x="3157" y="705"/>
              <a:chExt cx="3638" cy="5203"/>
            </a:xfrm>
          </p:grpSpPr>
          <p:pic>
            <p:nvPicPr>
              <p:cNvPr id="28" name="图片 27" descr="扑克牌外层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" y="705"/>
                <a:ext cx="3638" cy="5203"/>
              </a:xfrm>
              <a:prstGeom prst="rect">
                <a:avLst/>
              </a:prstGeom>
            </p:spPr>
          </p:pic>
          <p:sp>
            <p:nvSpPr>
              <p:cNvPr id="29" name="文本框 7"/>
              <p:cNvSpPr txBox="1"/>
              <p:nvPr/>
            </p:nvSpPr>
            <p:spPr>
              <a:xfrm>
                <a:off x="3269" y="3086"/>
                <a:ext cx="3419" cy="1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Heavy" panose="020B0A00000000000000" pitchFamily="34" charset="-122"/>
                    <a:ea typeface="思源黑体 CN Heavy" panose="020B0A00000000000000" pitchFamily="34" charset="-122"/>
                    <a:sym typeface="+mn-ea"/>
                  </a:rPr>
                  <a:t>今年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3283" y="2022"/>
              <a:ext cx="3405" cy="1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jīn ni</a:t>
              </a:r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á</a:t>
              </a:r>
              <a:r>
                <a:rPr lang="en-US" sz="36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endParaRPr lang="en-US" sz="36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3" grpId="0"/>
      <p:bldP spid="24" grpId="0"/>
      <p:bldP spid="25" grpId="0"/>
      <p:bldP spid="4" grpId="0"/>
      <p:bldP spid="13" grpId="0" bldLvl="0" animBg="1"/>
      <p:bldP spid="14" grpId="0"/>
      <p:bldP spid="15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侧圆角矩形 34"/>
          <p:cNvSpPr/>
          <p:nvPr/>
        </p:nvSpPr>
        <p:spPr>
          <a:xfrm>
            <a:off x="200343" y="751840"/>
            <a:ext cx="11791950" cy="791845"/>
          </a:xfrm>
          <a:prstGeom prst="round2SameRect">
            <a:avLst>
              <a:gd name="adj1" fmla="val 37426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978" y="847090"/>
            <a:ext cx="1183449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HSK1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教学课堂中老师涉及的英语句子</a:t>
            </a:r>
          </a:p>
        </p:txBody>
      </p:sp>
      <p:sp>
        <p:nvSpPr>
          <p:cNvPr id="75" name="矩形 74"/>
          <p:cNvSpPr/>
          <p:nvPr/>
        </p:nvSpPr>
        <p:spPr>
          <a:xfrm>
            <a:off x="186055" y="1628140"/>
            <a:ext cx="11793855" cy="173101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0343" y="1779270"/>
            <a:ext cx="11791950" cy="150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P31-P34. 儿化的发音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汉语中的“儿”可以和前面的音节结合成为一个音节，变成“儿化音”汉字书写时表示为“汉字+儿”，拼音书写时在该汉字的拼音后加“r”。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“儿(ér)"can be combined with a syllable before it,forming a retroflex syllable which is written as“character +儿”and spelt“syllable+r”in pinyin.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8755" y="3456305"/>
            <a:ext cx="11793855" cy="1640205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840" y="3545205"/>
            <a:ext cx="11948160" cy="150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P38-P39. 声母送气音和不送气音发音的区别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汉语声母的发音有送气和不送气的区别，b-p，d-t，g-k，j-q，z-c， zh-ch，以上各组声母中前一个是不送气音，后一个音是送气音。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There are aspirated and unaspirated initials in Chinese such as b-pd-tg-kj-q z-c and zh-ch, among which the first one in each pair is unaspirated and the second one is aspirated.</a:t>
            </a:r>
          </a:p>
        </p:txBody>
      </p:sp>
      <p:sp>
        <p:nvSpPr>
          <p:cNvPr id="5" name="矩形 4"/>
          <p:cNvSpPr/>
          <p:nvPr/>
        </p:nvSpPr>
        <p:spPr>
          <a:xfrm>
            <a:off x="198755" y="5217160"/>
            <a:ext cx="11793855" cy="1577872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40" y="5306060"/>
            <a:ext cx="11948160" cy="121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P40. 隔音符号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a o、e开头的音节连接在其他音节后面时，为了避免音节的界限发生混淆，用隔音符号(’)隔开，例如pí’ǎo(皮袄)。</a:t>
            </a:r>
          </a:p>
          <a:p>
            <a:pPr marL="0" marR="0" lvl="0" indent="0" algn="l" defTabSz="914400" rt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When a syllable beginning with a,o or efollows another syllablethe syllable-dividing mark(')is used to separate the two syllablesfor examplepíǎo(皮袄fur-linedjacket).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703897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70389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：疑问代词“几”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8185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Pronoun“几”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667956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……几+量词+名词？</a:t>
            </a:r>
            <a:endParaRPr kumimoji="0" lang="en-US" altLang="zh-CN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035564"/>
              </p:ext>
            </p:extLst>
          </p:nvPr>
        </p:nvGraphicFramePr>
        <p:xfrm>
          <a:off x="4250690" y="2781935"/>
          <a:ext cx="7488673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几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量词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名词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jǐ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几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g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è</a:t>
                      </a:r>
                    </a:p>
                    <a:p>
                      <a:pPr algn="ctr"/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个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hàn yǔ l</a:t>
                      </a:r>
                      <a:r>
                        <a:rPr lang="en-US" sz="28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ǎ</a:t>
                      </a:r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o shī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汉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语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老</a:t>
                      </a: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师？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jǐ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几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kǒu</a:t>
                      </a:r>
                    </a:p>
                    <a:p>
                      <a:pPr algn="ctr"/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口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rén</a:t>
                      </a: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人？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jǐ</a:t>
                      </a:r>
                      <a:endParaRPr lang="en-US" altLang="zh-CN" sz="2800" b="1" dirty="0">
                        <a:solidFill>
                          <a:srgbClr val="FF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几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suì</a:t>
                      </a:r>
                    </a:p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</a:t>
                      </a:r>
                      <a:r>
                        <a:rPr lang="zh-CN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岁？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209040" y="3456940"/>
            <a:ext cx="29387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nǐ yǒu</a:t>
            </a:r>
          </a:p>
          <a:p>
            <a:pPr algn="ctr"/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你有</a:t>
            </a:r>
            <a:endParaRPr 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1160780" y="4525645"/>
            <a:ext cx="29387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lǐ lǎo shǐ jiā yǒu</a:t>
            </a:r>
          </a:p>
          <a:p>
            <a:pPr algn="ctr"/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李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师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家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</a:t>
            </a:r>
            <a:endParaRPr lang="zh-CN" sz="2800"/>
          </a:p>
        </p:txBody>
      </p:sp>
      <p:sp>
        <p:nvSpPr>
          <p:cNvPr id="19" name="文本框 18"/>
          <p:cNvSpPr txBox="1"/>
          <p:nvPr/>
        </p:nvSpPr>
        <p:spPr>
          <a:xfrm>
            <a:off x="1206500" y="5594350"/>
            <a:ext cx="29387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nǐ nǚ ér</a:t>
            </a:r>
          </a:p>
          <a:p>
            <a:pPr algn="ctr"/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女</a:t>
            </a:r>
            <a:r>
              <a:rPr lang="en-US" altLang="zh-CN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8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儿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7135 -0.00296296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5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39624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：百以内的数字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330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Number below 100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8292770"/>
              </p:ext>
            </p:extLst>
          </p:nvPr>
        </p:nvGraphicFramePr>
        <p:xfrm>
          <a:off x="718503" y="1066800"/>
          <a:ext cx="10944225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04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2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1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yī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2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èr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sān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4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sì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5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wǔ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6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liù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7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qī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8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bā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9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jiǔ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10</a:t>
                      </a:r>
                      <a:r>
                        <a:rPr lang="en-US" altLang="zh-CN" sz="2000" b="1" baseline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20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èrshí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/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30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sānshí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40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sìshí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50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wǔshí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60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liùshí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70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qīshí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80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bāshí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90  </a:t>
                      </a:r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+mn-cs"/>
                          <a:sym typeface="宋体" panose="02010600030101010101" pitchFamily="2" charset="-122"/>
                        </a:rPr>
                        <a:t>jiǔshí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+mn-cs"/>
                        <a:sym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TextBox 9"/>
          <p:cNvSpPr txBox="1"/>
          <p:nvPr/>
        </p:nvSpPr>
        <p:spPr>
          <a:xfrm>
            <a:off x="3885407" y="2137410"/>
            <a:ext cx="118618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23</a:t>
            </a:r>
          </a:p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èrshísān</a:t>
            </a:r>
            <a:endParaRPr lang="zh-CN" altLang="en-US" sz="2000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43" name="TextBox 10"/>
          <p:cNvSpPr txBox="1"/>
          <p:nvPr/>
        </p:nvSpPr>
        <p:spPr>
          <a:xfrm>
            <a:off x="6804978" y="3962400"/>
            <a:ext cx="1222375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56</a:t>
            </a:r>
          </a:p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wǔshíliù</a:t>
            </a:r>
            <a:endParaRPr lang="zh-CN" altLang="en-US" sz="2000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10294854" y="6149975"/>
            <a:ext cx="1354138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99</a:t>
            </a:r>
          </a:p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jiǔshíjiǔ</a:t>
            </a:r>
            <a:endParaRPr lang="zh-CN" altLang="en-US" sz="2000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45" name="TextBox 12"/>
          <p:cNvSpPr txBox="1"/>
          <p:nvPr/>
        </p:nvSpPr>
        <p:spPr>
          <a:xfrm>
            <a:off x="9099550" y="5437187"/>
            <a:ext cx="1093788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88</a:t>
            </a:r>
          </a:p>
          <a:p>
            <a:pPr algn="ctr"/>
            <a:r>
              <a:rPr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bāshíbā</a:t>
            </a:r>
            <a:endParaRPr lang="zh-CN" altLang="en-US" sz="2000" b="1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93141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93077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：“了”表变化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1149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“了”Indicating a Change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44723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了。</a:t>
            </a:r>
            <a:endParaRPr kumimoji="0" lang="en-US" altLang="zh-CN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0308395"/>
              </p:ext>
            </p:extLst>
          </p:nvPr>
        </p:nvGraphicFramePr>
        <p:xfrm>
          <a:off x="1620733" y="2781935"/>
          <a:ext cx="9422552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……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了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lǐ lǎo shī jīn nián wǔ shí suì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李老师今年50岁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le</a:t>
                      </a: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了。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wǒ péng yǒu de nǚ ér jīn nián sì suì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我朋友的女儿今年四岁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le</a:t>
                      </a:r>
                      <a:endParaRPr 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了。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nǐ nǚ ér jǐ suì</a:t>
                      </a:r>
                      <a:endParaRPr lang="en-US" altLang="zh-CN" sz="2800" b="1" dirty="0">
                        <a:solidFill>
                          <a:srgbClr val="FF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你女儿几岁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le</a:t>
                      </a:r>
                      <a:endParaRPr 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了？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208 0.001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603186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7505" y="1555750"/>
            <a:ext cx="603123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：“多+大”表示疑问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9766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Phrase“多+大”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715645" y="1597660"/>
            <a:ext cx="7241540" cy="14452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……多+大（了）？</a:t>
            </a:r>
            <a:endParaRPr kumimoji="0" lang="en-US" altLang="zh-CN" sz="4400" b="1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44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22095" y="2781935"/>
          <a:ext cx="9521368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……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多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n-lt"/>
                        </a:rPr>
                        <a:t>大（了）？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nǐ 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你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duō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多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dà le</a:t>
                      </a: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大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了？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nǐ nǚ ér jīn nián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你女儿今年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duō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多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dà le</a:t>
                      </a:r>
                      <a:endParaRPr 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大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了？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lǐ lǎo shī jīn nián</a:t>
                      </a:r>
                    </a:p>
                    <a:p>
                      <a:pPr algn="ctr"/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李老师今年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duō</a:t>
                      </a:r>
                      <a:endParaRPr lang="en-US" altLang="zh-CN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多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dà le</a:t>
                      </a:r>
                      <a:endParaRPr 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     </a:t>
                      </a:r>
                      <a:r>
                        <a:rPr lang="zh-CN" altLang="en-US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大</a:t>
                      </a:r>
                      <a:r>
                        <a:rPr lang="zh-CN" sz="2800" b="1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sym typeface="+mn-ea"/>
                        </a:rPr>
                        <a:t>了？</a:t>
                      </a:r>
                      <a:endParaRPr lang="zh-CN" altLang="en-US" sz="2800" b="1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1146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389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1" name="图片 20" descr="4ed5a284ae0745560342002dfb4d04d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931670"/>
            <a:ext cx="7277100" cy="4851400"/>
          </a:xfrm>
          <a:prstGeom prst="rect">
            <a:avLst/>
          </a:prstGeom>
          <a:ln w="57150">
            <a:solidFill>
              <a:srgbClr val="FFC740"/>
            </a:solidFill>
          </a:ln>
        </p:spPr>
      </p:pic>
      <p:sp>
        <p:nvSpPr>
          <p:cNvPr id="22" name="圆角矩形标注 21"/>
          <p:cNvSpPr/>
          <p:nvPr/>
        </p:nvSpPr>
        <p:spPr>
          <a:xfrm>
            <a:off x="4048760" y="856615"/>
            <a:ext cx="1167130" cy="1045845"/>
          </a:xfrm>
          <a:prstGeom prst="wedgeRoundRectCallout">
            <a:avLst>
              <a:gd name="adj1" fmla="val 84548"/>
              <a:gd name="adj2" fmla="val 222495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nǎi nai</a:t>
            </a:r>
          </a:p>
          <a:p>
            <a:pPr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奶奶</a:t>
            </a:r>
          </a:p>
        </p:txBody>
      </p:sp>
      <p:sp>
        <p:nvSpPr>
          <p:cNvPr id="23" name="圆角矩形标注 22"/>
          <p:cNvSpPr/>
          <p:nvPr/>
        </p:nvSpPr>
        <p:spPr>
          <a:xfrm>
            <a:off x="5457825" y="856615"/>
            <a:ext cx="1299845" cy="978535"/>
          </a:xfrm>
          <a:prstGeom prst="wedgeRoundRectCallout">
            <a:avLst>
              <a:gd name="adj1" fmla="val 20213"/>
              <a:gd name="adj2" fmla="val 23929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yé ye</a:t>
            </a:r>
          </a:p>
          <a:p>
            <a:pPr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爷爷</a:t>
            </a:r>
          </a:p>
        </p:txBody>
      </p:sp>
      <p:sp>
        <p:nvSpPr>
          <p:cNvPr id="24" name="圆角矩形标注 23"/>
          <p:cNvSpPr/>
          <p:nvPr/>
        </p:nvSpPr>
        <p:spPr>
          <a:xfrm>
            <a:off x="7056755" y="92075"/>
            <a:ext cx="1299845" cy="978535"/>
          </a:xfrm>
          <a:prstGeom prst="wedgeRoundRectCallout">
            <a:avLst>
              <a:gd name="adj1" fmla="val -15803"/>
              <a:gd name="adj2" fmla="val 18335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bà ba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爸爸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8655685" y="92075"/>
            <a:ext cx="1299845" cy="978535"/>
          </a:xfrm>
          <a:prstGeom prst="wedgeRoundRectCallout">
            <a:avLst>
              <a:gd name="adj1" fmla="val -87176"/>
              <a:gd name="adj2" fmla="val 22884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mā ma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妈妈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9955530" y="3133725"/>
            <a:ext cx="1299845" cy="978535"/>
          </a:xfrm>
          <a:prstGeom prst="wedgeRoundRectCallout">
            <a:avLst>
              <a:gd name="adj1" fmla="val -216438"/>
              <a:gd name="adj2" fmla="val 3552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gē ge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哥哥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936625" y="2442845"/>
            <a:ext cx="1299845" cy="978535"/>
          </a:xfrm>
          <a:prstGeom prst="wedgeRoundRectCallout">
            <a:avLst>
              <a:gd name="adj1" fmla="val 167342"/>
              <a:gd name="adj2" fmla="val 108663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jiě jie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姐姐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1061085" y="4637405"/>
            <a:ext cx="1299845" cy="978535"/>
          </a:xfrm>
          <a:prstGeom prst="wedgeRoundRectCallout">
            <a:avLst>
              <a:gd name="adj1" fmla="val 315705"/>
              <a:gd name="adj2" fmla="val -1528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dì di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弟弟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9955530" y="4881245"/>
            <a:ext cx="1299845" cy="978535"/>
          </a:xfrm>
          <a:prstGeom prst="wedgeRoundRectCallout">
            <a:avLst>
              <a:gd name="adj1" fmla="val -236126"/>
              <a:gd name="adj2" fmla="val -34685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mèi mei</a:t>
            </a:r>
          </a:p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妹妹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30" grpId="0" bldLvl="0" animBg="1"/>
      <p:bldP spid="3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960" y="2416175"/>
            <a:ext cx="5776595" cy="3498850"/>
          </a:xfrm>
          <a:prstGeom prst="rect">
            <a:avLst/>
          </a:prstGeom>
          <a:blipFill dpi="0" rotWithShape="1">
            <a:blip r:embed="rId4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5267960" y="480695"/>
            <a:ext cx="5127625" cy="1276985"/>
          </a:xfrm>
          <a:prstGeom prst="wedgeRoundRectCallout">
            <a:avLst>
              <a:gd name="adj1" fmla="val 60281"/>
              <a:gd name="adj2" fmla="val -17329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nǐ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jiā yǒu jǐ kǒu rén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你家有几口人？</a:t>
            </a:r>
            <a:endParaRPr lang="zh-CN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How many people are there in your family?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381000" y="2652395"/>
            <a:ext cx="4352290" cy="1676400"/>
          </a:xfrm>
          <a:prstGeom prst="wedgeRoundRectCallout">
            <a:avLst>
              <a:gd name="adj1" fmla="val 88979"/>
              <a:gd name="adj2" fmla="val 3620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wǒ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jiā yǒu sān kǒu rén</a:t>
            </a:r>
            <a:endParaRPr lang="en-US" altLang="zh-CN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我家有三人。</a:t>
            </a:r>
            <a:endParaRPr lang="en-US" altLang="zh-CN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There are 3 people in my family.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07305" y="2278380"/>
            <a:ext cx="5879465" cy="3919220"/>
          </a:xfrm>
          <a:prstGeom prst="rect">
            <a:avLst/>
          </a:prstGeom>
          <a:blipFill dpi="0" rotWithShape="1">
            <a:blip r:embed="rId4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306641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r>
              <a:rPr lang="zh-CN" altLang="en-US" sz="2800" b="1" dirty="0">
                <a:latin typeface="方正舒体" panose="02010601030101010101" pitchFamily="2" charset="-122"/>
                <a:ea typeface="方正舒体" panose="02010601030101010101" pitchFamily="2" charset="-122"/>
                <a:sym typeface="+mn-ea"/>
              </a:rPr>
              <a:t> 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office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4634865" y="480695"/>
            <a:ext cx="5760720" cy="1276985"/>
          </a:xfrm>
          <a:prstGeom prst="wedgeRoundRectCallout">
            <a:avLst>
              <a:gd name="adj1" fmla="val 59281"/>
              <a:gd name="adj2" fmla="val 8727"/>
              <a:gd name="adj3" fmla="val 16667"/>
            </a:avLst>
          </a:prstGeom>
          <a:solidFill>
            <a:srgbClr val="FECA6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Nǐ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nǚ ér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 jǐ suì le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你  女儿  几  岁 了?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How old is your daughter?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028700" y="2652395"/>
            <a:ext cx="3438525" cy="1676400"/>
          </a:xfrm>
          <a:prstGeom prst="wedgeRoundRectCallout">
            <a:avLst>
              <a:gd name="adj1" fmla="val 88979"/>
              <a:gd name="adj2" fmla="val 36202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Tā jīn nián sì suì le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她今年四岁了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宋体" panose="02010600030101010101" pitchFamily="2" charset="-122"/>
              </a:rPr>
              <a:t>。</a:t>
            </a:r>
            <a:endParaRPr lang="en-US" altLang="zh-CN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  <a:ea typeface="华光粗圆_CNKI" panose="02000500000000000000" charset="-122"/>
                <a:cs typeface="Comic Sans MS" panose="030F0702030302020204" pitchFamily="66" charset="0"/>
                <a:sym typeface="+mn-ea"/>
              </a:rPr>
              <a:t>She is 4 years old.</a:t>
            </a:r>
            <a:endParaRPr lang="zh-C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  <a:ea typeface="华光粗圆_CNKI" panose="02000500000000000000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66415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r>
              <a:rPr lang="zh-CN" altLang="en-US" sz="2800" b="1" dirty="0">
                <a:latin typeface="方正舒体" panose="02010601030101010101" pitchFamily="2" charset="-122"/>
                <a:ea typeface="方正舒体" panose="02010601030101010101" pitchFamily="2" charset="-122"/>
                <a:sym typeface="+mn-ea"/>
              </a:rPr>
              <a:t> 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office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350"/>
            <a:ext cx="3887470" cy="689991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b="8618"/>
          <a:stretch>
            <a:fillRect/>
          </a:stretch>
        </p:blipFill>
        <p:spPr>
          <a:xfrm>
            <a:off x="3399790" y="855980"/>
            <a:ext cx="3315335" cy="539369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930269" y="1669079"/>
            <a:ext cx="2760888" cy="787592"/>
            <a:chOff x="9990" y="1480"/>
            <a:chExt cx="8919" cy="2543"/>
          </a:xfrm>
        </p:grpSpPr>
        <p:sp>
          <p:nvSpPr>
            <p:cNvPr id="29" name="文本框 28"/>
            <p:cNvSpPr txBox="1"/>
            <p:nvPr/>
          </p:nvSpPr>
          <p:spPr>
            <a:xfrm>
              <a:off x="9990" y="1927"/>
              <a:ext cx="6406" cy="2096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algn="l" defTabSz="914400" rtl="0" fontAlgn="auto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Lǐ lǎo shī duō dà le</a:t>
              </a:r>
            </a:p>
            <a:p>
              <a:pPr marL="0" marR="0" lvl="0" algn="l" defTabSz="914400" rtl="0" fontAlgn="auto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李老师多大了？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0" name="图片 29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09" y="1480"/>
              <a:ext cx="2300" cy="2298"/>
            </a:xfrm>
            <a:prstGeom prst="round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517900" y="2719070"/>
            <a:ext cx="3136265" cy="807208"/>
            <a:chOff x="665" y="4263"/>
            <a:chExt cx="9253" cy="2364"/>
          </a:xfrm>
        </p:grpSpPr>
        <p:pic>
          <p:nvPicPr>
            <p:cNvPr id="35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65" y="4263"/>
              <a:ext cx="1502" cy="1447"/>
            </a:xfrm>
            <a:prstGeom prst="round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761" y="4406"/>
              <a:ext cx="7157" cy="222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jīn nián wǔ shí suì le  </a:t>
              </a:r>
              <a:endParaRPr kumimoji="0" lang="en-US" altLang="zh-CN" sz="160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她今年50岁了。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355379" y="3667091"/>
            <a:ext cx="2395142" cy="783347"/>
            <a:chOff x="11818" y="1524"/>
            <a:chExt cx="7051" cy="2306"/>
          </a:xfrm>
        </p:grpSpPr>
        <p:sp>
          <p:nvSpPr>
            <p:cNvPr id="38" name="文本框 37"/>
            <p:cNvSpPr txBox="1"/>
            <p:nvPr/>
          </p:nvSpPr>
          <p:spPr>
            <a:xfrm>
              <a:off x="11818" y="1926"/>
              <a:ext cx="4580" cy="1904"/>
            </a:xfrm>
            <a:prstGeom prst="wedgeRoundRectCallout">
              <a:avLst>
                <a:gd name="adj1" fmla="val 55773"/>
                <a:gd name="adj2" fmla="val -22465"/>
                <a:gd name="adj3" fmla="val 16667"/>
              </a:avLst>
            </a:prstGeom>
            <a:solidFill>
              <a:srgbClr val="95EC6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nǚ ér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ne? </a:t>
              </a:r>
              <a:endParaRPr kumimoji="0" lang="en-US" altLang="zh-CN" sz="1600" b="0" i="0" u="none" strike="noStrike" kern="1200" cap="none" spc="0" normalizeH="0" baseline="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  <a:p>
              <a:pPr marL="0" marR="0" lvl="0" algn="l" defTabSz="914400" rtl="0" fontAlgn="base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她女儿呢？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9" name="图片 38" descr="C:\Users\Administrator\Desktop\12.png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654" y="1524"/>
              <a:ext cx="2215" cy="2213"/>
            </a:xfrm>
            <a:prstGeom prst="round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535009" y="4743750"/>
            <a:ext cx="3026314" cy="986805"/>
            <a:chOff x="626" y="4207"/>
            <a:chExt cx="9138" cy="2940"/>
          </a:xfrm>
        </p:grpSpPr>
        <p:pic>
          <p:nvPicPr>
            <p:cNvPr id="41" name="3" descr="C:\Users\Administrator\Desktop\21.jpg2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26" y="4207"/>
              <a:ext cx="1580" cy="1559"/>
            </a:xfrm>
            <a:prstGeom prst="round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831" y="4407"/>
              <a:ext cx="6933" cy="2740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Tā 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nǚ ér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jīn nián </a:t>
              </a: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èr shí suì le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她女儿今年20岁了。</a:t>
              </a:r>
              <a:endParaRPr lang="en-US" altLang="zh-CN" sz="16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93285" y="1186815"/>
            <a:ext cx="923290" cy="337185"/>
            <a:chOff x="8210" y="1869"/>
            <a:chExt cx="1454" cy="531"/>
          </a:xfrm>
        </p:grpSpPr>
        <p:sp>
          <p:nvSpPr>
            <p:cNvPr id="43" name="圆角矩形 42"/>
            <p:cNvSpPr/>
            <p:nvPr/>
          </p:nvSpPr>
          <p:spPr>
            <a:xfrm>
              <a:off x="8331" y="1951"/>
              <a:ext cx="958" cy="411"/>
            </a:xfrm>
            <a:prstGeom prst="round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210" y="1869"/>
              <a:ext cx="1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Arimy</a:t>
              </a:r>
            </a:p>
          </p:txBody>
        </p:sp>
      </p:grpSp>
      <p:pic>
        <p:nvPicPr>
          <p:cNvPr id="2" name="Picture 2"/>
          <p:cNvPicPr>
            <a:picLocks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82485" y="2634615"/>
            <a:ext cx="4742815" cy="3161665"/>
          </a:xfrm>
          <a:prstGeom prst="rect">
            <a:avLst/>
          </a:prstGeom>
          <a:blipFill dpi="0" rotWithShape="1">
            <a:blip r:embed="rId9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65" y="0"/>
            <a:ext cx="91433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92400" y="81280"/>
            <a:ext cx="705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sz="3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黑体" panose="02010609060101010101" charset="-122"/>
              </a:rPr>
              <a:t>Arimy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51867" y="1240155"/>
            <a:ext cx="8537144" cy="1106170"/>
            <a:chOff x="535" y="4116"/>
            <a:chExt cx="13629" cy="1742"/>
          </a:xfrm>
        </p:grpSpPr>
        <p:pic>
          <p:nvPicPr>
            <p:cNvPr id="1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35" y="4116"/>
              <a:ext cx="1766" cy="1742"/>
            </a:xfrm>
            <a:prstGeom prst="round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832" y="4523"/>
              <a:ext cx="11332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你家有几口人？Nǐ jiā yǒu jǐ kǒu rén</a:t>
              </a:r>
              <a:endParaRPr lang="zh-CN" altLang="en-US" sz="2800">
                <a:latin typeface="Webdings" panose="05030102010509060703" charset="0"/>
                <a:ea typeface="+mj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61889" y="2193925"/>
            <a:ext cx="8822154" cy="1085215"/>
            <a:chOff x="551" y="4133"/>
            <a:chExt cx="14084" cy="1709"/>
          </a:xfrm>
        </p:grpSpPr>
        <p:pic>
          <p:nvPicPr>
            <p:cNvPr id="20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832" y="4523"/>
              <a:ext cx="11803" cy="911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你今年多大了？Nǐ jīn nián duō dà le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61889" y="3174365"/>
            <a:ext cx="8758888" cy="1172210"/>
            <a:chOff x="551" y="4133"/>
            <a:chExt cx="13983" cy="1846"/>
          </a:xfrm>
        </p:grpSpPr>
        <p:pic>
          <p:nvPicPr>
            <p:cNvPr id="23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3"/>
              <a:ext cx="1733" cy="1709"/>
            </a:xfrm>
            <a:prstGeom prst="round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2832" y="4316"/>
              <a:ext cx="11702" cy="166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你的汉语老师今年多大了?</a:t>
              </a:r>
            </a:p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de hàn yǔ lǎo shī jīn nián duō dà le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61889" y="4271010"/>
            <a:ext cx="8760141" cy="1304290"/>
            <a:chOff x="551" y="4132"/>
            <a:chExt cx="13985" cy="2054"/>
          </a:xfrm>
        </p:grpSpPr>
        <p:pic>
          <p:nvPicPr>
            <p:cNvPr id="26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51" y="4132"/>
              <a:ext cx="1733" cy="1710"/>
            </a:xfrm>
            <a:prstGeom prst="round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2832" y="4523"/>
              <a:ext cx="11704" cy="166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你的中国朋友家有几口人？</a:t>
              </a:r>
            </a:p>
            <a:p>
              <a:pPr algn="l" fontAlgn="auto">
                <a:spcBef>
                  <a:spcPts val="0"/>
                </a:spcBef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de zhōnɡ ɡuó pénɡyou jiā yǒu jǐ kǒu rén</a:t>
              </a:r>
              <a:endPara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73791" y="5527675"/>
            <a:ext cx="8809626" cy="1291590"/>
            <a:chOff x="570" y="4152"/>
            <a:chExt cx="14064" cy="2034"/>
          </a:xfrm>
        </p:grpSpPr>
        <p:pic>
          <p:nvPicPr>
            <p:cNvPr id="32" name="3" descr="C:\Users\Administrator\Desktop\12.png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DEDED">
                    <a:alpha val="100000"/>
                  </a:srgbClr>
                </a:clrFrom>
                <a:clrTo>
                  <a:srgbClr val="EDEDED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570" y="4152"/>
              <a:ext cx="1695" cy="1672"/>
            </a:xfrm>
            <a:prstGeom prst="round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2832" y="4523"/>
              <a:ext cx="11802" cy="1663"/>
            </a:xfrm>
            <a:prstGeom prst="wedgeRoundRectCallout">
              <a:avLst>
                <a:gd name="adj1" fmla="val -56613"/>
                <a:gd name="adj2" fmla="val -19801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你的中国朋友今年多大了？</a:t>
              </a:r>
            </a:p>
            <a:p>
              <a:pPr algn="l" fontAlgn="auto">
                <a:spcBef>
                  <a:spcPts val="0"/>
                </a:spcBef>
                <a:buClrTx/>
                <a:buSzTx/>
                <a:buNone/>
              </a:pPr>
              <a:r>
                <a:rPr lang="en-US" altLang="zh-CN" sz="2800" dirty="0">
                  <a:solidFill>
                    <a:srgbClr val="4D4D4D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Nǐ de zhōnɡ ɡuó pénɡ you jīn nián duō dà le</a:t>
              </a:r>
              <a:endParaRPr lang="en-US" altLang="zh-CN" sz="28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微信 Wechat Remix 00_00_02-00_00_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dministrator\Desktop\小孩儿.png小孩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9945" y="2161540"/>
            <a:ext cx="3781425" cy="25349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dministrator\Desktop\香水.png香水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1803" y="213678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小鸟儿.png小鸟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1803" y="520414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饭馆儿.png饭馆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1803" y="7295198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775" y="2234565"/>
            <a:ext cx="4784725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hangingPunct="0">
              <a:buNone/>
            </a:pPr>
            <a:r>
              <a:rPr lang="en-US" altLang="zh-CN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xiǎoháir</a:t>
            </a:r>
            <a:endParaRPr lang="en-US" altLang="zh-CN" sz="8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小孩儿</a:t>
            </a:r>
            <a:endParaRPr lang="zh-CN" altLang="en-US" sz="9600" b="1" kern="1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child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165735" y="213995"/>
            <a:ext cx="324993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：儿化的发音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4116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Retroflex Final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60642" y="-119380"/>
            <a:ext cx="12245975" cy="8491220"/>
            <a:chOff x="-97" y="-188"/>
            <a:chExt cx="19285" cy="13372"/>
          </a:xfrm>
        </p:grpSpPr>
        <p:grpSp>
          <p:nvGrpSpPr>
            <p:cNvPr id="26" name="组合 25"/>
            <p:cNvGrpSpPr/>
            <p:nvPr/>
          </p:nvGrpSpPr>
          <p:grpSpPr>
            <a:xfrm>
              <a:off x="-97" y="-186"/>
              <a:ext cx="9664" cy="11216"/>
              <a:chOff x="1953" y="1163"/>
              <a:chExt cx="7302" cy="847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964" y="3696"/>
                <a:ext cx="7258" cy="3352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3"/>
              <p:cNvSpPr txBox="1"/>
              <p:nvPr/>
            </p:nvSpPr>
            <p:spPr>
              <a:xfrm>
                <a:off x="1975" y="4268"/>
                <a:ext cx="7239" cy="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HSK 1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963" y="1163"/>
                <a:ext cx="7258" cy="2637"/>
              </a:xfrm>
              <a:prstGeom prst="rect">
                <a:avLst/>
              </a:prstGeom>
              <a:solidFill>
                <a:srgbClr val="F3B23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3"/>
              <p:cNvSpPr txBox="1"/>
              <p:nvPr/>
            </p:nvSpPr>
            <p:spPr>
              <a:xfrm>
                <a:off x="1964" y="1674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Standard Course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53" y="7001"/>
                <a:ext cx="7258" cy="2636"/>
              </a:xfrm>
              <a:prstGeom prst="rect">
                <a:avLst/>
              </a:prstGeom>
              <a:solidFill>
                <a:srgbClr val="F3B234"/>
              </a:solidFill>
              <a:ln w="38100"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3"/>
              <p:cNvSpPr txBox="1"/>
              <p:nvPr/>
            </p:nvSpPr>
            <p:spPr>
              <a:xfrm>
                <a:off x="1975" y="7522"/>
                <a:ext cx="7280" cy="1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Lesson 5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965" y="380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964" y="6960"/>
                <a:ext cx="7235" cy="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9524" y="-188"/>
              <a:ext cx="9664" cy="11219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 descr="C:\Users\Administrator\Desktop\我卡通1.png我卡通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149" y="19"/>
              <a:ext cx="13164" cy="13165"/>
            </a:xfrm>
            <a:prstGeom prst="rect">
              <a:avLst/>
            </a:prstGeom>
          </p:spPr>
        </p:pic>
      </p:grpSp>
      <p:pic>
        <p:nvPicPr>
          <p:cNvPr id="38" name="图片 37" descr="下一页按钮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33" y="5589270"/>
            <a:ext cx="1840865" cy="951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2" name="Picture 5" descr="C:\Users\Administrator\Desktop\香水.png香水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8788" y="-1871027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dministrator\Desktop\小鸟儿.png小鸟儿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1037" y="2161540"/>
            <a:ext cx="3780155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dministrator\Desktop\饭馆儿.png饭馆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1803" y="528542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Users\Administrator\Desktop\香水.png香水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2914" y="728821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小孩儿.png小孩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3073" y="214948"/>
            <a:ext cx="214503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2430" y="2374265"/>
            <a:ext cx="499999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hangingPunct="0">
              <a:buNone/>
            </a:pPr>
            <a:r>
              <a:rPr lang="en-US" altLang="zh-CN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xiǎoniǎor</a:t>
            </a:r>
            <a:endParaRPr lang="en-US" altLang="zh-CN" sz="8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小鸟儿</a:t>
            </a:r>
          </a:p>
          <a:p>
            <a:pPr algn="ctr" eaLnBrk="0" hangingPunct="0">
              <a:buNone/>
            </a:pPr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bird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165735" y="213995"/>
            <a:ext cx="324993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：儿化的发音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490" y="702310"/>
            <a:ext cx="4116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Retroflex Final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7" name="Picture 8" descr="C:\Users\Administrator\Desktop\饭馆儿.png饭馆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81037" y="2161540"/>
            <a:ext cx="3780155" cy="2534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Users\Administrator\Desktop\香水.png香水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4819" y="521176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dministrator\Desktop\小孩儿.png小孩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4978" y="-1876107"/>
            <a:ext cx="2145030" cy="1438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6" descr="C:\Users\Administrator\Desktop\小鸟儿.png小鸟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1803" y="298768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9" descr="C:\Users\Administrator\Desktop\小孩儿.png小孩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6088" y="716756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3995" y="2350770"/>
            <a:ext cx="5291455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hangingPunct="0">
              <a:buNone/>
            </a:pPr>
            <a:r>
              <a:rPr lang="en-US" altLang="zh-CN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fànɡuǎnr</a:t>
            </a:r>
            <a:endParaRPr lang="en-US" altLang="zh-CN" sz="8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饭馆儿</a:t>
            </a:r>
            <a:endParaRPr lang="zh-CN" altLang="en-US" sz="8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restaurant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5735" y="213995"/>
            <a:ext cx="324993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：儿化的发音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490" y="702310"/>
            <a:ext cx="4116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Retroflex Final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8" name="Picture 9" descr="C:\Users\Administrator\Desktop\小孩儿.png小孩儿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5613" y="5256213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0" descr="C:\Users\Administrator\Desktop\香水.png香水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0263" y="2161540"/>
            <a:ext cx="3780155" cy="25342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6" descr="C:\Users\Administrator\Desktop\小鸟儿.png小鸟儿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5613" y="-1877377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C:\Users\Administrator\Desktop\饭馆儿.png饭馆儿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3708" y="303848"/>
            <a:ext cx="2147570" cy="143986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238125" y="1459230"/>
            <a:ext cx="5250180" cy="4482465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3665" y="2520950"/>
            <a:ext cx="55181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hangingPunct="0"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xiānɡshuǐr</a:t>
            </a:r>
            <a:endParaRPr lang="en-US" altLang="zh-CN" sz="72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 eaLnBrk="0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香水儿</a:t>
            </a:r>
            <a:endParaRPr lang="zh-CN" altLang="en-US" sz="8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perfume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165735" y="213995"/>
            <a:ext cx="3249930" cy="953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：儿化的发音</a:t>
            </a:r>
            <a:endParaRPr lang="zh-CN" altLang="en-US" sz="28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490" y="702310"/>
            <a:ext cx="41160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Retroflex Final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165735" y="213995"/>
            <a:ext cx="61321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：发音辨析：以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i u ü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开头的韵母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490" y="702310"/>
            <a:ext cx="89738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Differentiation：pronunciation of the finals beginning with i,u,ü.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空心弧 29"/>
          <p:cNvSpPr/>
          <p:nvPr/>
        </p:nvSpPr>
        <p:spPr>
          <a:xfrm>
            <a:off x="4656852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216600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751472" y="40879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6435725" y="2331720"/>
            <a:ext cx="8426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31560" y="6646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15" y="4745990"/>
            <a:ext cx="2079625" cy="2111375"/>
          </a:xfrm>
          <a:prstGeom prst="rect">
            <a:avLst/>
          </a:prstGeom>
        </p:spPr>
      </p:pic>
      <p:sp>
        <p:nvSpPr>
          <p:cNvPr id="11" name="a">
            <a:hlinkClick r:id="" action="ppaction://noaction"/>
          </p:cNvPr>
          <p:cNvSpPr/>
          <p:nvPr/>
        </p:nvSpPr>
        <p:spPr>
          <a:xfrm>
            <a:off x="8853805" y="233172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iang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2415540" y="233235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4833620" y="233235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2326640" y="3295015"/>
            <a:ext cx="9417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4833620" y="32950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2415540" y="430974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ao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4833620" y="430974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iao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">
            <a:hlinkClick r:id="" action="ppaction://noaction"/>
          </p:cNvPr>
          <p:cNvSpPr/>
          <p:nvPr/>
        </p:nvSpPr>
        <p:spPr>
          <a:xfrm>
            <a:off x="2415540" y="5247640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ou</a:t>
            </a:r>
          </a:p>
        </p:txBody>
      </p:sp>
      <p:sp>
        <p:nvSpPr>
          <p:cNvPr id="20" name="a">
            <a:hlinkClick r:id="" action="ppaction://noaction"/>
          </p:cNvPr>
          <p:cNvSpPr/>
          <p:nvPr/>
        </p:nvSpPr>
        <p:spPr>
          <a:xfrm>
            <a:off x="4833620" y="524764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iou(iu)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a">
            <a:hlinkClick r:id="" action="ppaction://noaction"/>
          </p:cNvPr>
          <p:cNvSpPr/>
          <p:nvPr/>
        </p:nvSpPr>
        <p:spPr>
          <a:xfrm>
            <a:off x="2364105" y="6086475"/>
            <a:ext cx="9042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a">
            <a:hlinkClick r:id="" action="ppaction://noaction"/>
          </p:cNvPr>
          <p:cNvSpPr/>
          <p:nvPr/>
        </p:nvSpPr>
        <p:spPr>
          <a:xfrm>
            <a:off x="4833620" y="608647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17320" y="1344930"/>
            <a:ext cx="94773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跟读并注意有</a:t>
            </a:r>
            <a:r>
              <a:rPr lang="zh-CN" altLang="en-US" sz="2800" b="1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、无</a:t>
            </a:r>
            <a:r>
              <a:rPr lang="zh-CN" altLang="en-US" sz="2800" b="1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i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时发音的区别</a:t>
            </a:r>
            <a:endParaRPr kumimoji="0" lang="zh-CN" altLang="en-US" sz="2800" kern="1200" cap="none" spc="0" normalizeH="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pronunciations of the finals with and without i.</a:t>
            </a:r>
            <a:endParaRPr lang="zh-CN" altLang="en-US" sz="1400"/>
          </a:p>
        </p:txBody>
      </p:sp>
      <p:cxnSp>
        <p:nvCxnSpPr>
          <p:cNvPr id="28" name="直接连接符 27"/>
          <p:cNvCxnSpPr>
            <a:endCxn id="11" idx="1"/>
          </p:cNvCxnSpPr>
          <p:nvPr/>
        </p:nvCxnSpPr>
        <p:spPr>
          <a:xfrm flipV="1">
            <a:off x="7289165" y="2633980"/>
            <a:ext cx="1564640" cy="1905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203575" y="263207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68345" y="3624580"/>
            <a:ext cx="1564005" cy="1714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203575" y="463042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202940" y="556387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268345" y="6388100"/>
            <a:ext cx="1564005" cy="254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">
            <a:hlinkClick r:id="" action="ppaction://noaction"/>
          </p:cNvPr>
          <p:cNvSpPr/>
          <p:nvPr/>
        </p:nvSpPr>
        <p:spPr>
          <a:xfrm>
            <a:off x="6464300" y="3295015"/>
            <a:ext cx="8166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ong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a">
            <a:hlinkClick r:id="" action="ppaction://noaction"/>
          </p:cNvPr>
          <p:cNvSpPr/>
          <p:nvPr/>
        </p:nvSpPr>
        <p:spPr>
          <a:xfrm>
            <a:off x="8882380" y="32950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iong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直接连接符 34"/>
          <p:cNvCxnSpPr>
            <a:endCxn id="34" idx="1"/>
          </p:cNvCxnSpPr>
          <p:nvPr/>
        </p:nvCxnSpPr>
        <p:spPr>
          <a:xfrm flipV="1">
            <a:off x="7276465" y="3597275"/>
            <a:ext cx="1605915" cy="2095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33" grpId="0" bldLvl="0" animBg="1"/>
      <p:bldP spid="3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656852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216600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751472" y="40879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6435725" y="2331720"/>
            <a:ext cx="8426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31560" y="6646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15" y="4745990"/>
            <a:ext cx="2079625" cy="2111375"/>
          </a:xfrm>
          <a:prstGeom prst="rect">
            <a:avLst/>
          </a:prstGeom>
        </p:spPr>
      </p:pic>
      <p:sp>
        <p:nvSpPr>
          <p:cNvPr id="11" name="a">
            <a:hlinkClick r:id="" action="ppaction://noaction"/>
          </p:cNvPr>
          <p:cNvSpPr/>
          <p:nvPr/>
        </p:nvSpPr>
        <p:spPr>
          <a:xfrm>
            <a:off x="8853805" y="233172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uang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2415540" y="233235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4833620" y="233235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ua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2326640" y="3295015"/>
            <a:ext cx="9417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4833620" y="32950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uai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2415540" y="430974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ei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4833620" y="430974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uei(ui)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">
            <a:hlinkClick r:id="" action="ppaction://noaction"/>
          </p:cNvPr>
          <p:cNvSpPr/>
          <p:nvPr/>
        </p:nvSpPr>
        <p:spPr>
          <a:xfrm>
            <a:off x="2415540" y="5247640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</a:t>
            </a:r>
          </a:p>
        </p:txBody>
      </p:sp>
      <p:sp>
        <p:nvSpPr>
          <p:cNvPr id="20" name="a">
            <a:hlinkClick r:id="" action="ppaction://noaction"/>
          </p:cNvPr>
          <p:cNvSpPr/>
          <p:nvPr/>
        </p:nvSpPr>
        <p:spPr>
          <a:xfrm>
            <a:off x="4833620" y="524764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a">
            <a:hlinkClick r:id="" action="ppaction://noaction"/>
          </p:cNvPr>
          <p:cNvSpPr/>
          <p:nvPr/>
        </p:nvSpPr>
        <p:spPr>
          <a:xfrm>
            <a:off x="2364105" y="6086475"/>
            <a:ext cx="90424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a">
            <a:hlinkClick r:id="" action="ppaction://noaction"/>
          </p:cNvPr>
          <p:cNvSpPr/>
          <p:nvPr/>
        </p:nvSpPr>
        <p:spPr>
          <a:xfrm>
            <a:off x="4833620" y="6086475"/>
            <a:ext cx="131699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uen(un)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97306" y="1344930"/>
            <a:ext cx="96761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跟读并注意有</a:t>
            </a:r>
            <a:r>
              <a:rPr lang="en-US" altLang="zh-CN" sz="2800" b="1" noProof="0" dirty="0">
                <a:solidFill>
                  <a:srgbClr val="58B6E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、无</a:t>
            </a:r>
            <a:r>
              <a:rPr lang="en-US" altLang="zh-CN" sz="2800" b="1" noProof="0" dirty="0">
                <a:solidFill>
                  <a:srgbClr val="58B6E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u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时发音的区别</a:t>
            </a:r>
            <a:endParaRPr kumimoji="0" lang="zh-CN" altLang="en-US" sz="2800" kern="1200" cap="none" spc="0" normalizeH="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pronunciations of the finals with and without u.</a:t>
            </a:r>
            <a:endParaRPr lang="zh-CN" altLang="en-US" sz="1400" dirty="0"/>
          </a:p>
        </p:txBody>
      </p:sp>
      <p:cxnSp>
        <p:nvCxnSpPr>
          <p:cNvPr id="28" name="直接连接符 27"/>
          <p:cNvCxnSpPr>
            <a:endCxn id="11" idx="1"/>
          </p:cNvCxnSpPr>
          <p:nvPr/>
        </p:nvCxnSpPr>
        <p:spPr>
          <a:xfrm flipV="1">
            <a:off x="7289165" y="2633980"/>
            <a:ext cx="1564640" cy="1905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203575" y="263207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68345" y="3624580"/>
            <a:ext cx="1564005" cy="1714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203575" y="463042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202940" y="556387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268345" y="6388100"/>
            <a:ext cx="1564005" cy="254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">
            <a:hlinkClick r:id="" action="ppaction://noaction"/>
          </p:cNvPr>
          <p:cNvSpPr/>
          <p:nvPr/>
        </p:nvSpPr>
        <p:spPr>
          <a:xfrm>
            <a:off x="6464300" y="3295015"/>
            <a:ext cx="8166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a">
            <a:hlinkClick r:id="" action="ppaction://noaction"/>
          </p:cNvPr>
          <p:cNvSpPr/>
          <p:nvPr/>
        </p:nvSpPr>
        <p:spPr>
          <a:xfrm>
            <a:off x="8882380" y="32950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ueng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直接连接符 34"/>
          <p:cNvCxnSpPr>
            <a:endCxn id="34" idx="1"/>
          </p:cNvCxnSpPr>
          <p:nvPr/>
        </p:nvCxnSpPr>
        <p:spPr>
          <a:xfrm flipV="1">
            <a:off x="7276465" y="3597275"/>
            <a:ext cx="1605915" cy="2095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7"/>
          <p:cNvSpPr txBox="1"/>
          <p:nvPr/>
        </p:nvSpPr>
        <p:spPr>
          <a:xfrm>
            <a:off x="165735" y="213995"/>
            <a:ext cx="61321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：发音辨析：以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i u ü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开头的韵母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7490" y="702310"/>
            <a:ext cx="89738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Differentiation：pronunciation of the finals beginning with i,u,ü.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33" grpId="0" bldLvl="0" animBg="1"/>
      <p:bldP spid="3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656852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216600" y="40999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751472" y="40879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FF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931560" y="6646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15" y="4745990"/>
            <a:ext cx="2079625" cy="2111375"/>
          </a:xfrm>
          <a:prstGeom prst="rect">
            <a:avLst/>
          </a:prstGeom>
        </p:spPr>
      </p:pic>
      <p:sp>
        <p:nvSpPr>
          <p:cNvPr id="12" name="a">
            <a:hlinkClick r:id="" action="ppaction://noaction"/>
          </p:cNvPr>
          <p:cNvSpPr/>
          <p:nvPr/>
        </p:nvSpPr>
        <p:spPr>
          <a:xfrm>
            <a:off x="4250690" y="2748280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6668770" y="274828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üe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4161790" y="3710940"/>
            <a:ext cx="9417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6668770" y="371094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4250690" y="4725670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en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6668770" y="472567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ü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n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97306" y="1344930"/>
            <a:ext cx="959738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跟读并注意有</a:t>
            </a:r>
            <a:r>
              <a:rPr lang="en-US" altLang="zh-CN" sz="2800" b="1" noProof="0" dirty="0">
                <a:solidFill>
                  <a:srgbClr val="58B6E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ü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、无</a:t>
            </a:r>
            <a:r>
              <a:rPr lang="en-US" altLang="zh-CN" sz="2800" b="1" noProof="0" dirty="0">
                <a:solidFill>
                  <a:srgbClr val="58B6E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ü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时发音的区别</a:t>
            </a:r>
            <a:endParaRPr kumimoji="0" lang="zh-CN" altLang="en-US" sz="2800" kern="1200" cap="none" spc="0" normalizeH="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pronunciations of the finals with and without ü.</a:t>
            </a:r>
            <a:endParaRPr lang="zh-CN" altLang="en-US" sz="1400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038725" y="304800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103495" y="4040505"/>
            <a:ext cx="1564005" cy="1714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038725" y="504634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7"/>
          <p:cNvSpPr txBox="1"/>
          <p:nvPr/>
        </p:nvSpPr>
        <p:spPr>
          <a:xfrm>
            <a:off x="165735" y="213995"/>
            <a:ext cx="61321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：发音辨析：以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i u ü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开头的韵母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702310"/>
            <a:ext cx="89738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Differentiation：pronunciation of the finals beginning with i,u,ü.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7C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567952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127700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662572" y="47102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6346825" y="2954020"/>
            <a:ext cx="8426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j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42660" y="12869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">
            <a:hlinkClick r:id="" action="ppaction://noaction"/>
          </p:cNvPr>
          <p:cNvSpPr/>
          <p:nvPr/>
        </p:nvSpPr>
        <p:spPr>
          <a:xfrm>
            <a:off x="8764905" y="295402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q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2326640" y="295465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4744720" y="295465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2237740" y="3917315"/>
            <a:ext cx="9417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4744720" y="39173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</a:t>
            </a:r>
            <a:endParaRPr lang="zh-CN" altLang="en-US" sz="2800" b="1" dirty="0">
              <a:solidFill>
                <a:schemeClr val="accent2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2326640" y="493204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4744720" y="493204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k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">
            <a:hlinkClick r:id="" action="ppaction://noaction"/>
          </p:cNvPr>
          <p:cNvSpPr/>
          <p:nvPr/>
        </p:nvSpPr>
        <p:spPr>
          <a:xfrm>
            <a:off x="6413500" y="4952365"/>
            <a:ext cx="76009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zh</a:t>
            </a:r>
          </a:p>
        </p:txBody>
      </p:sp>
      <p:sp>
        <p:nvSpPr>
          <p:cNvPr id="20" name="a">
            <a:hlinkClick r:id="" action="ppaction://noaction"/>
          </p:cNvPr>
          <p:cNvSpPr/>
          <p:nvPr/>
        </p:nvSpPr>
        <p:spPr>
          <a:xfrm>
            <a:off x="8831580" y="495236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ch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17320" y="1344930"/>
            <a:ext cx="94773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</a:t>
            </a:r>
            <a:r>
              <a:rPr lang="zh-CN" altLang="en-US" sz="2800" b="1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送气音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和</a:t>
            </a:r>
            <a:r>
              <a:rPr lang="zh-CN" altLang="en-US" sz="2800" b="1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不送气音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发音的区别</a:t>
            </a:r>
            <a:endParaRPr kumimoji="0" lang="zh-CN" altLang="en-US" sz="2800" b="1" kern="1200" cap="none" spc="0" normalizeH="0" baseline="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aspirated and unaspirated initials.</a:t>
            </a:r>
          </a:p>
        </p:txBody>
      </p:sp>
      <p:cxnSp>
        <p:nvCxnSpPr>
          <p:cNvPr id="28" name="直接连接符 27"/>
          <p:cNvCxnSpPr>
            <a:endCxn id="11" idx="1"/>
          </p:cNvCxnSpPr>
          <p:nvPr/>
        </p:nvCxnSpPr>
        <p:spPr>
          <a:xfrm flipV="1">
            <a:off x="7200265" y="3256280"/>
            <a:ext cx="1564640" cy="1905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114675" y="325437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179445" y="4246880"/>
            <a:ext cx="1564005" cy="1714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114675" y="525272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200900" y="526859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">
            <a:hlinkClick r:id="" action="ppaction://noaction"/>
          </p:cNvPr>
          <p:cNvSpPr/>
          <p:nvPr/>
        </p:nvSpPr>
        <p:spPr>
          <a:xfrm>
            <a:off x="6375400" y="3917315"/>
            <a:ext cx="8166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a">
            <a:hlinkClick r:id="" action="ppaction://noaction"/>
          </p:cNvPr>
          <p:cNvSpPr/>
          <p:nvPr/>
        </p:nvSpPr>
        <p:spPr>
          <a:xfrm>
            <a:off x="8793480" y="39173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直接连接符 34"/>
          <p:cNvCxnSpPr>
            <a:endCxn id="34" idx="1"/>
          </p:cNvCxnSpPr>
          <p:nvPr/>
        </p:nvCxnSpPr>
        <p:spPr>
          <a:xfrm flipV="1">
            <a:off x="7187565" y="4219575"/>
            <a:ext cx="1605915" cy="2095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7"/>
          <p:cNvSpPr txBox="1"/>
          <p:nvPr/>
        </p:nvSpPr>
        <p:spPr>
          <a:xfrm>
            <a:off x="159385" y="213995"/>
            <a:ext cx="6812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：声母送气音和不送气音发音的区别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0" y="702310"/>
            <a:ext cx="79286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Difference between Aspirated and Unaspirated Initials.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33" grpId="0" bldLvl="0" animBg="1"/>
      <p:bldP spid="3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567952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127700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662572" y="47102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">
            <a:hlinkClick r:id="" action="ppaction://noaction"/>
          </p:cNvPr>
          <p:cNvSpPr/>
          <p:nvPr/>
        </p:nvSpPr>
        <p:spPr>
          <a:xfrm>
            <a:off x="6346825" y="2954020"/>
            <a:ext cx="8426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jī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42660" y="12869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">
            <a:hlinkClick r:id="" action="ppaction://noaction"/>
          </p:cNvPr>
          <p:cNvSpPr/>
          <p:nvPr/>
        </p:nvSpPr>
        <p:spPr>
          <a:xfrm>
            <a:off x="8764905" y="2954020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q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ī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2001520" y="2954655"/>
            <a:ext cx="108521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bàng</a:t>
            </a: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4744720" y="295465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pàng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2237740" y="3917315"/>
            <a:ext cx="9417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dù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4744720" y="39173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t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ù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2219325" y="4932045"/>
            <a:ext cx="8674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g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ǒ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4744720" y="493204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kǒu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">
            <a:hlinkClick r:id="" action="ppaction://noaction"/>
          </p:cNvPr>
          <p:cNvSpPr/>
          <p:nvPr/>
        </p:nvSpPr>
        <p:spPr>
          <a:xfrm>
            <a:off x="6218555" y="4952365"/>
            <a:ext cx="111125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zhuō</a:t>
            </a:r>
          </a:p>
        </p:txBody>
      </p:sp>
      <p:sp>
        <p:nvSpPr>
          <p:cNvPr id="20" name="a">
            <a:hlinkClick r:id="" action="ppaction://noaction"/>
          </p:cNvPr>
          <p:cNvSpPr/>
          <p:nvPr/>
        </p:nvSpPr>
        <p:spPr>
          <a:xfrm>
            <a:off x="8831580" y="495236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chē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17320" y="1344930"/>
            <a:ext cx="94773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</a:t>
            </a:r>
            <a:r>
              <a:rPr lang="zh-CN" altLang="en-US" sz="2800" b="1" dirty="0">
                <a:solidFill>
                  <a:srgbClr val="58B6E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声母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发音的区别</a:t>
            </a:r>
            <a:endParaRPr kumimoji="0" lang="zh-CN" altLang="en-US" sz="2800" b="1" kern="1200" cap="none" spc="0" normalizeH="0" baseline="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initials.</a:t>
            </a:r>
          </a:p>
        </p:txBody>
      </p:sp>
      <p:cxnSp>
        <p:nvCxnSpPr>
          <p:cNvPr id="28" name="直接连接符 27"/>
          <p:cNvCxnSpPr>
            <a:endCxn id="11" idx="1"/>
          </p:cNvCxnSpPr>
          <p:nvPr/>
        </p:nvCxnSpPr>
        <p:spPr>
          <a:xfrm flipV="1">
            <a:off x="7200265" y="3256280"/>
            <a:ext cx="1564640" cy="1905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3114675" y="3254375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179445" y="4246880"/>
            <a:ext cx="1564005" cy="1714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114675" y="5252720"/>
            <a:ext cx="1629410" cy="381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333615" y="5256530"/>
            <a:ext cx="1517650" cy="6350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">
            <a:hlinkClick r:id="" action="ppaction://noaction"/>
          </p:cNvPr>
          <p:cNvSpPr/>
          <p:nvPr/>
        </p:nvSpPr>
        <p:spPr>
          <a:xfrm>
            <a:off x="6375400" y="3917315"/>
            <a:ext cx="81661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zì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a">
            <a:hlinkClick r:id="" action="ppaction://noaction"/>
          </p:cNvPr>
          <p:cNvSpPr/>
          <p:nvPr/>
        </p:nvSpPr>
        <p:spPr>
          <a:xfrm>
            <a:off x="8793480" y="39173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sym typeface="+mn-ea"/>
              </a:rPr>
              <a:t>ì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直接连接符 34"/>
          <p:cNvCxnSpPr>
            <a:endCxn id="34" idx="1"/>
          </p:cNvCxnSpPr>
          <p:nvPr/>
        </p:nvCxnSpPr>
        <p:spPr>
          <a:xfrm flipV="1">
            <a:off x="7187565" y="4219575"/>
            <a:ext cx="1605915" cy="20955"/>
          </a:xfrm>
          <a:prstGeom prst="line">
            <a:avLst/>
          </a:prstGeom>
          <a:ln w="25400">
            <a:solidFill>
              <a:srgbClr val="BF9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7"/>
          <p:cNvSpPr txBox="1"/>
          <p:nvPr/>
        </p:nvSpPr>
        <p:spPr>
          <a:xfrm>
            <a:off x="159385" y="213995"/>
            <a:ext cx="6812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：声母送气音和不送气音发音的区别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0" y="702310"/>
            <a:ext cx="79286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Difference between Aspirated and Unaspirated Initials.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AEAB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1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33" grpId="0" bldLvl="0" animBg="1"/>
      <p:bldP spid="3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0" name="空心弧 29"/>
          <p:cNvSpPr/>
          <p:nvPr/>
        </p:nvSpPr>
        <p:spPr>
          <a:xfrm>
            <a:off x="4567952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>
            <a:off x="5127700" y="4722247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>
            <a:off x="5662572" y="4710228"/>
            <a:ext cx="363838" cy="363838"/>
          </a:xfrm>
          <a:prstGeom prst="blockArc">
            <a:avLst/>
          </a:prstGeom>
          <a:solidFill>
            <a:srgbClr val="F1C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338580" y="1259205"/>
            <a:ext cx="9556115" cy="5647690"/>
          </a:xfrm>
          <a:prstGeom prst="roundRect">
            <a:avLst/>
          </a:prstGeom>
          <a:solidFill>
            <a:srgbClr val="BD9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458595" y="2140585"/>
            <a:ext cx="9283065" cy="4716780"/>
          </a:xfrm>
          <a:prstGeom prst="round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842660" y="1286920"/>
            <a:ext cx="579030" cy="68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">
            <a:hlinkClick r:id="" action="ppaction://noaction"/>
          </p:cNvPr>
          <p:cNvSpPr/>
          <p:nvPr/>
        </p:nvSpPr>
        <p:spPr>
          <a:xfrm>
            <a:off x="1733550" y="2592705"/>
            <a:ext cx="135318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piào</a:t>
            </a:r>
          </a:p>
        </p:txBody>
      </p:sp>
      <p:sp>
        <p:nvSpPr>
          <p:cNvPr id="13" name="a">
            <a:hlinkClick r:id="" action="ppaction://noaction"/>
          </p:cNvPr>
          <p:cNvSpPr/>
          <p:nvPr/>
        </p:nvSpPr>
        <p:spPr>
          <a:xfrm>
            <a:off x="4744720" y="259270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pí'ǎo</a:t>
            </a:r>
          </a:p>
        </p:txBody>
      </p:sp>
      <p:sp>
        <p:nvSpPr>
          <p:cNvPr id="14" name="a">
            <a:hlinkClick r:id="" action="ppaction://noaction"/>
          </p:cNvPr>
          <p:cNvSpPr/>
          <p:nvPr/>
        </p:nvSpPr>
        <p:spPr>
          <a:xfrm>
            <a:off x="1732915" y="3980815"/>
            <a:ext cx="135445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jiē</a:t>
            </a:r>
          </a:p>
        </p:txBody>
      </p:sp>
      <p:sp>
        <p:nvSpPr>
          <p:cNvPr id="15" name="a">
            <a:hlinkClick r:id="" action="ppaction://noaction"/>
          </p:cNvPr>
          <p:cNvSpPr/>
          <p:nvPr/>
        </p:nvSpPr>
        <p:spPr>
          <a:xfrm>
            <a:off x="4744720" y="398081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jī'è</a:t>
            </a:r>
          </a:p>
        </p:txBody>
      </p:sp>
      <p:sp>
        <p:nvSpPr>
          <p:cNvPr id="16" name="a">
            <a:hlinkClick r:id="" action="ppaction://noaction"/>
          </p:cNvPr>
          <p:cNvSpPr/>
          <p:nvPr/>
        </p:nvSpPr>
        <p:spPr>
          <a:xfrm>
            <a:off x="1730375" y="5389245"/>
            <a:ext cx="135636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fānàn</a:t>
            </a:r>
          </a:p>
        </p:txBody>
      </p:sp>
      <p:sp>
        <p:nvSpPr>
          <p:cNvPr id="17" name="a">
            <a:hlinkClick r:id="" action="ppaction://noaction"/>
          </p:cNvPr>
          <p:cNvSpPr/>
          <p:nvPr/>
        </p:nvSpPr>
        <p:spPr>
          <a:xfrm>
            <a:off x="4612005" y="5389245"/>
            <a:ext cx="133096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fān’àn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27943" y="1344930"/>
            <a:ext cx="1003649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跟读并注意有无</a:t>
            </a:r>
            <a:r>
              <a:rPr lang="zh-CN" altLang="en-US" sz="28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隔音符号</a:t>
            </a:r>
            <a:r>
              <a: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的异同</a:t>
            </a:r>
            <a:endParaRPr kumimoji="0" lang="zh-CN" altLang="en-US" sz="2800" b="1" kern="1200" cap="none" spc="0" normalizeH="0" baseline="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pPr marR="0" algn="ctr" defTabSz="914400">
              <a:spcBef>
                <a:spcPts val="0"/>
              </a:spcBef>
              <a:buClrTx/>
              <a:buSzTx/>
              <a:buFontTx/>
              <a:defRPr/>
            </a:pPr>
            <a:r>
              <a:rPr lang="en-US" sz="14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Read after and pay attention to the differences between the words with and without the syllable-dividing mark.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3114675" y="2892425"/>
            <a:ext cx="1629410" cy="381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179445" y="4310380"/>
            <a:ext cx="1564005" cy="1714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14675" y="5713730"/>
            <a:ext cx="147574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7"/>
          <p:cNvSpPr txBox="1"/>
          <p:nvPr/>
        </p:nvSpPr>
        <p:spPr>
          <a:xfrm>
            <a:off x="159385" y="213995"/>
            <a:ext cx="56045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语音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：拼音规则（4）：隔音符号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1140" y="702310"/>
            <a:ext cx="66814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Pronunciation 4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Rules of Pinyin(4)----syllable-dividing mark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733550" y="3192780"/>
            <a:ext cx="138112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1200" kern="1200" cap="none" spc="0" normalizeH="0" baseline="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GB Pinyinok-D"/>
                <a:cs typeface="GB Pinyinok-D"/>
              </a:rPr>
              <a:t>to float     </a:t>
            </a:r>
          </a:p>
        </p:txBody>
      </p:sp>
      <p:sp>
        <p:nvSpPr>
          <p:cNvPr id="2" name="TextBox 38"/>
          <p:cNvSpPr txBox="1">
            <a:spLocks noChangeArrowheads="1"/>
          </p:cNvSpPr>
          <p:nvPr/>
        </p:nvSpPr>
        <p:spPr bwMode="auto">
          <a:xfrm>
            <a:off x="4432300" y="3196590"/>
            <a:ext cx="164147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fur-lined jacket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3" name="TextBox 38"/>
          <p:cNvSpPr txBox="1">
            <a:spLocks noChangeArrowheads="1"/>
          </p:cNvSpPr>
          <p:nvPr/>
        </p:nvSpPr>
        <p:spPr bwMode="auto">
          <a:xfrm>
            <a:off x="1733550" y="4580890"/>
            <a:ext cx="138112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to receive     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7" name="TextBox 38"/>
          <p:cNvSpPr txBox="1">
            <a:spLocks noChangeArrowheads="1"/>
          </p:cNvSpPr>
          <p:nvPr/>
        </p:nvSpPr>
        <p:spPr bwMode="auto">
          <a:xfrm>
            <a:off x="4432300" y="4584700"/>
            <a:ext cx="164147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hungry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8" name="TextBox 38"/>
          <p:cNvSpPr txBox="1">
            <a:spLocks noChangeArrowheads="1"/>
          </p:cNvSpPr>
          <p:nvPr/>
        </p:nvSpPr>
        <p:spPr bwMode="auto">
          <a:xfrm>
            <a:off x="1733550" y="5990590"/>
            <a:ext cx="13811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to launch an attack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21" name="TextBox 38"/>
          <p:cNvSpPr txBox="1">
            <a:spLocks noChangeArrowheads="1"/>
          </p:cNvSpPr>
          <p:nvPr/>
        </p:nvSpPr>
        <p:spPr bwMode="auto">
          <a:xfrm>
            <a:off x="4432300" y="5994400"/>
            <a:ext cx="164147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to reverse a verdict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22" name="a">
            <a:hlinkClick r:id="" action="ppaction://noaction"/>
          </p:cNvPr>
          <p:cNvSpPr/>
          <p:nvPr/>
        </p:nvSpPr>
        <p:spPr>
          <a:xfrm>
            <a:off x="6275070" y="2588895"/>
            <a:ext cx="135318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xiān</a:t>
            </a:r>
          </a:p>
        </p:txBody>
      </p:sp>
      <p:sp>
        <p:nvSpPr>
          <p:cNvPr id="29" name="a">
            <a:hlinkClick r:id="" action="ppaction://noaction"/>
          </p:cNvPr>
          <p:cNvSpPr/>
          <p:nvPr/>
        </p:nvSpPr>
        <p:spPr>
          <a:xfrm>
            <a:off x="9286240" y="2588895"/>
            <a:ext cx="119824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>
              <a:buClrTx/>
              <a:buSzTx/>
              <a:buFontTx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Xī'ān</a:t>
            </a:r>
          </a:p>
        </p:txBody>
      </p:sp>
      <p:sp>
        <p:nvSpPr>
          <p:cNvPr id="36" name="a">
            <a:hlinkClick r:id="" action="ppaction://noaction"/>
          </p:cNvPr>
          <p:cNvSpPr/>
          <p:nvPr/>
        </p:nvSpPr>
        <p:spPr>
          <a:xfrm>
            <a:off x="6271895" y="3977005"/>
            <a:ext cx="145288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jiānɡ</a:t>
            </a:r>
          </a:p>
        </p:txBody>
      </p:sp>
      <p:sp>
        <p:nvSpPr>
          <p:cNvPr id="37" name="a">
            <a:hlinkClick r:id="" action="ppaction://noaction"/>
          </p:cNvPr>
          <p:cNvSpPr/>
          <p:nvPr/>
        </p:nvSpPr>
        <p:spPr>
          <a:xfrm>
            <a:off x="9286240" y="3977005"/>
            <a:ext cx="128460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jī'ánɡ</a:t>
            </a:r>
          </a:p>
        </p:txBody>
      </p:sp>
      <p:sp>
        <p:nvSpPr>
          <p:cNvPr id="38" name="a">
            <a:hlinkClick r:id="" action="ppaction://noaction"/>
          </p:cNvPr>
          <p:cNvSpPr/>
          <p:nvPr/>
        </p:nvSpPr>
        <p:spPr>
          <a:xfrm>
            <a:off x="6271895" y="5385435"/>
            <a:ext cx="1483360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fǎnɡǎn</a:t>
            </a:r>
          </a:p>
        </p:txBody>
      </p:sp>
      <p:sp>
        <p:nvSpPr>
          <p:cNvPr id="40" name="a">
            <a:hlinkClick r:id="" action="ppaction://noaction"/>
          </p:cNvPr>
          <p:cNvSpPr/>
          <p:nvPr/>
        </p:nvSpPr>
        <p:spPr>
          <a:xfrm>
            <a:off x="8903970" y="5385435"/>
            <a:ext cx="1580515" cy="603885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800" b="1" dirty="0">
                <a:solidFill>
                  <a:schemeClr val="tx1"/>
                </a:solidFill>
                <a:latin typeface="Comic Sans MS" panose="030F0702030302020204" pitchFamily="66" charset="0"/>
                <a:sym typeface="+mn-ea"/>
              </a:rPr>
              <a:t>fānɡ'àn</a:t>
            </a: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7656195" y="2888615"/>
            <a:ext cx="1629410" cy="381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720965" y="4306570"/>
            <a:ext cx="1564005" cy="1714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752715" y="5706745"/>
            <a:ext cx="115316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38"/>
          <p:cNvSpPr txBox="1">
            <a:spLocks noChangeArrowheads="1"/>
          </p:cNvSpPr>
          <p:nvPr/>
        </p:nvSpPr>
        <p:spPr bwMode="auto">
          <a:xfrm>
            <a:off x="6193790" y="3188970"/>
            <a:ext cx="1653540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earlier, before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45" name="TextBox 38"/>
          <p:cNvSpPr txBox="1">
            <a:spLocks noChangeArrowheads="1"/>
          </p:cNvSpPr>
          <p:nvPr/>
        </p:nvSpPr>
        <p:spPr bwMode="auto">
          <a:xfrm>
            <a:off x="8973820" y="3192780"/>
            <a:ext cx="164147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City of Xi’an</a:t>
            </a:r>
            <a:r>
              <a:rPr lang="en-US" altLang="zh-CN" sz="1200" noProof="0" dirty="0">
                <a:ea typeface="GB Pinyinok-D"/>
                <a:cs typeface="GB Pinyinok-D"/>
                <a:sym typeface="+mn-ea"/>
              </a:rPr>
              <a:t> 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46" name="TextBox 38"/>
          <p:cNvSpPr txBox="1">
            <a:spLocks noChangeArrowheads="1"/>
          </p:cNvSpPr>
          <p:nvPr/>
        </p:nvSpPr>
        <p:spPr bwMode="auto">
          <a:xfrm>
            <a:off x="6275070" y="4577080"/>
            <a:ext cx="138112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will, shall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47" name="TextBox 38"/>
          <p:cNvSpPr txBox="1">
            <a:spLocks noChangeArrowheads="1"/>
          </p:cNvSpPr>
          <p:nvPr/>
        </p:nvSpPr>
        <p:spPr bwMode="auto">
          <a:xfrm>
            <a:off x="8973820" y="4580890"/>
            <a:ext cx="164147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excited and impassioned</a:t>
            </a:r>
            <a:r>
              <a:rPr lang="en-US" altLang="zh-CN" sz="1200" noProof="0" dirty="0">
                <a:ea typeface="GB Pinyinok-D"/>
                <a:cs typeface="GB Pinyinok-D"/>
                <a:sym typeface="+mn-ea"/>
              </a:rPr>
              <a:t> 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48" name="TextBox 38"/>
          <p:cNvSpPr txBox="1">
            <a:spLocks noChangeArrowheads="1"/>
          </p:cNvSpPr>
          <p:nvPr/>
        </p:nvSpPr>
        <p:spPr bwMode="auto">
          <a:xfrm>
            <a:off x="6275070" y="5986780"/>
            <a:ext cx="138112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to loathe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  <p:sp>
        <p:nvSpPr>
          <p:cNvPr id="49" name="TextBox 38"/>
          <p:cNvSpPr txBox="1">
            <a:spLocks noChangeArrowheads="1"/>
          </p:cNvSpPr>
          <p:nvPr/>
        </p:nvSpPr>
        <p:spPr bwMode="auto">
          <a:xfrm>
            <a:off x="8973820" y="5990590"/>
            <a:ext cx="164147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R="0" algn="ctr" defTabSz="914400" eaLnBrk="0" hangingPunct="0">
              <a:buClrTx/>
              <a:buSzTx/>
              <a:buFontTx/>
              <a:buNone/>
              <a:defRPr/>
            </a:pPr>
            <a:r>
              <a:rPr lang="en-US" altLang="zh-CN" sz="1200" noProof="0" dirty="0">
                <a:solidFill>
                  <a:schemeClr val="bg1">
                    <a:lumMod val="50000"/>
                  </a:schemeClr>
                </a:solidFill>
                <a:ea typeface="GB Pinyinok-D"/>
                <a:cs typeface="GB Pinyinok-D"/>
                <a:sym typeface="+mn-ea"/>
              </a:rPr>
              <a:t>work plan</a:t>
            </a:r>
            <a:endParaRPr kumimoji="0" lang="en-US" altLang="zh-CN" sz="120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+mn-lt"/>
              <a:ea typeface="GB Pinyinok-D"/>
              <a:cs typeface="GB Pinyinok-D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9C5E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22" grpId="0" bldLvl="0" animBg="1"/>
      <p:bldP spid="29" grpId="0" bldLvl="0" animBg="1"/>
      <p:bldP spid="36" grpId="0" bldLvl="0" animBg="1"/>
      <p:bldP spid="37" grpId="0" bldLvl="0" animBg="1"/>
      <p:bldP spid="38" grpId="0" bldLvl="0" animBg="1"/>
      <p:bldP spid="40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19640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汉字的笔画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335343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Strokes of Chinese Characters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7005" y="1303655"/>
          <a:ext cx="11861854" cy="55213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6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笔画名称 </a:t>
                      </a:r>
                    </a:p>
                    <a:p>
                      <a:pPr algn="ctr"/>
                      <a:r>
                        <a:rPr lang="en-US" altLang="zh-CN" sz="2400" dirty="0"/>
                        <a:t>Stroke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运笔方向 </a:t>
                      </a:r>
                    </a:p>
                    <a:p>
                      <a:pPr algn="ctr"/>
                      <a:r>
                        <a:rPr lang="en-US" altLang="zh-CN" sz="2400" dirty="0"/>
                        <a:t>Direction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例字 </a:t>
                      </a:r>
                    </a:p>
                    <a:p>
                      <a:pPr algn="ctr"/>
                      <a:r>
                        <a:rPr lang="en-US" altLang="zh-CN" sz="2400" dirty="0"/>
                        <a:t>Example</a:t>
                      </a:r>
                      <a:r>
                        <a:rPr lang="en-US" altLang="zh-CN" sz="2400" baseline="0" dirty="0"/>
                        <a:t> Characters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/>
                        <a:t>横撇</a:t>
                      </a:r>
                      <a:r>
                        <a:rPr lang="zh-CN" altLang="en-US" sz="2400" dirty="0"/>
                        <a:t>    </a:t>
                      </a:r>
                      <a:r>
                        <a:rPr lang="en-US" altLang="zh-CN" sz="2400" kern="1200" dirty="0" err="1"/>
                        <a:t>hénɡpiě</a:t>
                      </a:r>
                    </a:p>
                    <a:p>
                      <a:pPr algn="ctr"/>
                      <a:r>
                        <a:rPr lang="en-US" altLang="zh-CN" sz="2400" dirty="0"/>
                        <a:t>Horizontal to left-falling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marL="514350" indent="-51435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kern="1200" dirty="0" err="1"/>
                        <a:t>shuǐ</a:t>
                      </a:r>
                      <a:r>
                        <a:rPr lang="en-US" altLang="zh-CN" sz="2400" dirty="0"/>
                        <a:t>        water</a:t>
                      </a:r>
                    </a:p>
                    <a:p>
                      <a:pPr marL="457200" indent="-457200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kern="1200" dirty="0" err="1"/>
                        <a:t>yòu</a:t>
                      </a:r>
                      <a:r>
                        <a:rPr lang="en-US" altLang="zh-CN" sz="2400" dirty="0"/>
                        <a:t>        again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0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撇点   </a:t>
                      </a:r>
                      <a:r>
                        <a:rPr lang="zh-CN" altLang="en-US" sz="2400" baseline="0" dirty="0"/>
                        <a:t> </a:t>
                      </a:r>
                      <a:r>
                        <a:rPr lang="en-US" altLang="zh-CN" sz="2400" baseline="0" dirty="0"/>
                        <a:t> </a:t>
                      </a:r>
                      <a:r>
                        <a:rPr lang="en-US" altLang="zh-CN" sz="2400" kern="1200" dirty="0" err="1"/>
                        <a:t>piědiǎn</a:t>
                      </a:r>
                      <a:endParaRPr lang="en-US" altLang="zh-CN" sz="2400" kern="12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/>
                        <a:t>left-falling to dot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altLang="zh-CN" sz="2400" kern="1200" dirty="0" err="1"/>
                        <a:t>                    nǔ</a:t>
                      </a:r>
                      <a:r>
                        <a:rPr lang="en-US" altLang="zh-CN" sz="2400" baseline="0" dirty="0"/>
                        <a:t>    female, woman</a:t>
                      </a:r>
                    </a:p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altLang="zh-CN" sz="2400" kern="1200" dirty="0" err="1"/>
                        <a:t>                    hǎo</a:t>
                      </a:r>
                      <a:r>
                        <a:rPr lang="en-US" altLang="zh-CN" sz="2400" dirty="0"/>
                        <a:t>  good, fine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524058" y="2221230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10" idx="0"/>
              <a:endCxn id="10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524058" y="4555490"/>
            <a:ext cx="2144395" cy="2145030"/>
            <a:chOff x="7023900" y="1357298"/>
            <a:chExt cx="2143140" cy="2143934"/>
          </a:xfrm>
        </p:grpSpPr>
        <p:sp>
          <p:nvSpPr>
            <p:cNvPr id="42" name="矩形 41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>
              <a:stCxn id="42" idx="0"/>
              <a:endCxn id="42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42" idx="1"/>
              <a:endCxn id="42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5177790" y="2647950"/>
            <a:ext cx="881380" cy="1374140"/>
            <a:chOff x="9898" y="4680"/>
            <a:chExt cx="676" cy="1054"/>
          </a:xfrm>
          <a:solidFill>
            <a:schemeClr val="bg1">
              <a:lumMod val="50000"/>
            </a:schemeClr>
          </a:solidFill>
        </p:grpSpPr>
        <p:sp>
          <p:nvSpPr>
            <p:cNvPr id="52" name="Freeform 40"/>
            <p:cNvSpPr/>
            <p:nvPr/>
          </p:nvSpPr>
          <p:spPr>
            <a:xfrm>
              <a:off x="9898" y="4740"/>
              <a:ext cx="677" cy="995"/>
            </a:xfrm>
            <a:custGeom>
              <a:avLst/>
              <a:gdLst>
                <a:gd name="txL" fmla="*/ 0 w 10000"/>
                <a:gd name="txT" fmla="*/ 0 h 9803"/>
                <a:gd name="txR" fmla="*/ 10000 w 10000"/>
                <a:gd name="txB" fmla="*/ 9803 h 980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803">
                  <a:moveTo>
                    <a:pt x="1771" y="9212"/>
                  </a:moveTo>
                  <a:lnTo>
                    <a:pt x="1181" y="9409"/>
                  </a:lnTo>
                  <a:lnTo>
                    <a:pt x="590" y="9606"/>
                  </a:lnTo>
                  <a:lnTo>
                    <a:pt x="0" y="9803"/>
                  </a:lnTo>
                  <a:lnTo>
                    <a:pt x="0" y="9606"/>
                  </a:lnTo>
                  <a:lnTo>
                    <a:pt x="0" y="9409"/>
                  </a:lnTo>
                  <a:lnTo>
                    <a:pt x="590" y="9015"/>
                  </a:lnTo>
                  <a:lnTo>
                    <a:pt x="1181" y="8621"/>
                  </a:lnTo>
                  <a:lnTo>
                    <a:pt x="1771" y="8226"/>
                  </a:lnTo>
                  <a:lnTo>
                    <a:pt x="2657" y="7636"/>
                  </a:lnTo>
                  <a:lnTo>
                    <a:pt x="3247" y="6847"/>
                  </a:lnTo>
                  <a:lnTo>
                    <a:pt x="4096" y="6059"/>
                  </a:lnTo>
                  <a:lnTo>
                    <a:pt x="4686" y="5296"/>
                  </a:lnTo>
                  <a:lnTo>
                    <a:pt x="5572" y="4507"/>
                  </a:lnTo>
                  <a:cubicBezTo>
                    <a:pt x="5670" y="4244"/>
                    <a:pt x="5769" y="3982"/>
                    <a:pt x="5867" y="3719"/>
                  </a:cubicBezTo>
                  <a:lnTo>
                    <a:pt x="6458" y="2734"/>
                  </a:lnTo>
                  <a:lnTo>
                    <a:pt x="6753" y="2340"/>
                  </a:lnTo>
                  <a:lnTo>
                    <a:pt x="6753" y="2143"/>
                  </a:lnTo>
                  <a:lnTo>
                    <a:pt x="7048" y="1749"/>
                  </a:lnTo>
                  <a:lnTo>
                    <a:pt x="7048" y="1552"/>
                  </a:lnTo>
                  <a:lnTo>
                    <a:pt x="7048" y="1355"/>
                  </a:lnTo>
                  <a:lnTo>
                    <a:pt x="7048" y="1157"/>
                  </a:lnTo>
                  <a:lnTo>
                    <a:pt x="7048" y="961"/>
                  </a:lnTo>
                  <a:lnTo>
                    <a:pt x="9410" y="0"/>
                  </a:lnTo>
                  <a:lnTo>
                    <a:pt x="9705" y="197"/>
                  </a:lnTo>
                  <a:lnTo>
                    <a:pt x="10000" y="394"/>
                  </a:lnTo>
                  <a:lnTo>
                    <a:pt x="10000" y="591"/>
                  </a:lnTo>
                  <a:lnTo>
                    <a:pt x="9705" y="961"/>
                  </a:lnTo>
                  <a:lnTo>
                    <a:pt x="9705" y="1157"/>
                  </a:lnTo>
                  <a:lnTo>
                    <a:pt x="9410" y="1157"/>
                  </a:lnTo>
                  <a:lnTo>
                    <a:pt x="9410" y="1355"/>
                  </a:lnTo>
                  <a:lnTo>
                    <a:pt x="9114" y="1552"/>
                  </a:lnTo>
                  <a:lnTo>
                    <a:pt x="8819" y="1749"/>
                  </a:lnTo>
                  <a:lnTo>
                    <a:pt x="8819" y="1946"/>
                  </a:lnTo>
                  <a:lnTo>
                    <a:pt x="8524" y="2340"/>
                  </a:lnTo>
                  <a:lnTo>
                    <a:pt x="8229" y="2734"/>
                  </a:lnTo>
                  <a:lnTo>
                    <a:pt x="8229" y="3326"/>
                  </a:lnTo>
                  <a:lnTo>
                    <a:pt x="7638" y="4113"/>
                  </a:lnTo>
                  <a:lnTo>
                    <a:pt x="6753" y="5099"/>
                  </a:lnTo>
                  <a:lnTo>
                    <a:pt x="6162" y="5863"/>
                  </a:lnTo>
                  <a:lnTo>
                    <a:pt x="5277" y="6651"/>
                  </a:lnTo>
                  <a:lnTo>
                    <a:pt x="4391" y="7438"/>
                  </a:lnTo>
                  <a:lnTo>
                    <a:pt x="3506" y="8030"/>
                  </a:lnTo>
                  <a:lnTo>
                    <a:pt x="2657" y="8621"/>
                  </a:lnTo>
                  <a:lnTo>
                    <a:pt x="1771" y="9212"/>
                  </a:lnTo>
                </a:path>
              </a:pathLst>
            </a:custGeom>
            <a:grpFill/>
            <a:ln w="1270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>
            <a:xfrm>
              <a:off x="9940" y="4680"/>
              <a:ext cx="598" cy="238"/>
            </a:xfrm>
            <a:custGeom>
              <a:avLst/>
              <a:gdLst>
                <a:gd name="txL" fmla="*/ 0 w 9676"/>
                <a:gd name="txT" fmla="*/ 0 h 10000"/>
                <a:gd name="txR" fmla="*/ 9676 w 9676"/>
                <a:gd name="txB" fmla="*/ 10000 h 1000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9676" h="10000">
                  <a:moveTo>
                    <a:pt x="7085" y="7477"/>
                  </a:moveTo>
                  <a:lnTo>
                    <a:pt x="7085" y="6632"/>
                  </a:lnTo>
                  <a:lnTo>
                    <a:pt x="6437" y="6632"/>
                  </a:lnTo>
                  <a:lnTo>
                    <a:pt x="5789" y="7477"/>
                  </a:lnTo>
                  <a:lnTo>
                    <a:pt x="4818" y="8317"/>
                  </a:lnTo>
                  <a:lnTo>
                    <a:pt x="3846" y="9160"/>
                  </a:lnTo>
                  <a:lnTo>
                    <a:pt x="2915" y="9160"/>
                  </a:lnTo>
                  <a:lnTo>
                    <a:pt x="2591" y="10000"/>
                  </a:lnTo>
                  <a:lnTo>
                    <a:pt x="2268" y="10000"/>
                  </a:lnTo>
                  <a:lnTo>
                    <a:pt x="1944" y="10000"/>
                  </a:lnTo>
                  <a:lnTo>
                    <a:pt x="1620" y="9160"/>
                  </a:lnTo>
                  <a:lnTo>
                    <a:pt x="1296" y="9160"/>
                  </a:lnTo>
                  <a:lnTo>
                    <a:pt x="648" y="7477"/>
                  </a:lnTo>
                  <a:cubicBezTo>
                    <a:pt x="541" y="7195"/>
                    <a:pt x="433" y="6914"/>
                    <a:pt x="325" y="6632"/>
                  </a:cubicBezTo>
                  <a:lnTo>
                    <a:pt x="0" y="5783"/>
                  </a:lnTo>
                  <a:lnTo>
                    <a:pt x="325" y="5051"/>
                  </a:lnTo>
                  <a:lnTo>
                    <a:pt x="648" y="5051"/>
                  </a:lnTo>
                  <a:lnTo>
                    <a:pt x="1620" y="5051"/>
                  </a:lnTo>
                  <a:lnTo>
                    <a:pt x="1944" y="5051"/>
                  </a:lnTo>
                  <a:lnTo>
                    <a:pt x="2591" y="5051"/>
                  </a:lnTo>
                  <a:lnTo>
                    <a:pt x="3522" y="5051"/>
                  </a:lnTo>
                  <a:lnTo>
                    <a:pt x="4494" y="4210"/>
                  </a:lnTo>
                  <a:lnTo>
                    <a:pt x="5465" y="3369"/>
                  </a:lnTo>
                  <a:lnTo>
                    <a:pt x="6437" y="3369"/>
                  </a:lnTo>
                  <a:lnTo>
                    <a:pt x="7085" y="2531"/>
                  </a:lnTo>
                  <a:cubicBezTo>
                    <a:pt x="7192" y="2248"/>
                    <a:pt x="7301" y="1966"/>
                    <a:pt x="7408" y="1683"/>
                  </a:cubicBezTo>
                  <a:lnTo>
                    <a:pt x="7732" y="847"/>
                  </a:lnTo>
                  <a:lnTo>
                    <a:pt x="8056" y="0"/>
                  </a:lnTo>
                  <a:lnTo>
                    <a:pt x="8380" y="0"/>
                  </a:lnTo>
                  <a:lnTo>
                    <a:pt x="8380" y="847"/>
                  </a:lnTo>
                  <a:lnTo>
                    <a:pt x="9028" y="1683"/>
                  </a:lnTo>
                  <a:lnTo>
                    <a:pt x="9351" y="1683"/>
                  </a:lnTo>
                  <a:cubicBezTo>
                    <a:pt x="9459" y="1966"/>
                    <a:pt x="9568" y="2248"/>
                    <a:pt x="9676" y="2531"/>
                  </a:cubicBezTo>
                </a:path>
              </a:pathLst>
            </a:custGeom>
            <a:grpFill/>
            <a:ln w="1270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9" name="组合 45"/>
          <p:cNvGrpSpPr>
            <a:grpSpLocks noChangeAspect="1"/>
          </p:cNvGrpSpPr>
          <p:nvPr/>
        </p:nvGrpSpPr>
        <p:grpSpPr>
          <a:xfrm>
            <a:off x="8204835" y="2975610"/>
            <a:ext cx="288925" cy="287338"/>
            <a:chOff x="7308733" y="431697"/>
            <a:chExt cx="1201150" cy="1200150"/>
          </a:xfrm>
        </p:grpSpPr>
        <p:sp>
          <p:nvSpPr>
            <p:cNvPr id="71724" name="Freeform 48"/>
            <p:cNvSpPr/>
            <p:nvPr/>
          </p:nvSpPr>
          <p:spPr>
            <a:xfrm>
              <a:off x="7767640" y="431697"/>
              <a:ext cx="117565" cy="1200150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345867348" y="2147483647"/>
                </a:cxn>
                <a:cxn ang="0">
                  <a:pos x="517684014" y="2147483647"/>
                </a:cxn>
                <a:cxn ang="0">
                  <a:pos x="517684014" y="2147483647"/>
                </a:cxn>
                <a:cxn ang="0">
                  <a:pos x="691066927" y="2147483647"/>
                </a:cxn>
                <a:cxn ang="0">
                  <a:pos x="691066927" y="2147483647"/>
                </a:cxn>
                <a:cxn ang="0">
                  <a:pos x="691066927" y="2147483647"/>
                </a:cxn>
                <a:cxn ang="0">
                  <a:pos x="691066927" y="2147483647"/>
                </a:cxn>
                <a:cxn ang="0">
                  <a:pos x="517684014" y="2147483647"/>
                </a:cxn>
                <a:cxn ang="0">
                  <a:pos x="517684014" y="2147483647"/>
                </a:cxn>
                <a:cxn ang="0">
                  <a:pos x="345867348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517684014" y="0"/>
                </a:cxn>
                <a:cxn ang="0">
                  <a:pos x="1382115796" y="2147483647"/>
                </a:cxn>
                <a:cxn ang="0">
                  <a:pos x="2072952672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072952672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1900697630" y="2147483647"/>
                </a:cxn>
                <a:cxn ang="0">
                  <a:pos x="2072952672" y="2147483647"/>
                </a:cxn>
                <a:cxn ang="0">
                  <a:pos x="1900697630" y="2147483647"/>
                </a:cxn>
                <a:cxn ang="0">
                  <a:pos x="1727772938" y="2147483647"/>
                </a:cxn>
                <a:cxn ang="0">
                  <a:pos x="1382115796" y="2147483647"/>
                </a:cxn>
                <a:cxn ang="0">
                  <a:pos x="863991807" y="2147483647"/>
                </a:cxn>
                <a:cxn ang="0">
                  <a:pos x="517684014" y="2147483647"/>
                </a:cxn>
              </a:cxnLst>
              <a:rect l="txL" t="txT" r="txR" b="txB"/>
              <a:pathLst>
                <a:path w="10000" h="10000">
                  <a:moveTo>
                    <a:pt x="1540" y="8214"/>
                  </a:moveTo>
                  <a:lnTo>
                    <a:pt x="1540" y="8108"/>
                  </a:lnTo>
                  <a:lnTo>
                    <a:pt x="2305" y="7897"/>
                  </a:lnTo>
                  <a:lnTo>
                    <a:pt x="2305" y="7791"/>
                  </a:lnTo>
                  <a:lnTo>
                    <a:pt x="2305" y="7474"/>
                  </a:lnTo>
                  <a:lnTo>
                    <a:pt x="2305" y="7262"/>
                  </a:lnTo>
                  <a:lnTo>
                    <a:pt x="2305" y="6944"/>
                  </a:lnTo>
                  <a:lnTo>
                    <a:pt x="3077" y="6521"/>
                  </a:lnTo>
                  <a:lnTo>
                    <a:pt x="3077" y="4947"/>
                  </a:lnTo>
                  <a:lnTo>
                    <a:pt x="3077" y="3373"/>
                  </a:lnTo>
                  <a:lnTo>
                    <a:pt x="3077" y="2738"/>
                  </a:lnTo>
                  <a:lnTo>
                    <a:pt x="3077" y="2421"/>
                  </a:lnTo>
                  <a:lnTo>
                    <a:pt x="3077" y="2103"/>
                  </a:lnTo>
                  <a:lnTo>
                    <a:pt x="3077" y="1786"/>
                  </a:lnTo>
                  <a:lnTo>
                    <a:pt x="2305" y="1574"/>
                  </a:lnTo>
                  <a:lnTo>
                    <a:pt x="2305" y="1362"/>
                  </a:lnTo>
                  <a:lnTo>
                    <a:pt x="2305" y="1164"/>
                  </a:lnTo>
                  <a:lnTo>
                    <a:pt x="2305" y="847"/>
                  </a:lnTo>
                  <a:lnTo>
                    <a:pt x="1540" y="635"/>
                  </a:lnTo>
                  <a:lnTo>
                    <a:pt x="1540" y="423"/>
                  </a:lnTo>
                  <a:lnTo>
                    <a:pt x="768" y="317"/>
                  </a:lnTo>
                  <a:lnTo>
                    <a:pt x="0" y="212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768" y="0"/>
                  </a:lnTo>
                  <a:lnTo>
                    <a:pt x="2305" y="0"/>
                  </a:lnTo>
                  <a:lnTo>
                    <a:pt x="3847" y="0"/>
                  </a:lnTo>
                  <a:lnTo>
                    <a:pt x="6154" y="106"/>
                  </a:lnTo>
                  <a:lnTo>
                    <a:pt x="7693" y="212"/>
                  </a:lnTo>
                  <a:lnTo>
                    <a:pt x="9230" y="317"/>
                  </a:lnTo>
                  <a:lnTo>
                    <a:pt x="10000" y="423"/>
                  </a:lnTo>
                  <a:lnTo>
                    <a:pt x="10000" y="529"/>
                  </a:lnTo>
                  <a:lnTo>
                    <a:pt x="10000" y="635"/>
                  </a:lnTo>
                  <a:lnTo>
                    <a:pt x="10000" y="847"/>
                  </a:lnTo>
                  <a:lnTo>
                    <a:pt x="9230" y="1058"/>
                  </a:lnTo>
                  <a:lnTo>
                    <a:pt x="9230" y="1164"/>
                  </a:lnTo>
                  <a:lnTo>
                    <a:pt x="9230" y="1362"/>
                  </a:lnTo>
                  <a:lnTo>
                    <a:pt x="8463" y="1574"/>
                  </a:lnTo>
                  <a:lnTo>
                    <a:pt x="8463" y="1680"/>
                  </a:lnTo>
                  <a:lnTo>
                    <a:pt x="8463" y="1997"/>
                  </a:lnTo>
                  <a:lnTo>
                    <a:pt x="8463" y="2315"/>
                  </a:lnTo>
                  <a:lnTo>
                    <a:pt x="8463" y="2632"/>
                  </a:lnTo>
                  <a:lnTo>
                    <a:pt x="8463" y="3056"/>
                  </a:lnTo>
                  <a:lnTo>
                    <a:pt x="8463" y="3585"/>
                  </a:lnTo>
                  <a:lnTo>
                    <a:pt x="8463" y="4101"/>
                  </a:lnTo>
                  <a:lnTo>
                    <a:pt x="8463" y="4630"/>
                  </a:lnTo>
                  <a:lnTo>
                    <a:pt x="8463" y="5159"/>
                  </a:lnTo>
                  <a:lnTo>
                    <a:pt x="8463" y="5582"/>
                  </a:lnTo>
                  <a:lnTo>
                    <a:pt x="8463" y="6005"/>
                  </a:lnTo>
                  <a:lnTo>
                    <a:pt x="8463" y="6415"/>
                  </a:lnTo>
                  <a:lnTo>
                    <a:pt x="8463" y="6733"/>
                  </a:lnTo>
                  <a:lnTo>
                    <a:pt x="8463" y="7050"/>
                  </a:lnTo>
                  <a:lnTo>
                    <a:pt x="9230" y="7262"/>
                  </a:lnTo>
                  <a:lnTo>
                    <a:pt x="9230" y="7685"/>
                  </a:lnTo>
                  <a:lnTo>
                    <a:pt x="9230" y="8108"/>
                  </a:lnTo>
                  <a:lnTo>
                    <a:pt x="8463" y="8426"/>
                  </a:lnTo>
                  <a:lnTo>
                    <a:pt x="8463" y="8836"/>
                  </a:lnTo>
                  <a:lnTo>
                    <a:pt x="7693" y="9153"/>
                  </a:lnTo>
                  <a:lnTo>
                    <a:pt x="6921" y="9365"/>
                  </a:lnTo>
                  <a:lnTo>
                    <a:pt x="6154" y="9577"/>
                  </a:lnTo>
                  <a:lnTo>
                    <a:pt x="5383" y="9788"/>
                  </a:lnTo>
                  <a:lnTo>
                    <a:pt x="3847" y="9894"/>
                  </a:lnTo>
                  <a:lnTo>
                    <a:pt x="3077" y="9894"/>
                  </a:lnTo>
                  <a:lnTo>
                    <a:pt x="2305" y="10000"/>
                  </a:lnTo>
                  <a:lnTo>
                    <a:pt x="1540" y="1000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25" name="组合 44"/>
            <p:cNvGrpSpPr>
              <a:grpSpLocks noChangeAspect="1"/>
            </p:cNvGrpSpPr>
            <p:nvPr/>
          </p:nvGrpSpPr>
          <p:grpSpPr>
            <a:xfrm>
              <a:off x="7308733" y="587868"/>
              <a:ext cx="1201150" cy="1043979"/>
              <a:chOff x="7308733" y="587868"/>
              <a:chExt cx="1201150" cy="1043979"/>
            </a:xfrm>
          </p:grpSpPr>
          <p:sp>
            <p:nvSpPr>
              <p:cNvPr id="71726" name="Freeform 48"/>
              <p:cNvSpPr/>
              <p:nvPr/>
            </p:nvSpPr>
            <p:spPr>
              <a:xfrm>
                <a:off x="7651205" y="1379434"/>
                <a:ext cx="143565" cy="252413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27" name="Freeform 42"/>
              <p:cNvSpPr/>
              <p:nvPr/>
            </p:nvSpPr>
            <p:spPr>
              <a:xfrm>
                <a:off x="7890758" y="587868"/>
                <a:ext cx="354013" cy="379413"/>
              </a:xfrm>
              <a:custGeom>
                <a:avLst/>
                <a:gdLst>
                  <a:gd name="txL" fmla="*/ 0 w 223"/>
                  <a:gd name="txT" fmla="*/ 0 h 239"/>
                  <a:gd name="txR" fmla="*/ 223 w 223"/>
                  <a:gd name="txB" fmla="*/ 239 h 239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23" h="239">
                    <a:moveTo>
                      <a:pt x="223" y="48"/>
                    </a:moveTo>
                    <a:lnTo>
                      <a:pt x="223" y="56"/>
                    </a:lnTo>
                    <a:lnTo>
                      <a:pt x="215" y="64"/>
                    </a:lnTo>
                    <a:lnTo>
                      <a:pt x="199" y="80"/>
                    </a:lnTo>
                    <a:lnTo>
                      <a:pt x="183" y="104"/>
                    </a:lnTo>
                    <a:lnTo>
                      <a:pt x="135" y="152"/>
                    </a:lnTo>
                    <a:lnTo>
                      <a:pt x="111" y="168"/>
                    </a:lnTo>
                    <a:lnTo>
                      <a:pt x="80" y="191"/>
                    </a:lnTo>
                    <a:lnTo>
                      <a:pt x="56" y="207"/>
                    </a:lnTo>
                    <a:lnTo>
                      <a:pt x="40" y="223"/>
                    </a:lnTo>
                    <a:lnTo>
                      <a:pt x="24" y="231"/>
                    </a:lnTo>
                    <a:lnTo>
                      <a:pt x="8" y="239"/>
                    </a:lnTo>
                    <a:lnTo>
                      <a:pt x="0" y="223"/>
                    </a:lnTo>
                    <a:lnTo>
                      <a:pt x="24" y="199"/>
                    </a:lnTo>
                    <a:lnTo>
                      <a:pt x="48" y="176"/>
                    </a:lnTo>
                    <a:lnTo>
                      <a:pt x="96" y="128"/>
                    </a:lnTo>
                    <a:lnTo>
                      <a:pt x="127" y="88"/>
                    </a:lnTo>
                    <a:lnTo>
                      <a:pt x="135" y="72"/>
                    </a:lnTo>
                    <a:lnTo>
                      <a:pt x="143" y="56"/>
                    </a:lnTo>
                    <a:lnTo>
                      <a:pt x="151" y="48"/>
                    </a:lnTo>
                    <a:lnTo>
                      <a:pt x="159" y="32"/>
                    </a:lnTo>
                    <a:lnTo>
                      <a:pt x="159" y="24"/>
                    </a:lnTo>
                    <a:lnTo>
                      <a:pt x="159" y="16"/>
                    </a:lnTo>
                    <a:lnTo>
                      <a:pt x="151" y="8"/>
                    </a:lnTo>
                    <a:lnTo>
                      <a:pt x="151" y="0"/>
                    </a:lnTo>
                    <a:lnTo>
                      <a:pt x="159" y="0"/>
                    </a:lnTo>
                    <a:lnTo>
                      <a:pt x="175" y="0"/>
                    </a:lnTo>
                    <a:lnTo>
                      <a:pt x="183" y="8"/>
                    </a:lnTo>
                    <a:lnTo>
                      <a:pt x="199" y="8"/>
                    </a:lnTo>
                    <a:lnTo>
                      <a:pt x="207" y="24"/>
                    </a:lnTo>
                    <a:lnTo>
                      <a:pt x="215" y="32"/>
                    </a:lnTo>
                    <a:lnTo>
                      <a:pt x="223" y="40"/>
                    </a:lnTo>
                    <a:lnTo>
                      <a:pt x="223" y="48"/>
                    </a:lnTo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28" name="Freeform 43"/>
              <p:cNvSpPr/>
              <p:nvPr/>
            </p:nvSpPr>
            <p:spPr>
              <a:xfrm>
                <a:off x="7827258" y="841868"/>
                <a:ext cx="682625" cy="504825"/>
              </a:xfrm>
              <a:custGeom>
                <a:avLst/>
                <a:gdLst>
                  <a:gd name="txL" fmla="*/ 0 w 430"/>
                  <a:gd name="txT" fmla="*/ 0 h 318"/>
                  <a:gd name="txR" fmla="*/ 430 w 430"/>
                  <a:gd name="txB" fmla="*/ 318 h 318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430" h="318">
                    <a:moveTo>
                      <a:pt x="350" y="262"/>
                    </a:moveTo>
                    <a:lnTo>
                      <a:pt x="366" y="270"/>
                    </a:lnTo>
                    <a:lnTo>
                      <a:pt x="382" y="278"/>
                    </a:lnTo>
                    <a:lnTo>
                      <a:pt x="398" y="278"/>
                    </a:lnTo>
                    <a:lnTo>
                      <a:pt x="406" y="286"/>
                    </a:lnTo>
                    <a:lnTo>
                      <a:pt x="422" y="286"/>
                    </a:lnTo>
                    <a:lnTo>
                      <a:pt x="422" y="294"/>
                    </a:lnTo>
                    <a:lnTo>
                      <a:pt x="430" y="294"/>
                    </a:lnTo>
                    <a:lnTo>
                      <a:pt x="422" y="302"/>
                    </a:lnTo>
                    <a:lnTo>
                      <a:pt x="414" y="302"/>
                    </a:lnTo>
                    <a:lnTo>
                      <a:pt x="406" y="302"/>
                    </a:lnTo>
                    <a:lnTo>
                      <a:pt x="398" y="302"/>
                    </a:lnTo>
                    <a:lnTo>
                      <a:pt x="390" y="302"/>
                    </a:lnTo>
                    <a:lnTo>
                      <a:pt x="374" y="310"/>
                    </a:lnTo>
                    <a:lnTo>
                      <a:pt x="358" y="310"/>
                    </a:lnTo>
                    <a:lnTo>
                      <a:pt x="319" y="310"/>
                    </a:lnTo>
                    <a:lnTo>
                      <a:pt x="295" y="318"/>
                    </a:lnTo>
                    <a:lnTo>
                      <a:pt x="271" y="318"/>
                    </a:lnTo>
                    <a:lnTo>
                      <a:pt x="255" y="318"/>
                    </a:lnTo>
                    <a:lnTo>
                      <a:pt x="247" y="310"/>
                    </a:lnTo>
                    <a:lnTo>
                      <a:pt x="239" y="310"/>
                    </a:lnTo>
                    <a:lnTo>
                      <a:pt x="231" y="302"/>
                    </a:lnTo>
                    <a:lnTo>
                      <a:pt x="223" y="286"/>
                    </a:lnTo>
                    <a:lnTo>
                      <a:pt x="207" y="278"/>
                    </a:lnTo>
                    <a:lnTo>
                      <a:pt x="199" y="262"/>
                    </a:lnTo>
                    <a:lnTo>
                      <a:pt x="183" y="246"/>
                    </a:lnTo>
                    <a:lnTo>
                      <a:pt x="167" y="230"/>
                    </a:lnTo>
                    <a:lnTo>
                      <a:pt x="144" y="207"/>
                    </a:lnTo>
                    <a:lnTo>
                      <a:pt x="128" y="183"/>
                    </a:lnTo>
                    <a:lnTo>
                      <a:pt x="104" y="159"/>
                    </a:lnTo>
                    <a:lnTo>
                      <a:pt x="80" y="127"/>
                    </a:lnTo>
                    <a:lnTo>
                      <a:pt x="56" y="103"/>
                    </a:lnTo>
                    <a:lnTo>
                      <a:pt x="32" y="7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2" y="31"/>
                    </a:lnTo>
                    <a:lnTo>
                      <a:pt x="64" y="71"/>
                    </a:lnTo>
                    <a:lnTo>
                      <a:pt x="96" y="95"/>
                    </a:lnTo>
                    <a:lnTo>
                      <a:pt x="128" y="127"/>
                    </a:lnTo>
                    <a:lnTo>
                      <a:pt x="151" y="143"/>
                    </a:lnTo>
                    <a:lnTo>
                      <a:pt x="175" y="167"/>
                    </a:lnTo>
                    <a:lnTo>
                      <a:pt x="191" y="183"/>
                    </a:lnTo>
                    <a:lnTo>
                      <a:pt x="207" y="191"/>
                    </a:lnTo>
                    <a:lnTo>
                      <a:pt x="239" y="215"/>
                    </a:lnTo>
                    <a:lnTo>
                      <a:pt x="279" y="230"/>
                    </a:lnTo>
                    <a:lnTo>
                      <a:pt x="311" y="246"/>
                    </a:lnTo>
                    <a:lnTo>
                      <a:pt x="350" y="262"/>
                    </a:lnTo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29" name="Freeform 40"/>
              <p:cNvSpPr/>
              <p:nvPr/>
            </p:nvSpPr>
            <p:spPr>
              <a:xfrm>
                <a:off x="7308733" y="840856"/>
                <a:ext cx="430213" cy="631838"/>
              </a:xfrm>
              <a:custGeom>
                <a:avLst/>
                <a:gdLst>
                  <a:gd name="txL" fmla="*/ 0 w 10000"/>
                  <a:gd name="txT" fmla="*/ 0 h 9803"/>
                  <a:gd name="txR" fmla="*/ 10000 w 10000"/>
                  <a:gd name="txB" fmla="*/ 9803 h 9803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9803">
                    <a:moveTo>
                      <a:pt x="1771" y="9212"/>
                    </a:moveTo>
                    <a:lnTo>
                      <a:pt x="1181" y="9409"/>
                    </a:lnTo>
                    <a:lnTo>
                      <a:pt x="590" y="9606"/>
                    </a:lnTo>
                    <a:lnTo>
                      <a:pt x="0" y="9803"/>
                    </a:lnTo>
                    <a:lnTo>
                      <a:pt x="0" y="9606"/>
                    </a:lnTo>
                    <a:lnTo>
                      <a:pt x="0" y="9409"/>
                    </a:lnTo>
                    <a:lnTo>
                      <a:pt x="590" y="9015"/>
                    </a:lnTo>
                    <a:lnTo>
                      <a:pt x="1181" y="8621"/>
                    </a:lnTo>
                    <a:lnTo>
                      <a:pt x="1771" y="8226"/>
                    </a:lnTo>
                    <a:lnTo>
                      <a:pt x="2657" y="7636"/>
                    </a:lnTo>
                    <a:lnTo>
                      <a:pt x="3247" y="6847"/>
                    </a:lnTo>
                    <a:lnTo>
                      <a:pt x="4096" y="6059"/>
                    </a:lnTo>
                    <a:lnTo>
                      <a:pt x="4686" y="5296"/>
                    </a:lnTo>
                    <a:lnTo>
                      <a:pt x="5572" y="4507"/>
                    </a:lnTo>
                    <a:cubicBezTo>
                      <a:pt x="5670" y="4244"/>
                      <a:pt x="5769" y="3982"/>
                      <a:pt x="5867" y="3719"/>
                    </a:cubicBezTo>
                    <a:lnTo>
                      <a:pt x="6458" y="2734"/>
                    </a:lnTo>
                    <a:lnTo>
                      <a:pt x="6753" y="2340"/>
                    </a:lnTo>
                    <a:lnTo>
                      <a:pt x="6753" y="2143"/>
                    </a:lnTo>
                    <a:lnTo>
                      <a:pt x="7048" y="1749"/>
                    </a:lnTo>
                    <a:lnTo>
                      <a:pt x="7048" y="1552"/>
                    </a:lnTo>
                    <a:lnTo>
                      <a:pt x="7048" y="1355"/>
                    </a:lnTo>
                    <a:lnTo>
                      <a:pt x="7048" y="1157"/>
                    </a:lnTo>
                    <a:lnTo>
                      <a:pt x="7048" y="961"/>
                    </a:lnTo>
                    <a:lnTo>
                      <a:pt x="9410" y="0"/>
                    </a:lnTo>
                    <a:lnTo>
                      <a:pt x="9705" y="197"/>
                    </a:lnTo>
                    <a:lnTo>
                      <a:pt x="10000" y="394"/>
                    </a:lnTo>
                    <a:lnTo>
                      <a:pt x="10000" y="591"/>
                    </a:lnTo>
                    <a:lnTo>
                      <a:pt x="9705" y="961"/>
                    </a:lnTo>
                    <a:lnTo>
                      <a:pt x="9705" y="1157"/>
                    </a:lnTo>
                    <a:lnTo>
                      <a:pt x="9410" y="1157"/>
                    </a:lnTo>
                    <a:lnTo>
                      <a:pt x="9410" y="1355"/>
                    </a:lnTo>
                    <a:lnTo>
                      <a:pt x="9114" y="1552"/>
                    </a:lnTo>
                    <a:lnTo>
                      <a:pt x="8819" y="1749"/>
                    </a:lnTo>
                    <a:lnTo>
                      <a:pt x="8819" y="1946"/>
                    </a:lnTo>
                    <a:lnTo>
                      <a:pt x="8524" y="2340"/>
                    </a:lnTo>
                    <a:lnTo>
                      <a:pt x="8229" y="2734"/>
                    </a:lnTo>
                    <a:lnTo>
                      <a:pt x="8229" y="3326"/>
                    </a:lnTo>
                    <a:lnTo>
                      <a:pt x="7638" y="4113"/>
                    </a:lnTo>
                    <a:lnTo>
                      <a:pt x="6753" y="5099"/>
                    </a:lnTo>
                    <a:lnTo>
                      <a:pt x="6162" y="5863"/>
                    </a:lnTo>
                    <a:lnTo>
                      <a:pt x="5277" y="6651"/>
                    </a:lnTo>
                    <a:lnTo>
                      <a:pt x="4391" y="7438"/>
                    </a:lnTo>
                    <a:lnTo>
                      <a:pt x="3506" y="8030"/>
                    </a:lnTo>
                    <a:lnTo>
                      <a:pt x="2657" y="8621"/>
                    </a:lnTo>
                    <a:lnTo>
                      <a:pt x="1771" y="9212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30" name="Freeform 40"/>
              <p:cNvSpPr/>
              <p:nvPr/>
            </p:nvSpPr>
            <p:spPr>
              <a:xfrm>
                <a:off x="7335116" y="803764"/>
                <a:ext cx="379453" cy="150794"/>
              </a:xfrm>
              <a:custGeom>
                <a:avLst/>
                <a:gdLst>
                  <a:gd name="txL" fmla="*/ 0 w 9676"/>
                  <a:gd name="txT" fmla="*/ 0 h 10000"/>
                  <a:gd name="txR" fmla="*/ 9676 w 9676"/>
                  <a:gd name="txB" fmla="*/ 10000 h 10000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9676" h="10000">
                    <a:moveTo>
                      <a:pt x="7085" y="7477"/>
                    </a:moveTo>
                    <a:lnTo>
                      <a:pt x="7085" y="6632"/>
                    </a:lnTo>
                    <a:lnTo>
                      <a:pt x="6437" y="6632"/>
                    </a:lnTo>
                    <a:lnTo>
                      <a:pt x="5789" y="7477"/>
                    </a:lnTo>
                    <a:lnTo>
                      <a:pt x="4818" y="8317"/>
                    </a:lnTo>
                    <a:lnTo>
                      <a:pt x="3846" y="9160"/>
                    </a:lnTo>
                    <a:lnTo>
                      <a:pt x="2915" y="9160"/>
                    </a:lnTo>
                    <a:lnTo>
                      <a:pt x="2591" y="10000"/>
                    </a:lnTo>
                    <a:lnTo>
                      <a:pt x="2268" y="10000"/>
                    </a:lnTo>
                    <a:lnTo>
                      <a:pt x="1944" y="10000"/>
                    </a:lnTo>
                    <a:lnTo>
                      <a:pt x="1620" y="9160"/>
                    </a:lnTo>
                    <a:lnTo>
                      <a:pt x="1296" y="9160"/>
                    </a:lnTo>
                    <a:lnTo>
                      <a:pt x="648" y="7477"/>
                    </a:lnTo>
                    <a:cubicBezTo>
                      <a:pt x="541" y="7195"/>
                      <a:pt x="433" y="6914"/>
                      <a:pt x="325" y="6632"/>
                    </a:cubicBezTo>
                    <a:lnTo>
                      <a:pt x="0" y="5783"/>
                    </a:lnTo>
                    <a:lnTo>
                      <a:pt x="325" y="5051"/>
                    </a:lnTo>
                    <a:lnTo>
                      <a:pt x="648" y="5051"/>
                    </a:lnTo>
                    <a:lnTo>
                      <a:pt x="1620" y="5051"/>
                    </a:lnTo>
                    <a:lnTo>
                      <a:pt x="1944" y="5051"/>
                    </a:lnTo>
                    <a:lnTo>
                      <a:pt x="2591" y="5051"/>
                    </a:lnTo>
                    <a:lnTo>
                      <a:pt x="3522" y="5051"/>
                    </a:lnTo>
                    <a:lnTo>
                      <a:pt x="4494" y="4210"/>
                    </a:lnTo>
                    <a:lnTo>
                      <a:pt x="5465" y="3369"/>
                    </a:lnTo>
                    <a:lnTo>
                      <a:pt x="6437" y="3369"/>
                    </a:lnTo>
                    <a:lnTo>
                      <a:pt x="7085" y="2531"/>
                    </a:lnTo>
                    <a:cubicBezTo>
                      <a:pt x="7192" y="2248"/>
                      <a:pt x="7301" y="1966"/>
                      <a:pt x="7408" y="1683"/>
                    </a:cubicBezTo>
                    <a:lnTo>
                      <a:pt x="7732" y="847"/>
                    </a:lnTo>
                    <a:lnTo>
                      <a:pt x="8056" y="0"/>
                    </a:lnTo>
                    <a:lnTo>
                      <a:pt x="8380" y="0"/>
                    </a:lnTo>
                    <a:lnTo>
                      <a:pt x="8380" y="847"/>
                    </a:lnTo>
                    <a:lnTo>
                      <a:pt x="9028" y="1683"/>
                    </a:lnTo>
                    <a:lnTo>
                      <a:pt x="9351" y="1683"/>
                    </a:lnTo>
                    <a:cubicBezTo>
                      <a:pt x="9459" y="1966"/>
                      <a:pt x="9568" y="2248"/>
                      <a:pt x="9676" y="2531"/>
                    </a:cubicBez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1710" name="组合 51"/>
          <p:cNvGrpSpPr>
            <a:grpSpLocks noChangeAspect="1"/>
          </p:cNvGrpSpPr>
          <p:nvPr/>
        </p:nvGrpSpPr>
        <p:grpSpPr>
          <a:xfrm>
            <a:off x="8241665" y="3531870"/>
            <a:ext cx="247650" cy="250825"/>
            <a:chOff x="7176276" y="3195638"/>
            <a:chExt cx="444500" cy="454025"/>
          </a:xfrm>
        </p:grpSpPr>
        <p:sp>
          <p:nvSpPr>
            <p:cNvPr id="71722" name="Freeform 48"/>
            <p:cNvSpPr/>
            <p:nvPr/>
          </p:nvSpPr>
          <p:spPr>
            <a:xfrm>
              <a:off x="7176276" y="3195638"/>
              <a:ext cx="304800" cy="428625"/>
            </a:xfrm>
            <a:custGeom>
              <a:avLst/>
              <a:gdLst>
                <a:gd name="txL" fmla="*/ 0 w 192"/>
                <a:gd name="txT" fmla="*/ 0 h 270"/>
                <a:gd name="txR" fmla="*/ 192 w 192"/>
                <a:gd name="txB" fmla="*/ 270 h 27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92" h="270">
                  <a:moveTo>
                    <a:pt x="192" y="24"/>
                  </a:moveTo>
                  <a:lnTo>
                    <a:pt x="192" y="32"/>
                  </a:lnTo>
                  <a:lnTo>
                    <a:pt x="184" y="32"/>
                  </a:lnTo>
                  <a:lnTo>
                    <a:pt x="184" y="40"/>
                  </a:lnTo>
                  <a:lnTo>
                    <a:pt x="176" y="40"/>
                  </a:lnTo>
                  <a:lnTo>
                    <a:pt x="176" y="48"/>
                  </a:lnTo>
                  <a:lnTo>
                    <a:pt x="176" y="64"/>
                  </a:lnTo>
                  <a:lnTo>
                    <a:pt x="168" y="95"/>
                  </a:lnTo>
                  <a:lnTo>
                    <a:pt x="160" y="111"/>
                  </a:lnTo>
                  <a:lnTo>
                    <a:pt x="152" y="127"/>
                  </a:lnTo>
                  <a:lnTo>
                    <a:pt x="144" y="159"/>
                  </a:lnTo>
                  <a:lnTo>
                    <a:pt x="120" y="191"/>
                  </a:lnTo>
                  <a:lnTo>
                    <a:pt x="104" y="222"/>
                  </a:lnTo>
                  <a:lnTo>
                    <a:pt x="80" y="238"/>
                  </a:lnTo>
                  <a:lnTo>
                    <a:pt x="48" y="254"/>
                  </a:lnTo>
                  <a:lnTo>
                    <a:pt x="24" y="270"/>
                  </a:lnTo>
                  <a:lnTo>
                    <a:pt x="8" y="270"/>
                  </a:lnTo>
                  <a:lnTo>
                    <a:pt x="0" y="270"/>
                  </a:lnTo>
                  <a:lnTo>
                    <a:pt x="0" y="262"/>
                  </a:lnTo>
                  <a:lnTo>
                    <a:pt x="16" y="262"/>
                  </a:lnTo>
                  <a:lnTo>
                    <a:pt x="24" y="254"/>
                  </a:lnTo>
                  <a:lnTo>
                    <a:pt x="56" y="230"/>
                  </a:lnTo>
                  <a:lnTo>
                    <a:pt x="72" y="222"/>
                  </a:lnTo>
                  <a:lnTo>
                    <a:pt x="80" y="207"/>
                  </a:lnTo>
                  <a:lnTo>
                    <a:pt x="104" y="183"/>
                  </a:lnTo>
                  <a:lnTo>
                    <a:pt x="112" y="167"/>
                  </a:lnTo>
                  <a:lnTo>
                    <a:pt x="120" y="151"/>
                  </a:lnTo>
                  <a:lnTo>
                    <a:pt x="136" y="111"/>
                  </a:lnTo>
                  <a:lnTo>
                    <a:pt x="152" y="72"/>
                  </a:lnTo>
                  <a:lnTo>
                    <a:pt x="152" y="56"/>
                  </a:lnTo>
                  <a:lnTo>
                    <a:pt x="152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44" y="32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48"/>
                  </a:lnTo>
                  <a:lnTo>
                    <a:pt x="80" y="48"/>
                  </a:lnTo>
                  <a:lnTo>
                    <a:pt x="72" y="48"/>
                  </a:lnTo>
                  <a:lnTo>
                    <a:pt x="64" y="48"/>
                  </a:lnTo>
                  <a:lnTo>
                    <a:pt x="56" y="48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72" y="32"/>
                  </a:lnTo>
                  <a:lnTo>
                    <a:pt x="88" y="32"/>
                  </a:lnTo>
                  <a:lnTo>
                    <a:pt x="104" y="24"/>
                  </a:lnTo>
                  <a:lnTo>
                    <a:pt x="120" y="16"/>
                  </a:lnTo>
                  <a:lnTo>
                    <a:pt x="136" y="16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3" name="Freeform 49"/>
            <p:cNvSpPr/>
            <p:nvPr/>
          </p:nvSpPr>
          <p:spPr>
            <a:xfrm>
              <a:off x="7239776" y="3309938"/>
              <a:ext cx="381000" cy="339725"/>
            </a:xfrm>
            <a:custGeom>
              <a:avLst/>
              <a:gdLst>
                <a:gd name="txL" fmla="*/ 0 w 240"/>
                <a:gd name="txT" fmla="*/ 0 h 214"/>
                <a:gd name="txR" fmla="*/ 240 w 240"/>
                <a:gd name="txB" fmla="*/ 214 h 21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40" h="214">
                  <a:moveTo>
                    <a:pt x="16" y="15"/>
                  </a:moveTo>
                  <a:lnTo>
                    <a:pt x="8" y="15"/>
                  </a:lnTo>
                  <a:lnTo>
                    <a:pt x="0" y="7"/>
                  </a:lnTo>
                  <a:lnTo>
                    <a:pt x="8" y="7"/>
                  </a:lnTo>
                  <a:lnTo>
                    <a:pt x="16" y="0"/>
                  </a:lnTo>
                  <a:lnTo>
                    <a:pt x="24" y="7"/>
                  </a:lnTo>
                  <a:lnTo>
                    <a:pt x="32" y="7"/>
                  </a:lnTo>
                  <a:lnTo>
                    <a:pt x="40" y="23"/>
                  </a:lnTo>
                  <a:lnTo>
                    <a:pt x="56" y="39"/>
                  </a:lnTo>
                  <a:lnTo>
                    <a:pt x="72" y="55"/>
                  </a:lnTo>
                  <a:lnTo>
                    <a:pt x="88" y="79"/>
                  </a:lnTo>
                  <a:lnTo>
                    <a:pt x="112" y="111"/>
                  </a:lnTo>
                  <a:lnTo>
                    <a:pt x="136" y="135"/>
                  </a:lnTo>
                  <a:lnTo>
                    <a:pt x="144" y="150"/>
                  </a:lnTo>
                  <a:lnTo>
                    <a:pt x="160" y="158"/>
                  </a:lnTo>
                  <a:lnTo>
                    <a:pt x="184" y="174"/>
                  </a:lnTo>
                  <a:lnTo>
                    <a:pt x="208" y="190"/>
                  </a:lnTo>
                  <a:lnTo>
                    <a:pt x="224" y="198"/>
                  </a:lnTo>
                  <a:lnTo>
                    <a:pt x="232" y="198"/>
                  </a:lnTo>
                  <a:lnTo>
                    <a:pt x="240" y="206"/>
                  </a:lnTo>
                  <a:lnTo>
                    <a:pt x="232" y="206"/>
                  </a:lnTo>
                  <a:lnTo>
                    <a:pt x="224" y="214"/>
                  </a:lnTo>
                  <a:lnTo>
                    <a:pt x="216" y="214"/>
                  </a:lnTo>
                  <a:lnTo>
                    <a:pt x="200" y="214"/>
                  </a:lnTo>
                  <a:lnTo>
                    <a:pt x="192" y="214"/>
                  </a:lnTo>
                  <a:lnTo>
                    <a:pt x="176" y="214"/>
                  </a:lnTo>
                  <a:lnTo>
                    <a:pt x="160" y="214"/>
                  </a:lnTo>
                  <a:lnTo>
                    <a:pt x="152" y="198"/>
                  </a:lnTo>
                  <a:lnTo>
                    <a:pt x="136" y="182"/>
                  </a:lnTo>
                  <a:lnTo>
                    <a:pt x="128" y="174"/>
                  </a:lnTo>
                  <a:lnTo>
                    <a:pt x="120" y="158"/>
                  </a:lnTo>
                  <a:lnTo>
                    <a:pt x="104" y="135"/>
                  </a:lnTo>
                  <a:lnTo>
                    <a:pt x="80" y="103"/>
                  </a:lnTo>
                  <a:lnTo>
                    <a:pt x="64" y="79"/>
                  </a:lnTo>
                  <a:lnTo>
                    <a:pt x="48" y="47"/>
                  </a:lnTo>
                  <a:lnTo>
                    <a:pt x="40" y="39"/>
                  </a:lnTo>
                  <a:lnTo>
                    <a:pt x="32" y="31"/>
                  </a:lnTo>
                  <a:lnTo>
                    <a:pt x="24" y="23"/>
                  </a:lnTo>
                  <a:lnTo>
                    <a:pt x="16" y="15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11" name="组合 63"/>
          <p:cNvGrpSpPr>
            <a:grpSpLocks noChangeAspect="1"/>
          </p:cNvGrpSpPr>
          <p:nvPr/>
        </p:nvGrpSpPr>
        <p:grpSpPr>
          <a:xfrm>
            <a:off x="8205788" y="5818188"/>
            <a:ext cx="290512" cy="288925"/>
            <a:chOff x="7083496" y="4429446"/>
            <a:chExt cx="457200" cy="454026"/>
          </a:xfrm>
        </p:grpSpPr>
        <p:sp>
          <p:nvSpPr>
            <p:cNvPr id="71716" name="Freeform 56"/>
            <p:cNvSpPr/>
            <p:nvPr/>
          </p:nvSpPr>
          <p:spPr>
            <a:xfrm>
              <a:off x="7185096" y="4429446"/>
              <a:ext cx="101600" cy="390525"/>
            </a:xfrm>
            <a:custGeom>
              <a:avLst/>
              <a:gdLst>
                <a:gd name="txL" fmla="*/ 0 w 64"/>
                <a:gd name="txT" fmla="*/ 0 h 246"/>
                <a:gd name="txR" fmla="*/ 64 w 64"/>
                <a:gd name="txB" fmla="*/ 246 h 24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4" h="246">
                  <a:moveTo>
                    <a:pt x="32" y="207"/>
                  </a:moveTo>
                  <a:lnTo>
                    <a:pt x="16" y="191"/>
                  </a:lnTo>
                  <a:lnTo>
                    <a:pt x="8" y="175"/>
                  </a:lnTo>
                  <a:lnTo>
                    <a:pt x="0" y="167"/>
                  </a:lnTo>
                  <a:lnTo>
                    <a:pt x="0" y="159"/>
                  </a:lnTo>
                  <a:lnTo>
                    <a:pt x="0" y="143"/>
                  </a:lnTo>
                  <a:lnTo>
                    <a:pt x="0" y="127"/>
                  </a:lnTo>
                  <a:lnTo>
                    <a:pt x="0" y="103"/>
                  </a:lnTo>
                  <a:lnTo>
                    <a:pt x="8" y="72"/>
                  </a:lnTo>
                  <a:lnTo>
                    <a:pt x="8" y="56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16"/>
                  </a:lnTo>
                  <a:lnTo>
                    <a:pt x="32" y="16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24" y="79"/>
                  </a:lnTo>
                  <a:lnTo>
                    <a:pt x="16" y="103"/>
                  </a:lnTo>
                  <a:lnTo>
                    <a:pt x="16" y="127"/>
                  </a:lnTo>
                  <a:lnTo>
                    <a:pt x="8" y="143"/>
                  </a:lnTo>
                  <a:lnTo>
                    <a:pt x="8" y="151"/>
                  </a:lnTo>
                  <a:lnTo>
                    <a:pt x="8" y="159"/>
                  </a:lnTo>
                  <a:lnTo>
                    <a:pt x="16" y="167"/>
                  </a:lnTo>
                  <a:lnTo>
                    <a:pt x="16" y="175"/>
                  </a:lnTo>
                  <a:lnTo>
                    <a:pt x="24" y="175"/>
                  </a:lnTo>
                  <a:lnTo>
                    <a:pt x="32" y="183"/>
                  </a:lnTo>
                  <a:lnTo>
                    <a:pt x="40" y="199"/>
                  </a:lnTo>
                  <a:lnTo>
                    <a:pt x="56" y="207"/>
                  </a:lnTo>
                  <a:lnTo>
                    <a:pt x="56" y="215"/>
                  </a:lnTo>
                  <a:lnTo>
                    <a:pt x="64" y="222"/>
                  </a:lnTo>
                  <a:lnTo>
                    <a:pt x="64" y="230"/>
                  </a:lnTo>
                  <a:lnTo>
                    <a:pt x="64" y="238"/>
                  </a:lnTo>
                  <a:lnTo>
                    <a:pt x="64" y="246"/>
                  </a:lnTo>
                  <a:lnTo>
                    <a:pt x="56" y="238"/>
                  </a:lnTo>
                  <a:lnTo>
                    <a:pt x="40" y="222"/>
                  </a:lnTo>
                  <a:lnTo>
                    <a:pt x="32" y="20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7" name="Freeform 57"/>
            <p:cNvSpPr/>
            <p:nvPr/>
          </p:nvSpPr>
          <p:spPr>
            <a:xfrm>
              <a:off x="7083496" y="4592959"/>
              <a:ext cx="190500" cy="63500"/>
            </a:xfrm>
            <a:custGeom>
              <a:avLst/>
              <a:gdLst>
                <a:gd name="txL" fmla="*/ 0 w 120"/>
                <a:gd name="txT" fmla="*/ 0 h 40"/>
                <a:gd name="txR" fmla="*/ 120 w 120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40">
                  <a:moveTo>
                    <a:pt x="80" y="24"/>
                  </a:moveTo>
                  <a:lnTo>
                    <a:pt x="64" y="32"/>
                  </a:lnTo>
                  <a:lnTo>
                    <a:pt x="56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0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72" y="8"/>
                  </a:lnTo>
                  <a:lnTo>
                    <a:pt x="96" y="8"/>
                  </a:lnTo>
                  <a:lnTo>
                    <a:pt x="120" y="0"/>
                  </a:lnTo>
                  <a:lnTo>
                    <a:pt x="120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24"/>
                  </a:lnTo>
                  <a:lnTo>
                    <a:pt x="80" y="24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8" name="Freeform 58"/>
            <p:cNvSpPr/>
            <p:nvPr/>
          </p:nvSpPr>
          <p:spPr>
            <a:xfrm>
              <a:off x="7312096" y="4454846"/>
              <a:ext cx="177800" cy="125413"/>
            </a:xfrm>
            <a:custGeom>
              <a:avLst/>
              <a:gdLst>
                <a:gd name="txL" fmla="*/ 0 w 112"/>
                <a:gd name="txT" fmla="*/ 0 h 79"/>
                <a:gd name="txR" fmla="*/ 112 w 112"/>
                <a:gd name="txB" fmla="*/ 79 h 7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12" h="79">
                  <a:moveTo>
                    <a:pt x="56" y="16"/>
                  </a:moveTo>
                  <a:lnTo>
                    <a:pt x="64" y="8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104" y="32"/>
                  </a:lnTo>
                  <a:lnTo>
                    <a:pt x="96" y="32"/>
                  </a:lnTo>
                  <a:lnTo>
                    <a:pt x="80" y="40"/>
                  </a:lnTo>
                  <a:lnTo>
                    <a:pt x="72" y="63"/>
                  </a:lnTo>
                  <a:lnTo>
                    <a:pt x="56" y="79"/>
                  </a:lnTo>
                  <a:lnTo>
                    <a:pt x="48" y="79"/>
                  </a:lnTo>
                  <a:lnTo>
                    <a:pt x="64" y="56"/>
                  </a:lnTo>
                  <a:lnTo>
                    <a:pt x="72" y="40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56" y="16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9" name="Freeform 59"/>
            <p:cNvSpPr/>
            <p:nvPr/>
          </p:nvSpPr>
          <p:spPr>
            <a:xfrm>
              <a:off x="7337496" y="4554859"/>
              <a:ext cx="101600" cy="328613"/>
            </a:xfrm>
            <a:custGeom>
              <a:avLst/>
              <a:gdLst>
                <a:gd name="txL" fmla="*/ 0 w 64"/>
                <a:gd name="txT" fmla="*/ 0 h 207"/>
                <a:gd name="txR" fmla="*/ 64 w 64"/>
                <a:gd name="txB" fmla="*/ 207 h 20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4" h="207">
                  <a:moveTo>
                    <a:pt x="48" y="199"/>
                  </a:moveTo>
                  <a:lnTo>
                    <a:pt x="40" y="207"/>
                  </a:lnTo>
                  <a:lnTo>
                    <a:pt x="32" y="207"/>
                  </a:lnTo>
                  <a:lnTo>
                    <a:pt x="32" y="199"/>
                  </a:lnTo>
                  <a:lnTo>
                    <a:pt x="24" y="191"/>
                  </a:lnTo>
                  <a:lnTo>
                    <a:pt x="16" y="175"/>
                  </a:lnTo>
                  <a:lnTo>
                    <a:pt x="8" y="167"/>
                  </a:lnTo>
                  <a:lnTo>
                    <a:pt x="0" y="167"/>
                  </a:lnTo>
                  <a:lnTo>
                    <a:pt x="8" y="167"/>
                  </a:lnTo>
                  <a:lnTo>
                    <a:pt x="16" y="167"/>
                  </a:lnTo>
                  <a:lnTo>
                    <a:pt x="32" y="167"/>
                  </a:lnTo>
                  <a:lnTo>
                    <a:pt x="40" y="167"/>
                  </a:lnTo>
                  <a:lnTo>
                    <a:pt x="40" y="159"/>
                  </a:lnTo>
                  <a:lnTo>
                    <a:pt x="40" y="151"/>
                  </a:lnTo>
                  <a:lnTo>
                    <a:pt x="40" y="143"/>
                  </a:lnTo>
                  <a:lnTo>
                    <a:pt x="48" y="128"/>
                  </a:lnTo>
                  <a:lnTo>
                    <a:pt x="48" y="112"/>
                  </a:lnTo>
                  <a:lnTo>
                    <a:pt x="48" y="104"/>
                  </a:lnTo>
                  <a:lnTo>
                    <a:pt x="48" y="96"/>
                  </a:lnTo>
                  <a:lnTo>
                    <a:pt x="40" y="80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40" y="16"/>
                  </a:lnTo>
                  <a:lnTo>
                    <a:pt x="48" y="24"/>
                  </a:lnTo>
                  <a:lnTo>
                    <a:pt x="48" y="32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64" y="88"/>
                  </a:lnTo>
                  <a:lnTo>
                    <a:pt x="64" y="120"/>
                  </a:lnTo>
                  <a:lnTo>
                    <a:pt x="64" y="143"/>
                  </a:lnTo>
                  <a:lnTo>
                    <a:pt x="56" y="167"/>
                  </a:lnTo>
                  <a:lnTo>
                    <a:pt x="48" y="183"/>
                  </a:lnTo>
                  <a:lnTo>
                    <a:pt x="48" y="199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0" name="Freeform 60"/>
            <p:cNvSpPr/>
            <p:nvPr/>
          </p:nvSpPr>
          <p:spPr>
            <a:xfrm>
              <a:off x="7261296" y="4605659"/>
              <a:ext cx="279400" cy="63500"/>
            </a:xfrm>
            <a:custGeom>
              <a:avLst/>
              <a:gdLst>
                <a:gd name="txL" fmla="*/ 0 w 176"/>
                <a:gd name="txT" fmla="*/ 0 h 40"/>
                <a:gd name="txR" fmla="*/ 176 w 176"/>
                <a:gd name="txB" fmla="*/ 40 h 4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76" h="40">
                  <a:moveTo>
                    <a:pt x="32" y="40"/>
                  </a:moveTo>
                  <a:lnTo>
                    <a:pt x="24" y="40"/>
                  </a:lnTo>
                  <a:lnTo>
                    <a:pt x="16" y="40"/>
                  </a:lnTo>
                  <a:lnTo>
                    <a:pt x="16" y="32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80" y="8"/>
                  </a:lnTo>
                  <a:lnTo>
                    <a:pt x="104" y="8"/>
                  </a:lnTo>
                  <a:lnTo>
                    <a:pt x="128" y="0"/>
                  </a:lnTo>
                  <a:lnTo>
                    <a:pt x="144" y="0"/>
                  </a:lnTo>
                  <a:lnTo>
                    <a:pt x="152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76" y="8"/>
                  </a:lnTo>
                  <a:lnTo>
                    <a:pt x="176" y="16"/>
                  </a:lnTo>
                  <a:lnTo>
                    <a:pt x="168" y="16"/>
                  </a:lnTo>
                  <a:lnTo>
                    <a:pt x="160" y="16"/>
                  </a:lnTo>
                  <a:lnTo>
                    <a:pt x="152" y="16"/>
                  </a:lnTo>
                  <a:lnTo>
                    <a:pt x="136" y="16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2" y="4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21" name="Freeform 61"/>
            <p:cNvSpPr/>
            <p:nvPr/>
          </p:nvSpPr>
          <p:spPr>
            <a:xfrm>
              <a:off x="7121596" y="4554859"/>
              <a:ext cx="165100" cy="277813"/>
            </a:xfrm>
            <a:custGeom>
              <a:avLst/>
              <a:gdLst>
                <a:gd name="txL" fmla="*/ 0 w 104"/>
                <a:gd name="txT" fmla="*/ 0 h 175"/>
                <a:gd name="txR" fmla="*/ 104 w 104"/>
                <a:gd name="txB" fmla="*/ 175 h 17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4" h="175">
                  <a:moveTo>
                    <a:pt x="88" y="8"/>
                  </a:moveTo>
                  <a:lnTo>
                    <a:pt x="80" y="8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104" y="32"/>
                  </a:lnTo>
                  <a:lnTo>
                    <a:pt x="96" y="56"/>
                  </a:lnTo>
                  <a:lnTo>
                    <a:pt x="88" y="80"/>
                  </a:lnTo>
                  <a:lnTo>
                    <a:pt x="80" y="112"/>
                  </a:lnTo>
                  <a:lnTo>
                    <a:pt x="64" y="128"/>
                  </a:lnTo>
                  <a:lnTo>
                    <a:pt x="48" y="143"/>
                  </a:lnTo>
                  <a:lnTo>
                    <a:pt x="24" y="167"/>
                  </a:lnTo>
                  <a:lnTo>
                    <a:pt x="16" y="175"/>
                  </a:lnTo>
                  <a:lnTo>
                    <a:pt x="8" y="175"/>
                  </a:lnTo>
                  <a:lnTo>
                    <a:pt x="0" y="175"/>
                  </a:lnTo>
                  <a:lnTo>
                    <a:pt x="8" y="167"/>
                  </a:lnTo>
                  <a:lnTo>
                    <a:pt x="16" y="159"/>
                  </a:lnTo>
                  <a:lnTo>
                    <a:pt x="24" y="151"/>
                  </a:lnTo>
                  <a:lnTo>
                    <a:pt x="48" y="128"/>
                  </a:lnTo>
                  <a:lnTo>
                    <a:pt x="56" y="112"/>
                  </a:lnTo>
                  <a:lnTo>
                    <a:pt x="64" y="104"/>
                  </a:lnTo>
                  <a:lnTo>
                    <a:pt x="72" y="80"/>
                  </a:lnTo>
                  <a:lnTo>
                    <a:pt x="80" y="48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8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12" name="组合 72"/>
          <p:cNvGrpSpPr>
            <a:grpSpLocks noChangeAspect="1"/>
          </p:cNvGrpSpPr>
          <p:nvPr/>
        </p:nvGrpSpPr>
        <p:grpSpPr>
          <a:xfrm>
            <a:off x="8205788" y="5293043"/>
            <a:ext cx="280987" cy="287337"/>
            <a:chOff x="9742585" y="4220083"/>
            <a:chExt cx="444500" cy="454026"/>
          </a:xfrm>
        </p:grpSpPr>
        <p:sp>
          <p:nvSpPr>
            <p:cNvPr id="71713" name="Freeform 68"/>
            <p:cNvSpPr/>
            <p:nvPr/>
          </p:nvSpPr>
          <p:spPr>
            <a:xfrm>
              <a:off x="9806085" y="4370896"/>
              <a:ext cx="228600" cy="303213"/>
            </a:xfrm>
            <a:custGeom>
              <a:avLst/>
              <a:gdLst>
                <a:gd name="txL" fmla="*/ 0 w 144"/>
                <a:gd name="txT" fmla="*/ 0 h 191"/>
                <a:gd name="txR" fmla="*/ 144 w 144"/>
                <a:gd name="txB" fmla="*/ 191 h 191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4" h="191">
                  <a:moveTo>
                    <a:pt x="112" y="120"/>
                  </a:moveTo>
                  <a:lnTo>
                    <a:pt x="88" y="143"/>
                  </a:lnTo>
                  <a:lnTo>
                    <a:pt x="64" y="159"/>
                  </a:lnTo>
                  <a:lnTo>
                    <a:pt x="56" y="167"/>
                  </a:lnTo>
                  <a:lnTo>
                    <a:pt x="40" y="175"/>
                  </a:lnTo>
                  <a:lnTo>
                    <a:pt x="16" y="183"/>
                  </a:lnTo>
                  <a:lnTo>
                    <a:pt x="8" y="183"/>
                  </a:lnTo>
                  <a:lnTo>
                    <a:pt x="8" y="191"/>
                  </a:lnTo>
                  <a:lnTo>
                    <a:pt x="0" y="191"/>
                  </a:lnTo>
                  <a:lnTo>
                    <a:pt x="0" y="183"/>
                  </a:lnTo>
                  <a:lnTo>
                    <a:pt x="8" y="183"/>
                  </a:lnTo>
                  <a:lnTo>
                    <a:pt x="24" y="175"/>
                  </a:lnTo>
                  <a:lnTo>
                    <a:pt x="40" y="159"/>
                  </a:lnTo>
                  <a:lnTo>
                    <a:pt x="64" y="143"/>
                  </a:lnTo>
                  <a:lnTo>
                    <a:pt x="80" y="127"/>
                  </a:lnTo>
                  <a:lnTo>
                    <a:pt x="96" y="104"/>
                  </a:lnTo>
                  <a:lnTo>
                    <a:pt x="112" y="80"/>
                  </a:lnTo>
                  <a:lnTo>
                    <a:pt x="120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20" y="16"/>
                  </a:lnTo>
                  <a:lnTo>
                    <a:pt x="120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24"/>
                  </a:lnTo>
                  <a:lnTo>
                    <a:pt x="144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8" y="88"/>
                  </a:lnTo>
                  <a:lnTo>
                    <a:pt x="112" y="12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4" name="Freeform 69"/>
            <p:cNvSpPr/>
            <p:nvPr/>
          </p:nvSpPr>
          <p:spPr>
            <a:xfrm>
              <a:off x="9742585" y="4396296"/>
              <a:ext cx="444500" cy="76200"/>
            </a:xfrm>
            <a:custGeom>
              <a:avLst/>
              <a:gdLst>
                <a:gd name="txL" fmla="*/ 0 w 280"/>
                <a:gd name="txT" fmla="*/ 0 h 48"/>
                <a:gd name="txR" fmla="*/ 280 w 280"/>
                <a:gd name="txB" fmla="*/ 48 h 48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</a:cxnLst>
              <a:rect l="txL" t="txT" r="txR" b="txB"/>
              <a:pathLst>
                <a:path w="280" h="48">
                  <a:moveTo>
                    <a:pt x="240" y="0"/>
                  </a:moveTo>
                  <a:lnTo>
                    <a:pt x="248" y="0"/>
                  </a:lnTo>
                  <a:lnTo>
                    <a:pt x="256" y="0"/>
                  </a:lnTo>
                  <a:lnTo>
                    <a:pt x="264" y="8"/>
                  </a:lnTo>
                  <a:lnTo>
                    <a:pt x="280" y="16"/>
                  </a:lnTo>
                  <a:lnTo>
                    <a:pt x="280" y="24"/>
                  </a:lnTo>
                  <a:lnTo>
                    <a:pt x="272" y="32"/>
                  </a:lnTo>
                  <a:lnTo>
                    <a:pt x="256" y="24"/>
                  </a:lnTo>
                  <a:lnTo>
                    <a:pt x="248" y="24"/>
                  </a:lnTo>
                  <a:lnTo>
                    <a:pt x="240" y="24"/>
                  </a:lnTo>
                  <a:lnTo>
                    <a:pt x="232" y="24"/>
                  </a:lnTo>
                  <a:lnTo>
                    <a:pt x="216" y="24"/>
                  </a:lnTo>
                  <a:lnTo>
                    <a:pt x="184" y="24"/>
                  </a:lnTo>
                  <a:lnTo>
                    <a:pt x="160" y="24"/>
                  </a:lnTo>
                  <a:lnTo>
                    <a:pt x="152" y="32"/>
                  </a:lnTo>
                  <a:lnTo>
                    <a:pt x="128" y="32"/>
                  </a:lnTo>
                  <a:lnTo>
                    <a:pt x="112" y="32"/>
                  </a:lnTo>
                  <a:lnTo>
                    <a:pt x="80" y="40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48" y="32"/>
                  </a:lnTo>
                  <a:lnTo>
                    <a:pt x="72" y="24"/>
                  </a:lnTo>
                  <a:lnTo>
                    <a:pt x="104" y="24"/>
                  </a:lnTo>
                  <a:lnTo>
                    <a:pt x="136" y="16"/>
                  </a:lnTo>
                  <a:lnTo>
                    <a:pt x="160" y="16"/>
                  </a:lnTo>
                  <a:lnTo>
                    <a:pt x="184" y="8"/>
                  </a:lnTo>
                  <a:lnTo>
                    <a:pt x="200" y="8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40" y="0"/>
                  </a:lnTo>
                </a:path>
              </a:pathLst>
            </a:custGeom>
            <a:solidFill>
              <a:schemeClr val="tx1">
                <a:alpha val="100000"/>
              </a:scheme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15" name="Freeform 70"/>
            <p:cNvSpPr/>
            <p:nvPr/>
          </p:nvSpPr>
          <p:spPr>
            <a:xfrm>
              <a:off x="9882285" y="4220083"/>
              <a:ext cx="203200" cy="454025"/>
            </a:xfrm>
            <a:custGeom>
              <a:avLst/>
              <a:gdLst>
                <a:gd name="txL" fmla="*/ 0 w 128"/>
                <a:gd name="txT" fmla="*/ 0 h 286"/>
                <a:gd name="txR" fmla="*/ 128 w 128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8" h="286">
                  <a:moveTo>
                    <a:pt x="8" y="135"/>
                  </a:moveTo>
                  <a:lnTo>
                    <a:pt x="16" y="111"/>
                  </a:lnTo>
                  <a:lnTo>
                    <a:pt x="24" y="87"/>
                  </a:lnTo>
                  <a:lnTo>
                    <a:pt x="24" y="48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72"/>
                  </a:lnTo>
                  <a:lnTo>
                    <a:pt x="32" y="111"/>
                  </a:lnTo>
                  <a:lnTo>
                    <a:pt x="24" y="143"/>
                  </a:lnTo>
                  <a:lnTo>
                    <a:pt x="16" y="151"/>
                  </a:lnTo>
                  <a:lnTo>
                    <a:pt x="16" y="167"/>
                  </a:lnTo>
                  <a:lnTo>
                    <a:pt x="16" y="175"/>
                  </a:lnTo>
                  <a:lnTo>
                    <a:pt x="16" y="183"/>
                  </a:lnTo>
                  <a:lnTo>
                    <a:pt x="24" y="183"/>
                  </a:lnTo>
                  <a:lnTo>
                    <a:pt x="40" y="199"/>
                  </a:lnTo>
                  <a:lnTo>
                    <a:pt x="64" y="207"/>
                  </a:lnTo>
                  <a:lnTo>
                    <a:pt x="88" y="222"/>
                  </a:lnTo>
                  <a:lnTo>
                    <a:pt x="104" y="238"/>
                  </a:lnTo>
                  <a:lnTo>
                    <a:pt x="120" y="246"/>
                  </a:lnTo>
                  <a:lnTo>
                    <a:pt x="128" y="254"/>
                  </a:lnTo>
                  <a:lnTo>
                    <a:pt x="128" y="262"/>
                  </a:lnTo>
                  <a:lnTo>
                    <a:pt x="128" y="278"/>
                  </a:lnTo>
                  <a:lnTo>
                    <a:pt x="128" y="286"/>
                  </a:lnTo>
                  <a:lnTo>
                    <a:pt x="120" y="286"/>
                  </a:lnTo>
                  <a:lnTo>
                    <a:pt x="120" y="278"/>
                  </a:lnTo>
                  <a:lnTo>
                    <a:pt x="112" y="270"/>
                  </a:lnTo>
                  <a:lnTo>
                    <a:pt x="96" y="262"/>
                  </a:lnTo>
                  <a:lnTo>
                    <a:pt x="72" y="230"/>
                  </a:lnTo>
                  <a:lnTo>
                    <a:pt x="40" y="207"/>
                  </a:lnTo>
                  <a:lnTo>
                    <a:pt x="24" y="199"/>
                  </a:lnTo>
                  <a:lnTo>
                    <a:pt x="8" y="191"/>
                  </a:lnTo>
                  <a:lnTo>
                    <a:pt x="8" y="183"/>
                  </a:lnTo>
                  <a:lnTo>
                    <a:pt x="0" y="183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8" y="151"/>
                  </a:lnTo>
                  <a:lnTo>
                    <a:pt x="8" y="13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Freeform 40"/>
          <p:cNvSpPr/>
          <p:nvPr/>
        </p:nvSpPr>
        <p:spPr>
          <a:xfrm>
            <a:off x="5177155" y="2726055"/>
            <a:ext cx="882650" cy="1297305"/>
          </a:xfrm>
          <a:custGeom>
            <a:avLst/>
            <a:gdLst>
              <a:gd name="txL" fmla="*/ 0 w 10000"/>
              <a:gd name="txT" fmla="*/ 0 h 9803"/>
              <a:gd name="txR" fmla="*/ 10000 w 10000"/>
              <a:gd name="txB" fmla="*/ 9803 h 9803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803">
                <a:moveTo>
                  <a:pt x="1771" y="9212"/>
                </a:moveTo>
                <a:lnTo>
                  <a:pt x="1181" y="9409"/>
                </a:lnTo>
                <a:lnTo>
                  <a:pt x="590" y="9606"/>
                </a:lnTo>
                <a:lnTo>
                  <a:pt x="0" y="9803"/>
                </a:lnTo>
                <a:lnTo>
                  <a:pt x="0" y="9606"/>
                </a:lnTo>
                <a:lnTo>
                  <a:pt x="0" y="9409"/>
                </a:lnTo>
                <a:lnTo>
                  <a:pt x="590" y="9015"/>
                </a:lnTo>
                <a:lnTo>
                  <a:pt x="1181" y="8621"/>
                </a:lnTo>
                <a:lnTo>
                  <a:pt x="1771" y="8226"/>
                </a:lnTo>
                <a:lnTo>
                  <a:pt x="2657" y="7636"/>
                </a:lnTo>
                <a:lnTo>
                  <a:pt x="3247" y="6847"/>
                </a:lnTo>
                <a:lnTo>
                  <a:pt x="4096" y="6059"/>
                </a:lnTo>
                <a:lnTo>
                  <a:pt x="4686" y="5296"/>
                </a:lnTo>
                <a:lnTo>
                  <a:pt x="5572" y="4507"/>
                </a:lnTo>
                <a:cubicBezTo>
                  <a:pt x="5670" y="4244"/>
                  <a:pt x="5769" y="3982"/>
                  <a:pt x="5867" y="3719"/>
                </a:cubicBezTo>
                <a:lnTo>
                  <a:pt x="6458" y="2734"/>
                </a:lnTo>
                <a:lnTo>
                  <a:pt x="6753" y="2340"/>
                </a:lnTo>
                <a:lnTo>
                  <a:pt x="6753" y="2143"/>
                </a:lnTo>
                <a:lnTo>
                  <a:pt x="7048" y="1749"/>
                </a:lnTo>
                <a:lnTo>
                  <a:pt x="7048" y="1552"/>
                </a:lnTo>
                <a:lnTo>
                  <a:pt x="7048" y="1355"/>
                </a:lnTo>
                <a:lnTo>
                  <a:pt x="7048" y="1157"/>
                </a:lnTo>
                <a:lnTo>
                  <a:pt x="7048" y="961"/>
                </a:lnTo>
                <a:lnTo>
                  <a:pt x="9410" y="0"/>
                </a:lnTo>
                <a:lnTo>
                  <a:pt x="9705" y="197"/>
                </a:lnTo>
                <a:lnTo>
                  <a:pt x="10000" y="394"/>
                </a:lnTo>
                <a:lnTo>
                  <a:pt x="10000" y="591"/>
                </a:lnTo>
                <a:lnTo>
                  <a:pt x="9705" y="961"/>
                </a:lnTo>
                <a:lnTo>
                  <a:pt x="9705" y="1157"/>
                </a:lnTo>
                <a:lnTo>
                  <a:pt x="9410" y="1157"/>
                </a:lnTo>
                <a:lnTo>
                  <a:pt x="9410" y="1355"/>
                </a:lnTo>
                <a:lnTo>
                  <a:pt x="9114" y="1552"/>
                </a:lnTo>
                <a:lnTo>
                  <a:pt x="8819" y="1749"/>
                </a:lnTo>
                <a:lnTo>
                  <a:pt x="8819" y="1946"/>
                </a:lnTo>
                <a:lnTo>
                  <a:pt x="8524" y="2340"/>
                </a:lnTo>
                <a:lnTo>
                  <a:pt x="8229" y="2734"/>
                </a:lnTo>
                <a:lnTo>
                  <a:pt x="8229" y="3326"/>
                </a:lnTo>
                <a:lnTo>
                  <a:pt x="7638" y="4113"/>
                </a:lnTo>
                <a:lnTo>
                  <a:pt x="6753" y="5099"/>
                </a:lnTo>
                <a:lnTo>
                  <a:pt x="6162" y="5863"/>
                </a:lnTo>
                <a:lnTo>
                  <a:pt x="5277" y="6651"/>
                </a:lnTo>
                <a:lnTo>
                  <a:pt x="4391" y="7438"/>
                </a:lnTo>
                <a:lnTo>
                  <a:pt x="3506" y="8030"/>
                </a:lnTo>
                <a:lnTo>
                  <a:pt x="2657" y="8621"/>
                </a:lnTo>
                <a:lnTo>
                  <a:pt x="1771" y="9212"/>
                </a:lnTo>
              </a:path>
            </a:pathLst>
          </a:custGeom>
          <a:solidFill>
            <a:srgbClr val="FF0000">
              <a:alpha val="100000"/>
            </a:srgbClr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40"/>
          <p:cNvSpPr/>
          <p:nvPr/>
        </p:nvSpPr>
        <p:spPr>
          <a:xfrm>
            <a:off x="5231765" y="2647950"/>
            <a:ext cx="779780" cy="310515"/>
          </a:xfrm>
          <a:custGeom>
            <a:avLst/>
            <a:gdLst>
              <a:gd name="txL" fmla="*/ 0 w 9676"/>
              <a:gd name="txT" fmla="*/ 0 h 10000"/>
              <a:gd name="txR" fmla="*/ 9676 w 9676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676" h="10000">
                <a:moveTo>
                  <a:pt x="7085" y="7477"/>
                </a:moveTo>
                <a:lnTo>
                  <a:pt x="7085" y="6632"/>
                </a:lnTo>
                <a:lnTo>
                  <a:pt x="6437" y="6632"/>
                </a:lnTo>
                <a:lnTo>
                  <a:pt x="5789" y="7477"/>
                </a:lnTo>
                <a:lnTo>
                  <a:pt x="4818" y="8317"/>
                </a:lnTo>
                <a:lnTo>
                  <a:pt x="3846" y="9160"/>
                </a:lnTo>
                <a:lnTo>
                  <a:pt x="2915" y="9160"/>
                </a:lnTo>
                <a:lnTo>
                  <a:pt x="2591" y="10000"/>
                </a:lnTo>
                <a:lnTo>
                  <a:pt x="2268" y="10000"/>
                </a:lnTo>
                <a:lnTo>
                  <a:pt x="1944" y="10000"/>
                </a:lnTo>
                <a:lnTo>
                  <a:pt x="1620" y="9160"/>
                </a:lnTo>
                <a:lnTo>
                  <a:pt x="1296" y="9160"/>
                </a:lnTo>
                <a:lnTo>
                  <a:pt x="648" y="7477"/>
                </a:lnTo>
                <a:cubicBezTo>
                  <a:pt x="541" y="7195"/>
                  <a:pt x="433" y="6914"/>
                  <a:pt x="325" y="6632"/>
                </a:cubicBezTo>
                <a:lnTo>
                  <a:pt x="0" y="5783"/>
                </a:lnTo>
                <a:lnTo>
                  <a:pt x="325" y="5051"/>
                </a:lnTo>
                <a:lnTo>
                  <a:pt x="648" y="5051"/>
                </a:lnTo>
                <a:lnTo>
                  <a:pt x="1620" y="5051"/>
                </a:lnTo>
                <a:lnTo>
                  <a:pt x="1944" y="5051"/>
                </a:lnTo>
                <a:lnTo>
                  <a:pt x="2591" y="5051"/>
                </a:lnTo>
                <a:lnTo>
                  <a:pt x="3522" y="5051"/>
                </a:lnTo>
                <a:lnTo>
                  <a:pt x="4494" y="4210"/>
                </a:lnTo>
                <a:lnTo>
                  <a:pt x="5465" y="3369"/>
                </a:lnTo>
                <a:lnTo>
                  <a:pt x="6437" y="3369"/>
                </a:lnTo>
                <a:lnTo>
                  <a:pt x="7085" y="2531"/>
                </a:lnTo>
                <a:cubicBezTo>
                  <a:pt x="7192" y="2248"/>
                  <a:pt x="7301" y="1966"/>
                  <a:pt x="7408" y="1683"/>
                </a:cubicBezTo>
                <a:lnTo>
                  <a:pt x="7732" y="847"/>
                </a:lnTo>
                <a:lnTo>
                  <a:pt x="8056" y="0"/>
                </a:lnTo>
                <a:lnTo>
                  <a:pt x="8380" y="0"/>
                </a:lnTo>
                <a:lnTo>
                  <a:pt x="8380" y="847"/>
                </a:lnTo>
                <a:lnTo>
                  <a:pt x="9028" y="1683"/>
                </a:lnTo>
                <a:lnTo>
                  <a:pt x="9351" y="1683"/>
                </a:lnTo>
                <a:cubicBezTo>
                  <a:pt x="9459" y="1966"/>
                  <a:pt x="9568" y="2248"/>
                  <a:pt x="9676" y="2531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5114925" y="4869180"/>
            <a:ext cx="742950" cy="1640205"/>
            <a:chOff x="9898" y="7098"/>
            <a:chExt cx="642" cy="1417"/>
          </a:xfrm>
          <a:solidFill>
            <a:schemeClr val="bg1">
              <a:lumMod val="50000"/>
            </a:schemeClr>
          </a:solidFill>
        </p:grpSpPr>
        <p:sp>
          <p:nvSpPr>
            <p:cNvPr id="59" name="Freeform 52"/>
            <p:cNvSpPr/>
            <p:nvPr/>
          </p:nvSpPr>
          <p:spPr>
            <a:xfrm>
              <a:off x="9898" y="7933"/>
              <a:ext cx="642" cy="582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0000" h="10000">
                  <a:moveTo>
                    <a:pt x="933" y="0"/>
                  </a:moveTo>
                  <a:lnTo>
                    <a:pt x="933" y="263"/>
                  </a:lnTo>
                  <a:lnTo>
                    <a:pt x="933" y="515"/>
                  </a:lnTo>
                  <a:lnTo>
                    <a:pt x="1166" y="772"/>
                  </a:lnTo>
                  <a:lnTo>
                    <a:pt x="1633" y="1004"/>
                  </a:lnTo>
                  <a:lnTo>
                    <a:pt x="1866" y="1263"/>
                  </a:lnTo>
                  <a:lnTo>
                    <a:pt x="2566" y="1522"/>
                  </a:lnTo>
                  <a:lnTo>
                    <a:pt x="3265" y="2033"/>
                  </a:lnTo>
                  <a:lnTo>
                    <a:pt x="3965" y="2547"/>
                  </a:lnTo>
                  <a:lnTo>
                    <a:pt x="4898" y="3323"/>
                  </a:lnTo>
                  <a:lnTo>
                    <a:pt x="5831" y="3839"/>
                  </a:lnTo>
                  <a:lnTo>
                    <a:pt x="6764" y="4355"/>
                  </a:lnTo>
                  <a:lnTo>
                    <a:pt x="7464" y="4870"/>
                  </a:lnTo>
                  <a:lnTo>
                    <a:pt x="8163" y="5387"/>
                  </a:lnTo>
                  <a:lnTo>
                    <a:pt x="8630" y="5904"/>
                  </a:lnTo>
                  <a:lnTo>
                    <a:pt x="9096" y="6166"/>
                  </a:lnTo>
                  <a:cubicBezTo>
                    <a:pt x="9174" y="6336"/>
                    <a:pt x="9251" y="6508"/>
                    <a:pt x="9329" y="6677"/>
                  </a:cubicBezTo>
                  <a:lnTo>
                    <a:pt x="9534" y="6938"/>
                  </a:lnTo>
                  <a:cubicBezTo>
                    <a:pt x="9612" y="7099"/>
                    <a:pt x="9689" y="7262"/>
                    <a:pt x="9767" y="7423"/>
                  </a:cubicBezTo>
                  <a:cubicBezTo>
                    <a:pt x="9845" y="7594"/>
                    <a:pt x="9922" y="7767"/>
                    <a:pt x="10000" y="7937"/>
                  </a:cubicBezTo>
                  <a:lnTo>
                    <a:pt x="10000" y="8452"/>
                  </a:lnTo>
                  <a:lnTo>
                    <a:pt x="10000" y="8968"/>
                  </a:lnTo>
                  <a:lnTo>
                    <a:pt x="9767" y="9484"/>
                  </a:lnTo>
                  <a:lnTo>
                    <a:pt x="9767" y="9745"/>
                  </a:lnTo>
                  <a:lnTo>
                    <a:pt x="9767" y="10000"/>
                  </a:lnTo>
                  <a:lnTo>
                    <a:pt x="9534" y="10000"/>
                  </a:lnTo>
                  <a:lnTo>
                    <a:pt x="9534" y="9745"/>
                  </a:lnTo>
                  <a:lnTo>
                    <a:pt x="9329" y="9745"/>
                  </a:lnTo>
                  <a:lnTo>
                    <a:pt x="9096" y="9484"/>
                  </a:lnTo>
                  <a:lnTo>
                    <a:pt x="8630" y="8968"/>
                  </a:lnTo>
                  <a:lnTo>
                    <a:pt x="8397" y="8707"/>
                  </a:lnTo>
                  <a:lnTo>
                    <a:pt x="7930" y="8194"/>
                  </a:lnTo>
                  <a:lnTo>
                    <a:pt x="7464" y="7676"/>
                  </a:lnTo>
                  <a:lnTo>
                    <a:pt x="6297" y="6415"/>
                  </a:lnTo>
                  <a:lnTo>
                    <a:pt x="5131" y="5387"/>
                  </a:lnTo>
                  <a:lnTo>
                    <a:pt x="3965" y="4355"/>
                  </a:lnTo>
                  <a:lnTo>
                    <a:pt x="2799" y="3323"/>
                  </a:lnTo>
                  <a:lnTo>
                    <a:pt x="2099" y="2810"/>
                  </a:lnTo>
                  <a:lnTo>
                    <a:pt x="1633" y="2295"/>
                  </a:lnTo>
                  <a:lnTo>
                    <a:pt x="1166" y="2033"/>
                  </a:lnTo>
                  <a:lnTo>
                    <a:pt x="700" y="1522"/>
                  </a:lnTo>
                  <a:lnTo>
                    <a:pt x="466" y="1263"/>
                  </a:lnTo>
                  <a:lnTo>
                    <a:pt x="233" y="1004"/>
                  </a:lnTo>
                  <a:lnTo>
                    <a:pt x="0" y="1004"/>
                  </a:lnTo>
                  <a:lnTo>
                    <a:pt x="0" y="772"/>
                  </a:lnTo>
                  <a:lnTo>
                    <a:pt x="0" y="515"/>
                  </a:lnTo>
                </a:path>
              </a:pathLst>
            </a:custGeom>
            <a:grpFill/>
            <a:ln w="1270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52"/>
            <p:cNvSpPr/>
            <p:nvPr/>
          </p:nvSpPr>
          <p:spPr>
            <a:xfrm>
              <a:off x="9898" y="7098"/>
              <a:ext cx="255" cy="910"/>
            </a:xfrm>
            <a:custGeom>
              <a:avLst/>
              <a:gdLst>
                <a:gd name="txL" fmla="*/ 0 w 10000"/>
                <a:gd name="txT" fmla="*/ 0 h 9837"/>
                <a:gd name="txR" fmla="*/ 10000 w 10000"/>
                <a:gd name="txB" fmla="*/ 9837 h 9837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837">
                  <a:moveTo>
                    <a:pt x="1766" y="6936"/>
                  </a:moveTo>
                  <a:lnTo>
                    <a:pt x="2941" y="5658"/>
                  </a:lnTo>
                  <a:cubicBezTo>
                    <a:pt x="3137" y="5280"/>
                    <a:pt x="3334" y="4905"/>
                    <a:pt x="3526" y="4524"/>
                  </a:cubicBezTo>
                  <a:lnTo>
                    <a:pt x="4116" y="3550"/>
                  </a:lnTo>
                  <a:lnTo>
                    <a:pt x="4707" y="2575"/>
                  </a:lnTo>
                  <a:lnTo>
                    <a:pt x="4707" y="2090"/>
                  </a:lnTo>
                  <a:lnTo>
                    <a:pt x="5295" y="1784"/>
                  </a:lnTo>
                  <a:lnTo>
                    <a:pt x="5295" y="1459"/>
                  </a:lnTo>
                  <a:lnTo>
                    <a:pt x="5295" y="1137"/>
                  </a:lnTo>
                  <a:lnTo>
                    <a:pt x="5295" y="973"/>
                  </a:lnTo>
                  <a:lnTo>
                    <a:pt x="5295" y="649"/>
                  </a:lnTo>
                  <a:lnTo>
                    <a:pt x="4707" y="649"/>
                  </a:lnTo>
                  <a:lnTo>
                    <a:pt x="4707" y="486"/>
                  </a:lnTo>
                  <a:lnTo>
                    <a:pt x="4116" y="324"/>
                  </a:lnTo>
                  <a:lnTo>
                    <a:pt x="4116" y="164"/>
                  </a:lnTo>
                  <a:lnTo>
                    <a:pt x="4116" y="0"/>
                  </a:lnTo>
                  <a:lnTo>
                    <a:pt x="4707" y="0"/>
                  </a:lnTo>
                  <a:lnTo>
                    <a:pt x="5879" y="0"/>
                  </a:lnTo>
                  <a:lnTo>
                    <a:pt x="7057" y="164"/>
                  </a:lnTo>
                  <a:lnTo>
                    <a:pt x="8232" y="324"/>
                  </a:lnTo>
                  <a:lnTo>
                    <a:pt x="9413" y="486"/>
                  </a:lnTo>
                  <a:lnTo>
                    <a:pt x="10000" y="649"/>
                  </a:lnTo>
                  <a:lnTo>
                    <a:pt x="10000" y="811"/>
                  </a:lnTo>
                  <a:lnTo>
                    <a:pt x="10000" y="1137"/>
                  </a:lnTo>
                  <a:lnTo>
                    <a:pt x="9413" y="1619"/>
                  </a:lnTo>
                  <a:lnTo>
                    <a:pt x="9413" y="1784"/>
                  </a:lnTo>
                  <a:lnTo>
                    <a:pt x="8822" y="2090"/>
                  </a:lnTo>
                  <a:lnTo>
                    <a:pt x="8822" y="2252"/>
                  </a:lnTo>
                  <a:lnTo>
                    <a:pt x="8822" y="2575"/>
                  </a:lnTo>
                  <a:lnTo>
                    <a:pt x="8232" y="2903"/>
                  </a:lnTo>
                  <a:lnTo>
                    <a:pt x="8232" y="3226"/>
                  </a:lnTo>
                  <a:lnTo>
                    <a:pt x="7645" y="3714"/>
                  </a:lnTo>
                  <a:lnTo>
                    <a:pt x="6471" y="5658"/>
                  </a:lnTo>
                  <a:lnTo>
                    <a:pt x="4116" y="7260"/>
                  </a:lnTo>
                  <a:lnTo>
                    <a:pt x="4116" y="7748"/>
                  </a:lnTo>
                  <a:lnTo>
                    <a:pt x="3526" y="8070"/>
                  </a:lnTo>
                  <a:lnTo>
                    <a:pt x="2941" y="8398"/>
                  </a:lnTo>
                  <a:lnTo>
                    <a:pt x="2941" y="8722"/>
                  </a:lnTo>
                  <a:lnTo>
                    <a:pt x="2349" y="8884"/>
                  </a:lnTo>
                  <a:lnTo>
                    <a:pt x="2349" y="9043"/>
                  </a:lnTo>
                  <a:lnTo>
                    <a:pt x="2349" y="9209"/>
                  </a:lnTo>
                  <a:lnTo>
                    <a:pt x="2349" y="9370"/>
                  </a:lnTo>
                  <a:lnTo>
                    <a:pt x="2941" y="9536"/>
                  </a:lnTo>
                  <a:lnTo>
                    <a:pt x="1180" y="9837"/>
                  </a:lnTo>
                  <a:lnTo>
                    <a:pt x="587" y="9676"/>
                  </a:lnTo>
                  <a:lnTo>
                    <a:pt x="0" y="9676"/>
                  </a:lnTo>
                  <a:lnTo>
                    <a:pt x="0" y="9536"/>
                  </a:lnTo>
                  <a:lnTo>
                    <a:pt x="0" y="9370"/>
                  </a:lnTo>
                  <a:lnTo>
                    <a:pt x="0" y="9209"/>
                  </a:lnTo>
                  <a:lnTo>
                    <a:pt x="0" y="8884"/>
                  </a:lnTo>
                  <a:lnTo>
                    <a:pt x="587" y="8398"/>
                  </a:lnTo>
                  <a:lnTo>
                    <a:pt x="587" y="8070"/>
                  </a:lnTo>
                  <a:lnTo>
                    <a:pt x="1180" y="7421"/>
                  </a:lnTo>
                  <a:lnTo>
                    <a:pt x="1766" y="6936"/>
                  </a:lnTo>
                </a:path>
              </a:pathLst>
            </a:custGeom>
            <a:grpFill/>
            <a:ln w="1270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Freeform 52"/>
          <p:cNvSpPr/>
          <p:nvPr/>
        </p:nvSpPr>
        <p:spPr>
          <a:xfrm>
            <a:off x="5114290" y="5843270"/>
            <a:ext cx="742950" cy="673735"/>
          </a:xfrm>
          <a:custGeom>
            <a:avLst/>
            <a:gdLst>
              <a:gd name="txL" fmla="*/ 0 w 10000"/>
              <a:gd name="txT" fmla="*/ 0 h 10000"/>
              <a:gd name="txR" fmla="*/ 10000 w 10000"/>
              <a:gd name="txB" fmla="*/ 10000 h 10000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10000" h="10000">
                <a:moveTo>
                  <a:pt x="933" y="0"/>
                </a:moveTo>
                <a:lnTo>
                  <a:pt x="933" y="263"/>
                </a:lnTo>
                <a:lnTo>
                  <a:pt x="933" y="515"/>
                </a:lnTo>
                <a:lnTo>
                  <a:pt x="1166" y="772"/>
                </a:lnTo>
                <a:lnTo>
                  <a:pt x="1633" y="1004"/>
                </a:lnTo>
                <a:lnTo>
                  <a:pt x="1866" y="1263"/>
                </a:lnTo>
                <a:lnTo>
                  <a:pt x="2566" y="1522"/>
                </a:lnTo>
                <a:lnTo>
                  <a:pt x="3265" y="2033"/>
                </a:lnTo>
                <a:lnTo>
                  <a:pt x="3965" y="2547"/>
                </a:lnTo>
                <a:lnTo>
                  <a:pt x="4898" y="3323"/>
                </a:lnTo>
                <a:lnTo>
                  <a:pt x="5831" y="3839"/>
                </a:lnTo>
                <a:lnTo>
                  <a:pt x="6764" y="4355"/>
                </a:lnTo>
                <a:lnTo>
                  <a:pt x="7464" y="4870"/>
                </a:lnTo>
                <a:lnTo>
                  <a:pt x="8163" y="5387"/>
                </a:lnTo>
                <a:lnTo>
                  <a:pt x="8630" y="5904"/>
                </a:lnTo>
                <a:lnTo>
                  <a:pt x="9096" y="6166"/>
                </a:lnTo>
                <a:cubicBezTo>
                  <a:pt x="9174" y="6336"/>
                  <a:pt x="9251" y="6508"/>
                  <a:pt x="9329" y="6677"/>
                </a:cubicBezTo>
                <a:lnTo>
                  <a:pt x="9534" y="6938"/>
                </a:lnTo>
                <a:cubicBezTo>
                  <a:pt x="9612" y="7099"/>
                  <a:pt x="9689" y="7262"/>
                  <a:pt x="9767" y="7423"/>
                </a:cubicBezTo>
                <a:cubicBezTo>
                  <a:pt x="9845" y="7594"/>
                  <a:pt x="9922" y="7767"/>
                  <a:pt x="10000" y="7937"/>
                </a:cubicBezTo>
                <a:lnTo>
                  <a:pt x="10000" y="8452"/>
                </a:lnTo>
                <a:lnTo>
                  <a:pt x="10000" y="8968"/>
                </a:lnTo>
                <a:lnTo>
                  <a:pt x="9767" y="9484"/>
                </a:lnTo>
                <a:lnTo>
                  <a:pt x="9767" y="9745"/>
                </a:lnTo>
                <a:lnTo>
                  <a:pt x="9767" y="10000"/>
                </a:lnTo>
                <a:lnTo>
                  <a:pt x="9534" y="10000"/>
                </a:lnTo>
                <a:lnTo>
                  <a:pt x="9534" y="9745"/>
                </a:lnTo>
                <a:lnTo>
                  <a:pt x="9329" y="9745"/>
                </a:lnTo>
                <a:lnTo>
                  <a:pt x="9096" y="9484"/>
                </a:lnTo>
                <a:lnTo>
                  <a:pt x="8630" y="8968"/>
                </a:lnTo>
                <a:lnTo>
                  <a:pt x="8397" y="8707"/>
                </a:lnTo>
                <a:lnTo>
                  <a:pt x="7930" y="8194"/>
                </a:lnTo>
                <a:lnTo>
                  <a:pt x="7464" y="7676"/>
                </a:lnTo>
                <a:lnTo>
                  <a:pt x="6297" y="6415"/>
                </a:lnTo>
                <a:lnTo>
                  <a:pt x="5131" y="5387"/>
                </a:lnTo>
                <a:lnTo>
                  <a:pt x="3965" y="4355"/>
                </a:lnTo>
                <a:lnTo>
                  <a:pt x="2799" y="3323"/>
                </a:lnTo>
                <a:lnTo>
                  <a:pt x="2099" y="2810"/>
                </a:lnTo>
                <a:lnTo>
                  <a:pt x="1633" y="2295"/>
                </a:lnTo>
                <a:lnTo>
                  <a:pt x="1166" y="2033"/>
                </a:lnTo>
                <a:lnTo>
                  <a:pt x="700" y="1522"/>
                </a:lnTo>
                <a:lnTo>
                  <a:pt x="466" y="1263"/>
                </a:lnTo>
                <a:lnTo>
                  <a:pt x="233" y="1004"/>
                </a:lnTo>
                <a:lnTo>
                  <a:pt x="0" y="1004"/>
                </a:lnTo>
                <a:lnTo>
                  <a:pt x="0" y="772"/>
                </a:lnTo>
                <a:lnTo>
                  <a:pt x="0" y="515"/>
                </a:lnTo>
              </a:path>
            </a:pathLst>
          </a:custGeom>
          <a:solidFill>
            <a:srgbClr val="FF0000">
              <a:alpha val="100000"/>
            </a:srgbClr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52"/>
          <p:cNvSpPr/>
          <p:nvPr/>
        </p:nvSpPr>
        <p:spPr>
          <a:xfrm>
            <a:off x="5114290" y="4876800"/>
            <a:ext cx="295275" cy="1053465"/>
          </a:xfrm>
          <a:custGeom>
            <a:avLst/>
            <a:gdLst>
              <a:gd name="txL" fmla="*/ 0 w 10000"/>
              <a:gd name="txT" fmla="*/ 0 h 9837"/>
              <a:gd name="txR" fmla="*/ 10000 w 10000"/>
              <a:gd name="txB" fmla="*/ 9837 h 9837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000" h="9837">
                <a:moveTo>
                  <a:pt x="1766" y="6936"/>
                </a:moveTo>
                <a:lnTo>
                  <a:pt x="2941" y="5658"/>
                </a:lnTo>
                <a:cubicBezTo>
                  <a:pt x="3137" y="5280"/>
                  <a:pt x="3334" y="4905"/>
                  <a:pt x="3526" y="4524"/>
                </a:cubicBezTo>
                <a:lnTo>
                  <a:pt x="4116" y="3550"/>
                </a:lnTo>
                <a:lnTo>
                  <a:pt x="4707" y="2575"/>
                </a:lnTo>
                <a:lnTo>
                  <a:pt x="4707" y="2090"/>
                </a:lnTo>
                <a:lnTo>
                  <a:pt x="5295" y="1784"/>
                </a:lnTo>
                <a:lnTo>
                  <a:pt x="5295" y="1459"/>
                </a:lnTo>
                <a:lnTo>
                  <a:pt x="5295" y="1137"/>
                </a:lnTo>
                <a:lnTo>
                  <a:pt x="5295" y="973"/>
                </a:lnTo>
                <a:lnTo>
                  <a:pt x="5295" y="649"/>
                </a:lnTo>
                <a:lnTo>
                  <a:pt x="4707" y="649"/>
                </a:lnTo>
                <a:lnTo>
                  <a:pt x="4707" y="486"/>
                </a:lnTo>
                <a:lnTo>
                  <a:pt x="4116" y="324"/>
                </a:lnTo>
                <a:lnTo>
                  <a:pt x="4116" y="164"/>
                </a:lnTo>
                <a:lnTo>
                  <a:pt x="4116" y="0"/>
                </a:lnTo>
                <a:lnTo>
                  <a:pt x="4707" y="0"/>
                </a:lnTo>
                <a:lnTo>
                  <a:pt x="5879" y="0"/>
                </a:lnTo>
                <a:lnTo>
                  <a:pt x="7057" y="164"/>
                </a:lnTo>
                <a:lnTo>
                  <a:pt x="8232" y="324"/>
                </a:lnTo>
                <a:lnTo>
                  <a:pt x="9413" y="486"/>
                </a:lnTo>
                <a:lnTo>
                  <a:pt x="10000" y="649"/>
                </a:lnTo>
                <a:lnTo>
                  <a:pt x="10000" y="811"/>
                </a:lnTo>
                <a:lnTo>
                  <a:pt x="10000" y="1137"/>
                </a:lnTo>
                <a:lnTo>
                  <a:pt x="9413" y="1619"/>
                </a:lnTo>
                <a:lnTo>
                  <a:pt x="9413" y="1784"/>
                </a:lnTo>
                <a:lnTo>
                  <a:pt x="8822" y="2090"/>
                </a:lnTo>
                <a:lnTo>
                  <a:pt x="8822" y="2252"/>
                </a:lnTo>
                <a:lnTo>
                  <a:pt x="8822" y="2575"/>
                </a:lnTo>
                <a:lnTo>
                  <a:pt x="8232" y="2903"/>
                </a:lnTo>
                <a:lnTo>
                  <a:pt x="8232" y="3226"/>
                </a:lnTo>
                <a:lnTo>
                  <a:pt x="7645" y="3714"/>
                </a:lnTo>
                <a:lnTo>
                  <a:pt x="6471" y="5658"/>
                </a:lnTo>
                <a:lnTo>
                  <a:pt x="4116" y="7260"/>
                </a:lnTo>
                <a:lnTo>
                  <a:pt x="4116" y="7748"/>
                </a:lnTo>
                <a:lnTo>
                  <a:pt x="3526" y="8070"/>
                </a:lnTo>
                <a:lnTo>
                  <a:pt x="2941" y="8398"/>
                </a:lnTo>
                <a:lnTo>
                  <a:pt x="2941" y="8722"/>
                </a:lnTo>
                <a:lnTo>
                  <a:pt x="2349" y="8884"/>
                </a:lnTo>
                <a:lnTo>
                  <a:pt x="2349" y="9043"/>
                </a:lnTo>
                <a:lnTo>
                  <a:pt x="2349" y="9209"/>
                </a:lnTo>
                <a:lnTo>
                  <a:pt x="2349" y="9370"/>
                </a:lnTo>
                <a:lnTo>
                  <a:pt x="2941" y="9536"/>
                </a:lnTo>
                <a:lnTo>
                  <a:pt x="1180" y="9837"/>
                </a:lnTo>
                <a:lnTo>
                  <a:pt x="587" y="9676"/>
                </a:lnTo>
                <a:lnTo>
                  <a:pt x="0" y="9676"/>
                </a:lnTo>
                <a:lnTo>
                  <a:pt x="0" y="9536"/>
                </a:lnTo>
                <a:lnTo>
                  <a:pt x="0" y="9370"/>
                </a:lnTo>
                <a:lnTo>
                  <a:pt x="0" y="9209"/>
                </a:lnTo>
                <a:lnTo>
                  <a:pt x="0" y="8884"/>
                </a:lnTo>
                <a:lnTo>
                  <a:pt x="587" y="8398"/>
                </a:lnTo>
                <a:lnTo>
                  <a:pt x="587" y="8070"/>
                </a:lnTo>
                <a:lnTo>
                  <a:pt x="1180" y="7421"/>
                </a:lnTo>
                <a:lnTo>
                  <a:pt x="1766" y="6936"/>
                </a:lnTo>
              </a:path>
            </a:pathLst>
          </a:custGeom>
          <a:solidFill>
            <a:srgbClr val="FF0000">
              <a:alpha val="100000"/>
            </a:srgbClr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69135" y="2428240"/>
            <a:ext cx="12365355" cy="1940560"/>
            <a:chOff x="1066" y="3939"/>
            <a:chExt cx="19473" cy="3056"/>
          </a:xfrm>
        </p:grpSpPr>
        <p:grpSp>
          <p:nvGrpSpPr>
            <p:cNvPr id="3" name="组合 2"/>
            <p:cNvGrpSpPr/>
            <p:nvPr/>
          </p:nvGrpSpPr>
          <p:grpSpPr>
            <a:xfrm>
              <a:off x="1724" y="6173"/>
              <a:ext cx="15195" cy="822"/>
              <a:chOff x="7324" y="6185"/>
              <a:chExt cx="15195" cy="82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324" y="6185"/>
                <a:ext cx="36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Lesson 5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209" y="6185"/>
                <a:ext cx="12310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Her daughter is 20 years old this year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066" y="3939"/>
              <a:ext cx="19473" cy="2113"/>
              <a:chOff x="6666" y="3951"/>
              <a:chExt cx="19473" cy="2113"/>
            </a:xfrm>
          </p:grpSpPr>
          <p:sp>
            <p:nvSpPr>
              <p:cNvPr id="6" name="文本框 7"/>
              <p:cNvSpPr txBox="1"/>
              <p:nvPr/>
            </p:nvSpPr>
            <p:spPr>
              <a:xfrm>
                <a:off x="6667" y="4612"/>
                <a:ext cx="19472" cy="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540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思源黑体 CN Regular" panose="020B0500000000000000" pitchFamily="34" charset="-122"/>
                    <a:sym typeface="+mn-ea"/>
                  </a:rPr>
                  <a:t>第五课  她女儿今年二十岁</a:t>
                </a:r>
                <a:endParaRPr kumimoji="0" lang="zh-CN" altLang="en-US" sz="540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E3C982"/>
                      </a:gs>
                      <a:gs pos="95000">
                        <a:srgbClr val="B29054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666" y="3951"/>
                <a:ext cx="13832" cy="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err="1">
                    <a:gradFill flip="none" rotWithShape="1">
                      <a:gsLst>
                        <a:gs pos="0">
                          <a:srgbClr val="E3C982"/>
                        </a:gs>
                        <a:gs pos="95000">
                          <a:srgbClr val="B29054"/>
                        </a:gs>
                      </a:gsLst>
                      <a:lin ang="0" scaled="1"/>
                      <a:tileRect/>
                    </a:gradFill>
                    <a:latin typeface="华文细黑" panose="02010600040101010101" pitchFamily="2" charset="-122"/>
                    <a:ea typeface="华文细黑" panose="02010600040101010101" pitchFamily="2" charset="-122"/>
                    <a:sym typeface="+mn-ea"/>
                  </a:rPr>
                  <a:t>  dì   wǔ   kè      tā   nǚ    ér    jīn nián èr    shí   suì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2047875" y="2201545"/>
            <a:ext cx="8565515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C:\Users\Administrator\Desktop\小红书\对外汉语战略搞钱计划\教学素材\动图\动图1.gif动图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59765" y="840740"/>
            <a:ext cx="6591300" cy="5366385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Lesson5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92513 -4.81481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92513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072188" y="1628775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695383" y="1628775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072188" y="3933825"/>
            <a:ext cx="2144395" cy="2145030"/>
            <a:chOff x="7023900" y="1357298"/>
            <a:chExt cx="2143140" cy="2143934"/>
          </a:xfrm>
        </p:grpSpPr>
        <p:sp>
          <p:nvSpPr>
            <p:cNvPr id="10" name="矩形 9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1"/>
              <a:endCxn id="10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695383" y="3933825"/>
            <a:ext cx="2144395" cy="2145030"/>
            <a:chOff x="7023900" y="1357298"/>
            <a:chExt cx="2143140" cy="2143934"/>
          </a:xfrm>
        </p:grpSpPr>
        <p:sp>
          <p:nvSpPr>
            <p:cNvPr id="23" name="矩形 2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stCxn id="23" idx="0"/>
              <a:endCxn id="2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3" idx="1"/>
              <a:endCxn id="2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3654425" y="1070610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shuǐ</a:t>
            </a:r>
          </a:p>
        </p:txBody>
      </p:sp>
      <p:sp>
        <p:nvSpPr>
          <p:cNvPr id="82" name="文本框 7"/>
          <p:cNvSpPr txBox="1"/>
          <p:nvPr/>
        </p:nvSpPr>
        <p:spPr>
          <a:xfrm>
            <a:off x="6073140" y="105219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nǚ</a:t>
            </a:r>
          </a:p>
        </p:txBody>
      </p:sp>
      <p:sp>
        <p:nvSpPr>
          <p:cNvPr id="84" name="文本框 7"/>
          <p:cNvSpPr txBox="1"/>
          <p:nvPr/>
        </p:nvSpPr>
        <p:spPr>
          <a:xfrm>
            <a:off x="3695065" y="6078855"/>
            <a:ext cx="21450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文本框 7"/>
          <p:cNvSpPr txBox="1"/>
          <p:nvPr/>
        </p:nvSpPr>
        <p:spPr>
          <a:xfrm>
            <a:off x="6073140" y="6078855"/>
            <a:ext cx="21443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à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3737" name="Rectangle 35"/>
          <p:cNvSpPr/>
          <p:nvPr/>
        </p:nvSpPr>
        <p:spPr>
          <a:xfrm>
            <a:off x="4112260" y="1977390"/>
            <a:ext cx="120015" cy="1689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100" dirty="0">
                <a:solidFill>
                  <a:srgbClr val="000000"/>
                </a:solidFill>
                <a:latin typeface="Calibri" panose="020F050202020403020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73741" name="AutoShape 44"/>
          <p:cNvSpPr>
            <a:spLocks noChangeAspect="1" noTextEdit="1"/>
          </p:cNvSpPr>
          <p:nvPr/>
        </p:nvSpPr>
        <p:spPr>
          <a:xfrm>
            <a:off x="3978910" y="2048510"/>
            <a:ext cx="1296035" cy="1289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5"/>
          <p:cNvSpPr/>
          <p:nvPr/>
        </p:nvSpPr>
        <p:spPr>
          <a:xfrm>
            <a:off x="4112260" y="1977390"/>
            <a:ext cx="120015" cy="1689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100" dirty="0">
                <a:solidFill>
                  <a:srgbClr val="000000"/>
                </a:solidFill>
                <a:latin typeface="Calibri" panose="020F050202020403020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285615" y="2165350"/>
            <a:ext cx="1201420" cy="1200785"/>
            <a:chOff x="1630" y="3189"/>
            <a:chExt cx="1892" cy="1891"/>
          </a:xfrm>
        </p:grpSpPr>
        <p:sp>
          <p:nvSpPr>
            <p:cNvPr id="7" name="Freeform 48"/>
            <p:cNvSpPr/>
            <p:nvPr/>
          </p:nvSpPr>
          <p:spPr bwMode="auto">
            <a:xfrm>
              <a:off x="2353" y="3189"/>
              <a:ext cx="185" cy="1890"/>
            </a:xfrm>
            <a:custGeom>
              <a:avLst/>
              <a:gdLst/>
              <a:ahLst/>
              <a:cxnLst/>
              <a:rect l="0" t="0" r="r" b="b"/>
              <a:pathLst>
                <a:path w="10000" h="10000">
                  <a:moveTo>
                    <a:pt x="1540" y="8214"/>
                  </a:moveTo>
                  <a:lnTo>
                    <a:pt x="1540" y="8108"/>
                  </a:lnTo>
                  <a:lnTo>
                    <a:pt x="2305" y="7897"/>
                  </a:lnTo>
                  <a:lnTo>
                    <a:pt x="2305" y="7791"/>
                  </a:lnTo>
                  <a:lnTo>
                    <a:pt x="2305" y="7474"/>
                  </a:lnTo>
                  <a:lnTo>
                    <a:pt x="2305" y="7262"/>
                  </a:lnTo>
                  <a:lnTo>
                    <a:pt x="2305" y="6944"/>
                  </a:lnTo>
                  <a:lnTo>
                    <a:pt x="3077" y="6521"/>
                  </a:lnTo>
                  <a:lnTo>
                    <a:pt x="3077" y="4947"/>
                  </a:lnTo>
                  <a:lnTo>
                    <a:pt x="3077" y="3373"/>
                  </a:lnTo>
                  <a:lnTo>
                    <a:pt x="3077" y="2738"/>
                  </a:lnTo>
                  <a:lnTo>
                    <a:pt x="3077" y="2421"/>
                  </a:lnTo>
                  <a:lnTo>
                    <a:pt x="3077" y="2103"/>
                  </a:lnTo>
                  <a:lnTo>
                    <a:pt x="3077" y="1786"/>
                  </a:lnTo>
                  <a:lnTo>
                    <a:pt x="2305" y="1574"/>
                  </a:lnTo>
                  <a:lnTo>
                    <a:pt x="2305" y="1362"/>
                  </a:lnTo>
                  <a:lnTo>
                    <a:pt x="2305" y="1164"/>
                  </a:lnTo>
                  <a:lnTo>
                    <a:pt x="2305" y="847"/>
                  </a:lnTo>
                  <a:lnTo>
                    <a:pt x="1540" y="635"/>
                  </a:lnTo>
                  <a:lnTo>
                    <a:pt x="1540" y="423"/>
                  </a:lnTo>
                  <a:lnTo>
                    <a:pt x="768" y="317"/>
                  </a:lnTo>
                  <a:lnTo>
                    <a:pt x="0" y="212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768" y="0"/>
                  </a:lnTo>
                  <a:lnTo>
                    <a:pt x="2305" y="0"/>
                  </a:lnTo>
                  <a:lnTo>
                    <a:pt x="3847" y="0"/>
                  </a:lnTo>
                  <a:lnTo>
                    <a:pt x="6154" y="106"/>
                  </a:lnTo>
                  <a:lnTo>
                    <a:pt x="7693" y="212"/>
                  </a:lnTo>
                  <a:lnTo>
                    <a:pt x="9230" y="317"/>
                  </a:lnTo>
                  <a:lnTo>
                    <a:pt x="10000" y="423"/>
                  </a:lnTo>
                  <a:lnTo>
                    <a:pt x="10000" y="529"/>
                  </a:lnTo>
                  <a:lnTo>
                    <a:pt x="10000" y="635"/>
                  </a:lnTo>
                  <a:lnTo>
                    <a:pt x="10000" y="847"/>
                  </a:lnTo>
                  <a:lnTo>
                    <a:pt x="9230" y="1058"/>
                  </a:lnTo>
                  <a:lnTo>
                    <a:pt x="9230" y="1164"/>
                  </a:lnTo>
                  <a:lnTo>
                    <a:pt x="9230" y="1362"/>
                  </a:lnTo>
                  <a:lnTo>
                    <a:pt x="8463" y="1574"/>
                  </a:lnTo>
                  <a:lnTo>
                    <a:pt x="8463" y="1680"/>
                  </a:lnTo>
                  <a:lnTo>
                    <a:pt x="8463" y="1997"/>
                  </a:lnTo>
                  <a:lnTo>
                    <a:pt x="8463" y="2315"/>
                  </a:lnTo>
                  <a:lnTo>
                    <a:pt x="8463" y="2632"/>
                  </a:lnTo>
                  <a:lnTo>
                    <a:pt x="8463" y="3056"/>
                  </a:lnTo>
                  <a:lnTo>
                    <a:pt x="8463" y="3585"/>
                  </a:lnTo>
                  <a:lnTo>
                    <a:pt x="8463" y="4101"/>
                  </a:lnTo>
                  <a:lnTo>
                    <a:pt x="8463" y="4630"/>
                  </a:lnTo>
                  <a:lnTo>
                    <a:pt x="8463" y="5159"/>
                  </a:lnTo>
                  <a:lnTo>
                    <a:pt x="8463" y="5582"/>
                  </a:lnTo>
                  <a:lnTo>
                    <a:pt x="8463" y="6005"/>
                  </a:lnTo>
                  <a:lnTo>
                    <a:pt x="8463" y="6415"/>
                  </a:lnTo>
                  <a:lnTo>
                    <a:pt x="8463" y="6733"/>
                  </a:lnTo>
                  <a:lnTo>
                    <a:pt x="8463" y="7050"/>
                  </a:lnTo>
                  <a:lnTo>
                    <a:pt x="9230" y="7262"/>
                  </a:lnTo>
                  <a:lnTo>
                    <a:pt x="9230" y="7685"/>
                  </a:lnTo>
                  <a:lnTo>
                    <a:pt x="9230" y="8108"/>
                  </a:lnTo>
                  <a:lnTo>
                    <a:pt x="8463" y="8426"/>
                  </a:lnTo>
                  <a:lnTo>
                    <a:pt x="8463" y="8836"/>
                  </a:lnTo>
                  <a:lnTo>
                    <a:pt x="7693" y="9153"/>
                  </a:lnTo>
                  <a:lnTo>
                    <a:pt x="6921" y="9365"/>
                  </a:lnTo>
                  <a:lnTo>
                    <a:pt x="6154" y="9577"/>
                  </a:lnTo>
                  <a:lnTo>
                    <a:pt x="5383" y="9788"/>
                  </a:lnTo>
                  <a:lnTo>
                    <a:pt x="3847" y="9894"/>
                  </a:lnTo>
                  <a:lnTo>
                    <a:pt x="3077" y="9894"/>
                  </a:lnTo>
                  <a:lnTo>
                    <a:pt x="2305" y="10000"/>
                  </a:lnTo>
                  <a:lnTo>
                    <a:pt x="1540" y="1000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48"/>
            <p:cNvSpPr/>
            <p:nvPr/>
          </p:nvSpPr>
          <p:spPr bwMode="auto">
            <a:xfrm>
              <a:off x="2170" y="4682"/>
              <a:ext cx="225" cy="398"/>
            </a:xfrm>
            <a:custGeom>
              <a:avLst/>
              <a:gdLst>
                <a:gd name="T0" fmla="*/ 163552 w 10000"/>
                <a:gd name="T1" fmla="*/ 201463 h 10000"/>
                <a:gd name="T2" fmla="*/ 150771 w 10000"/>
                <a:gd name="T3" fmla="*/ 176441 h 10000"/>
                <a:gd name="T4" fmla="*/ 138111 w 10000"/>
                <a:gd name="T5" fmla="*/ 150813 h 10000"/>
                <a:gd name="T6" fmla="*/ 114323 w 10000"/>
                <a:gd name="T7" fmla="*/ 112864 h 10000"/>
                <a:gd name="T8" fmla="*/ 76202 w 10000"/>
                <a:gd name="T9" fmla="*/ 76379 h 10000"/>
                <a:gd name="T10" fmla="*/ 38121 w 10000"/>
                <a:gd name="T11" fmla="*/ 50877 h 10000"/>
                <a:gd name="T12" fmla="*/ 12660 w 10000"/>
                <a:gd name="T13" fmla="*/ 25325 h 10000"/>
                <a:gd name="T14" fmla="*/ 0 w 10000"/>
                <a:gd name="T15" fmla="*/ 12978 h 10000"/>
                <a:gd name="T16" fmla="*/ 0 w 10000"/>
                <a:gd name="T17" fmla="*/ 0 h 10000"/>
                <a:gd name="T18" fmla="*/ 12660 w 10000"/>
                <a:gd name="T19" fmla="*/ 0 h 10000"/>
                <a:gd name="T20" fmla="*/ 25401 w 10000"/>
                <a:gd name="T21" fmla="*/ 0 h 10000"/>
                <a:gd name="T22" fmla="*/ 50821 w 10000"/>
                <a:gd name="T23" fmla="*/ 12978 h 10000"/>
                <a:gd name="T24" fmla="*/ 88882 w 10000"/>
                <a:gd name="T25" fmla="*/ 12978 h 10000"/>
                <a:gd name="T26" fmla="*/ 127003 w 10000"/>
                <a:gd name="T27" fmla="*/ 25325 h 10000"/>
                <a:gd name="T28" fmla="*/ 150771 w 10000"/>
                <a:gd name="T29" fmla="*/ 37849 h 10000"/>
                <a:gd name="T30" fmla="*/ 176212 w 10000"/>
                <a:gd name="T31" fmla="*/ 37849 h 10000"/>
                <a:gd name="T32" fmla="*/ 188932 w 10000"/>
                <a:gd name="T33" fmla="*/ 37849 h 10000"/>
                <a:gd name="T34" fmla="*/ 188932 w 10000"/>
                <a:gd name="T35" fmla="*/ 25325 h 10000"/>
                <a:gd name="T36" fmla="*/ 188932 w 10000"/>
                <a:gd name="T37" fmla="*/ 25325 h 10000"/>
                <a:gd name="T38" fmla="*/ 201592 w 10000"/>
                <a:gd name="T39" fmla="*/ 252492 h 10000"/>
                <a:gd name="T40" fmla="*/ 201592 w 10000"/>
                <a:gd name="T41" fmla="*/ 252492 h 10000"/>
                <a:gd name="T42" fmla="*/ 176212 w 10000"/>
                <a:gd name="T43" fmla="*/ 239968 h 10000"/>
                <a:gd name="T44" fmla="*/ 176212 w 10000"/>
                <a:gd name="T45" fmla="*/ 227192 h 10000"/>
                <a:gd name="T46" fmla="*/ 163552 w 10000"/>
                <a:gd name="T47" fmla="*/ 201463 h 10000"/>
                <a:gd name="T48" fmla="*/ 163552 w 10000"/>
                <a:gd name="T49" fmla="*/ 201463 h 100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000" h="10000">
                  <a:moveTo>
                    <a:pt x="8113" y="7979"/>
                  </a:moveTo>
                  <a:lnTo>
                    <a:pt x="7479" y="6988"/>
                  </a:lnTo>
                  <a:lnTo>
                    <a:pt x="6851" y="5973"/>
                  </a:lnTo>
                  <a:lnTo>
                    <a:pt x="5671" y="4470"/>
                  </a:lnTo>
                  <a:lnTo>
                    <a:pt x="3780" y="3025"/>
                  </a:lnTo>
                  <a:lnTo>
                    <a:pt x="1891" y="2015"/>
                  </a:lnTo>
                  <a:lnTo>
                    <a:pt x="628" y="1003"/>
                  </a:lnTo>
                  <a:lnTo>
                    <a:pt x="0" y="514"/>
                  </a:lnTo>
                  <a:lnTo>
                    <a:pt x="0" y="0"/>
                  </a:lnTo>
                  <a:lnTo>
                    <a:pt x="628" y="0"/>
                  </a:lnTo>
                  <a:lnTo>
                    <a:pt x="1260" y="0"/>
                  </a:lnTo>
                  <a:lnTo>
                    <a:pt x="2521" y="514"/>
                  </a:lnTo>
                  <a:lnTo>
                    <a:pt x="4409" y="514"/>
                  </a:lnTo>
                  <a:lnTo>
                    <a:pt x="6300" y="1003"/>
                  </a:lnTo>
                  <a:lnTo>
                    <a:pt x="7479" y="1499"/>
                  </a:lnTo>
                  <a:lnTo>
                    <a:pt x="8741" y="1499"/>
                  </a:lnTo>
                  <a:lnTo>
                    <a:pt x="9372" y="1499"/>
                  </a:lnTo>
                  <a:lnTo>
                    <a:pt x="9372" y="1003"/>
                  </a:lnTo>
                  <a:cubicBezTo>
                    <a:pt x="9581" y="4002"/>
                    <a:pt x="9791" y="7001"/>
                    <a:pt x="10000" y="10000"/>
                  </a:cubicBezTo>
                  <a:lnTo>
                    <a:pt x="8741" y="9504"/>
                  </a:lnTo>
                  <a:lnTo>
                    <a:pt x="8741" y="8998"/>
                  </a:lnTo>
                  <a:lnTo>
                    <a:pt x="8113" y="7979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46" name="Freeform 42"/>
            <p:cNvSpPr/>
            <p:nvPr/>
          </p:nvSpPr>
          <p:spPr bwMode="auto">
            <a:xfrm>
              <a:off x="2548" y="3434"/>
              <a:ext cx="558" cy="598"/>
            </a:xfrm>
            <a:custGeom>
              <a:avLst/>
              <a:gdLst/>
              <a:ahLst/>
              <a:cxnLst>
                <a:cxn ang="0">
                  <a:pos x="223" y="48"/>
                </a:cxn>
                <a:cxn ang="0">
                  <a:pos x="223" y="56"/>
                </a:cxn>
                <a:cxn ang="0">
                  <a:pos x="215" y="64"/>
                </a:cxn>
                <a:cxn ang="0">
                  <a:pos x="199" y="80"/>
                </a:cxn>
                <a:cxn ang="0">
                  <a:pos x="183" y="104"/>
                </a:cxn>
                <a:cxn ang="0">
                  <a:pos x="135" y="152"/>
                </a:cxn>
                <a:cxn ang="0">
                  <a:pos x="111" y="168"/>
                </a:cxn>
                <a:cxn ang="0">
                  <a:pos x="80" y="191"/>
                </a:cxn>
                <a:cxn ang="0">
                  <a:pos x="56" y="207"/>
                </a:cxn>
                <a:cxn ang="0">
                  <a:pos x="40" y="223"/>
                </a:cxn>
                <a:cxn ang="0">
                  <a:pos x="24" y="231"/>
                </a:cxn>
                <a:cxn ang="0">
                  <a:pos x="8" y="239"/>
                </a:cxn>
                <a:cxn ang="0">
                  <a:pos x="0" y="223"/>
                </a:cxn>
                <a:cxn ang="0">
                  <a:pos x="24" y="199"/>
                </a:cxn>
                <a:cxn ang="0">
                  <a:pos x="48" y="176"/>
                </a:cxn>
                <a:cxn ang="0">
                  <a:pos x="96" y="128"/>
                </a:cxn>
                <a:cxn ang="0">
                  <a:pos x="127" y="88"/>
                </a:cxn>
                <a:cxn ang="0">
                  <a:pos x="135" y="72"/>
                </a:cxn>
                <a:cxn ang="0">
                  <a:pos x="143" y="56"/>
                </a:cxn>
                <a:cxn ang="0">
                  <a:pos x="151" y="48"/>
                </a:cxn>
                <a:cxn ang="0">
                  <a:pos x="159" y="32"/>
                </a:cxn>
                <a:cxn ang="0">
                  <a:pos x="159" y="24"/>
                </a:cxn>
                <a:cxn ang="0">
                  <a:pos x="159" y="16"/>
                </a:cxn>
                <a:cxn ang="0">
                  <a:pos x="151" y="8"/>
                </a:cxn>
                <a:cxn ang="0">
                  <a:pos x="151" y="0"/>
                </a:cxn>
                <a:cxn ang="0">
                  <a:pos x="151" y="0"/>
                </a:cxn>
                <a:cxn ang="0">
                  <a:pos x="159" y="0"/>
                </a:cxn>
                <a:cxn ang="0">
                  <a:pos x="159" y="0"/>
                </a:cxn>
                <a:cxn ang="0">
                  <a:pos x="175" y="0"/>
                </a:cxn>
                <a:cxn ang="0">
                  <a:pos x="183" y="8"/>
                </a:cxn>
                <a:cxn ang="0">
                  <a:pos x="199" y="8"/>
                </a:cxn>
                <a:cxn ang="0">
                  <a:pos x="207" y="24"/>
                </a:cxn>
                <a:cxn ang="0">
                  <a:pos x="215" y="32"/>
                </a:cxn>
                <a:cxn ang="0">
                  <a:pos x="223" y="40"/>
                </a:cxn>
                <a:cxn ang="0">
                  <a:pos x="223" y="48"/>
                </a:cxn>
                <a:cxn ang="0">
                  <a:pos x="223" y="48"/>
                </a:cxn>
              </a:cxnLst>
              <a:rect l="0" t="0" r="r" b="b"/>
              <a:pathLst>
                <a:path w="223" h="239">
                  <a:moveTo>
                    <a:pt x="223" y="48"/>
                  </a:moveTo>
                  <a:lnTo>
                    <a:pt x="223" y="56"/>
                  </a:lnTo>
                  <a:lnTo>
                    <a:pt x="215" y="64"/>
                  </a:lnTo>
                  <a:lnTo>
                    <a:pt x="199" y="80"/>
                  </a:lnTo>
                  <a:lnTo>
                    <a:pt x="183" y="104"/>
                  </a:lnTo>
                  <a:lnTo>
                    <a:pt x="135" y="152"/>
                  </a:lnTo>
                  <a:lnTo>
                    <a:pt x="111" y="168"/>
                  </a:lnTo>
                  <a:lnTo>
                    <a:pt x="80" y="191"/>
                  </a:lnTo>
                  <a:lnTo>
                    <a:pt x="56" y="207"/>
                  </a:lnTo>
                  <a:lnTo>
                    <a:pt x="40" y="223"/>
                  </a:lnTo>
                  <a:lnTo>
                    <a:pt x="24" y="231"/>
                  </a:lnTo>
                  <a:lnTo>
                    <a:pt x="8" y="239"/>
                  </a:lnTo>
                  <a:lnTo>
                    <a:pt x="0" y="223"/>
                  </a:lnTo>
                  <a:lnTo>
                    <a:pt x="24" y="199"/>
                  </a:lnTo>
                  <a:lnTo>
                    <a:pt x="48" y="176"/>
                  </a:lnTo>
                  <a:lnTo>
                    <a:pt x="96" y="128"/>
                  </a:lnTo>
                  <a:lnTo>
                    <a:pt x="127" y="88"/>
                  </a:lnTo>
                  <a:lnTo>
                    <a:pt x="135" y="72"/>
                  </a:lnTo>
                  <a:lnTo>
                    <a:pt x="143" y="56"/>
                  </a:lnTo>
                  <a:lnTo>
                    <a:pt x="151" y="48"/>
                  </a:lnTo>
                  <a:lnTo>
                    <a:pt x="159" y="32"/>
                  </a:lnTo>
                  <a:lnTo>
                    <a:pt x="159" y="24"/>
                  </a:lnTo>
                  <a:lnTo>
                    <a:pt x="159" y="16"/>
                  </a:lnTo>
                  <a:lnTo>
                    <a:pt x="151" y="8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75" y="0"/>
                  </a:lnTo>
                  <a:lnTo>
                    <a:pt x="183" y="8"/>
                  </a:lnTo>
                  <a:lnTo>
                    <a:pt x="199" y="8"/>
                  </a:lnTo>
                  <a:lnTo>
                    <a:pt x="207" y="24"/>
                  </a:lnTo>
                  <a:lnTo>
                    <a:pt x="215" y="32"/>
                  </a:lnTo>
                  <a:lnTo>
                    <a:pt x="223" y="40"/>
                  </a:lnTo>
                  <a:lnTo>
                    <a:pt x="223" y="48"/>
                  </a:lnTo>
                  <a:lnTo>
                    <a:pt x="223" y="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47" name="Freeform 43"/>
            <p:cNvSpPr/>
            <p:nvPr/>
          </p:nvSpPr>
          <p:spPr bwMode="auto">
            <a:xfrm>
              <a:off x="2448" y="3834"/>
              <a:ext cx="1075" cy="795"/>
            </a:xfrm>
            <a:custGeom>
              <a:avLst/>
              <a:gdLst/>
              <a:ahLst/>
              <a:cxnLst>
                <a:cxn ang="0">
                  <a:pos x="350" y="262"/>
                </a:cxn>
                <a:cxn ang="0">
                  <a:pos x="366" y="270"/>
                </a:cxn>
                <a:cxn ang="0">
                  <a:pos x="382" y="278"/>
                </a:cxn>
                <a:cxn ang="0">
                  <a:pos x="398" y="278"/>
                </a:cxn>
                <a:cxn ang="0">
                  <a:pos x="406" y="286"/>
                </a:cxn>
                <a:cxn ang="0">
                  <a:pos x="422" y="286"/>
                </a:cxn>
                <a:cxn ang="0">
                  <a:pos x="422" y="294"/>
                </a:cxn>
                <a:cxn ang="0">
                  <a:pos x="430" y="294"/>
                </a:cxn>
                <a:cxn ang="0">
                  <a:pos x="430" y="294"/>
                </a:cxn>
                <a:cxn ang="0">
                  <a:pos x="430" y="294"/>
                </a:cxn>
                <a:cxn ang="0">
                  <a:pos x="422" y="302"/>
                </a:cxn>
                <a:cxn ang="0">
                  <a:pos x="414" y="302"/>
                </a:cxn>
                <a:cxn ang="0">
                  <a:pos x="406" y="302"/>
                </a:cxn>
                <a:cxn ang="0">
                  <a:pos x="398" y="302"/>
                </a:cxn>
                <a:cxn ang="0">
                  <a:pos x="390" y="302"/>
                </a:cxn>
                <a:cxn ang="0">
                  <a:pos x="374" y="310"/>
                </a:cxn>
                <a:cxn ang="0">
                  <a:pos x="358" y="310"/>
                </a:cxn>
                <a:cxn ang="0">
                  <a:pos x="319" y="310"/>
                </a:cxn>
                <a:cxn ang="0">
                  <a:pos x="295" y="318"/>
                </a:cxn>
                <a:cxn ang="0">
                  <a:pos x="271" y="318"/>
                </a:cxn>
                <a:cxn ang="0">
                  <a:pos x="255" y="318"/>
                </a:cxn>
                <a:cxn ang="0">
                  <a:pos x="255" y="318"/>
                </a:cxn>
                <a:cxn ang="0">
                  <a:pos x="247" y="310"/>
                </a:cxn>
                <a:cxn ang="0">
                  <a:pos x="239" y="310"/>
                </a:cxn>
                <a:cxn ang="0">
                  <a:pos x="231" y="302"/>
                </a:cxn>
                <a:cxn ang="0">
                  <a:pos x="223" y="286"/>
                </a:cxn>
                <a:cxn ang="0">
                  <a:pos x="207" y="278"/>
                </a:cxn>
                <a:cxn ang="0">
                  <a:pos x="199" y="262"/>
                </a:cxn>
                <a:cxn ang="0">
                  <a:pos x="183" y="246"/>
                </a:cxn>
                <a:cxn ang="0">
                  <a:pos x="167" y="230"/>
                </a:cxn>
                <a:cxn ang="0">
                  <a:pos x="144" y="207"/>
                </a:cxn>
                <a:cxn ang="0">
                  <a:pos x="128" y="183"/>
                </a:cxn>
                <a:cxn ang="0">
                  <a:pos x="104" y="159"/>
                </a:cxn>
                <a:cxn ang="0">
                  <a:pos x="80" y="127"/>
                </a:cxn>
                <a:cxn ang="0">
                  <a:pos x="56" y="103"/>
                </a:cxn>
                <a:cxn ang="0">
                  <a:pos x="32" y="71"/>
                </a:cxn>
                <a:cxn ang="0">
                  <a:pos x="0" y="31"/>
                </a:cxn>
                <a:cxn ang="0">
                  <a:pos x="0" y="0"/>
                </a:cxn>
                <a:cxn ang="0">
                  <a:pos x="32" y="31"/>
                </a:cxn>
                <a:cxn ang="0">
                  <a:pos x="64" y="71"/>
                </a:cxn>
                <a:cxn ang="0">
                  <a:pos x="96" y="95"/>
                </a:cxn>
                <a:cxn ang="0">
                  <a:pos x="128" y="127"/>
                </a:cxn>
                <a:cxn ang="0">
                  <a:pos x="151" y="143"/>
                </a:cxn>
                <a:cxn ang="0">
                  <a:pos x="175" y="167"/>
                </a:cxn>
                <a:cxn ang="0">
                  <a:pos x="191" y="183"/>
                </a:cxn>
                <a:cxn ang="0">
                  <a:pos x="207" y="191"/>
                </a:cxn>
                <a:cxn ang="0">
                  <a:pos x="239" y="215"/>
                </a:cxn>
                <a:cxn ang="0">
                  <a:pos x="279" y="230"/>
                </a:cxn>
                <a:cxn ang="0">
                  <a:pos x="311" y="246"/>
                </a:cxn>
                <a:cxn ang="0">
                  <a:pos x="350" y="262"/>
                </a:cxn>
                <a:cxn ang="0">
                  <a:pos x="350" y="262"/>
                </a:cxn>
              </a:cxnLst>
              <a:rect l="0" t="0" r="r" b="b"/>
              <a:pathLst>
                <a:path w="430" h="318">
                  <a:moveTo>
                    <a:pt x="350" y="262"/>
                  </a:moveTo>
                  <a:lnTo>
                    <a:pt x="366" y="270"/>
                  </a:lnTo>
                  <a:lnTo>
                    <a:pt x="382" y="278"/>
                  </a:lnTo>
                  <a:lnTo>
                    <a:pt x="398" y="278"/>
                  </a:lnTo>
                  <a:lnTo>
                    <a:pt x="406" y="286"/>
                  </a:lnTo>
                  <a:lnTo>
                    <a:pt x="422" y="286"/>
                  </a:lnTo>
                  <a:lnTo>
                    <a:pt x="422" y="294"/>
                  </a:lnTo>
                  <a:lnTo>
                    <a:pt x="430" y="294"/>
                  </a:lnTo>
                  <a:lnTo>
                    <a:pt x="430" y="294"/>
                  </a:lnTo>
                  <a:lnTo>
                    <a:pt x="430" y="294"/>
                  </a:lnTo>
                  <a:lnTo>
                    <a:pt x="422" y="302"/>
                  </a:lnTo>
                  <a:lnTo>
                    <a:pt x="414" y="302"/>
                  </a:lnTo>
                  <a:lnTo>
                    <a:pt x="406" y="302"/>
                  </a:lnTo>
                  <a:lnTo>
                    <a:pt x="398" y="302"/>
                  </a:lnTo>
                  <a:lnTo>
                    <a:pt x="390" y="302"/>
                  </a:lnTo>
                  <a:lnTo>
                    <a:pt x="374" y="310"/>
                  </a:lnTo>
                  <a:lnTo>
                    <a:pt x="358" y="310"/>
                  </a:lnTo>
                  <a:lnTo>
                    <a:pt x="319" y="310"/>
                  </a:lnTo>
                  <a:lnTo>
                    <a:pt x="295" y="318"/>
                  </a:lnTo>
                  <a:lnTo>
                    <a:pt x="271" y="318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47" y="310"/>
                  </a:lnTo>
                  <a:lnTo>
                    <a:pt x="239" y="310"/>
                  </a:lnTo>
                  <a:lnTo>
                    <a:pt x="231" y="302"/>
                  </a:lnTo>
                  <a:lnTo>
                    <a:pt x="223" y="286"/>
                  </a:lnTo>
                  <a:lnTo>
                    <a:pt x="207" y="278"/>
                  </a:lnTo>
                  <a:lnTo>
                    <a:pt x="199" y="262"/>
                  </a:lnTo>
                  <a:lnTo>
                    <a:pt x="183" y="246"/>
                  </a:lnTo>
                  <a:lnTo>
                    <a:pt x="167" y="230"/>
                  </a:lnTo>
                  <a:lnTo>
                    <a:pt x="144" y="207"/>
                  </a:lnTo>
                  <a:lnTo>
                    <a:pt x="128" y="183"/>
                  </a:lnTo>
                  <a:lnTo>
                    <a:pt x="104" y="159"/>
                  </a:lnTo>
                  <a:lnTo>
                    <a:pt x="80" y="127"/>
                  </a:lnTo>
                  <a:lnTo>
                    <a:pt x="56" y="103"/>
                  </a:lnTo>
                  <a:lnTo>
                    <a:pt x="32" y="7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2" y="31"/>
                  </a:lnTo>
                  <a:lnTo>
                    <a:pt x="64" y="71"/>
                  </a:lnTo>
                  <a:lnTo>
                    <a:pt x="96" y="95"/>
                  </a:lnTo>
                  <a:lnTo>
                    <a:pt x="128" y="127"/>
                  </a:lnTo>
                  <a:lnTo>
                    <a:pt x="151" y="143"/>
                  </a:lnTo>
                  <a:lnTo>
                    <a:pt x="175" y="167"/>
                  </a:lnTo>
                  <a:lnTo>
                    <a:pt x="191" y="183"/>
                  </a:lnTo>
                  <a:lnTo>
                    <a:pt x="207" y="191"/>
                  </a:lnTo>
                  <a:lnTo>
                    <a:pt x="239" y="215"/>
                  </a:lnTo>
                  <a:lnTo>
                    <a:pt x="279" y="230"/>
                  </a:lnTo>
                  <a:lnTo>
                    <a:pt x="311" y="246"/>
                  </a:lnTo>
                  <a:lnTo>
                    <a:pt x="350" y="262"/>
                  </a:lnTo>
                  <a:lnTo>
                    <a:pt x="350" y="26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40"/>
            <p:cNvSpPr/>
            <p:nvPr/>
          </p:nvSpPr>
          <p:spPr bwMode="auto">
            <a:xfrm>
              <a:off x="1630" y="3834"/>
              <a:ext cx="678" cy="995"/>
            </a:xfrm>
            <a:custGeom>
              <a:avLst/>
              <a:gdLst>
                <a:gd name="connsiteX0" fmla="*/ 1771 w 10000"/>
                <a:gd name="connsiteY0" fmla="*/ 9431 h 10000"/>
                <a:gd name="connsiteX1" fmla="*/ 1181 w 10000"/>
                <a:gd name="connsiteY1" fmla="*/ 9621 h 10000"/>
                <a:gd name="connsiteX2" fmla="*/ 590 w 10000"/>
                <a:gd name="connsiteY2" fmla="*/ 9810 h 10000"/>
                <a:gd name="connsiteX3" fmla="*/ 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9810 h 10000"/>
                <a:gd name="connsiteX6" fmla="*/ 0 w 10000"/>
                <a:gd name="connsiteY6" fmla="*/ 9621 h 10000"/>
                <a:gd name="connsiteX7" fmla="*/ 590 w 10000"/>
                <a:gd name="connsiteY7" fmla="*/ 9242 h 10000"/>
                <a:gd name="connsiteX8" fmla="*/ 1181 w 10000"/>
                <a:gd name="connsiteY8" fmla="*/ 8863 h 10000"/>
                <a:gd name="connsiteX9" fmla="*/ 1771 w 10000"/>
                <a:gd name="connsiteY9" fmla="*/ 8483 h 10000"/>
                <a:gd name="connsiteX10" fmla="*/ 2657 w 10000"/>
                <a:gd name="connsiteY10" fmla="*/ 7915 h 10000"/>
                <a:gd name="connsiteX11" fmla="*/ 3247 w 10000"/>
                <a:gd name="connsiteY11" fmla="*/ 7156 h 10000"/>
                <a:gd name="connsiteX12" fmla="*/ 4096 w 10000"/>
                <a:gd name="connsiteY12" fmla="*/ 6398 h 10000"/>
                <a:gd name="connsiteX13" fmla="*/ 4686 w 10000"/>
                <a:gd name="connsiteY13" fmla="*/ 5664 h 10000"/>
                <a:gd name="connsiteX14" fmla="*/ 5572 w 10000"/>
                <a:gd name="connsiteY14" fmla="*/ 4905 h 10000"/>
                <a:gd name="connsiteX15" fmla="*/ 5867 w 10000"/>
                <a:gd name="connsiteY15" fmla="*/ 4147 h 10000"/>
                <a:gd name="connsiteX16" fmla="*/ 6458 w 10000"/>
                <a:gd name="connsiteY16" fmla="*/ 3199 h 10000"/>
                <a:gd name="connsiteX17" fmla="*/ 6753 w 10000"/>
                <a:gd name="connsiteY17" fmla="*/ 2820 h 10000"/>
                <a:gd name="connsiteX18" fmla="*/ 6753 w 10000"/>
                <a:gd name="connsiteY18" fmla="*/ 2630 h 10000"/>
                <a:gd name="connsiteX19" fmla="*/ 7048 w 10000"/>
                <a:gd name="connsiteY19" fmla="*/ 2251 h 10000"/>
                <a:gd name="connsiteX20" fmla="*/ 7048 w 10000"/>
                <a:gd name="connsiteY20" fmla="*/ 2062 h 10000"/>
                <a:gd name="connsiteX21" fmla="*/ 7048 w 10000"/>
                <a:gd name="connsiteY21" fmla="*/ 1872 h 10000"/>
                <a:gd name="connsiteX22" fmla="*/ 7048 w 10000"/>
                <a:gd name="connsiteY22" fmla="*/ 1682 h 10000"/>
                <a:gd name="connsiteX23" fmla="*/ 7048 w 10000"/>
                <a:gd name="connsiteY23" fmla="*/ 1493 h 10000"/>
                <a:gd name="connsiteX24" fmla="*/ 7048 w 10000"/>
                <a:gd name="connsiteY24" fmla="*/ 1493 h 10000"/>
                <a:gd name="connsiteX25" fmla="*/ 7048 w 10000"/>
                <a:gd name="connsiteY25" fmla="*/ 1493 h 10000"/>
                <a:gd name="connsiteX26" fmla="*/ 6458 w 10000"/>
                <a:gd name="connsiteY26" fmla="*/ 1493 h 10000"/>
                <a:gd name="connsiteX27" fmla="*/ 5867 w 10000"/>
                <a:gd name="connsiteY27" fmla="*/ 1682 h 10000"/>
                <a:gd name="connsiteX28" fmla="*/ 4982 w 10000"/>
                <a:gd name="connsiteY28" fmla="*/ 1872 h 10000"/>
                <a:gd name="connsiteX29" fmla="*/ 4096 w 10000"/>
                <a:gd name="connsiteY29" fmla="*/ 2062 h 10000"/>
                <a:gd name="connsiteX30" fmla="*/ 3247 w 10000"/>
                <a:gd name="connsiteY30" fmla="*/ 2062 h 10000"/>
                <a:gd name="connsiteX31" fmla="*/ 2952 w 10000"/>
                <a:gd name="connsiteY31" fmla="*/ 2251 h 10000"/>
                <a:gd name="connsiteX32" fmla="*/ 2657 w 10000"/>
                <a:gd name="connsiteY32" fmla="*/ 2251 h 10000"/>
                <a:gd name="connsiteX33" fmla="*/ 2362 w 10000"/>
                <a:gd name="connsiteY33" fmla="*/ 2251 h 10000"/>
                <a:gd name="connsiteX34" fmla="*/ 2066 w 10000"/>
                <a:gd name="connsiteY34" fmla="*/ 2062 h 10000"/>
                <a:gd name="connsiteX35" fmla="*/ 1771 w 10000"/>
                <a:gd name="connsiteY35" fmla="*/ 2062 h 10000"/>
                <a:gd name="connsiteX36" fmla="*/ 1181 w 10000"/>
                <a:gd name="connsiteY36" fmla="*/ 1682 h 10000"/>
                <a:gd name="connsiteX37" fmla="*/ 886 w 10000"/>
                <a:gd name="connsiteY37" fmla="*/ 1493 h 10000"/>
                <a:gd name="connsiteX38" fmla="*/ 590 w 10000"/>
                <a:gd name="connsiteY38" fmla="*/ 1303 h 10000"/>
                <a:gd name="connsiteX39" fmla="*/ 590 w 10000"/>
                <a:gd name="connsiteY39" fmla="*/ 1303 h 10000"/>
                <a:gd name="connsiteX40" fmla="*/ 886 w 10000"/>
                <a:gd name="connsiteY40" fmla="*/ 1137 h 10000"/>
                <a:gd name="connsiteX41" fmla="*/ 2066 w 10000"/>
                <a:gd name="connsiteY41" fmla="*/ 1137 h 10000"/>
                <a:gd name="connsiteX42" fmla="*/ 2362 w 10000"/>
                <a:gd name="connsiteY42" fmla="*/ 1137 h 10000"/>
                <a:gd name="connsiteX43" fmla="*/ 2952 w 10000"/>
                <a:gd name="connsiteY43" fmla="*/ 1137 h 10000"/>
                <a:gd name="connsiteX44" fmla="*/ 3801 w 10000"/>
                <a:gd name="connsiteY44" fmla="*/ 1137 h 10000"/>
                <a:gd name="connsiteX45" fmla="*/ 4686 w 10000"/>
                <a:gd name="connsiteY45" fmla="*/ 948 h 10000"/>
                <a:gd name="connsiteX46" fmla="*/ 5572 w 10000"/>
                <a:gd name="connsiteY46" fmla="*/ 758 h 10000"/>
                <a:gd name="connsiteX47" fmla="*/ 6458 w 10000"/>
                <a:gd name="connsiteY47" fmla="*/ 758 h 10000"/>
                <a:gd name="connsiteX48" fmla="*/ 7048 w 10000"/>
                <a:gd name="connsiteY48" fmla="*/ 569 h 10000"/>
                <a:gd name="connsiteX49" fmla="*/ 7343 w 10000"/>
                <a:gd name="connsiteY49" fmla="*/ 379 h 10000"/>
                <a:gd name="connsiteX50" fmla="*/ 7638 w 10000"/>
                <a:gd name="connsiteY50" fmla="*/ 190 h 10000"/>
                <a:gd name="connsiteX51" fmla="*/ 7934 w 10000"/>
                <a:gd name="connsiteY51" fmla="*/ 0 h 10000"/>
                <a:gd name="connsiteX52" fmla="*/ 8229 w 10000"/>
                <a:gd name="connsiteY52" fmla="*/ 0 h 10000"/>
                <a:gd name="connsiteX53" fmla="*/ 8229 w 10000"/>
                <a:gd name="connsiteY53" fmla="*/ 190 h 10000"/>
                <a:gd name="connsiteX54" fmla="*/ 8819 w 10000"/>
                <a:gd name="connsiteY54" fmla="*/ 379 h 10000"/>
                <a:gd name="connsiteX55" fmla="*/ 9114 w 10000"/>
                <a:gd name="connsiteY55" fmla="*/ 379 h 10000"/>
                <a:gd name="connsiteX56" fmla="*/ 9410 w 10000"/>
                <a:gd name="connsiteY56" fmla="*/ 569 h 10000"/>
                <a:gd name="connsiteX57" fmla="*/ 9705 w 10000"/>
                <a:gd name="connsiteY57" fmla="*/ 758 h 10000"/>
                <a:gd name="connsiteX58" fmla="*/ 10000 w 10000"/>
                <a:gd name="connsiteY58" fmla="*/ 948 h 10000"/>
                <a:gd name="connsiteX59" fmla="*/ 10000 w 10000"/>
                <a:gd name="connsiteY59" fmla="*/ 1137 h 10000"/>
                <a:gd name="connsiteX60" fmla="*/ 9705 w 10000"/>
                <a:gd name="connsiteY60" fmla="*/ 1493 h 10000"/>
                <a:gd name="connsiteX61" fmla="*/ 9705 w 10000"/>
                <a:gd name="connsiteY61" fmla="*/ 1682 h 10000"/>
                <a:gd name="connsiteX62" fmla="*/ 9410 w 10000"/>
                <a:gd name="connsiteY62" fmla="*/ 1682 h 10000"/>
                <a:gd name="connsiteX63" fmla="*/ 9410 w 10000"/>
                <a:gd name="connsiteY63" fmla="*/ 1872 h 10000"/>
                <a:gd name="connsiteX64" fmla="*/ 9114 w 10000"/>
                <a:gd name="connsiteY64" fmla="*/ 2062 h 10000"/>
                <a:gd name="connsiteX65" fmla="*/ 8819 w 10000"/>
                <a:gd name="connsiteY65" fmla="*/ 2251 h 10000"/>
                <a:gd name="connsiteX66" fmla="*/ 8819 w 10000"/>
                <a:gd name="connsiteY66" fmla="*/ 2441 h 10000"/>
                <a:gd name="connsiteX67" fmla="*/ 8524 w 10000"/>
                <a:gd name="connsiteY67" fmla="*/ 2820 h 10000"/>
                <a:gd name="connsiteX68" fmla="*/ 8229 w 10000"/>
                <a:gd name="connsiteY68" fmla="*/ 3199 h 10000"/>
                <a:gd name="connsiteX69" fmla="*/ 8229 w 10000"/>
                <a:gd name="connsiteY69" fmla="*/ 3768 h 10000"/>
                <a:gd name="connsiteX70" fmla="*/ 7638 w 10000"/>
                <a:gd name="connsiteY70" fmla="*/ 4526 h 10000"/>
                <a:gd name="connsiteX71" fmla="*/ 6753 w 10000"/>
                <a:gd name="connsiteY71" fmla="*/ 5474 h 10000"/>
                <a:gd name="connsiteX72" fmla="*/ 6162 w 10000"/>
                <a:gd name="connsiteY72" fmla="*/ 6209 h 10000"/>
                <a:gd name="connsiteX73" fmla="*/ 5277 w 10000"/>
                <a:gd name="connsiteY73" fmla="*/ 6967 h 10000"/>
                <a:gd name="connsiteX74" fmla="*/ 4391 w 10000"/>
                <a:gd name="connsiteY74" fmla="*/ 7725 h 10000"/>
                <a:gd name="connsiteX75" fmla="*/ 3506 w 10000"/>
                <a:gd name="connsiteY75" fmla="*/ 8294 h 10000"/>
                <a:gd name="connsiteX76" fmla="*/ 2657 w 10000"/>
                <a:gd name="connsiteY76" fmla="*/ 8863 h 10000"/>
                <a:gd name="connsiteX77" fmla="*/ 1771 w 10000"/>
                <a:gd name="connsiteY77" fmla="*/ 9431 h 10000"/>
                <a:gd name="connsiteX78" fmla="*/ 1771 w 10000"/>
                <a:gd name="connsiteY78" fmla="*/ 9431 h 10000"/>
                <a:gd name="connsiteX0-1" fmla="*/ 1771 w 10000"/>
                <a:gd name="connsiteY0-2" fmla="*/ 9431 h 10000"/>
                <a:gd name="connsiteX1-3" fmla="*/ 1181 w 10000"/>
                <a:gd name="connsiteY1-4" fmla="*/ 9621 h 10000"/>
                <a:gd name="connsiteX2-5" fmla="*/ 590 w 10000"/>
                <a:gd name="connsiteY2-6" fmla="*/ 9810 h 10000"/>
                <a:gd name="connsiteX3-7" fmla="*/ 0 w 10000"/>
                <a:gd name="connsiteY3-8" fmla="*/ 10000 h 10000"/>
                <a:gd name="connsiteX4-9" fmla="*/ 0 w 10000"/>
                <a:gd name="connsiteY4-10" fmla="*/ 10000 h 10000"/>
                <a:gd name="connsiteX5-11" fmla="*/ 0 w 10000"/>
                <a:gd name="connsiteY5-12" fmla="*/ 9810 h 10000"/>
                <a:gd name="connsiteX6-13" fmla="*/ 0 w 10000"/>
                <a:gd name="connsiteY6-14" fmla="*/ 9621 h 10000"/>
                <a:gd name="connsiteX7-15" fmla="*/ 590 w 10000"/>
                <a:gd name="connsiteY7-16" fmla="*/ 9242 h 10000"/>
                <a:gd name="connsiteX8-17" fmla="*/ 1181 w 10000"/>
                <a:gd name="connsiteY8-18" fmla="*/ 8863 h 10000"/>
                <a:gd name="connsiteX9-19" fmla="*/ 1771 w 10000"/>
                <a:gd name="connsiteY9-20" fmla="*/ 8483 h 10000"/>
                <a:gd name="connsiteX10-21" fmla="*/ 2657 w 10000"/>
                <a:gd name="connsiteY10-22" fmla="*/ 7915 h 10000"/>
                <a:gd name="connsiteX11-23" fmla="*/ 3247 w 10000"/>
                <a:gd name="connsiteY11-24" fmla="*/ 7156 h 10000"/>
                <a:gd name="connsiteX12-25" fmla="*/ 4096 w 10000"/>
                <a:gd name="connsiteY12-26" fmla="*/ 6398 h 10000"/>
                <a:gd name="connsiteX13-27" fmla="*/ 4686 w 10000"/>
                <a:gd name="connsiteY13-28" fmla="*/ 5664 h 10000"/>
                <a:gd name="connsiteX14-29" fmla="*/ 5572 w 10000"/>
                <a:gd name="connsiteY14-30" fmla="*/ 4905 h 10000"/>
                <a:gd name="connsiteX15-31" fmla="*/ 5867 w 10000"/>
                <a:gd name="connsiteY15-32" fmla="*/ 4147 h 10000"/>
                <a:gd name="connsiteX16-33" fmla="*/ 6458 w 10000"/>
                <a:gd name="connsiteY16-34" fmla="*/ 3199 h 10000"/>
                <a:gd name="connsiteX17-35" fmla="*/ 6753 w 10000"/>
                <a:gd name="connsiteY17-36" fmla="*/ 2820 h 10000"/>
                <a:gd name="connsiteX18-37" fmla="*/ 6753 w 10000"/>
                <a:gd name="connsiteY18-38" fmla="*/ 2630 h 10000"/>
                <a:gd name="connsiteX19-39" fmla="*/ 7048 w 10000"/>
                <a:gd name="connsiteY19-40" fmla="*/ 2251 h 10000"/>
                <a:gd name="connsiteX20-41" fmla="*/ 7048 w 10000"/>
                <a:gd name="connsiteY20-42" fmla="*/ 2062 h 10000"/>
                <a:gd name="connsiteX21-43" fmla="*/ 7048 w 10000"/>
                <a:gd name="connsiteY21-44" fmla="*/ 1872 h 10000"/>
                <a:gd name="connsiteX22-45" fmla="*/ 7048 w 10000"/>
                <a:gd name="connsiteY22-46" fmla="*/ 1682 h 10000"/>
                <a:gd name="connsiteX23-47" fmla="*/ 7048 w 10000"/>
                <a:gd name="connsiteY23-48" fmla="*/ 1493 h 10000"/>
                <a:gd name="connsiteX24-49" fmla="*/ 7048 w 10000"/>
                <a:gd name="connsiteY24-50" fmla="*/ 1493 h 10000"/>
                <a:gd name="connsiteX25-51" fmla="*/ 7048 w 10000"/>
                <a:gd name="connsiteY25-52" fmla="*/ 1493 h 10000"/>
                <a:gd name="connsiteX26-53" fmla="*/ 6458 w 10000"/>
                <a:gd name="connsiteY26-54" fmla="*/ 1493 h 10000"/>
                <a:gd name="connsiteX27-55" fmla="*/ 5867 w 10000"/>
                <a:gd name="connsiteY27-56" fmla="*/ 1682 h 10000"/>
                <a:gd name="connsiteX28-57" fmla="*/ 4982 w 10000"/>
                <a:gd name="connsiteY28-58" fmla="*/ 1872 h 10000"/>
                <a:gd name="connsiteX29-59" fmla="*/ 4096 w 10000"/>
                <a:gd name="connsiteY29-60" fmla="*/ 2062 h 10000"/>
                <a:gd name="connsiteX30-61" fmla="*/ 3247 w 10000"/>
                <a:gd name="connsiteY30-62" fmla="*/ 2062 h 10000"/>
                <a:gd name="connsiteX31-63" fmla="*/ 2952 w 10000"/>
                <a:gd name="connsiteY31-64" fmla="*/ 2251 h 10000"/>
                <a:gd name="connsiteX32-65" fmla="*/ 2657 w 10000"/>
                <a:gd name="connsiteY32-66" fmla="*/ 2251 h 10000"/>
                <a:gd name="connsiteX33-67" fmla="*/ 2362 w 10000"/>
                <a:gd name="connsiteY33-68" fmla="*/ 2251 h 10000"/>
                <a:gd name="connsiteX34-69" fmla="*/ 2066 w 10000"/>
                <a:gd name="connsiteY34-70" fmla="*/ 2062 h 10000"/>
                <a:gd name="connsiteX35-71" fmla="*/ 1771 w 10000"/>
                <a:gd name="connsiteY35-72" fmla="*/ 2062 h 10000"/>
                <a:gd name="connsiteX36-73" fmla="*/ 1181 w 10000"/>
                <a:gd name="connsiteY36-74" fmla="*/ 1682 h 10000"/>
                <a:gd name="connsiteX37-75" fmla="*/ 886 w 10000"/>
                <a:gd name="connsiteY37-76" fmla="*/ 1493 h 10000"/>
                <a:gd name="connsiteX38-77" fmla="*/ 590 w 10000"/>
                <a:gd name="connsiteY38-78" fmla="*/ 1303 h 10000"/>
                <a:gd name="connsiteX39-79" fmla="*/ 886 w 10000"/>
                <a:gd name="connsiteY39-80" fmla="*/ 1137 h 10000"/>
                <a:gd name="connsiteX40-81" fmla="*/ 2066 w 10000"/>
                <a:gd name="connsiteY40-82" fmla="*/ 1137 h 10000"/>
                <a:gd name="connsiteX41-83" fmla="*/ 2362 w 10000"/>
                <a:gd name="connsiteY41-84" fmla="*/ 1137 h 10000"/>
                <a:gd name="connsiteX42-85" fmla="*/ 2952 w 10000"/>
                <a:gd name="connsiteY42-86" fmla="*/ 1137 h 10000"/>
                <a:gd name="connsiteX43-87" fmla="*/ 3801 w 10000"/>
                <a:gd name="connsiteY43-88" fmla="*/ 1137 h 10000"/>
                <a:gd name="connsiteX44-89" fmla="*/ 4686 w 10000"/>
                <a:gd name="connsiteY44-90" fmla="*/ 948 h 10000"/>
                <a:gd name="connsiteX45-91" fmla="*/ 5572 w 10000"/>
                <a:gd name="connsiteY45-92" fmla="*/ 758 h 10000"/>
                <a:gd name="connsiteX46-93" fmla="*/ 6458 w 10000"/>
                <a:gd name="connsiteY46-94" fmla="*/ 758 h 10000"/>
                <a:gd name="connsiteX47-95" fmla="*/ 7048 w 10000"/>
                <a:gd name="connsiteY47-96" fmla="*/ 569 h 10000"/>
                <a:gd name="connsiteX48-97" fmla="*/ 7343 w 10000"/>
                <a:gd name="connsiteY48-98" fmla="*/ 379 h 10000"/>
                <a:gd name="connsiteX49-99" fmla="*/ 7638 w 10000"/>
                <a:gd name="connsiteY49-100" fmla="*/ 190 h 10000"/>
                <a:gd name="connsiteX50-101" fmla="*/ 7934 w 10000"/>
                <a:gd name="connsiteY50-102" fmla="*/ 0 h 10000"/>
                <a:gd name="connsiteX51-103" fmla="*/ 8229 w 10000"/>
                <a:gd name="connsiteY51-104" fmla="*/ 0 h 10000"/>
                <a:gd name="connsiteX52-105" fmla="*/ 8229 w 10000"/>
                <a:gd name="connsiteY52-106" fmla="*/ 190 h 10000"/>
                <a:gd name="connsiteX53-107" fmla="*/ 8819 w 10000"/>
                <a:gd name="connsiteY53-108" fmla="*/ 379 h 10000"/>
                <a:gd name="connsiteX54-109" fmla="*/ 9114 w 10000"/>
                <a:gd name="connsiteY54-110" fmla="*/ 379 h 10000"/>
                <a:gd name="connsiteX55-111" fmla="*/ 9410 w 10000"/>
                <a:gd name="connsiteY55-112" fmla="*/ 569 h 10000"/>
                <a:gd name="connsiteX56-113" fmla="*/ 9705 w 10000"/>
                <a:gd name="connsiteY56-114" fmla="*/ 758 h 10000"/>
                <a:gd name="connsiteX57-115" fmla="*/ 10000 w 10000"/>
                <a:gd name="connsiteY57-116" fmla="*/ 948 h 10000"/>
                <a:gd name="connsiteX58-117" fmla="*/ 10000 w 10000"/>
                <a:gd name="connsiteY58-118" fmla="*/ 1137 h 10000"/>
                <a:gd name="connsiteX59-119" fmla="*/ 9705 w 10000"/>
                <a:gd name="connsiteY59-120" fmla="*/ 1493 h 10000"/>
                <a:gd name="connsiteX60-121" fmla="*/ 9705 w 10000"/>
                <a:gd name="connsiteY60-122" fmla="*/ 1682 h 10000"/>
                <a:gd name="connsiteX61-123" fmla="*/ 9410 w 10000"/>
                <a:gd name="connsiteY61-124" fmla="*/ 1682 h 10000"/>
                <a:gd name="connsiteX62-125" fmla="*/ 9410 w 10000"/>
                <a:gd name="connsiteY62-126" fmla="*/ 1872 h 10000"/>
                <a:gd name="connsiteX63-127" fmla="*/ 9114 w 10000"/>
                <a:gd name="connsiteY63-128" fmla="*/ 2062 h 10000"/>
                <a:gd name="connsiteX64-129" fmla="*/ 8819 w 10000"/>
                <a:gd name="connsiteY64-130" fmla="*/ 2251 h 10000"/>
                <a:gd name="connsiteX65-131" fmla="*/ 8819 w 10000"/>
                <a:gd name="connsiteY65-132" fmla="*/ 2441 h 10000"/>
                <a:gd name="connsiteX66-133" fmla="*/ 8524 w 10000"/>
                <a:gd name="connsiteY66-134" fmla="*/ 2820 h 10000"/>
                <a:gd name="connsiteX67-135" fmla="*/ 8229 w 10000"/>
                <a:gd name="connsiteY67-136" fmla="*/ 3199 h 10000"/>
                <a:gd name="connsiteX68-137" fmla="*/ 8229 w 10000"/>
                <a:gd name="connsiteY68-138" fmla="*/ 3768 h 10000"/>
                <a:gd name="connsiteX69-139" fmla="*/ 7638 w 10000"/>
                <a:gd name="connsiteY69-140" fmla="*/ 4526 h 10000"/>
                <a:gd name="connsiteX70-141" fmla="*/ 6753 w 10000"/>
                <a:gd name="connsiteY70-142" fmla="*/ 5474 h 10000"/>
                <a:gd name="connsiteX71-143" fmla="*/ 6162 w 10000"/>
                <a:gd name="connsiteY71-144" fmla="*/ 6209 h 10000"/>
                <a:gd name="connsiteX72-145" fmla="*/ 5277 w 10000"/>
                <a:gd name="connsiteY72-146" fmla="*/ 6967 h 10000"/>
                <a:gd name="connsiteX73-147" fmla="*/ 4391 w 10000"/>
                <a:gd name="connsiteY73-148" fmla="*/ 7725 h 10000"/>
                <a:gd name="connsiteX74-149" fmla="*/ 3506 w 10000"/>
                <a:gd name="connsiteY74-150" fmla="*/ 8294 h 10000"/>
                <a:gd name="connsiteX75-151" fmla="*/ 2657 w 10000"/>
                <a:gd name="connsiteY75-152" fmla="*/ 8863 h 10000"/>
                <a:gd name="connsiteX76-153" fmla="*/ 1771 w 10000"/>
                <a:gd name="connsiteY76-154" fmla="*/ 9431 h 10000"/>
                <a:gd name="connsiteX77-155" fmla="*/ 1771 w 10000"/>
                <a:gd name="connsiteY77-156" fmla="*/ 9431 h 10000"/>
                <a:gd name="connsiteX0-157" fmla="*/ 1771 w 10000"/>
                <a:gd name="connsiteY0-158" fmla="*/ 9431 h 10000"/>
                <a:gd name="connsiteX1-159" fmla="*/ 1181 w 10000"/>
                <a:gd name="connsiteY1-160" fmla="*/ 9621 h 10000"/>
                <a:gd name="connsiteX2-161" fmla="*/ 590 w 10000"/>
                <a:gd name="connsiteY2-162" fmla="*/ 9810 h 10000"/>
                <a:gd name="connsiteX3-163" fmla="*/ 0 w 10000"/>
                <a:gd name="connsiteY3-164" fmla="*/ 10000 h 10000"/>
                <a:gd name="connsiteX4-165" fmla="*/ 0 w 10000"/>
                <a:gd name="connsiteY4-166" fmla="*/ 10000 h 10000"/>
                <a:gd name="connsiteX5-167" fmla="*/ 0 w 10000"/>
                <a:gd name="connsiteY5-168" fmla="*/ 9810 h 10000"/>
                <a:gd name="connsiteX6-169" fmla="*/ 0 w 10000"/>
                <a:gd name="connsiteY6-170" fmla="*/ 9621 h 10000"/>
                <a:gd name="connsiteX7-171" fmla="*/ 590 w 10000"/>
                <a:gd name="connsiteY7-172" fmla="*/ 9242 h 10000"/>
                <a:gd name="connsiteX8-173" fmla="*/ 1181 w 10000"/>
                <a:gd name="connsiteY8-174" fmla="*/ 8863 h 10000"/>
                <a:gd name="connsiteX9-175" fmla="*/ 1771 w 10000"/>
                <a:gd name="connsiteY9-176" fmla="*/ 8483 h 10000"/>
                <a:gd name="connsiteX10-177" fmla="*/ 2657 w 10000"/>
                <a:gd name="connsiteY10-178" fmla="*/ 7915 h 10000"/>
                <a:gd name="connsiteX11-179" fmla="*/ 3247 w 10000"/>
                <a:gd name="connsiteY11-180" fmla="*/ 7156 h 10000"/>
                <a:gd name="connsiteX12-181" fmla="*/ 4096 w 10000"/>
                <a:gd name="connsiteY12-182" fmla="*/ 6398 h 10000"/>
                <a:gd name="connsiteX13-183" fmla="*/ 4686 w 10000"/>
                <a:gd name="connsiteY13-184" fmla="*/ 5664 h 10000"/>
                <a:gd name="connsiteX14-185" fmla="*/ 5572 w 10000"/>
                <a:gd name="connsiteY14-186" fmla="*/ 4905 h 10000"/>
                <a:gd name="connsiteX15-187" fmla="*/ 5867 w 10000"/>
                <a:gd name="connsiteY15-188" fmla="*/ 4147 h 10000"/>
                <a:gd name="connsiteX16-189" fmla="*/ 6458 w 10000"/>
                <a:gd name="connsiteY16-190" fmla="*/ 3199 h 10000"/>
                <a:gd name="connsiteX17-191" fmla="*/ 6753 w 10000"/>
                <a:gd name="connsiteY17-192" fmla="*/ 2820 h 10000"/>
                <a:gd name="connsiteX18-193" fmla="*/ 6753 w 10000"/>
                <a:gd name="connsiteY18-194" fmla="*/ 2630 h 10000"/>
                <a:gd name="connsiteX19-195" fmla="*/ 7048 w 10000"/>
                <a:gd name="connsiteY19-196" fmla="*/ 2251 h 10000"/>
                <a:gd name="connsiteX20-197" fmla="*/ 7048 w 10000"/>
                <a:gd name="connsiteY20-198" fmla="*/ 2062 h 10000"/>
                <a:gd name="connsiteX21-199" fmla="*/ 7048 w 10000"/>
                <a:gd name="connsiteY21-200" fmla="*/ 1872 h 10000"/>
                <a:gd name="connsiteX22-201" fmla="*/ 7048 w 10000"/>
                <a:gd name="connsiteY22-202" fmla="*/ 1682 h 10000"/>
                <a:gd name="connsiteX23-203" fmla="*/ 7048 w 10000"/>
                <a:gd name="connsiteY23-204" fmla="*/ 1493 h 10000"/>
                <a:gd name="connsiteX24-205" fmla="*/ 7048 w 10000"/>
                <a:gd name="connsiteY24-206" fmla="*/ 1493 h 10000"/>
                <a:gd name="connsiteX25-207" fmla="*/ 7048 w 10000"/>
                <a:gd name="connsiteY25-208" fmla="*/ 1493 h 10000"/>
                <a:gd name="connsiteX26-209" fmla="*/ 6458 w 10000"/>
                <a:gd name="connsiteY26-210" fmla="*/ 1493 h 10000"/>
                <a:gd name="connsiteX27-211" fmla="*/ 5867 w 10000"/>
                <a:gd name="connsiteY27-212" fmla="*/ 1682 h 10000"/>
                <a:gd name="connsiteX28-213" fmla="*/ 4982 w 10000"/>
                <a:gd name="connsiteY28-214" fmla="*/ 1872 h 10000"/>
                <a:gd name="connsiteX29-215" fmla="*/ 4096 w 10000"/>
                <a:gd name="connsiteY29-216" fmla="*/ 2062 h 10000"/>
                <a:gd name="connsiteX30-217" fmla="*/ 3247 w 10000"/>
                <a:gd name="connsiteY30-218" fmla="*/ 2062 h 10000"/>
                <a:gd name="connsiteX31-219" fmla="*/ 2952 w 10000"/>
                <a:gd name="connsiteY31-220" fmla="*/ 2251 h 10000"/>
                <a:gd name="connsiteX32-221" fmla="*/ 2657 w 10000"/>
                <a:gd name="connsiteY32-222" fmla="*/ 2251 h 10000"/>
                <a:gd name="connsiteX33-223" fmla="*/ 2362 w 10000"/>
                <a:gd name="connsiteY33-224" fmla="*/ 2251 h 10000"/>
                <a:gd name="connsiteX34-225" fmla="*/ 2066 w 10000"/>
                <a:gd name="connsiteY34-226" fmla="*/ 2062 h 10000"/>
                <a:gd name="connsiteX35-227" fmla="*/ 1771 w 10000"/>
                <a:gd name="connsiteY35-228" fmla="*/ 2062 h 10000"/>
                <a:gd name="connsiteX36-229" fmla="*/ 1181 w 10000"/>
                <a:gd name="connsiteY36-230" fmla="*/ 1682 h 10000"/>
                <a:gd name="connsiteX37-231" fmla="*/ 886 w 10000"/>
                <a:gd name="connsiteY37-232" fmla="*/ 1493 h 10000"/>
                <a:gd name="connsiteX38-233" fmla="*/ 590 w 10000"/>
                <a:gd name="connsiteY38-234" fmla="*/ 1303 h 10000"/>
                <a:gd name="connsiteX39-235" fmla="*/ 2066 w 10000"/>
                <a:gd name="connsiteY39-236" fmla="*/ 1137 h 10000"/>
                <a:gd name="connsiteX40-237" fmla="*/ 2362 w 10000"/>
                <a:gd name="connsiteY40-238" fmla="*/ 1137 h 10000"/>
                <a:gd name="connsiteX41-239" fmla="*/ 2952 w 10000"/>
                <a:gd name="connsiteY41-240" fmla="*/ 1137 h 10000"/>
                <a:gd name="connsiteX42-241" fmla="*/ 3801 w 10000"/>
                <a:gd name="connsiteY42-242" fmla="*/ 1137 h 10000"/>
                <a:gd name="connsiteX43-243" fmla="*/ 4686 w 10000"/>
                <a:gd name="connsiteY43-244" fmla="*/ 948 h 10000"/>
                <a:gd name="connsiteX44-245" fmla="*/ 5572 w 10000"/>
                <a:gd name="connsiteY44-246" fmla="*/ 758 h 10000"/>
                <a:gd name="connsiteX45-247" fmla="*/ 6458 w 10000"/>
                <a:gd name="connsiteY45-248" fmla="*/ 758 h 10000"/>
                <a:gd name="connsiteX46-249" fmla="*/ 7048 w 10000"/>
                <a:gd name="connsiteY46-250" fmla="*/ 569 h 10000"/>
                <a:gd name="connsiteX47-251" fmla="*/ 7343 w 10000"/>
                <a:gd name="connsiteY47-252" fmla="*/ 379 h 10000"/>
                <a:gd name="connsiteX48-253" fmla="*/ 7638 w 10000"/>
                <a:gd name="connsiteY48-254" fmla="*/ 190 h 10000"/>
                <a:gd name="connsiteX49-255" fmla="*/ 7934 w 10000"/>
                <a:gd name="connsiteY49-256" fmla="*/ 0 h 10000"/>
                <a:gd name="connsiteX50-257" fmla="*/ 8229 w 10000"/>
                <a:gd name="connsiteY50-258" fmla="*/ 0 h 10000"/>
                <a:gd name="connsiteX51-259" fmla="*/ 8229 w 10000"/>
                <a:gd name="connsiteY51-260" fmla="*/ 190 h 10000"/>
                <a:gd name="connsiteX52-261" fmla="*/ 8819 w 10000"/>
                <a:gd name="connsiteY52-262" fmla="*/ 379 h 10000"/>
                <a:gd name="connsiteX53-263" fmla="*/ 9114 w 10000"/>
                <a:gd name="connsiteY53-264" fmla="*/ 379 h 10000"/>
                <a:gd name="connsiteX54-265" fmla="*/ 9410 w 10000"/>
                <a:gd name="connsiteY54-266" fmla="*/ 569 h 10000"/>
                <a:gd name="connsiteX55-267" fmla="*/ 9705 w 10000"/>
                <a:gd name="connsiteY55-268" fmla="*/ 758 h 10000"/>
                <a:gd name="connsiteX56-269" fmla="*/ 10000 w 10000"/>
                <a:gd name="connsiteY56-270" fmla="*/ 948 h 10000"/>
                <a:gd name="connsiteX57-271" fmla="*/ 10000 w 10000"/>
                <a:gd name="connsiteY57-272" fmla="*/ 1137 h 10000"/>
                <a:gd name="connsiteX58-273" fmla="*/ 9705 w 10000"/>
                <a:gd name="connsiteY58-274" fmla="*/ 1493 h 10000"/>
                <a:gd name="connsiteX59-275" fmla="*/ 9705 w 10000"/>
                <a:gd name="connsiteY59-276" fmla="*/ 1682 h 10000"/>
                <a:gd name="connsiteX60-277" fmla="*/ 9410 w 10000"/>
                <a:gd name="connsiteY60-278" fmla="*/ 1682 h 10000"/>
                <a:gd name="connsiteX61-279" fmla="*/ 9410 w 10000"/>
                <a:gd name="connsiteY61-280" fmla="*/ 1872 h 10000"/>
                <a:gd name="connsiteX62-281" fmla="*/ 9114 w 10000"/>
                <a:gd name="connsiteY62-282" fmla="*/ 2062 h 10000"/>
                <a:gd name="connsiteX63-283" fmla="*/ 8819 w 10000"/>
                <a:gd name="connsiteY63-284" fmla="*/ 2251 h 10000"/>
                <a:gd name="connsiteX64-285" fmla="*/ 8819 w 10000"/>
                <a:gd name="connsiteY64-286" fmla="*/ 2441 h 10000"/>
                <a:gd name="connsiteX65-287" fmla="*/ 8524 w 10000"/>
                <a:gd name="connsiteY65-288" fmla="*/ 2820 h 10000"/>
                <a:gd name="connsiteX66-289" fmla="*/ 8229 w 10000"/>
                <a:gd name="connsiteY66-290" fmla="*/ 3199 h 10000"/>
                <a:gd name="connsiteX67-291" fmla="*/ 8229 w 10000"/>
                <a:gd name="connsiteY67-292" fmla="*/ 3768 h 10000"/>
                <a:gd name="connsiteX68-293" fmla="*/ 7638 w 10000"/>
                <a:gd name="connsiteY68-294" fmla="*/ 4526 h 10000"/>
                <a:gd name="connsiteX69-295" fmla="*/ 6753 w 10000"/>
                <a:gd name="connsiteY69-296" fmla="*/ 5474 h 10000"/>
                <a:gd name="connsiteX70-297" fmla="*/ 6162 w 10000"/>
                <a:gd name="connsiteY70-298" fmla="*/ 6209 h 10000"/>
                <a:gd name="connsiteX71-299" fmla="*/ 5277 w 10000"/>
                <a:gd name="connsiteY71-300" fmla="*/ 6967 h 10000"/>
                <a:gd name="connsiteX72-301" fmla="*/ 4391 w 10000"/>
                <a:gd name="connsiteY72-302" fmla="*/ 7725 h 10000"/>
                <a:gd name="connsiteX73-303" fmla="*/ 3506 w 10000"/>
                <a:gd name="connsiteY73-304" fmla="*/ 8294 h 10000"/>
                <a:gd name="connsiteX74-305" fmla="*/ 2657 w 10000"/>
                <a:gd name="connsiteY74-306" fmla="*/ 8863 h 10000"/>
                <a:gd name="connsiteX75-307" fmla="*/ 1771 w 10000"/>
                <a:gd name="connsiteY75-308" fmla="*/ 9431 h 10000"/>
                <a:gd name="connsiteX76-309" fmla="*/ 1771 w 10000"/>
                <a:gd name="connsiteY76-310" fmla="*/ 9431 h 10000"/>
                <a:gd name="connsiteX0-311" fmla="*/ 1771 w 10000"/>
                <a:gd name="connsiteY0-312" fmla="*/ 9431 h 10000"/>
                <a:gd name="connsiteX1-313" fmla="*/ 1181 w 10000"/>
                <a:gd name="connsiteY1-314" fmla="*/ 9621 h 10000"/>
                <a:gd name="connsiteX2-315" fmla="*/ 590 w 10000"/>
                <a:gd name="connsiteY2-316" fmla="*/ 9810 h 10000"/>
                <a:gd name="connsiteX3-317" fmla="*/ 0 w 10000"/>
                <a:gd name="connsiteY3-318" fmla="*/ 10000 h 10000"/>
                <a:gd name="connsiteX4-319" fmla="*/ 0 w 10000"/>
                <a:gd name="connsiteY4-320" fmla="*/ 10000 h 10000"/>
                <a:gd name="connsiteX5-321" fmla="*/ 0 w 10000"/>
                <a:gd name="connsiteY5-322" fmla="*/ 9810 h 10000"/>
                <a:gd name="connsiteX6-323" fmla="*/ 0 w 10000"/>
                <a:gd name="connsiteY6-324" fmla="*/ 9621 h 10000"/>
                <a:gd name="connsiteX7-325" fmla="*/ 590 w 10000"/>
                <a:gd name="connsiteY7-326" fmla="*/ 9242 h 10000"/>
                <a:gd name="connsiteX8-327" fmla="*/ 1181 w 10000"/>
                <a:gd name="connsiteY8-328" fmla="*/ 8863 h 10000"/>
                <a:gd name="connsiteX9-329" fmla="*/ 1771 w 10000"/>
                <a:gd name="connsiteY9-330" fmla="*/ 8483 h 10000"/>
                <a:gd name="connsiteX10-331" fmla="*/ 2657 w 10000"/>
                <a:gd name="connsiteY10-332" fmla="*/ 7915 h 10000"/>
                <a:gd name="connsiteX11-333" fmla="*/ 3247 w 10000"/>
                <a:gd name="connsiteY11-334" fmla="*/ 7156 h 10000"/>
                <a:gd name="connsiteX12-335" fmla="*/ 4096 w 10000"/>
                <a:gd name="connsiteY12-336" fmla="*/ 6398 h 10000"/>
                <a:gd name="connsiteX13-337" fmla="*/ 4686 w 10000"/>
                <a:gd name="connsiteY13-338" fmla="*/ 5664 h 10000"/>
                <a:gd name="connsiteX14-339" fmla="*/ 5572 w 10000"/>
                <a:gd name="connsiteY14-340" fmla="*/ 4905 h 10000"/>
                <a:gd name="connsiteX15-341" fmla="*/ 5867 w 10000"/>
                <a:gd name="connsiteY15-342" fmla="*/ 4147 h 10000"/>
                <a:gd name="connsiteX16-343" fmla="*/ 6458 w 10000"/>
                <a:gd name="connsiteY16-344" fmla="*/ 3199 h 10000"/>
                <a:gd name="connsiteX17-345" fmla="*/ 6753 w 10000"/>
                <a:gd name="connsiteY17-346" fmla="*/ 2820 h 10000"/>
                <a:gd name="connsiteX18-347" fmla="*/ 6753 w 10000"/>
                <a:gd name="connsiteY18-348" fmla="*/ 2630 h 10000"/>
                <a:gd name="connsiteX19-349" fmla="*/ 7048 w 10000"/>
                <a:gd name="connsiteY19-350" fmla="*/ 2251 h 10000"/>
                <a:gd name="connsiteX20-351" fmla="*/ 7048 w 10000"/>
                <a:gd name="connsiteY20-352" fmla="*/ 2062 h 10000"/>
                <a:gd name="connsiteX21-353" fmla="*/ 7048 w 10000"/>
                <a:gd name="connsiteY21-354" fmla="*/ 1872 h 10000"/>
                <a:gd name="connsiteX22-355" fmla="*/ 7048 w 10000"/>
                <a:gd name="connsiteY22-356" fmla="*/ 1682 h 10000"/>
                <a:gd name="connsiteX23-357" fmla="*/ 7048 w 10000"/>
                <a:gd name="connsiteY23-358" fmla="*/ 1493 h 10000"/>
                <a:gd name="connsiteX24-359" fmla="*/ 7048 w 10000"/>
                <a:gd name="connsiteY24-360" fmla="*/ 1493 h 10000"/>
                <a:gd name="connsiteX25-361" fmla="*/ 7048 w 10000"/>
                <a:gd name="connsiteY25-362" fmla="*/ 1493 h 10000"/>
                <a:gd name="connsiteX26-363" fmla="*/ 6458 w 10000"/>
                <a:gd name="connsiteY26-364" fmla="*/ 1493 h 10000"/>
                <a:gd name="connsiteX27-365" fmla="*/ 5867 w 10000"/>
                <a:gd name="connsiteY27-366" fmla="*/ 1682 h 10000"/>
                <a:gd name="connsiteX28-367" fmla="*/ 4982 w 10000"/>
                <a:gd name="connsiteY28-368" fmla="*/ 1872 h 10000"/>
                <a:gd name="connsiteX29-369" fmla="*/ 4096 w 10000"/>
                <a:gd name="connsiteY29-370" fmla="*/ 2062 h 10000"/>
                <a:gd name="connsiteX30-371" fmla="*/ 3247 w 10000"/>
                <a:gd name="connsiteY30-372" fmla="*/ 2062 h 10000"/>
                <a:gd name="connsiteX31-373" fmla="*/ 2952 w 10000"/>
                <a:gd name="connsiteY31-374" fmla="*/ 2251 h 10000"/>
                <a:gd name="connsiteX32-375" fmla="*/ 2657 w 10000"/>
                <a:gd name="connsiteY32-376" fmla="*/ 2251 h 10000"/>
                <a:gd name="connsiteX33-377" fmla="*/ 2362 w 10000"/>
                <a:gd name="connsiteY33-378" fmla="*/ 2251 h 10000"/>
                <a:gd name="connsiteX34-379" fmla="*/ 2066 w 10000"/>
                <a:gd name="connsiteY34-380" fmla="*/ 2062 h 10000"/>
                <a:gd name="connsiteX35-381" fmla="*/ 1771 w 10000"/>
                <a:gd name="connsiteY35-382" fmla="*/ 2062 h 10000"/>
                <a:gd name="connsiteX36-383" fmla="*/ 1181 w 10000"/>
                <a:gd name="connsiteY36-384" fmla="*/ 1682 h 10000"/>
                <a:gd name="connsiteX37-385" fmla="*/ 886 w 10000"/>
                <a:gd name="connsiteY37-386" fmla="*/ 1493 h 10000"/>
                <a:gd name="connsiteX38-387" fmla="*/ 2066 w 10000"/>
                <a:gd name="connsiteY38-388" fmla="*/ 1137 h 10000"/>
                <a:gd name="connsiteX39-389" fmla="*/ 2362 w 10000"/>
                <a:gd name="connsiteY39-390" fmla="*/ 1137 h 10000"/>
                <a:gd name="connsiteX40-391" fmla="*/ 2952 w 10000"/>
                <a:gd name="connsiteY40-392" fmla="*/ 1137 h 10000"/>
                <a:gd name="connsiteX41-393" fmla="*/ 3801 w 10000"/>
                <a:gd name="connsiteY41-394" fmla="*/ 1137 h 10000"/>
                <a:gd name="connsiteX42-395" fmla="*/ 4686 w 10000"/>
                <a:gd name="connsiteY42-396" fmla="*/ 948 h 10000"/>
                <a:gd name="connsiteX43-397" fmla="*/ 5572 w 10000"/>
                <a:gd name="connsiteY43-398" fmla="*/ 758 h 10000"/>
                <a:gd name="connsiteX44-399" fmla="*/ 6458 w 10000"/>
                <a:gd name="connsiteY44-400" fmla="*/ 758 h 10000"/>
                <a:gd name="connsiteX45-401" fmla="*/ 7048 w 10000"/>
                <a:gd name="connsiteY45-402" fmla="*/ 569 h 10000"/>
                <a:gd name="connsiteX46-403" fmla="*/ 7343 w 10000"/>
                <a:gd name="connsiteY46-404" fmla="*/ 379 h 10000"/>
                <a:gd name="connsiteX47-405" fmla="*/ 7638 w 10000"/>
                <a:gd name="connsiteY47-406" fmla="*/ 190 h 10000"/>
                <a:gd name="connsiteX48-407" fmla="*/ 7934 w 10000"/>
                <a:gd name="connsiteY48-408" fmla="*/ 0 h 10000"/>
                <a:gd name="connsiteX49-409" fmla="*/ 8229 w 10000"/>
                <a:gd name="connsiteY49-410" fmla="*/ 0 h 10000"/>
                <a:gd name="connsiteX50-411" fmla="*/ 8229 w 10000"/>
                <a:gd name="connsiteY50-412" fmla="*/ 190 h 10000"/>
                <a:gd name="connsiteX51-413" fmla="*/ 8819 w 10000"/>
                <a:gd name="connsiteY51-414" fmla="*/ 379 h 10000"/>
                <a:gd name="connsiteX52-415" fmla="*/ 9114 w 10000"/>
                <a:gd name="connsiteY52-416" fmla="*/ 379 h 10000"/>
                <a:gd name="connsiteX53-417" fmla="*/ 9410 w 10000"/>
                <a:gd name="connsiteY53-418" fmla="*/ 569 h 10000"/>
                <a:gd name="connsiteX54-419" fmla="*/ 9705 w 10000"/>
                <a:gd name="connsiteY54-420" fmla="*/ 758 h 10000"/>
                <a:gd name="connsiteX55-421" fmla="*/ 10000 w 10000"/>
                <a:gd name="connsiteY55-422" fmla="*/ 948 h 10000"/>
                <a:gd name="connsiteX56-423" fmla="*/ 10000 w 10000"/>
                <a:gd name="connsiteY56-424" fmla="*/ 1137 h 10000"/>
                <a:gd name="connsiteX57-425" fmla="*/ 9705 w 10000"/>
                <a:gd name="connsiteY57-426" fmla="*/ 1493 h 10000"/>
                <a:gd name="connsiteX58-427" fmla="*/ 9705 w 10000"/>
                <a:gd name="connsiteY58-428" fmla="*/ 1682 h 10000"/>
                <a:gd name="connsiteX59-429" fmla="*/ 9410 w 10000"/>
                <a:gd name="connsiteY59-430" fmla="*/ 1682 h 10000"/>
                <a:gd name="connsiteX60-431" fmla="*/ 9410 w 10000"/>
                <a:gd name="connsiteY60-432" fmla="*/ 1872 h 10000"/>
                <a:gd name="connsiteX61-433" fmla="*/ 9114 w 10000"/>
                <a:gd name="connsiteY61-434" fmla="*/ 2062 h 10000"/>
                <a:gd name="connsiteX62-435" fmla="*/ 8819 w 10000"/>
                <a:gd name="connsiteY62-436" fmla="*/ 2251 h 10000"/>
                <a:gd name="connsiteX63-437" fmla="*/ 8819 w 10000"/>
                <a:gd name="connsiteY63-438" fmla="*/ 2441 h 10000"/>
                <a:gd name="connsiteX64-439" fmla="*/ 8524 w 10000"/>
                <a:gd name="connsiteY64-440" fmla="*/ 2820 h 10000"/>
                <a:gd name="connsiteX65-441" fmla="*/ 8229 w 10000"/>
                <a:gd name="connsiteY65-442" fmla="*/ 3199 h 10000"/>
                <a:gd name="connsiteX66-443" fmla="*/ 8229 w 10000"/>
                <a:gd name="connsiteY66-444" fmla="*/ 3768 h 10000"/>
                <a:gd name="connsiteX67-445" fmla="*/ 7638 w 10000"/>
                <a:gd name="connsiteY67-446" fmla="*/ 4526 h 10000"/>
                <a:gd name="connsiteX68-447" fmla="*/ 6753 w 10000"/>
                <a:gd name="connsiteY68-448" fmla="*/ 5474 h 10000"/>
                <a:gd name="connsiteX69-449" fmla="*/ 6162 w 10000"/>
                <a:gd name="connsiteY69-450" fmla="*/ 6209 h 10000"/>
                <a:gd name="connsiteX70-451" fmla="*/ 5277 w 10000"/>
                <a:gd name="connsiteY70-452" fmla="*/ 6967 h 10000"/>
                <a:gd name="connsiteX71-453" fmla="*/ 4391 w 10000"/>
                <a:gd name="connsiteY71-454" fmla="*/ 7725 h 10000"/>
                <a:gd name="connsiteX72-455" fmla="*/ 3506 w 10000"/>
                <a:gd name="connsiteY72-456" fmla="*/ 8294 h 10000"/>
                <a:gd name="connsiteX73-457" fmla="*/ 2657 w 10000"/>
                <a:gd name="connsiteY73-458" fmla="*/ 8863 h 10000"/>
                <a:gd name="connsiteX74-459" fmla="*/ 1771 w 10000"/>
                <a:gd name="connsiteY74-460" fmla="*/ 9431 h 10000"/>
                <a:gd name="connsiteX75-461" fmla="*/ 1771 w 10000"/>
                <a:gd name="connsiteY75-462" fmla="*/ 9431 h 10000"/>
                <a:gd name="connsiteX0-463" fmla="*/ 1771 w 10000"/>
                <a:gd name="connsiteY0-464" fmla="*/ 9431 h 10000"/>
                <a:gd name="connsiteX1-465" fmla="*/ 1181 w 10000"/>
                <a:gd name="connsiteY1-466" fmla="*/ 9621 h 10000"/>
                <a:gd name="connsiteX2-467" fmla="*/ 590 w 10000"/>
                <a:gd name="connsiteY2-468" fmla="*/ 9810 h 10000"/>
                <a:gd name="connsiteX3-469" fmla="*/ 0 w 10000"/>
                <a:gd name="connsiteY3-470" fmla="*/ 10000 h 10000"/>
                <a:gd name="connsiteX4-471" fmla="*/ 0 w 10000"/>
                <a:gd name="connsiteY4-472" fmla="*/ 10000 h 10000"/>
                <a:gd name="connsiteX5-473" fmla="*/ 0 w 10000"/>
                <a:gd name="connsiteY5-474" fmla="*/ 9810 h 10000"/>
                <a:gd name="connsiteX6-475" fmla="*/ 0 w 10000"/>
                <a:gd name="connsiteY6-476" fmla="*/ 9621 h 10000"/>
                <a:gd name="connsiteX7-477" fmla="*/ 590 w 10000"/>
                <a:gd name="connsiteY7-478" fmla="*/ 9242 h 10000"/>
                <a:gd name="connsiteX8-479" fmla="*/ 1181 w 10000"/>
                <a:gd name="connsiteY8-480" fmla="*/ 8863 h 10000"/>
                <a:gd name="connsiteX9-481" fmla="*/ 1771 w 10000"/>
                <a:gd name="connsiteY9-482" fmla="*/ 8483 h 10000"/>
                <a:gd name="connsiteX10-483" fmla="*/ 2657 w 10000"/>
                <a:gd name="connsiteY10-484" fmla="*/ 7915 h 10000"/>
                <a:gd name="connsiteX11-485" fmla="*/ 3247 w 10000"/>
                <a:gd name="connsiteY11-486" fmla="*/ 7156 h 10000"/>
                <a:gd name="connsiteX12-487" fmla="*/ 4096 w 10000"/>
                <a:gd name="connsiteY12-488" fmla="*/ 6398 h 10000"/>
                <a:gd name="connsiteX13-489" fmla="*/ 4686 w 10000"/>
                <a:gd name="connsiteY13-490" fmla="*/ 5664 h 10000"/>
                <a:gd name="connsiteX14-491" fmla="*/ 5572 w 10000"/>
                <a:gd name="connsiteY14-492" fmla="*/ 4905 h 10000"/>
                <a:gd name="connsiteX15-493" fmla="*/ 5867 w 10000"/>
                <a:gd name="connsiteY15-494" fmla="*/ 4147 h 10000"/>
                <a:gd name="connsiteX16-495" fmla="*/ 6458 w 10000"/>
                <a:gd name="connsiteY16-496" fmla="*/ 3199 h 10000"/>
                <a:gd name="connsiteX17-497" fmla="*/ 6753 w 10000"/>
                <a:gd name="connsiteY17-498" fmla="*/ 2820 h 10000"/>
                <a:gd name="connsiteX18-499" fmla="*/ 6753 w 10000"/>
                <a:gd name="connsiteY18-500" fmla="*/ 2630 h 10000"/>
                <a:gd name="connsiteX19-501" fmla="*/ 7048 w 10000"/>
                <a:gd name="connsiteY19-502" fmla="*/ 2251 h 10000"/>
                <a:gd name="connsiteX20-503" fmla="*/ 7048 w 10000"/>
                <a:gd name="connsiteY20-504" fmla="*/ 2062 h 10000"/>
                <a:gd name="connsiteX21-505" fmla="*/ 7048 w 10000"/>
                <a:gd name="connsiteY21-506" fmla="*/ 1872 h 10000"/>
                <a:gd name="connsiteX22-507" fmla="*/ 7048 w 10000"/>
                <a:gd name="connsiteY22-508" fmla="*/ 1682 h 10000"/>
                <a:gd name="connsiteX23-509" fmla="*/ 7048 w 10000"/>
                <a:gd name="connsiteY23-510" fmla="*/ 1493 h 10000"/>
                <a:gd name="connsiteX24-511" fmla="*/ 7048 w 10000"/>
                <a:gd name="connsiteY24-512" fmla="*/ 1493 h 10000"/>
                <a:gd name="connsiteX25-513" fmla="*/ 7048 w 10000"/>
                <a:gd name="connsiteY25-514" fmla="*/ 1493 h 10000"/>
                <a:gd name="connsiteX26-515" fmla="*/ 6458 w 10000"/>
                <a:gd name="connsiteY26-516" fmla="*/ 1493 h 10000"/>
                <a:gd name="connsiteX27-517" fmla="*/ 5867 w 10000"/>
                <a:gd name="connsiteY27-518" fmla="*/ 1682 h 10000"/>
                <a:gd name="connsiteX28-519" fmla="*/ 4982 w 10000"/>
                <a:gd name="connsiteY28-520" fmla="*/ 1872 h 10000"/>
                <a:gd name="connsiteX29-521" fmla="*/ 4096 w 10000"/>
                <a:gd name="connsiteY29-522" fmla="*/ 2062 h 10000"/>
                <a:gd name="connsiteX30-523" fmla="*/ 3247 w 10000"/>
                <a:gd name="connsiteY30-524" fmla="*/ 2062 h 10000"/>
                <a:gd name="connsiteX31-525" fmla="*/ 2952 w 10000"/>
                <a:gd name="connsiteY31-526" fmla="*/ 2251 h 10000"/>
                <a:gd name="connsiteX32-527" fmla="*/ 2657 w 10000"/>
                <a:gd name="connsiteY32-528" fmla="*/ 2251 h 10000"/>
                <a:gd name="connsiteX33-529" fmla="*/ 2362 w 10000"/>
                <a:gd name="connsiteY33-530" fmla="*/ 2251 h 10000"/>
                <a:gd name="connsiteX34-531" fmla="*/ 2066 w 10000"/>
                <a:gd name="connsiteY34-532" fmla="*/ 2062 h 10000"/>
                <a:gd name="connsiteX35-533" fmla="*/ 1771 w 10000"/>
                <a:gd name="connsiteY35-534" fmla="*/ 2062 h 10000"/>
                <a:gd name="connsiteX36-535" fmla="*/ 1181 w 10000"/>
                <a:gd name="connsiteY36-536" fmla="*/ 1682 h 10000"/>
                <a:gd name="connsiteX37-537" fmla="*/ 2066 w 10000"/>
                <a:gd name="connsiteY37-538" fmla="*/ 1137 h 10000"/>
                <a:gd name="connsiteX38-539" fmla="*/ 2362 w 10000"/>
                <a:gd name="connsiteY38-540" fmla="*/ 1137 h 10000"/>
                <a:gd name="connsiteX39-541" fmla="*/ 2952 w 10000"/>
                <a:gd name="connsiteY39-542" fmla="*/ 1137 h 10000"/>
                <a:gd name="connsiteX40-543" fmla="*/ 3801 w 10000"/>
                <a:gd name="connsiteY40-544" fmla="*/ 1137 h 10000"/>
                <a:gd name="connsiteX41-545" fmla="*/ 4686 w 10000"/>
                <a:gd name="connsiteY41-546" fmla="*/ 948 h 10000"/>
                <a:gd name="connsiteX42-547" fmla="*/ 5572 w 10000"/>
                <a:gd name="connsiteY42-548" fmla="*/ 758 h 10000"/>
                <a:gd name="connsiteX43-549" fmla="*/ 6458 w 10000"/>
                <a:gd name="connsiteY43-550" fmla="*/ 758 h 10000"/>
                <a:gd name="connsiteX44-551" fmla="*/ 7048 w 10000"/>
                <a:gd name="connsiteY44-552" fmla="*/ 569 h 10000"/>
                <a:gd name="connsiteX45-553" fmla="*/ 7343 w 10000"/>
                <a:gd name="connsiteY45-554" fmla="*/ 379 h 10000"/>
                <a:gd name="connsiteX46-555" fmla="*/ 7638 w 10000"/>
                <a:gd name="connsiteY46-556" fmla="*/ 190 h 10000"/>
                <a:gd name="connsiteX47-557" fmla="*/ 7934 w 10000"/>
                <a:gd name="connsiteY47-558" fmla="*/ 0 h 10000"/>
                <a:gd name="connsiteX48-559" fmla="*/ 8229 w 10000"/>
                <a:gd name="connsiteY48-560" fmla="*/ 0 h 10000"/>
                <a:gd name="connsiteX49-561" fmla="*/ 8229 w 10000"/>
                <a:gd name="connsiteY49-562" fmla="*/ 190 h 10000"/>
                <a:gd name="connsiteX50-563" fmla="*/ 8819 w 10000"/>
                <a:gd name="connsiteY50-564" fmla="*/ 379 h 10000"/>
                <a:gd name="connsiteX51-565" fmla="*/ 9114 w 10000"/>
                <a:gd name="connsiteY51-566" fmla="*/ 379 h 10000"/>
                <a:gd name="connsiteX52-567" fmla="*/ 9410 w 10000"/>
                <a:gd name="connsiteY52-568" fmla="*/ 569 h 10000"/>
                <a:gd name="connsiteX53-569" fmla="*/ 9705 w 10000"/>
                <a:gd name="connsiteY53-570" fmla="*/ 758 h 10000"/>
                <a:gd name="connsiteX54-571" fmla="*/ 10000 w 10000"/>
                <a:gd name="connsiteY54-572" fmla="*/ 948 h 10000"/>
                <a:gd name="connsiteX55-573" fmla="*/ 10000 w 10000"/>
                <a:gd name="connsiteY55-574" fmla="*/ 1137 h 10000"/>
                <a:gd name="connsiteX56-575" fmla="*/ 9705 w 10000"/>
                <a:gd name="connsiteY56-576" fmla="*/ 1493 h 10000"/>
                <a:gd name="connsiteX57-577" fmla="*/ 9705 w 10000"/>
                <a:gd name="connsiteY57-578" fmla="*/ 1682 h 10000"/>
                <a:gd name="connsiteX58-579" fmla="*/ 9410 w 10000"/>
                <a:gd name="connsiteY58-580" fmla="*/ 1682 h 10000"/>
                <a:gd name="connsiteX59-581" fmla="*/ 9410 w 10000"/>
                <a:gd name="connsiteY59-582" fmla="*/ 1872 h 10000"/>
                <a:gd name="connsiteX60-583" fmla="*/ 9114 w 10000"/>
                <a:gd name="connsiteY60-584" fmla="*/ 2062 h 10000"/>
                <a:gd name="connsiteX61-585" fmla="*/ 8819 w 10000"/>
                <a:gd name="connsiteY61-586" fmla="*/ 2251 h 10000"/>
                <a:gd name="connsiteX62-587" fmla="*/ 8819 w 10000"/>
                <a:gd name="connsiteY62-588" fmla="*/ 2441 h 10000"/>
                <a:gd name="connsiteX63-589" fmla="*/ 8524 w 10000"/>
                <a:gd name="connsiteY63-590" fmla="*/ 2820 h 10000"/>
                <a:gd name="connsiteX64-591" fmla="*/ 8229 w 10000"/>
                <a:gd name="connsiteY64-592" fmla="*/ 3199 h 10000"/>
                <a:gd name="connsiteX65-593" fmla="*/ 8229 w 10000"/>
                <a:gd name="connsiteY65-594" fmla="*/ 3768 h 10000"/>
                <a:gd name="connsiteX66-595" fmla="*/ 7638 w 10000"/>
                <a:gd name="connsiteY66-596" fmla="*/ 4526 h 10000"/>
                <a:gd name="connsiteX67-597" fmla="*/ 6753 w 10000"/>
                <a:gd name="connsiteY67-598" fmla="*/ 5474 h 10000"/>
                <a:gd name="connsiteX68-599" fmla="*/ 6162 w 10000"/>
                <a:gd name="connsiteY68-600" fmla="*/ 6209 h 10000"/>
                <a:gd name="connsiteX69-601" fmla="*/ 5277 w 10000"/>
                <a:gd name="connsiteY69-602" fmla="*/ 6967 h 10000"/>
                <a:gd name="connsiteX70-603" fmla="*/ 4391 w 10000"/>
                <a:gd name="connsiteY70-604" fmla="*/ 7725 h 10000"/>
                <a:gd name="connsiteX71-605" fmla="*/ 3506 w 10000"/>
                <a:gd name="connsiteY71-606" fmla="*/ 8294 h 10000"/>
                <a:gd name="connsiteX72-607" fmla="*/ 2657 w 10000"/>
                <a:gd name="connsiteY72-608" fmla="*/ 8863 h 10000"/>
                <a:gd name="connsiteX73-609" fmla="*/ 1771 w 10000"/>
                <a:gd name="connsiteY73-610" fmla="*/ 9431 h 10000"/>
                <a:gd name="connsiteX74-611" fmla="*/ 1771 w 10000"/>
                <a:gd name="connsiteY74-612" fmla="*/ 9431 h 10000"/>
                <a:gd name="connsiteX0-613" fmla="*/ 1771 w 10000"/>
                <a:gd name="connsiteY0-614" fmla="*/ 9431 h 10000"/>
                <a:gd name="connsiteX1-615" fmla="*/ 1181 w 10000"/>
                <a:gd name="connsiteY1-616" fmla="*/ 9621 h 10000"/>
                <a:gd name="connsiteX2-617" fmla="*/ 590 w 10000"/>
                <a:gd name="connsiteY2-618" fmla="*/ 9810 h 10000"/>
                <a:gd name="connsiteX3-619" fmla="*/ 0 w 10000"/>
                <a:gd name="connsiteY3-620" fmla="*/ 10000 h 10000"/>
                <a:gd name="connsiteX4-621" fmla="*/ 0 w 10000"/>
                <a:gd name="connsiteY4-622" fmla="*/ 10000 h 10000"/>
                <a:gd name="connsiteX5-623" fmla="*/ 0 w 10000"/>
                <a:gd name="connsiteY5-624" fmla="*/ 9810 h 10000"/>
                <a:gd name="connsiteX6-625" fmla="*/ 0 w 10000"/>
                <a:gd name="connsiteY6-626" fmla="*/ 9621 h 10000"/>
                <a:gd name="connsiteX7-627" fmla="*/ 590 w 10000"/>
                <a:gd name="connsiteY7-628" fmla="*/ 9242 h 10000"/>
                <a:gd name="connsiteX8-629" fmla="*/ 1181 w 10000"/>
                <a:gd name="connsiteY8-630" fmla="*/ 8863 h 10000"/>
                <a:gd name="connsiteX9-631" fmla="*/ 1771 w 10000"/>
                <a:gd name="connsiteY9-632" fmla="*/ 8483 h 10000"/>
                <a:gd name="connsiteX10-633" fmla="*/ 2657 w 10000"/>
                <a:gd name="connsiteY10-634" fmla="*/ 7915 h 10000"/>
                <a:gd name="connsiteX11-635" fmla="*/ 3247 w 10000"/>
                <a:gd name="connsiteY11-636" fmla="*/ 7156 h 10000"/>
                <a:gd name="connsiteX12-637" fmla="*/ 4096 w 10000"/>
                <a:gd name="connsiteY12-638" fmla="*/ 6398 h 10000"/>
                <a:gd name="connsiteX13-639" fmla="*/ 4686 w 10000"/>
                <a:gd name="connsiteY13-640" fmla="*/ 5664 h 10000"/>
                <a:gd name="connsiteX14-641" fmla="*/ 5572 w 10000"/>
                <a:gd name="connsiteY14-642" fmla="*/ 4905 h 10000"/>
                <a:gd name="connsiteX15-643" fmla="*/ 5867 w 10000"/>
                <a:gd name="connsiteY15-644" fmla="*/ 4147 h 10000"/>
                <a:gd name="connsiteX16-645" fmla="*/ 6458 w 10000"/>
                <a:gd name="connsiteY16-646" fmla="*/ 3199 h 10000"/>
                <a:gd name="connsiteX17-647" fmla="*/ 6753 w 10000"/>
                <a:gd name="connsiteY17-648" fmla="*/ 2820 h 10000"/>
                <a:gd name="connsiteX18-649" fmla="*/ 6753 w 10000"/>
                <a:gd name="connsiteY18-650" fmla="*/ 2630 h 10000"/>
                <a:gd name="connsiteX19-651" fmla="*/ 7048 w 10000"/>
                <a:gd name="connsiteY19-652" fmla="*/ 2251 h 10000"/>
                <a:gd name="connsiteX20-653" fmla="*/ 7048 w 10000"/>
                <a:gd name="connsiteY20-654" fmla="*/ 2062 h 10000"/>
                <a:gd name="connsiteX21-655" fmla="*/ 7048 w 10000"/>
                <a:gd name="connsiteY21-656" fmla="*/ 1872 h 10000"/>
                <a:gd name="connsiteX22-657" fmla="*/ 7048 w 10000"/>
                <a:gd name="connsiteY22-658" fmla="*/ 1682 h 10000"/>
                <a:gd name="connsiteX23-659" fmla="*/ 7048 w 10000"/>
                <a:gd name="connsiteY23-660" fmla="*/ 1493 h 10000"/>
                <a:gd name="connsiteX24-661" fmla="*/ 7048 w 10000"/>
                <a:gd name="connsiteY24-662" fmla="*/ 1493 h 10000"/>
                <a:gd name="connsiteX25-663" fmla="*/ 7048 w 10000"/>
                <a:gd name="connsiteY25-664" fmla="*/ 1493 h 10000"/>
                <a:gd name="connsiteX26-665" fmla="*/ 6458 w 10000"/>
                <a:gd name="connsiteY26-666" fmla="*/ 1493 h 10000"/>
                <a:gd name="connsiteX27-667" fmla="*/ 5867 w 10000"/>
                <a:gd name="connsiteY27-668" fmla="*/ 1682 h 10000"/>
                <a:gd name="connsiteX28-669" fmla="*/ 4982 w 10000"/>
                <a:gd name="connsiteY28-670" fmla="*/ 1872 h 10000"/>
                <a:gd name="connsiteX29-671" fmla="*/ 4096 w 10000"/>
                <a:gd name="connsiteY29-672" fmla="*/ 2062 h 10000"/>
                <a:gd name="connsiteX30-673" fmla="*/ 3247 w 10000"/>
                <a:gd name="connsiteY30-674" fmla="*/ 2062 h 10000"/>
                <a:gd name="connsiteX31-675" fmla="*/ 2952 w 10000"/>
                <a:gd name="connsiteY31-676" fmla="*/ 2251 h 10000"/>
                <a:gd name="connsiteX32-677" fmla="*/ 2657 w 10000"/>
                <a:gd name="connsiteY32-678" fmla="*/ 2251 h 10000"/>
                <a:gd name="connsiteX33-679" fmla="*/ 2362 w 10000"/>
                <a:gd name="connsiteY33-680" fmla="*/ 2251 h 10000"/>
                <a:gd name="connsiteX34-681" fmla="*/ 2066 w 10000"/>
                <a:gd name="connsiteY34-682" fmla="*/ 2062 h 10000"/>
                <a:gd name="connsiteX35-683" fmla="*/ 1771 w 10000"/>
                <a:gd name="connsiteY35-684" fmla="*/ 2062 h 10000"/>
                <a:gd name="connsiteX36-685" fmla="*/ 2066 w 10000"/>
                <a:gd name="connsiteY36-686" fmla="*/ 1137 h 10000"/>
                <a:gd name="connsiteX37-687" fmla="*/ 2362 w 10000"/>
                <a:gd name="connsiteY37-688" fmla="*/ 1137 h 10000"/>
                <a:gd name="connsiteX38-689" fmla="*/ 2952 w 10000"/>
                <a:gd name="connsiteY38-690" fmla="*/ 1137 h 10000"/>
                <a:gd name="connsiteX39-691" fmla="*/ 3801 w 10000"/>
                <a:gd name="connsiteY39-692" fmla="*/ 1137 h 10000"/>
                <a:gd name="connsiteX40-693" fmla="*/ 4686 w 10000"/>
                <a:gd name="connsiteY40-694" fmla="*/ 948 h 10000"/>
                <a:gd name="connsiteX41-695" fmla="*/ 5572 w 10000"/>
                <a:gd name="connsiteY41-696" fmla="*/ 758 h 10000"/>
                <a:gd name="connsiteX42-697" fmla="*/ 6458 w 10000"/>
                <a:gd name="connsiteY42-698" fmla="*/ 758 h 10000"/>
                <a:gd name="connsiteX43-699" fmla="*/ 7048 w 10000"/>
                <a:gd name="connsiteY43-700" fmla="*/ 569 h 10000"/>
                <a:gd name="connsiteX44-701" fmla="*/ 7343 w 10000"/>
                <a:gd name="connsiteY44-702" fmla="*/ 379 h 10000"/>
                <a:gd name="connsiteX45-703" fmla="*/ 7638 w 10000"/>
                <a:gd name="connsiteY45-704" fmla="*/ 190 h 10000"/>
                <a:gd name="connsiteX46-705" fmla="*/ 7934 w 10000"/>
                <a:gd name="connsiteY46-706" fmla="*/ 0 h 10000"/>
                <a:gd name="connsiteX47-707" fmla="*/ 8229 w 10000"/>
                <a:gd name="connsiteY47-708" fmla="*/ 0 h 10000"/>
                <a:gd name="connsiteX48-709" fmla="*/ 8229 w 10000"/>
                <a:gd name="connsiteY48-710" fmla="*/ 190 h 10000"/>
                <a:gd name="connsiteX49-711" fmla="*/ 8819 w 10000"/>
                <a:gd name="connsiteY49-712" fmla="*/ 379 h 10000"/>
                <a:gd name="connsiteX50-713" fmla="*/ 9114 w 10000"/>
                <a:gd name="connsiteY50-714" fmla="*/ 379 h 10000"/>
                <a:gd name="connsiteX51-715" fmla="*/ 9410 w 10000"/>
                <a:gd name="connsiteY51-716" fmla="*/ 569 h 10000"/>
                <a:gd name="connsiteX52-717" fmla="*/ 9705 w 10000"/>
                <a:gd name="connsiteY52-718" fmla="*/ 758 h 10000"/>
                <a:gd name="connsiteX53-719" fmla="*/ 10000 w 10000"/>
                <a:gd name="connsiteY53-720" fmla="*/ 948 h 10000"/>
                <a:gd name="connsiteX54-721" fmla="*/ 10000 w 10000"/>
                <a:gd name="connsiteY54-722" fmla="*/ 1137 h 10000"/>
                <a:gd name="connsiteX55-723" fmla="*/ 9705 w 10000"/>
                <a:gd name="connsiteY55-724" fmla="*/ 1493 h 10000"/>
                <a:gd name="connsiteX56-725" fmla="*/ 9705 w 10000"/>
                <a:gd name="connsiteY56-726" fmla="*/ 1682 h 10000"/>
                <a:gd name="connsiteX57-727" fmla="*/ 9410 w 10000"/>
                <a:gd name="connsiteY57-728" fmla="*/ 1682 h 10000"/>
                <a:gd name="connsiteX58-729" fmla="*/ 9410 w 10000"/>
                <a:gd name="connsiteY58-730" fmla="*/ 1872 h 10000"/>
                <a:gd name="connsiteX59-731" fmla="*/ 9114 w 10000"/>
                <a:gd name="connsiteY59-732" fmla="*/ 2062 h 10000"/>
                <a:gd name="connsiteX60-733" fmla="*/ 8819 w 10000"/>
                <a:gd name="connsiteY60-734" fmla="*/ 2251 h 10000"/>
                <a:gd name="connsiteX61-735" fmla="*/ 8819 w 10000"/>
                <a:gd name="connsiteY61-736" fmla="*/ 2441 h 10000"/>
                <a:gd name="connsiteX62-737" fmla="*/ 8524 w 10000"/>
                <a:gd name="connsiteY62-738" fmla="*/ 2820 h 10000"/>
                <a:gd name="connsiteX63-739" fmla="*/ 8229 w 10000"/>
                <a:gd name="connsiteY63-740" fmla="*/ 3199 h 10000"/>
                <a:gd name="connsiteX64-741" fmla="*/ 8229 w 10000"/>
                <a:gd name="connsiteY64-742" fmla="*/ 3768 h 10000"/>
                <a:gd name="connsiteX65-743" fmla="*/ 7638 w 10000"/>
                <a:gd name="connsiteY65-744" fmla="*/ 4526 h 10000"/>
                <a:gd name="connsiteX66-745" fmla="*/ 6753 w 10000"/>
                <a:gd name="connsiteY66-746" fmla="*/ 5474 h 10000"/>
                <a:gd name="connsiteX67-747" fmla="*/ 6162 w 10000"/>
                <a:gd name="connsiteY67-748" fmla="*/ 6209 h 10000"/>
                <a:gd name="connsiteX68-749" fmla="*/ 5277 w 10000"/>
                <a:gd name="connsiteY68-750" fmla="*/ 6967 h 10000"/>
                <a:gd name="connsiteX69-751" fmla="*/ 4391 w 10000"/>
                <a:gd name="connsiteY69-752" fmla="*/ 7725 h 10000"/>
                <a:gd name="connsiteX70-753" fmla="*/ 3506 w 10000"/>
                <a:gd name="connsiteY70-754" fmla="*/ 8294 h 10000"/>
                <a:gd name="connsiteX71-755" fmla="*/ 2657 w 10000"/>
                <a:gd name="connsiteY71-756" fmla="*/ 8863 h 10000"/>
                <a:gd name="connsiteX72-757" fmla="*/ 1771 w 10000"/>
                <a:gd name="connsiteY72-758" fmla="*/ 9431 h 10000"/>
                <a:gd name="connsiteX73-759" fmla="*/ 1771 w 10000"/>
                <a:gd name="connsiteY73-760" fmla="*/ 9431 h 10000"/>
                <a:gd name="connsiteX0-761" fmla="*/ 1771 w 10000"/>
                <a:gd name="connsiteY0-762" fmla="*/ 9431 h 10000"/>
                <a:gd name="connsiteX1-763" fmla="*/ 1181 w 10000"/>
                <a:gd name="connsiteY1-764" fmla="*/ 9621 h 10000"/>
                <a:gd name="connsiteX2-765" fmla="*/ 590 w 10000"/>
                <a:gd name="connsiteY2-766" fmla="*/ 9810 h 10000"/>
                <a:gd name="connsiteX3-767" fmla="*/ 0 w 10000"/>
                <a:gd name="connsiteY3-768" fmla="*/ 10000 h 10000"/>
                <a:gd name="connsiteX4-769" fmla="*/ 0 w 10000"/>
                <a:gd name="connsiteY4-770" fmla="*/ 10000 h 10000"/>
                <a:gd name="connsiteX5-771" fmla="*/ 0 w 10000"/>
                <a:gd name="connsiteY5-772" fmla="*/ 9810 h 10000"/>
                <a:gd name="connsiteX6-773" fmla="*/ 0 w 10000"/>
                <a:gd name="connsiteY6-774" fmla="*/ 9621 h 10000"/>
                <a:gd name="connsiteX7-775" fmla="*/ 590 w 10000"/>
                <a:gd name="connsiteY7-776" fmla="*/ 9242 h 10000"/>
                <a:gd name="connsiteX8-777" fmla="*/ 1181 w 10000"/>
                <a:gd name="connsiteY8-778" fmla="*/ 8863 h 10000"/>
                <a:gd name="connsiteX9-779" fmla="*/ 1771 w 10000"/>
                <a:gd name="connsiteY9-780" fmla="*/ 8483 h 10000"/>
                <a:gd name="connsiteX10-781" fmla="*/ 2657 w 10000"/>
                <a:gd name="connsiteY10-782" fmla="*/ 7915 h 10000"/>
                <a:gd name="connsiteX11-783" fmla="*/ 3247 w 10000"/>
                <a:gd name="connsiteY11-784" fmla="*/ 7156 h 10000"/>
                <a:gd name="connsiteX12-785" fmla="*/ 4096 w 10000"/>
                <a:gd name="connsiteY12-786" fmla="*/ 6398 h 10000"/>
                <a:gd name="connsiteX13-787" fmla="*/ 4686 w 10000"/>
                <a:gd name="connsiteY13-788" fmla="*/ 5664 h 10000"/>
                <a:gd name="connsiteX14-789" fmla="*/ 5572 w 10000"/>
                <a:gd name="connsiteY14-790" fmla="*/ 4905 h 10000"/>
                <a:gd name="connsiteX15-791" fmla="*/ 5867 w 10000"/>
                <a:gd name="connsiteY15-792" fmla="*/ 4147 h 10000"/>
                <a:gd name="connsiteX16-793" fmla="*/ 6458 w 10000"/>
                <a:gd name="connsiteY16-794" fmla="*/ 3199 h 10000"/>
                <a:gd name="connsiteX17-795" fmla="*/ 6753 w 10000"/>
                <a:gd name="connsiteY17-796" fmla="*/ 2820 h 10000"/>
                <a:gd name="connsiteX18-797" fmla="*/ 6753 w 10000"/>
                <a:gd name="connsiteY18-798" fmla="*/ 2630 h 10000"/>
                <a:gd name="connsiteX19-799" fmla="*/ 7048 w 10000"/>
                <a:gd name="connsiteY19-800" fmla="*/ 2251 h 10000"/>
                <a:gd name="connsiteX20-801" fmla="*/ 7048 w 10000"/>
                <a:gd name="connsiteY20-802" fmla="*/ 2062 h 10000"/>
                <a:gd name="connsiteX21-803" fmla="*/ 7048 w 10000"/>
                <a:gd name="connsiteY21-804" fmla="*/ 1872 h 10000"/>
                <a:gd name="connsiteX22-805" fmla="*/ 7048 w 10000"/>
                <a:gd name="connsiteY22-806" fmla="*/ 1682 h 10000"/>
                <a:gd name="connsiteX23-807" fmla="*/ 7048 w 10000"/>
                <a:gd name="connsiteY23-808" fmla="*/ 1493 h 10000"/>
                <a:gd name="connsiteX24-809" fmla="*/ 7048 w 10000"/>
                <a:gd name="connsiteY24-810" fmla="*/ 1493 h 10000"/>
                <a:gd name="connsiteX25-811" fmla="*/ 7048 w 10000"/>
                <a:gd name="connsiteY25-812" fmla="*/ 1493 h 10000"/>
                <a:gd name="connsiteX26-813" fmla="*/ 6458 w 10000"/>
                <a:gd name="connsiteY26-814" fmla="*/ 1493 h 10000"/>
                <a:gd name="connsiteX27-815" fmla="*/ 5867 w 10000"/>
                <a:gd name="connsiteY27-816" fmla="*/ 1682 h 10000"/>
                <a:gd name="connsiteX28-817" fmla="*/ 4982 w 10000"/>
                <a:gd name="connsiteY28-818" fmla="*/ 1872 h 10000"/>
                <a:gd name="connsiteX29-819" fmla="*/ 4096 w 10000"/>
                <a:gd name="connsiteY29-820" fmla="*/ 2062 h 10000"/>
                <a:gd name="connsiteX30-821" fmla="*/ 3247 w 10000"/>
                <a:gd name="connsiteY30-822" fmla="*/ 2062 h 10000"/>
                <a:gd name="connsiteX31-823" fmla="*/ 2952 w 10000"/>
                <a:gd name="connsiteY31-824" fmla="*/ 2251 h 10000"/>
                <a:gd name="connsiteX32-825" fmla="*/ 2657 w 10000"/>
                <a:gd name="connsiteY32-826" fmla="*/ 2251 h 10000"/>
                <a:gd name="connsiteX33-827" fmla="*/ 2362 w 10000"/>
                <a:gd name="connsiteY33-828" fmla="*/ 2251 h 10000"/>
                <a:gd name="connsiteX34-829" fmla="*/ 2066 w 10000"/>
                <a:gd name="connsiteY34-830" fmla="*/ 2062 h 10000"/>
                <a:gd name="connsiteX35-831" fmla="*/ 2066 w 10000"/>
                <a:gd name="connsiteY35-832" fmla="*/ 1137 h 10000"/>
                <a:gd name="connsiteX36-833" fmla="*/ 2362 w 10000"/>
                <a:gd name="connsiteY36-834" fmla="*/ 1137 h 10000"/>
                <a:gd name="connsiteX37-835" fmla="*/ 2952 w 10000"/>
                <a:gd name="connsiteY37-836" fmla="*/ 1137 h 10000"/>
                <a:gd name="connsiteX38-837" fmla="*/ 3801 w 10000"/>
                <a:gd name="connsiteY38-838" fmla="*/ 1137 h 10000"/>
                <a:gd name="connsiteX39-839" fmla="*/ 4686 w 10000"/>
                <a:gd name="connsiteY39-840" fmla="*/ 948 h 10000"/>
                <a:gd name="connsiteX40-841" fmla="*/ 5572 w 10000"/>
                <a:gd name="connsiteY40-842" fmla="*/ 758 h 10000"/>
                <a:gd name="connsiteX41-843" fmla="*/ 6458 w 10000"/>
                <a:gd name="connsiteY41-844" fmla="*/ 758 h 10000"/>
                <a:gd name="connsiteX42-845" fmla="*/ 7048 w 10000"/>
                <a:gd name="connsiteY42-846" fmla="*/ 569 h 10000"/>
                <a:gd name="connsiteX43-847" fmla="*/ 7343 w 10000"/>
                <a:gd name="connsiteY43-848" fmla="*/ 379 h 10000"/>
                <a:gd name="connsiteX44-849" fmla="*/ 7638 w 10000"/>
                <a:gd name="connsiteY44-850" fmla="*/ 190 h 10000"/>
                <a:gd name="connsiteX45-851" fmla="*/ 7934 w 10000"/>
                <a:gd name="connsiteY45-852" fmla="*/ 0 h 10000"/>
                <a:gd name="connsiteX46-853" fmla="*/ 8229 w 10000"/>
                <a:gd name="connsiteY46-854" fmla="*/ 0 h 10000"/>
                <a:gd name="connsiteX47-855" fmla="*/ 8229 w 10000"/>
                <a:gd name="connsiteY47-856" fmla="*/ 190 h 10000"/>
                <a:gd name="connsiteX48-857" fmla="*/ 8819 w 10000"/>
                <a:gd name="connsiteY48-858" fmla="*/ 379 h 10000"/>
                <a:gd name="connsiteX49-859" fmla="*/ 9114 w 10000"/>
                <a:gd name="connsiteY49-860" fmla="*/ 379 h 10000"/>
                <a:gd name="connsiteX50-861" fmla="*/ 9410 w 10000"/>
                <a:gd name="connsiteY50-862" fmla="*/ 569 h 10000"/>
                <a:gd name="connsiteX51-863" fmla="*/ 9705 w 10000"/>
                <a:gd name="connsiteY51-864" fmla="*/ 758 h 10000"/>
                <a:gd name="connsiteX52-865" fmla="*/ 10000 w 10000"/>
                <a:gd name="connsiteY52-866" fmla="*/ 948 h 10000"/>
                <a:gd name="connsiteX53-867" fmla="*/ 10000 w 10000"/>
                <a:gd name="connsiteY53-868" fmla="*/ 1137 h 10000"/>
                <a:gd name="connsiteX54-869" fmla="*/ 9705 w 10000"/>
                <a:gd name="connsiteY54-870" fmla="*/ 1493 h 10000"/>
                <a:gd name="connsiteX55-871" fmla="*/ 9705 w 10000"/>
                <a:gd name="connsiteY55-872" fmla="*/ 1682 h 10000"/>
                <a:gd name="connsiteX56-873" fmla="*/ 9410 w 10000"/>
                <a:gd name="connsiteY56-874" fmla="*/ 1682 h 10000"/>
                <a:gd name="connsiteX57-875" fmla="*/ 9410 w 10000"/>
                <a:gd name="connsiteY57-876" fmla="*/ 1872 h 10000"/>
                <a:gd name="connsiteX58-877" fmla="*/ 9114 w 10000"/>
                <a:gd name="connsiteY58-878" fmla="*/ 2062 h 10000"/>
                <a:gd name="connsiteX59-879" fmla="*/ 8819 w 10000"/>
                <a:gd name="connsiteY59-880" fmla="*/ 2251 h 10000"/>
                <a:gd name="connsiteX60-881" fmla="*/ 8819 w 10000"/>
                <a:gd name="connsiteY60-882" fmla="*/ 2441 h 10000"/>
                <a:gd name="connsiteX61-883" fmla="*/ 8524 w 10000"/>
                <a:gd name="connsiteY61-884" fmla="*/ 2820 h 10000"/>
                <a:gd name="connsiteX62-885" fmla="*/ 8229 w 10000"/>
                <a:gd name="connsiteY62-886" fmla="*/ 3199 h 10000"/>
                <a:gd name="connsiteX63-887" fmla="*/ 8229 w 10000"/>
                <a:gd name="connsiteY63-888" fmla="*/ 3768 h 10000"/>
                <a:gd name="connsiteX64-889" fmla="*/ 7638 w 10000"/>
                <a:gd name="connsiteY64-890" fmla="*/ 4526 h 10000"/>
                <a:gd name="connsiteX65-891" fmla="*/ 6753 w 10000"/>
                <a:gd name="connsiteY65-892" fmla="*/ 5474 h 10000"/>
                <a:gd name="connsiteX66-893" fmla="*/ 6162 w 10000"/>
                <a:gd name="connsiteY66-894" fmla="*/ 6209 h 10000"/>
                <a:gd name="connsiteX67-895" fmla="*/ 5277 w 10000"/>
                <a:gd name="connsiteY67-896" fmla="*/ 6967 h 10000"/>
                <a:gd name="connsiteX68-897" fmla="*/ 4391 w 10000"/>
                <a:gd name="connsiteY68-898" fmla="*/ 7725 h 10000"/>
                <a:gd name="connsiteX69-899" fmla="*/ 3506 w 10000"/>
                <a:gd name="connsiteY69-900" fmla="*/ 8294 h 10000"/>
                <a:gd name="connsiteX70-901" fmla="*/ 2657 w 10000"/>
                <a:gd name="connsiteY70-902" fmla="*/ 8863 h 10000"/>
                <a:gd name="connsiteX71-903" fmla="*/ 1771 w 10000"/>
                <a:gd name="connsiteY71-904" fmla="*/ 9431 h 10000"/>
                <a:gd name="connsiteX72-905" fmla="*/ 1771 w 10000"/>
                <a:gd name="connsiteY72-906" fmla="*/ 9431 h 10000"/>
                <a:gd name="connsiteX0-907" fmla="*/ 1771 w 10000"/>
                <a:gd name="connsiteY0-908" fmla="*/ 9431 h 10000"/>
                <a:gd name="connsiteX1-909" fmla="*/ 1181 w 10000"/>
                <a:gd name="connsiteY1-910" fmla="*/ 9621 h 10000"/>
                <a:gd name="connsiteX2-911" fmla="*/ 590 w 10000"/>
                <a:gd name="connsiteY2-912" fmla="*/ 9810 h 10000"/>
                <a:gd name="connsiteX3-913" fmla="*/ 0 w 10000"/>
                <a:gd name="connsiteY3-914" fmla="*/ 10000 h 10000"/>
                <a:gd name="connsiteX4-915" fmla="*/ 0 w 10000"/>
                <a:gd name="connsiteY4-916" fmla="*/ 10000 h 10000"/>
                <a:gd name="connsiteX5-917" fmla="*/ 0 w 10000"/>
                <a:gd name="connsiteY5-918" fmla="*/ 9810 h 10000"/>
                <a:gd name="connsiteX6-919" fmla="*/ 0 w 10000"/>
                <a:gd name="connsiteY6-920" fmla="*/ 9621 h 10000"/>
                <a:gd name="connsiteX7-921" fmla="*/ 590 w 10000"/>
                <a:gd name="connsiteY7-922" fmla="*/ 9242 h 10000"/>
                <a:gd name="connsiteX8-923" fmla="*/ 1181 w 10000"/>
                <a:gd name="connsiteY8-924" fmla="*/ 8863 h 10000"/>
                <a:gd name="connsiteX9-925" fmla="*/ 1771 w 10000"/>
                <a:gd name="connsiteY9-926" fmla="*/ 8483 h 10000"/>
                <a:gd name="connsiteX10-927" fmla="*/ 2657 w 10000"/>
                <a:gd name="connsiteY10-928" fmla="*/ 7915 h 10000"/>
                <a:gd name="connsiteX11-929" fmla="*/ 3247 w 10000"/>
                <a:gd name="connsiteY11-930" fmla="*/ 7156 h 10000"/>
                <a:gd name="connsiteX12-931" fmla="*/ 4096 w 10000"/>
                <a:gd name="connsiteY12-932" fmla="*/ 6398 h 10000"/>
                <a:gd name="connsiteX13-933" fmla="*/ 4686 w 10000"/>
                <a:gd name="connsiteY13-934" fmla="*/ 5664 h 10000"/>
                <a:gd name="connsiteX14-935" fmla="*/ 5572 w 10000"/>
                <a:gd name="connsiteY14-936" fmla="*/ 4905 h 10000"/>
                <a:gd name="connsiteX15-937" fmla="*/ 5867 w 10000"/>
                <a:gd name="connsiteY15-938" fmla="*/ 4147 h 10000"/>
                <a:gd name="connsiteX16-939" fmla="*/ 6458 w 10000"/>
                <a:gd name="connsiteY16-940" fmla="*/ 3199 h 10000"/>
                <a:gd name="connsiteX17-941" fmla="*/ 6753 w 10000"/>
                <a:gd name="connsiteY17-942" fmla="*/ 2820 h 10000"/>
                <a:gd name="connsiteX18-943" fmla="*/ 6753 w 10000"/>
                <a:gd name="connsiteY18-944" fmla="*/ 2630 h 10000"/>
                <a:gd name="connsiteX19-945" fmla="*/ 7048 w 10000"/>
                <a:gd name="connsiteY19-946" fmla="*/ 2251 h 10000"/>
                <a:gd name="connsiteX20-947" fmla="*/ 7048 w 10000"/>
                <a:gd name="connsiteY20-948" fmla="*/ 2062 h 10000"/>
                <a:gd name="connsiteX21-949" fmla="*/ 7048 w 10000"/>
                <a:gd name="connsiteY21-950" fmla="*/ 1872 h 10000"/>
                <a:gd name="connsiteX22-951" fmla="*/ 7048 w 10000"/>
                <a:gd name="connsiteY22-952" fmla="*/ 1682 h 10000"/>
                <a:gd name="connsiteX23-953" fmla="*/ 7048 w 10000"/>
                <a:gd name="connsiteY23-954" fmla="*/ 1493 h 10000"/>
                <a:gd name="connsiteX24-955" fmla="*/ 7048 w 10000"/>
                <a:gd name="connsiteY24-956" fmla="*/ 1493 h 10000"/>
                <a:gd name="connsiteX25-957" fmla="*/ 7048 w 10000"/>
                <a:gd name="connsiteY25-958" fmla="*/ 1493 h 10000"/>
                <a:gd name="connsiteX26-959" fmla="*/ 6458 w 10000"/>
                <a:gd name="connsiteY26-960" fmla="*/ 1493 h 10000"/>
                <a:gd name="connsiteX27-961" fmla="*/ 5867 w 10000"/>
                <a:gd name="connsiteY27-962" fmla="*/ 1682 h 10000"/>
                <a:gd name="connsiteX28-963" fmla="*/ 4982 w 10000"/>
                <a:gd name="connsiteY28-964" fmla="*/ 1872 h 10000"/>
                <a:gd name="connsiteX29-965" fmla="*/ 4096 w 10000"/>
                <a:gd name="connsiteY29-966" fmla="*/ 2062 h 10000"/>
                <a:gd name="connsiteX30-967" fmla="*/ 3247 w 10000"/>
                <a:gd name="connsiteY30-968" fmla="*/ 2062 h 10000"/>
                <a:gd name="connsiteX31-969" fmla="*/ 2952 w 10000"/>
                <a:gd name="connsiteY31-970" fmla="*/ 2251 h 10000"/>
                <a:gd name="connsiteX32-971" fmla="*/ 2657 w 10000"/>
                <a:gd name="connsiteY32-972" fmla="*/ 2251 h 10000"/>
                <a:gd name="connsiteX33-973" fmla="*/ 2066 w 10000"/>
                <a:gd name="connsiteY33-974" fmla="*/ 2062 h 10000"/>
                <a:gd name="connsiteX34-975" fmla="*/ 2066 w 10000"/>
                <a:gd name="connsiteY34-976" fmla="*/ 1137 h 10000"/>
                <a:gd name="connsiteX35-977" fmla="*/ 2362 w 10000"/>
                <a:gd name="connsiteY35-978" fmla="*/ 1137 h 10000"/>
                <a:gd name="connsiteX36-979" fmla="*/ 2952 w 10000"/>
                <a:gd name="connsiteY36-980" fmla="*/ 1137 h 10000"/>
                <a:gd name="connsiteX37-981" fmla="*/ 3801 w 10000"/>
                <a:gd name="connsiteY37-982" fmla="*/ 1137 h 10000"/>
                <a:gd name="connsiteX38-983" fmla="*/ 4686 w 10000"/>
                <a:gd name="connsiteY38-984" fmla="*/ 948 h 10000"/>
                <a:gd name="connsiteX39-985" fmla="*/ 5572 w 10000"/>
                <a:gd name="connsiteY39-986" fmla="*/ 758 h 10000"/>
                <a:gd name="connsiteX40-987" fmla="*/ 6458 w 10000"/>
                <a:gd name="connsiteY40-988" fmla="*/ 758 h 10000"/>
                <a:gd name="connsiteX41-989" fmla="*/ 7048 w 10000"/>
                <a:gd name="connsiteY41-990" fmla="*/ 569 h 10000"/>
                <a:gd name="connsiteX42-991" fmla="*/ 7343 w 10000"/>
                <a:gd name="connsiteY42-992" fmla="*/ 379 h 10000"/>
                <a:gd name="connsiteX43-993" fmla="*/ 7638 w 10000"/>
                <a:gd name="connsiteY43-994" fmla="*/ 190 h 10000"/>
                <a:gd name="connsiteX44-995" fmla="*/ 7934 w 10000"/>
                <a:gd name="connsiteY44-996" fmla="*/ 0 h 10000"/>
                <a:gd name="connsiteX45-997" fmla="*/ 8229 w 10000"/>
                <a:gd name="connsiteY45-998" fmla="*/ 0 h 10000"/>
                <a:gd name="connsiteX46-999" fmla="*/ 8229 w 10000"/>
                <a:gd name="connsiteY46-1000" fmla="*/ 190 h 10000"/>
                <a:gd name="connsiteX47-1001" fmla="*/ 8819 w 10000"/>
                <a:gd name="connsiteY47-1002" fmla="*/ 379 h 10000"/>
                <a:gd name="connsiteX48-1003" fmla="*/ 9114 w 10000"/>
                <a:gd name="connsiteY48-1004" fmla="*/ 379 h 10000"/>
                <a:gd name="connsiteX49-1005" fmla="*/ 9410 w 10000"/>
                <a:gd name="connsiteY49-1006" fmla="*/ 569 h 10000"/>
                <a:gd name="connsiteX50-1007" fmla="*/ 9705 w 10000"/>
                <a:gd name="connsiteY50-1008" fmla="*/ 758 h 10000"/>
                <a:gd name="connsiteX51-1009" fmla="*/ 10000 w 10000"/>
                <a:gd name="connsiteY51-1010" fmla="*/ 948 h 10000"/>
                <a:gd name="connsiteX52-1011" fmla="*/ 10000 w 10000"/>
                <a:gd name="connsiteY52-1012" fmla="*/ 1137 h 10000"/>
                <a:gd name="connsiteX53-1013" fmla="*/ 9705 w 10000"/>
                <a:gd name="connsiteY53-1014" fmla="*/ 1493 h 10000"/>
                <a:gd name="connsiteX54-1015" fmla="*/ 9705 w 10000"/>
                <a:gd name="connsiteY54-1016" fmla="*/ 1682 h 10000"/>
                <a:gd name="connsiteX55-1017" fmla="*/ 9410 w 10000"/>
                <a:gd name="connsiteY55-1018" fmla="*/ 1682 h 10000"/>
                <a:gd name="connsiteX56-1019" fmla="*/ 9410 w 10000"/>
                <a:gd name="connsiteY56-1020" fmla="*/ 1872 h 10000"/>
                <a:gd name="connsiteX57-1021" fmla="*/ 9114 w 10000"/>
                <a:gd name="connsiteY57-1022" fmla="*/ 2062 h 10000"/>
                <a:gd name="connsiteX58-1023" fmla="*/ 8819 w 10000"/>
                <a:gd name="connsiteY58-1024" fmla="*/ 2251 h 10000"/>
                <a:gd name="connsiteX59-1025" fmla="*/ 8819 w 10000"/>
                <a:gd name="connsiteY59-1026" fmla="*/ 2441 h 10000"/>
                <a:gd name="connsiteX60-1027" fmla="*/ 8524 w 10000"/>
                <a:gd name="connsiteY60-1028" fmla="*/ 2820 h 10000"/>
                <a:gd name="connsiteX61-1029" fmla="*/ 8229 w 10000"/>
                <a:gd name="connsiteY61-1030" fmla="*/ 3199 h 10000"/>
                <a:gd name="connsiteX62-1031" fmla="*/ 8229 w 10000"/>
                <a:gd name="connsiteY62-1032" fmla="*/ 3768 h 10000"/>
                <a:gd name="connsiteX63-1033" fmla="*/ 7638 w 10000"/>
                <a:gd name="connsiteY63-1034" fmla="*/ 4526 h 10000"/>
                <a:gd name="connsiteX64-1035" fmla="*/ 6753 w 10000"/>
                <a:gd name="connsiteY64-1036" fmla="*/ 5474 h 10000"/>
                <a:gd name="connsiteX65-1037" fmla="*/ 6162 w 10000"/>
                <a:gd name="connsiteY65-1038" fmla="*/ 6209 h 10000"/>
                <a:gd name="connsiteX66-1039" fmla="*/ 5277 w 10000"/>
                <a:gd name="connsiteY66-1040" fmla="*/ 6967 h 10000"/>
                <a:gd name="connsiteX67-1041" fmla="*/ 4391 w 10000"/>
                <a:gd name="connsiteY67-1042" fmla="*/ 7725 h 10000"/>
                <a:gd name="connsiteX68-1043" fmla="*/ 3506 w 10000"/>
                <a:gd name="connsiteY68-1044" fmla="*/ 8294 h 10000"/>
                <a:gd name="connsiteX69-1045" fmla="*/ 2657 w 10000"/>
                <a:gd name="connsiteY69-1046" fmla="*/ 8863 h 10000"/>
                <a:gd name="connsiteX70-1047" fmla="*/ 1771 w 10000"/>
                <a:gd name="connsiteY70-1048" fmla="*/ 9431 h 10000"/>
                <a:gd name="connsiteX71-1049" fmla="*/ 1771 w 10000"/>
                <a:gd name="connsiteY71-1050" fmla="*/ 9431 h 10000"/>
                <a:gd name="connsiteX0-1051" fmla="*/ 1771 w 10000"/>
                <a:gd name="connsiteY0-1052" fmla="*/ 9431 h 10000"/>
                <a:gd name="connsiteX1-1053" fmla="*/ 1181 w 10000"/>
                <a:gd name="connsiteY1-1054" fmla="*/ 9621 h 10000"/>
                <a:gd name="connsiteX2-1055" fmla="*/ 590 w 10000"/>
                <a:gd name="connsiteY2-1056" fmla="*/ 9810 h 10000"/>
                <a:gd name="connsiteX3-1057" fmla="*/ 0 w 10000"/>
                <a:gd name="connsiteY3-1058" fmla="*/ 10000 h 10000"/>
                <a:gd name="connsiteX4-1059" fmla="*/ 0 w 10000"/>
                <a:gd name="connsiteY4-1060" fmla="*/ 10000 h 10000"/>
                <a:gd name="connsiteX5-1061" fmla="*/ 0 w 10000"/>
                <a:gd name="connsiteY5-1062" fmla="*/ 9810 h 10000"/>
                <a:gd name="connsiteX6-1063" fmla="*/ 0 w 10000"/>
                <a:gd name="connsiteY6-1064" fmla="*/ 9621 h 10000"/>
                <a:gd name="connsiteX7-1065" fmla="*/ 590 w 10000"/>
                <a:gd name="connsiteY7-1066" fmla="*/ 9242 h 10000"/>
                <a:gd name="connsiteX8-1067" fmla="*/ 1181 w 10000"/>
                <a:gd name="connsiteY8-1068" fmla="*/ 8863 h 10000"/>
                <a:gd name="connsiteX9-1069" fmla="*/ 1771 w 10000"/>
                <a:gd name="connsiteY9-1070" fmla="*/ 8483 h 10000"/>
                <a:gd name="connsiteX10-1071" fmla="*/ 2657 w 10000"/>
                <a:gd name="connsiteY10-1072" fmla="*/ 7915 h 10000"/>
                <a:gd name="connsiteX11-1073" fmla="*/ 3247 w 10000"/>
                <a:gd name="connsiteY11-1074" fmla="*/ 7156 h 10000"/>
                <a:gd name="connsiteX12-1075" fmla="*/ 4096 w 10000"/>
                <a:gd name="connsiteY12-1076" fmla="*/ 6398 h 10000"/>
                <a:gd name="connsiteX13-1077" fmla="*/ 4686 w 10000"/>
                <a:gd name="connsiteY13-1078" fmla="*/ 5664 h 10000"/>
                <a:gd name="connsiteX14-1079" fmla="*/ 5572 w 10000"/>
                <a:gd name="connsiteY14-1080" fmla="*/ 4905 h 10000"/>
                <a:gd name="connsiteX15-1081" fmla="*/ 5867 w 10000"/>
                <a:gd name="connsiteY15-1082" fmla="*/ 4147 h 10000"/>
                <a:gd name="connsiteX16-1083" fmla="*/ 6458 w 10000"/>
                <a:gd name="connsiteY16-1084" fmla="*/ 3199 h 10000"/>
                <a:gd name="connsiteX17-1085" fmla="*/ 6753 w 10000"/>
                <a:gd name="connsiteY17-1086" fmla="*/ 2820 h 10000"/>
                <a:gd name="connsiteX18-1087" fmla="*/ 6753 w 10000"/>
                <a:gd name="connsiteY18-1088" fmla="*/ 2630 h 10000"/>
                <a:gd name="connsiteX19-1089" fmla="*/ 7048 w 10000"/>
                <a:gd name="connsiteY19-1090" fmla="*/ 2251 h 10000"/>
                <a:gd name="connsiteX20-1091" fmla="*/ 7048 w 10000"/>
                <a:gd name="connsiteY20-1092" fmla="*/ 2062 h 10000"/>
                <a:gd name="connsiteX21-1093" fmla="*/ 7048 w 10000"/>
                <a:gd name="connsiteY21-1094" fmla="*/ 1872 h 10000"/>
                <a:gd name="connsiteX22-1095" fmla="*/ 7048 w 10000"/>
                <a:gd name="connsiteY22-1096" fmla="*/ 1682 h 10000"/>
                <a:gd name="connsiteX23-1097" fmla="*/ 7048 w 10000"/>
                <a:gd name="connsiteY23-1098" fmla="*/ 1493 h 10000"/>
                <a:gd name="connsiteX24-1099" fmla="*/ 7048 w 10000"/>
                <a:gd name="connsiteY24-1100" fmla="*/ 1493 h 10000"/>
                <a:gd name="connsiteX25-1101" fmla="*/ 7048 w 10000"/>
                <a:gd name="connsiteY25-1102" fmla="*/ 1493 h 10000"/>
                <a:gd name="connsiteX26-1103" fmla="*/ 6458 w 10000"/>
                <a:gd name="connsiteY26-1104" fmla="*/ 1493 h 10000"/>
                <a:gd name="connsiteX27-1105" fmla="*/ 5867 w 10000"/>
                <a:gd name="connsiteY27-1106" fmla="*/ 1682 h 10000"/>
                <a:gd name="connsiteX28-1107" fmla="*/ 4982 w 10000"/>
                <a:gd name="connsiteY28-1108" fmla="*/ 1872 h 10000"/>
                <a:gd name="connsiteX29-1109" fmla="*/ 4096 w 10000"/>
                <a:gd name="connsiteY29-1110" fmla="*/ 2062 h 10000"/>
                <a:gd name="connsiteX30-1111" fmla="*/ 3247 w 10000"/>
                <a:gd name="connsiteY30-1112" fmla="*/ 2062 h 10000"/>
                <a:gd name="connsiteX31-1113" fmla="*/ 2952 w 10000"/>
                <a:gd name="connsiteY31-1114" fmla="*/ 2251 h 10000"/>
                <a:gd name="connsiteX32-1115" fmla="*/ 2657 w 10000"/>
                <a:gd name="connsiteY32-1116" fmla="*/ 2251 h 10000"/>
                <a:gd name="connsiteX33-1117" fmla="*/ 2066 w 10000"/>
                <a:gd name="connsiteY33-1118" fmla="*/ 1137 h 10000"/>
                <a:gd name="connsiteX34-1119" fmla="*/ 2362 w 10000"/>
                <a:gd name="connsiteY34-1120" fmla="*/ 1137 h 10000"/>
                <a:gd name="connsiteX35-1121" fmla="*/ 2952 w 10000"/>
                <a:gd name="connsiteY35-1122" fmla="*/ 1137 h 10000"/>
                <a:gd name="connsiteX36-1123" fmla="*/ 3801 w 10000"/>
                <a:gd name="connsiteY36-1124" fmla="*/ 1137 h 10000"/>
                <a:gd name="connsiteX37-1125" fmla="*/ 4686 w 10000"/>
                <a:gd name="connsiteY37-1126" fmla="*/ 948 h 10000"/>
                <a:gd name="connsiteX38-1127" fmla="*/ 5572 w 10000"/>
                <a:gd name="connsiteY38-1128" fmla="*/ 758 h 10000"/>
                <a:gd name="connsiteX39-1129" fmla="*/ 6458 w 10000"/>
                <a:gd name="connsiteY39-1130" fmla="*/ 758 h 10000"/>
                <a:gd name="connsiteX40-1131" fmla="*/ 7048 w 10000"/>
                <a:gd name="connsiteY40-1132" fmla="*/ 569 h 10000"/>
                <a:gd name="connsiteX41-1133" fmla="*/ 7343 w 10000"/>
                <a:gd name="connsiteY41-1134" fmla="*/ 379 h 10000"/>
                <a:gd name="connsiteX42-1135" fmla="*/ 7638 w 10000"/>
                <a:gd name="connsiteY42-1136" fmla="*/ 190 h 10000"/>
                <a:gd name="connsiteX43-1137" fmla="*/ 7934 w 10000"/>
                <a:gd name="connsiteY43-1138" fmla="*/ 0 h 10000"/>
                <a:gd name="connsiteX44-1139" fmla="*/ 8229 w 10000"/>
                <a:gd name="connsiteY44-1140" fmla="*/ 0 h 10000"/>
                <a:gd name="connsiteX45-1141" fmla="*/ 8229 w 10000"/>
                <a:gd name="connsiteY45-1142" fmla="*/ 190 h 10000"/>
                <a:gd name="connsiteX46-1143" fmla="*/ 8819 w 10000"/>
                <a:gd name="connsiteY46-1144" fmla="*/ 379 h 10000"/>
                <a:gd name="connsiteX47-1145" fmla="*/ 9114 w 10000"/>
                <a:gd name="connsiteY47-1146" fmla="*/ 379 h 10000"/>
                <a:gd name="connsiteX48-1147" fmla="*/ 9410 w 10000"/>
                <a:gd name="connsiteY48-1148" fmla="*/ 569 h 10000"/>
                <a:gd name="connsiteX49-1149" fmla="*/ 9705 w 10000"/>
                <a:gd name="connsiteY49-1150" fmla="*/ 758 h 10000"/>
                <a:gd name="connsiteX50-1151" fmla="*/ 10000 w 10000"/>
                <a:gd name="connsiteY50-1152" fmla="*/ 948 h 10000"/>
                <a:gd name="connsiteX51-1153" fmla="*/ 10000 w 10000"/>
                <a:gd name="connsiteY51-1154" fmla="*/ 1137 h 10000"/>
                <a:gd name="connsiteX52-1155" fmla="*/ 9705 w 10000"/>
                <a:gd name="connsiteY52-1156" fmla="*/ 1493 h 10000"/>
                <a:gd name="connsiteX53-1157" fmla="*/ 9705 w 10000"/>
                <a:gd name="connsiteY53-1158" fmla="*/ 1682 h 10000"/>
                <a:gd name="connsiteX54-1159" fmla="*/ 9410 w 10000"/>
                <a:gd name="connsiteY54-1160" fmla="*/ 1682 h 10000"/>
                <a:gd name="connsiteX55-1161" fmla="*/ 9410 w 10000"/>
                <a:gd name="connsiteY55-1162" fmla="*/ 1872 h 10000"/>
                <a:gd name="connsiteX56-1163" fmla="*/ 9114 w 10000"/>
                <a:gd name="connsiteY56-1164" fmla="*/ 2062 h 10000"/>
                <a:gd name="connsiteX57-1165" fmla="*/ 8819 w 10000"/>
                <a:gd name="connsiteY57-1166" fmla="*/ 2251 h 10000"/>
                <a:gd name="connsiteX58-1167" fmla="*/ 8819 w 10000"/>
                <a:gd name="connsiteY58-1168" fmla="*/ 2441 h 10000"/>
                <a:gd name="connsiteX59-1169" fmla="*/ 8524 w 10000"/>
                <a:gd name="connsiteY59-1170" fmla="*/ 2820 h 10000"/>
                <a:gd name="connsiteX60-1171" fmla="*/ 8229 w 10000"/>
                <a:gd name="connsiteY60-1172" fmla="*/ 3199 h 10000"/>
                <a:gd name="connsiteX61-1173" fmla="*/ 8229 w 10000"/>
                <a:gd name="connsiteY61-1174" fmla="*/ 3768 h 10000"/>
                <a:gd name="connsiteX62-1175" fmla="*/ 7638 w 10000"/>
                <a:gd name="connsiteY62-1176" fmla="*/ 4526 h 10000"/>
                <a:gd name="connsiteX63-1177" fmla="*/ 6753 w 10000"/>
                <a:gd name="connsiteY63-1178" fmla="*/ 5474 h 10000"/>
                <a:gd name="connsiteX64-1179" fmla="*/ 6162 w 10000"/>
                <a:gd name="connsiteY64-1180" fmla="*/ 6209 h 10000"/>
                <a:gd name="connsiteX65-1181" fmla="*/ 5277 w 10000"/>
                <a:gd name="connsiteY65-1182" fmla="*/ 6967 h 10000"/>
                <a:gd name="connsiteX66-1183" fmla="*/ 4391 w 10000"/>
                <a:gd name="connsiteY66-1184" fmla="*/ 7725 h 10000"/>
                <a:gd name="connsiteX67-1185" fmla="*/ 3506 w 10000"/>
                <a:gd name="connsiteY67-1186" fmla="*/ 8294 h 10000"/>
                <a:gd name="connsiteX68-1187" fmla="*/ 2657 w 10000"/>
                <a:gd name="connsiteY68-1188" fmla="*/ 8863 h 10000"/>
                <a:gd name="connsiteX69-1189" fmla="*/ 1771 w 10000"/>
                <a:gd name="connsiteY69-1190" fmla="*/ 9431 h 10000"/>
                <a:gd name="connsiteX70-1191" fmla="*/ 1771 w 10000"/>
                <a:gd name="connsiteY70-1192" fmla="*/ 9431 h 10000"/>
                <a:gd name="connsiteX0-1193" fmla="*/ 1771 w 10000"/>
                <a:gd name="connsiteY0-1194" fmla="*/ 9431 h 10000"/>
                <a:gd name="connsiteX1-1195" fmla="*/ 1181 w 10000"/>
                <a:gd name="connsiteY1-1196" fmla="*/ 9621 h 10000"/>
                <a:gd name="connsiteX2-1197" fmla="*/ 590 w 10000"/>
                <a:gd name="connsiteY2-1198" fmla="*/ 9810 h 10000"/>
                <a:gd name="connsiteX3-1199" fmla="*/ 0 w 10000"/>
                <a:gd name="connsiteY3-1200" fmla="*/ 10000 h 10000"/>
                <a:gd name="connsiteX4-1201" fmla="*/ 0 w 10000"/>
                <a:gd name="connsiteY4-1202" fmla="*/ 10000 h 10000"/>
                <a:gd name="connsiteX5-1203" fmla="*/ 0 w 10000"/>
                <a:gd name="connsiteY5-1204" fmla="*/ 9810 h 10000"/>
                <a:gd name="connsiteX6-1205" fmla="*/ 0 w 10000"/>
                <a:gd name="connsiteY6-1206" fmla="*/ 9621 h 10000"/>
                <a:gd name="connsiteX7-1207" fmla="*/ 590 w 10000"/>
                <a:gd name="connsiteY7-1208" fmla="*/ 9242 h 10000"/>
                <a:gd name="connsiteX8-1209" fmla="*/ 1181 w 10000"/>
                <a:gd name="connsiteY8-1210" fmla="*/ 8863 h 10000"/>
                <a:gd name="connsiteX9-1211" fmla="*/ 1771 w 10000"/>
                <a:gd name="connsiteY9-1212" fmla="*/ 8483 h 10000"/>
                <a:gd name="connsiteX10-1213" fmla="*/ 2657 w 10000"/>
                <a:gd name="connsiteY10-1214" fmla="*/ 7915 h 10000"/>
                <a:gd name="connsiteX11-1215" fmla="*/ 3247 w 10000"/>
                <a:gd name="connsiteY11-1216" fmla="*/ 7156 h 10000"/>
                <a:gd name="connsiteX12-1217" fmla="*/ 4096 w 10000"/>
                <a:gd name="connsiteY12-1218" fmla="*/ 6398 h 10000"/>
                <a:gd name="connsiteX13-1219" fmla="*/ 4686 w 10000"/>
                <a:gd name="connsiteY13-1220" fmla="*/ 5664 h 10000"/>
                <a:gd name="connsiteX14-1221" fmla="*/ 5572 w 10000"/>
                <a:gd name="connsiteY14-1222" fmla="*/ 4905 h 10000"/>
                <a:gd name="connsiteX15-1223" fmla="*/ 5867 w 10000"/>
                <a:gd name="connsiteY15-1224" fmla="*/ 4147 h 10000"/>
                <a:gd name="connsiteX16-1225" fmla="*/ 6458 w 10000"/>
                <a:gd name="connsiteY16-1226" fmla="*/ 3199 h 10000"/>
                <a:gd name="connsiteX17-1227" fmla="*/ 6753 w 10000"/>
                <a:gd name="connsiteY17-1228" fmla="*/ 2820 h 10000"/>
                <a:gd name="connsiteX18-1229" fmla="*/ 6753 w 10000"/>
                <a:gd name="connsiteY18-1230" fmla="*/ 2630 h 10000"/>
                <a:gd name="connsiteX19-1231" fmla="*/ 7048 w 10000"/>
                <a:gd name="connsiteY19-1232" fmla="*/ 2251 h 10000"/>
                <a:gd name="connsiteX20-1233" fmla="*/ 7048 w 10000"/>
                <a:gd name="connsiteY20-1234" fmla="*/ 2062 h 10000"/>
                <a:gd name="connsiteX21-1235" fmla="*/ 7048 w 10000"/>
                <a:gd name="connsiteY21-1236" fmla="*/ 1872 h 10000"/>
                <a:gd name="connsiteX22-1237" fmla="*/ 7048 w 10000"/>
                <a:gd name="connsiteY22-1238" fmla="*/ 1682 h 10000"/>
                <a:gd name="connsiteX23-1239" fmla="*/ 7048 w 10000"/>
                <a:gd name="connsiteY23-1240" fmla="*/ 1493 h 10000"/>
                <a:gd name="connsiteX24-1241" fmla="*/ 7048 w 10000"/>
                <a:gd name="connsiteY24-1242" fmla="*/ 1493 h 10000"/>
                <a:gd name="connsiteX25-1243" fmla="*/ 7048 w 10000"/>
                <a:gd name="connsiteY25-1244" fmla="*/ 1493 h 10000"/>
                <a:gd name="connsiteX26-1245" fmla="*/ 6458 w 10000"/>
                <a:gd name="connsiteY26-1246" fmla="*/ 1493 h 10000"/>
                <a:gd name="connsiteX27-1247" fmla="*/ 5867 w 10000"/>
                <a:gd name="connsiteY27-1248" fmla="*/ 1682 h 10000"/>
                <a:gd name="connsiteX28-1249" fmla="*/ 4982 w 10000"/>
                <a:gd name="connsiteY28-1250" fmla="*/ 1872 h 10000"/>
                <a:gd name="connsiteX29-1251" fmla="*/ 4096 w 10000"/>
                <a:gd name="connsiteY29-1252" fmla="*/ 2062 h 10000"/>
                <a:gd name="connsiteX30-1253" fmla="*/ 3247 w 10000"/>
                <a:gd name="connsiteY30-1254" fmla="*/ 2062 h 10000"/>
                <a:gd name="connsiteX31-1255" fmla="*/ 2952 w 10000"/>
                <a:gd name="connsiteY31-1256" fmla="*/ 2251 h 10000"/>
                <a:gd name="connsiteX32-1257" fmla="*/ 2066 w 10000"/>
                <a:gd name="connsiteY32-1258" fmla="*/ 1137 h 10000"/>
                <a:gd name="connsiteX33-1259" fmla="*/ 2362 w 10000"/>
                <a:gd name="connsiteY33-1260" fmla="*/ 1137 h 10000"/>
                <a:gd name="connsiteX34-1261" fmla="*/ 2952 w 10000"/>
                <a:gd name="connsiteY34-1262" fmla="*/ 1137 h 10000"/>
                <a:gd name="connsiteX35-1263" fmla="*/ 3801 w 10000"/>
                <a:gd name="connsiteY35-1264" fmla="*/ 1137 h 10000"/>
                <a:gd name="connsiteX36-1265" fmla="*/ 4686 w 10000"/>
                <a:gd name="connsiteY36-1266" fmla="*/ 948 h 10000"/>
                <a:gd name="connsiteX37-1267" fmla="*/ 5572 w 10000"/>
                <a:gd name="connsiteY37-1268" fmla="*/ 758 h 10000"/>
                <a:gd name="connsiteX38-1269" fmla="*/ 6458 w 10000"/>
                <a:gd name="connsiteY38-1270" fmla="*/ 758 h 10000"/>
                <a:gd name="connsiteX39-1271" fmla="*/ 7048 w 10000"/>
                <a:gd name="connsiteY39-1272" fmla="*/ 569 h 10000"/>
                <a:gd name="connsiteX40-1273" fmla="*/ 7343 w 10000"/>
                <a:gd name="connsiteY40-1274" fmla="*/ 379 h 10000"/>
                <a:gd name="connsiteX41-1275" fmla="*/ 7638 w 10000"/>
                <a:gd name="connsiteY41-1276" fmla="*/ 190 h 10000"/>
                <a:gd name="connsiteX42-1277" fmla="*/ 7934 w 10000"/>
                <a:gd name="connsiteY42-1278" fmla="*/ 0 h 10000"/>
                <a:gd name="connsiteX43-1279" fmla="*/ 8229 w 10000"/>
                <a:gd name="connsiteY43-1280" fmla="*/ 0 h 10000"/>
                <a:gd name="connsiteX44-1281" fmla="*/ 8229 w 10000"/>
                <a:gd name="connsiteY44-1282" fmla="*/ 190 h 10000"/>
                <a:gd name="connsiteX45-1283" fmla="*/ 8819 w 10000"/>
                <a:gd name="connsiteY45-1284" fmla="*/ 379 h 10000"/>
                <a:gd name="connsiteX46-1285" fmla="*/ 9114 w 10000"/>
                <a:gd name="connsiteY46-1286" fmla="*/ 379 h 10000"/>
                <a:gd name="connsiteX47-1287" fmla="*/ 9410 w 10000"/>
                <a:gd name="connsiteY47-1288" fmla="*/ 569 h 10000"/>
                <a:gd name="connsiteX48-1289" fmla="*/ 9705 w 10000"/>
                <a:gd name="connsiteY48-1290" fmla="*/ 758 h 10000"/>
                <a:gd name="connsiteX49-1291" fmla="*/ 10000 w 10000"/>
                <a:gd name="connsiteY49-1292" fmla="*/ 948 h 10000"/>
                <a:gd name="connsiteX50-1293" fmla="*/ 10000 w 10000"/>
                <a:gd name="connsiteY50-1294" fmla="*/ 1137 h 10000"/>
                <a:gd name="connsiteX51-1295" fmla="*/ 9705 w 10000"/>
                <a:gd name="connsiteY51-1296" fmla="*/ 1493 h 10000"/>
                <a:gd name="connsiteX52-1297" fmla="*/ 9705 w 10000"/>
                <a:gd name="connsiteY52-1298" fmla="*/ 1682 h 10000"/>
                <a:gd name="connsiteX53-1299" fmla="*/ 9410 w 10000"/>
                <a:gd name="connsiteY53-1300" fmla="*/ 1682 h 10000"/>
                <a:gd name="connsiteX54-1301" fmla="*/ 9410 w 10000"/>
                <a:gd name="connsiteY54-1302" fmla="*/ 1872 h 10000"/>
                <a:gd name="connsiteX55-1303" fmla="*/ 9114 w 10000"/>
                <a:gd name="connsiteY55-1304" fmla="*/ 2062 h 10000"/>
                <a:gd name="connsiteX56-1305" fmla="*/ 8819 w 10000"/>
                <a:gd name="connsiteY56-1306" fmla="*/ 2251 h 10000"/>
                <a:gd name="connsiteX57-1307" fmla="*/ 8819 w 10000"/>
                <a:gd name="connsiteY57-1308" fmla="*/ 2441 h 10000"/>
                <a:gd name="connsiteX58-1309" fmla="*/ 8524 w 10000"/>
                <a:gd name="connsiteY58-1310" fmla="*/ 2820 h 10000"/>
                <a:gd name="connsiteX59-1311" fmla="*/ 8229 w 10000"/>
                <a:gd name="connsiteY59-1312" fmla="*/ 3199 h 10000"/>
                <a:gd name="connsiteX60-1313" fmla="*/ 8229 w 10000"/>
                <a:gd name="connsiteY60-1314" fmla="*/ 3768 h 10000"/>
                <a:gd name="connsiteX61-1315" fmla="*/ 7638 w 10000"/>
                <a:gd name="connsiteY61-1316" fmla="*/ 4526 h 10000"/>
                <a:gd name="connsiteX62-1317" fmla="*/ 6753 w 10000"/>
                <a:gd name="connsiteY62-1318" fmla="*/ 5474 h 10000"/>
                <a:gd name="connsiteX63-1319" fmla="*/ 6162 w 10000"/>
                <a:gd name="connsiteY63-1320" fmla="*/ 6209 h 10000"/>
                <a:gd name="connsiteX64-1321" fmla="*/ 5277 w 10000"/>
                <a:gd name="connsiteY64-1322" fmla="*/ 6967 h 10000"/>
                <a:gd name="connsiteX65-1323" fmla="*/ 4391 w 10000"/>
                <a:gd name="connsiteY65-1324" fmla="*/ 7725 h 10000"/>
                <a:gd name="connsiteX66-1325" fmla="*/ 3506 w 10000"/>
                <a:gd name="connsiteY66-1326" fmla="*/ 8294 h 10000"/>
                <a:gd name="connsiteX67-1327" fmla="*/ 2657 w 10000"/>
                <a:gd name="connsiteY67-1328" fmla="*/ 8863 h 10000"/>
                <a:gd name="connsiteX68-1329" fmla="*/ 1771 w 10000"/>
                <a:gd name="connsiteY68-1330" fmla="*/ 9431 h 10000"/>
                <a:gd name="connsiteX69-1331" fmla="*/ 1771 w 10000"/>
                <a:gd name="connsiteY69-1332" fmla="*/ 9431 h 10000"/>
                <a:gd name="connsiteX0-1333" fmla="*/ 1771 w 10000"/>
                <a:gd name="connsiteY0-1334" fmla="*/ 9431 h 10000"/>
                <a:gd name="connsiteX1-1335" fmla="*/ 1181 w 10000"/>
                <a:gd name="connsiteY1-1336" fmla="*/ 9621 h 10000"/>
                <a:gd name="connsiteX2-1337" fmla="*/ 590 w 10000"/>
                <a:gd name="connsiteY2-1338" fmla="*/ 9810 h 10000"/>
                <a:gd name="connsiteX3-1339" fmla="*/ 0 w 10000"/>
                <a:gd name="connsiteY3-1340" fmla="*/ 10000 h 10000"/>
                <a:gd name="connsiteX4-1341" fmla="*/ 0 w 10000"/>
                <a:gd name="connsiteY4-1342" fmla="*/ 10000 h 10000"/>
                <a:gd name="connsiteX5-1343" fmla="*/ 0 w 10000"/>
                <a:gd name="connsiteY5-1344" fmla="*/ 9810 h 10000"/>
                <a:gd name="connsiteX6-1345" fmla="*/ 0 w 10000"/>
                <a:gd name="connsiteY6-1346" fmla="*/ 9621 h 10000"/>
                <a:gd name="connsiteX7-1347" fmla="*/ 590 w 10000"/>
                <a:gd name="connsiteY7-1348" fmla="*/ 9242 h 10000"/>
                <a:gd name="connsiteX8-1349" fmla="*/ 1181 w 10000"/>
                <a:gd name="connsiteY8-1350" fmla="*/ 8863 h 10000"/>
                <a:gd name="connsiteX9-1351" fmla="*/ 1771 w 10000"/>
                <a:gd name="connsiteY9-1352" fmla="*/ 8483 h 10000"/>
                <a:gd name="connsiteX10-1353" fmla="*/ 2657 w 10000"/>
                <a:gd name="connsiteY10-1354" fmla="*/ 7915 h 10000"/>
                <a:gd name="connsiteX11-1355" fmla="*/ 3247 w 10000"/>
                <a:gd name="connsiteY11-1356" fmla="*/ 7156 h 10000"/>
                <a:gd name="connsiteX12-1357" fmla="*/ 4096 w 10000"/>
                <a:gd name="connsiteY12-1358" fmla="*/ 6398 h 10000"/>
                <a:gd name="connsiteX13-1359" fmla="*/ 4686 w 10000"/>
                <a:gd name="connsiteY13-1360" fmla="*/ 5664 h 10000"/>
                <a:gd name="connsiteX14-1361" fmla="*/ 5572 w 10000"/>
                <a:gd name="connsiteY14-1362" fmla="*/ 4905 h 10000"/>
                <a:gd name="connsiteX15-1363" fmla="*/ 5867 w 10000"/>
                <a:gd name="connsiteY15-1364" fmla="*/ 4147 h 10000"/>
                <a:gd name="connsiteX16-1365" fmla="*/ 6458 w 10000"/>
                <a:gd name="connsiteY16-1366" fmla="*/ 3199 h 10000"/>
                <a:gd name="connsiteX17-1367" fmla="*/ 6753 w 10000"/>
                <a:gd name="connsiteY17-1368" fmla="*/ 2820 h 10000"/>
                <a:gd name="connsiteX18-1369" fmla="*/ 6753 w 10000"/>
                <a:gd name="connsiteY18-1370" fmla="*/ 2630 h 10000"/>
                <a:gd name="connsiteX19-1371" fmla="*/ 7048 w 10000"/>
                <a:gd name="connsiteY19-1372" fmla="*/ 2251 h 10000"/>
                <a:gd name="connsiteX20-1373" fmla="*/ 7048 w 10000"/>
                <a:gd name="connsiteY20-1374" fmla="*/ 2062 h 10000"/>
                <a:gd name="connsiteX21-1375" fmla="*/ 7048 w 10000"/>
                <a:gd name="connsiteY21-1376" fmla="*/ 1872 h 10000"/>
                <a:gd name="connsiteX22-1377" fmla="*/ 7048 w 10000"/>
                <a:gd name="connsiteY22-1378" fmla="*/ 1682 h 10000"/>
                <a:gd name="connsiteX23-1379" fmla="*/ 7048 w 10000"/>
                <a:gd name="connsiteY23-1380" fmla="*/ 1493 h 10000"/>
                <a:gd name="connsiteX24-1381" fmla="*/ 7048 w 10000"/>
                <a:gd name="connsiteY24-1382" fmla="*/ 1493 h 10000"/>
                <a:gd name="connsiteX25-1383" fmla="*/ 7048 w 10000"/>
                <a:gd name="connsiteY25-1384" fmla="*/ 1493 h 10000"/>
                <a:gd name="connsiteX26-1385" fmla="*/ 6458 w 10000"/>
                <a:gd name="connsiteY26-1386" fmla="*/ 1493 h 10000"/>
                <a:gd name="connsiteX27-1387" fmla="*/ 5867 w 10000"/>
                <a:gd name="connsiteY27-1388" fmla="*/ 1682 h 10000"/>
                <a:gd name="connsiteX28-1389" fmla="*/ 4982 w 10000"/>
                <a:gd name="connsiteY28-1390" fmla="*/ 1872 h 10000"/>
                <a:gd name="connsiteX29-1391" fmla="*/ 4096 w 10000"/>
                <a:gd name="connsiteY29-1392" fmla="*/ 2062 h 10000"/>
                <a:gd name="connsiteX30-1393" fmla="*/ 3247 w 10000"/>
                <a:gd name="connsiteY30-1394" fmla="*/ 2062 h 10000"/>
                <a:gd name="connsiteX31-1395" fmla="*/ 2066 w 10000"/>
                <a:gd name="connsiteY31-1396" fmla="*/ 1137 h 10000"/>
                <a:gd name="connsiteX32-1397" fmla="*/ 2362 w 10000"/>
                <a:gd name="connsiteY32-1398" fmla="*/ 1137 h 10000"/>
                <a:gd name="connsiteX33-1399" fmla="*/ 2952 w 10000"/>
                <a:gd name="connsiteY33-1400" fmla="*/ 1137 h 10000"/>
                <a:gd name="connsiteX34-1401" fmla="*/ 3801 w 10000"/>
                <a:gd name="connsiteY34-1402" fmla="*/ 1137 h 10000"/>
                <a:gd name="connsiteX35-1403" fmla="*/ 4686 w 10000"/>
                <a:gd name="connsiteY35-1404" fmla="*/ 948 h 10000"/>
                <a:gd name="connsiteX36-1405" fmla="*/ 5572 w 10000"/>
                <a:gd name="connsiteY36-1406" fmla="*/ 758 h 10000"/>
                <a:gd name="connsiteX37-1407" fmla="*/ 6458 w 10000"/>
                <a:gd name="connsiteY37-1408" fmla="*/ 758 h 10000"/>
                <a:gd name="connsiteX38-1409" fmla="*/ 7048 w 10000"/>
                <a:gd name="connsiteY38-1410" fmla="*/ 569 h 10000"/>
                <a:gd name="connsiteX39-1411" fmla="*/ 7343 w 10000"/>
                <a:gd name="connsiteY39-1412" fmla="*/ 379 h 10000"/>
                <a:gd name="connsiteX40-1413" fmla="*/ 7638 w 10000"/>
                <a:gd name="connsiteY40-1414" fmla="*/ 190 h 10000"/>
                <a:gd name="connsiteX41-1415" fmla="*/ 7934 w 10000"/>
                <a:gd name="connsiteY41-1416" fmla="*/ 0 h 10000"/>
                <a:gd name="connsiteX42-1417" fmla="*/ 8229 w 10000"/>
                <a:gd name="connsiteY42-1418" fmla="*/ 0 h 10000"/>
                <a:gd name="connsiteX43-1419" fmla="*/ 8229 w 10000"/>
                <a:gd name="connsiteY43-1420" fmla="*/ 190 h 10000"/>
                <a:gd name="connsiteX44-1421" fmla="*/ 8819 w 10000"/>
                <a:gd name="connsiteY44-1422" fmla="*/ 379 h 10000"/>
                <a:gd name="connsiteX45-1423" fmla="*/ 9114 w 10000"/>
                <a:gd name="connsiteY45-1424" fmla="*/ 379 h 10000"/>
                <a:gd name="connsiteX46-1425" fmla="*/ 9410 w 10000"/>
                <a:gd name="connsiteY46-1426" fmla="*/ 569 h 10000"/>
                <a:gd name="connsiteX47-1427" fmla="*/ 9705 w 10000"/>
                <a:gd name="connsiteY47-1428" fmla="*/ 758 h 10000"/>
                <a:gd name="connsiteX48-1429" fmla="*/ 10000 w 10000"/>
                <a:gd name="connsiteY48-1430" fmla="*/ 948 h 10000"/>
                <a:gd name="connsiteX49-1431" fmla="*/ 10000 w 10000"/>
                <a:gd name="connsiteY49-1432" fmla="*/ 1137 h 10000"/>
                <a:gd name="connsiteX50-1433" fmla="*/ 9705 w 10000"/>
                <a:gd name="connsiteY50-1434" fmla="*/ 1493 h 10000"/>
                <a:gd name="connsiteX51-1435" fmla="*/ 9705 w 10000"/>
                <a:gd name="connsiteY51-1436" fmla="*/ 1682 h 10000"/>
                <a:gd name="connsiteX52-1437" fmla="*/ 9410 w 10000"/>
                <a:gd name="connsiteY52-1438" fmla="*/ 1682 h 10000"/>
                <a:gd name="connsiteX53-1439" fmla="*/ 9410 w 10000"/>
                <a:gd name="connsiteY53-1440" fmla="*/ 1872 h 10000"/>
                <a:gd name="connsiteX54-1441" fmla="*/ 9114 w 10000"/>
                <a:gd name="connsiteY54-1442" fmla="*/ 2062 h 10000"/>
                <a:gd name="connsiteX55-1443" fmla="*/ 8819 w 10000"/>
                <a:gd name="connsiteY55-1444" fmla="*/ 2251 h 10000"/>
                <a:gd name="connsiteX56-1445" fmla="*/ 8819 w 10000"/>
                <a:gd name="connsiteY56-1446" fmla="*/ 2441 h 10000"/>
                <a:gd name="connsiteX57-1447" fmla="*/ 8524 w 10000"/>
                <a:gd name="connsiteY57-1448" fmla="*/ 2820 h 10000"/>
                <a:gd name="connsiteX58-1449" fmla="*/ 8229 w 10000"/>
                <a:gd name="connsiteY58-1450" fmla="*/ 3199 h 10000"/>
                <a:gd name="connsiteX59-1451" fmla="*/ 8229 w 10000"/>
                <a:gd name="connsiteY59-1452" fmla="*/ 3768 h 10000"/>
                <a:gd name="connsiteX60-1453" fmla="*/ 7638 w 10000"/>
                <a:gd name="connsiteY60-1454" fmla="*/ 4526 h 10000"/>
                <a:gd name="connsiteX61-1455" fmla="*/ 6753 w 10000"/>
                <a:gd name="connsiteY61-1456" fmla="*/ 5474 h 10000"/>
                <a:gd name="connsiteX62-1457" fmla="*/ 6162 w 10000"/>
                <a:gd name="connsiteY62-1458" fmla="*/ 6209 h 10000"/>
                <a:gd name="connsiteX63-1459" fmla="*/ 5277 w 10000"/>
                <a:gd name="connsiteY63-1460" fmla="*/ 6967 h 10000"/>
                <a:gd name="connsiteX64-1461" fmla="*/ 4391 w 10000"/>
                <a:gd name="connsiteY64-1462" fmla="*/ 7725 h 10000"/>
                <a:gd name="connsiteX65-1463" fmla="*/ 3506 w 10000"/>
                <a:gd name="connsiteY65-1464" fmla="*/ 8294 h 10000"/>
                <a:gd name="connsiteX66-1465" fmla="*/ 2657 w 10000"/>
                <a:gd name="connsiteY66-1466" fmla="*/ 8863 h 10000"/>
                <a:gd name="connsiteX67-1467" fmla="*/ 1771 w 10000"/>
                <a:gd name="connsiteY67-1468" fmla="*/ 9431 h 10000"/>
                <a:gd name="connsiteX68-1469" fmla="*/ 1771 w 10000"/>
                <a:gd name="connsiteY68-1470" fmla="*/ 9431 h 10000"/>
                <a:gd name="connsiteX0-1471" fmla="*/ 1771 w 10000"/>
                <a:gd name="connsiteY0-1472" fmla="*/ 9431 h 10000"/>
                <a:gd name="connsiteX1-1473" fmla="*/ 1181 w 10000"/>
                <a:gd name="connsiteY1-1474" fmla="*/ 9621 h 10000"/>
                <a:gd name="connsiteX2-1475" fmla="*/ 590 w 10000"/>
                <a:gd name="connsiteY2-1476" fmla="*/ 9810 h 10000"/>
                <a:gd name="connsiteX3-1477" fmla="*/ 0 w 10000"/>
                <a:gd name="connsiteY3-1478" fmla="*/ 10000 h 10000"/>
                <a:gd name="connsiteX4-1479" fmla="*/ 0 w 10000"/>
                <a:gd name="connsiteY4-1480" fmla="*/ 10000 h 10000"/>
                <a:gd name="connsiteX5-1481" fmla="*/ 0 w 10000"/>
                <a:gd name="connsiteY5-1482" fmla="*/ 9810 h 10000"/>
                <a:gd name="connsiteX6-1483" fmla="*/ 0 w 10000"/>
                <a:gd name="connsiteY6-1484" fmla="*/ 9621 h 10000"/>
                <a:gd name="connsiteX7-1485" fmla="*/ 590 w 10000"/>
                <a:gd name="connsiteY7-1486" fmla="*/ 9242 h 10000"/>
                <a:gd name="connsiteX8-1487" fmla="*/ 1181 w 10000"/>
                <a:gd name="connsiteY8-1488" fmla="*/ 8863 h 10000"/>
                <a:gd name="connsiteX9-1489" fmla="*/ 1771 w 10000"/>
                <a:gd name="connsiteY9-1490" fmla="*/ 8483 h 10000"/>
                <a:gd name="connsiteX10-1491" fmla="*/ 2657 w 10000"/>
                <a:gd name="connsiteY10-1492" fmla="*/ 7915 h 10000"/>
                <a:gd name="connsiteX11-1493" fmla="*/ 3247 w 10000"/>
                <a:gd name="connsiteY11-1494" fmla="*/ 7156 h 10000"/>
                <a:gd name="connsiteX12-1495" fmla="*/ 4096 w 10000"/>
                <a:gd name="connsiteY12-1496" fmla="*/ 6398 h 10000"/>
                <a:gd name="connsiteX13-1497" fmla="*/ 4686 w 10000"/>
                <a:gd name="connsiteY13-1498" fmla="*/ 5664 h 10000"/>
                <a:gd name="connsiteX14-1499" fmla="*/ 5572 w 10000"/>
                <a:gd name="connsiteY14-1500" fmla="*/ 4905 h 10000"/>
                <a:gd name="connsiteX15-1501" fmla="*/ 5867 w 10000"/>
                <a:gd name="connsiteY15-1502" fmla="*/ 4147 h 10000"/>
                <a:gd name="connsiteX16-1503" fmla="*/ 6458 w 10000"/>
                <a:gd name="connsiteY16-1504" fmla="*/ 3199 h 10000"/>
                <a:gd name="connsiteX17-1505" fmla="*/ 6753 w 10000"/>
                <a:gd name="connsiteY17-1506" fmla="*/ 2820 h 10000"/>
                <a:gd name="connsiteX18-1507" fmla="*/ 6753 w 10000"/>
                <a:gd name="connsiteY18-1508" fmla="*/ 2630 h 10000"/>
                <a:gd name="connsiteX19-1509" fmla="*/ 7048 w 10000"/>
                <a:gd name="connsiteY19-1510" fmla="*/ 2251 h 10000"/>
                <a:gd name="connsiteX20-1511" fmla="*/ 7048 w 10000"/>
                <a:gd name="connsiteY20-1512" fmla="*/ 2062 h 10000"/>
                <a:gd name="connsiteX21-1513" fmla="*/ 7048 w 10000"/>
                <a:gd name="connsiteY21-1514" fmla="*/ 1872 h 10000"/>
                <a:gd name="connsiteX22-1515" fmla="*/ 7048 w 10000"/>
                <a:gd name="connsiteY22-1516" fmla="*/ 1682 h 10000"/>
                <a:gd name="connsiteX23-1517" fmla="*/ 7048 w 10000"/>
                <a:gd name="connsiteY23-1518" fmla="*/ 1493 h 10000"/>
                <a:gd name="connsiteX24-1519" fmla="*/ 7048 w 10000"/>
                <a:gd name="connsiteY24-1520" fmla="*/ 1493 h 10000"/>
                <a:gd name="connsiteX25-1521" fmla="*/ 7048 w 10000"/>
                <a:gd name="connsiteY25-1522" fmla="*/ 1493 h 10000"/>
                <a:gd name="connsiteX26-1523" fmla="*/ 6458 w 10000"/>
                <a:gd name="connsiteY26-1524" fmla="*/ 1493 h 10000"/>
                <a:gd name="connsiteX27-1525" fmla="*/ 5867 w 10000"/>
                <a:gd name="connsiteY27-1526" fmla="*/ 1682 h 10000"/>
                <a:gd name="connsiteX28-1527" fmla="*/ 4982 w 10000"/>
                <a:gd name="connsiteY28-1528" fmla="*/ 1872 h 10000"/>
                <a:gd name="connsiteX29-1529" fmla="*/ 4096 w 10000"/>
                <a:gd name="connsiteY29-1530" fmla="*/ 2062 h 10000"/>
                <a:gd name="connsiteX30-1531" fmla="*/ 2066 w 10000"/>
                <a:gd name="connsiteY30-1532" fmla="*/ 1137 h 10000"/>
                <a:gd name="connsiteX31-1533" fmla="*/ 2362 w 10000"/>
                <a:gd name="connsiteY31-1534" fmla="*/ 1137 h 10000"/>
                <a:gd name="connsiteX32-1535" fmla="*/ 2952 w 10000"/>
                <a:gd name="connsiteY32-1536" fmla="*/ 1137 h 10000"/>
                <a:gd name="connsiteX33-1537" fmla="*/ 3801 w 10000"/>
                <a:gd name="connsiteY33-1538" fmla="*/ 1137 h 10000"/>
                <a:gd name="connsiteX34-1539" fmla="*/ 4686 w 10000"/>
                <a:gd name="connsiteY34-1540" fmla="*/ 948 h 10000"/>
                <a:gd name="connsiteX35-1541" fmla="*/ 5572 w 10000"/>
                <a:gd name="connsiteY35-1542" fmla="*/ 758 h 10000"/>
                <a:gd name="connsiteX36-1543" fmla="*/ 6458 w 10000"/>
                <a:gd name="connsiteY36-1544" fmla="*/ 758 h 10000"/>
                <a:gd name="connsiteX37-1545" fmla="*/ 7048 w 10000"/>
                <a:gd name="connsiteY37-1546" fmla="*/ 569 h 10000"/>
                <a:gd name="connsiteX38-1547" fmla="*/ 7343 w 10000"/>
                <a:gd name="connsiteY38-1548" fmla="*/ 379 h 10000"/>
                <a:gd name="connsiteX39-1549" fmla="*/ 7638 w 10000"/>
                <a:gd name="connsiteY39-1550" fmla="*/ 190 h 10000"/>
                <a:gd name="connsiteX40-1551" fmla="*/ 7934 w 10000"/>
                <a:gd name="connsiteY40-1552" fmla="*/ 0 h 10000"/>
                <a:gd name="connsiteX41-1553" fmla="*/ 8229 w 10000"/>
                <a:gd name="connsiteY41-1554" fmla="*/ 0 h 10000"/>
                <a:gd name="connsiteX42-1555" fmla="*/ 8229 w 10000"/>
                <a:gd name="connsiteY42-1556" fmla="*/ 190 h 10000"/>
                <a:gd name="connsiteX43-1557" fmla="*/ 8819 w 10000"/>
                <a:gd name="connsiteY43-1558" fmla="*/ 379 h 10000"/>
                <a:gd name="connsiteX44-1559" fmla="*/ 9114 w 10000"/>
                <a:gd name="connsiteY44-1560" fmla="*/ 379 h 10000"/>
                <a:gd name="connsiteX45-1561" fmla="*/ 9410 w 10000"/>
                <a:gd name="connsiteY45-1562" fmla="*/ 569 h 10000"/>
                <a:gd name="connsiteX46-1563" fmla="*/ 9705 w 10000"/>
                <a:gd name="connsiteY46-1564" fmla="*/ 758 h 10000"/>
                <a:gd name="connsiteX47-1565" fmla="*/ 10000 w 10000"/>
                <a:gd name="connsiteY47-1566" fmla="*/ 948 h 10000"/>
                <a:gd name="connsiteX48-1567" fmla="*/ 10000 w 10000"/>
                <a:gd name="connsiteY48-1568" fmla="*/ 1137 h 10000"/>
                <a:gd name="connsiteX49-1569" fmla="*/ 9705 w 10000"/>
                <a:gd name="connsiteY49-1570" fmla="*/ 1493 h 10000"/>
                <a:gd name="connsiteX50-1571" fmla="*/ 9705 w 10000"/>
                <a:gd name="connsiteY50-1572" fmla="*/ 1682 h 10000"/>
                <a:gd name="connsiteX51-1573" fmla="*/ 9410 w 10000"/>
                <a:gd name="connsiteY51-1574" fmla="*/ 1682 h 10000"/>
                <a:gd name="connsiteX52-1575" fmla="*/ 9410 w 10000"/>
                <a:gd name="connsiteY52-1576" fmla="*/ 1872 h 10000"/>
                <a:gd name="connsiteX53-1577" fmla="*/ 9114 w 10000"/>
                <a:gd name="connsiteY53-1578" fmla="*/ 2062 h 10000"/>
                <a:gd name="connsiteX54-1579" fmla="*/ 8819 w 10000"/>
                <a:gd name="connsiteY54-1580" fmla="*/ 2251 h 10000"/>
                <a:gd name="connsiteX55-1581" fmla="*/ 8819 w 10000"/>
                <a:gd name="connsiteY55-1582" fmla="*/ 2441 h 10000"/>
                <a:gd name="connsiteX56-1583" fmla="*/ 8524 w 10000"/>
                <a:gd name="connsiteY56-1584" fmla="*/ 2820 h 10000"/>
                <a:gd name="connsiteX57-1585" fmla="*/ 8229 w 10000"/>
                <a:gd name="connsiteY57-1586" fmla="*/ 3199 h 10000"/>
                <a:gd name="connsiteX58-1587" fmla="*/ 8229 w 10000"/>
                <a:gd name="connsiteY58-1588" fmla="*/ 3768 h 10000"/>
                <a:gd name="connsiteX59-1589" fmla="*/ 7638 w 10000"/>
                <a:gd name="connsiteY59-1590" fmla="*/ 4526 h 10000"/>
                <a:gd name="connsiteX60-1591" fmla="*/ 6753 w 10000"/>
                <a:gd name="connsiteY60-1592" fmla="*/ 5474 h 10000"/>
                <a:gd name="connsiteX61-1593" fmla="*/ 6162 w 10000"/>
                <a:gd name="connsiteY61-1594" fmla="*/ 6209 h 10000"/>
                <a:gd name="connsiteX62-1595" fmla="*/ 5277 w 10000"/>
                <a:gd name="connsiteY62-1596" fmla="*/ 6967 h 10000"/>
                <a:gd name="connsiteX63-1597" fmla="*/ 4391 w 10000"/>
                <a:gd name="connsiteY63-1598" fmla="*/ 7725 h 10000"/>
                <a:gd name="connsiteX64-1599" fmla="*/ 3506 w 10000"/>
                <a:gd name="connsiteY64-1600" fmla="*/ 8294 h 10000"/>
                <a:gd name="connsiteX65-1601" fmla="*/ 2657 w 10000"/>
                <a:gd name="connsiteY65-1602" fmla="*/ 8863 h 10000"/>
                <a:gd name="connsiteX66-1603" fmla="*/ 1771 w 10000"/>
                <a:gd name="connsiteY66-1604" fmla="*/ 9431 h 10000"/>
                <a:gd name="connsiteX67-1605" fmla="*/ 1771 w 10000"/>
                <a:gd name="connsiteY67-1606" fmla="*/ 9431 h 10000"/>
                <a:gd name="connsiteX0-1607" fmla="*/ 1771 w 10000"/>
                <a:gd name="connsiteY0-1608" fmla="*/ 9431 h 10000"/>
                <a:gd name="connsiteX1-1609" fmla="*/ 1181 w 10000"/>
                <a:gd name="connsiteY1-1610" fmla="*/ 9621 h 10000"/>
                <a:gd name="connsiteX2-1611" fmla="*/ 590 w 10000"/>
                <a:gd name="connsiteY2-1612" fmla="*/ 9810 h 10000"/>
                <a:gd name="connsiteX3-1613" fmla="*/ 0 w 10000"/>
                <a:gd name="connsiteY3-1614" fmla="*/ 10000 h 10000"/>
                <a:gd name="connsiteX4-1615" fmla="*/ 0 w 10000"/>
                <a:gd name="connsiteY4-1616" fmla="*/ 10000 h 10000"/>
                <a:gd name="connsiteX5-1617" fmla="*/ 0 w 10000"/>
                <a:gd name="connsiteY5-1618" fmla="*/ 9810 h 10000"/>
                <a:gd name="connsiteX6-1619" fmla="*/ 0 w 10000"/>
                <a:gd name="connsiteY6-1620" fmla="*/ 9621 h 10000"/>
                <a:gd name="connsiteX7-1621" fmla="*/ 590 w 10000"/>
                <a:gd name="connsiteY7-1622" fmla="*/ 9242 h 10000"/>
                <a:gd name="connsiteX8-1623" fmla="*/ 1181 w 10000"/>
                <a:gd name="connsiteY8-1624" fmla="*/ 8863 h 10000"/>
                <a:gd name="connsiteX9-1625" fmla="*/ 1771 w 10000"/>
                <a:gd name="connsiteY9-1626" fmla="*/ 8483 h 10000"/>
                <a:gd name="connsiteX10-1627" fmla="*/ 2657 w 10000"/>
                <a:gd name="connsiteY10-1628" fmla="*/ 7915 h 10000"/>
                <a:gd name="connsiteX11-1629" fmla="*/ 3247 w 10000"/>
                <a:gd name="connsiteY11-1630" fmla="*/ 7156 h 10000"/>
                <a:gd name="connsiteX12-1631" fmla="*/ 4096 w 10000"/>
                <a:gd name="connsiteY12-1632" fmla="*/ 6398 h 10000"/>
                <a:gd name="connsiteX13-1633" fmla="*/ 4686 w 10000"/>
                <a:gd name="connsiteY13-1634" fmla="*/ 5664 h 10000"/>
                <a:gd name="connsiteX14-1635" fmla="*/ 5572 w 10000"/>
                <a:gd name="connsiteY14-1636" fmla="*/ 4905 h 10000"/>
                <a:gd name="connsiteX15-1637" fmla="*/ 5867 w 10000"/>
                <a:gd name="connsiteY15-1638" fmla="*/ 4147 h 10000"/>
                <a:gd name="connsiteX16-1639" fmla="*/ 6458 w 10000"/>
                <a:gd name="connsiteY16-1640" fmla="*/ 3199 h 10000"/>
                <a:gd name="connsiteX17-1641" fmla="*/ 6753 w 10000"/>
                <a:gd name="connsiteY17-1642" fmla="*/ 2820 h 10000"/>
                <a:gd name="connsiteX18-1643" fmla="*/ 6753 w 10000"/>
                <a:gd name="connsiteY18-1644" fmla="*/ 2630 h 10000"/>
                <a:gd name="connsiteX19-1645" fmla="*/ 7048 w 10000"/>
                <a:gd name="connsiteY19-1646" fmla="*/ 2251 h 10000"/>
                <a:gd name="connsiteX20-1647" fmla="*/ 7048 w 10000"/>
                <a:gd name="connsiteY20-1648" fmla="*/ 2062 h 10000"/>
                <a:gd name="connsiteX21-1649" fmla="*/ 7048 w 10000"/>
                <a:gd name="connsiteY21-1650" fmla="*/ 1872 h 10000"/>
                <a:gd name="connsiteX22-1651" fmla="*/ 7048 w 10000"/>
                <a:gd name="connsiteY22-1652" fmla="*/ 1682 h 10000"/>
                <a:gd name="connsiteX23-1653" fmla="*/ 7048 w 10000"/>
                <a:gd name="connsiteY23-1654" fmla="*/ 1493 h 10000"/>
                <a:gd name="connsiteX24-1655" fmla="*/ 7048 w 10000"/>
                <a:gd name="connsiteY24-1656" fmla="*/ 1493 h 10000"/>
                <a:gd name="connsiteX25-1657" fmla="*/ 7048 w 10000"/>
                <a:gd name="connsiteY25-1658" fmla="*/ 1493 h 10000"/>
                <a:gd name="connsiteX26-1659" fmla="*/ 6458 w 10000"/>
                <a:gd name="connsiteY26-1660" fmla="*/ 1493 h 10000"/>
                <a:gd name="connsiteX27-1661" fmla="*/ 5867 w 10000"/>
                <a:gd name="connsiteY27-1662" fmla="*/ 1682 h 10000"/>
                <a:gd name="connsiteX28-1663" fmla="*/ 4982 w 10000"/>
                <a:gd name="connsiteY28-1664" fmla="*/ 1872 h 10000"/>
                <a:gd name="connsiteX29-1665" fmla="*/ 4096 w 10000"/>
                <a:gd name="connsiteY29-1666" fmla="*/ 2062 h 10000"/>
                <a:gd name="connsiteX30-1667" fmla="*/ 2066 w 10000"/>
                <a:gd name="connsiteY30-1668" fmla="*/ 1137 h 10000"/>
                <a:gd name="connsiteX31-1669" fmla="*/ 2952 w 10000"/>
                <a:gd name="connsiteY31-1670" fmla="*/ 1137 h 10000"/>
                <a:gd name="connsiteX32-1671" fmla="*/ 3801 w 10000"/>
                <a:gd name="connsiteY32-1672" fmla="*/ 1137 h 10000"/>
                <a:gd name="connsiteX33-1673" fmla="*/ 4686 w 10000"/>
                <a:gd name="connsiteY33-1674" fmla="*/ 948 h 10000"/>
                <a:gd name="connsiteX34-1675" fmla="*/ 5572 w 10000"/>
                <a:gd name="connsiteY34-1676" fmla="*/ 758 h 10000"/>
                <a:gd name="connsiteX35-1677" fmla="*/ 6458 w 10000"/>
                <a:gd name="connsiteY35-1678" fmla="*/ 758 h 10000"/>
                <a:gd name="connsiteX36-1679" fmla="*/ 7048 w 10000"/>
                <a:gd name="connsiteY36-1680" fmla="*/ 569 h 10000"/>
                <a:gd name="connsiteX37-1681" fmla="*/ 7343 w 10000"/>
                <a:gd name="connsiteY37-1682" fmla="*/ 379 h 10000"/>
                <a:gd name="connsiteX38-1683" fmla="*/ 7638 w 10000"/>
                <a:gd name="connsiteY38-1684" fmla="*/ 190 h 10000"/>
                <a:gd name="connsiteX39-1685" fmla="*/ 7934 w 10000"/>
                <a:gd name="connsiteY39-1686" fmla="*/ 0 h 10000"/>
                <a:gd name="connsiteX40-1687" fmla="*/ 8229 w 10000"/>
                <a:gd name="connsiteY40-1688" fmla="*/ 0 h 10000"/>
                <a:gd name="connsiteX41-1689" fmla="*/ 8229 w 10000"/>
                <a:gd name="connsiteY41-1690" fmla="*/ 190 h 10000"/>
                <a:gd name="connsiteX42-1691" fmla="*/ 8819 w 10000"/>
                <a:gd name="connsiteY42-1692" fmla="*/ 379 h 10000"/>
                <a:gd name="connsiteX43-1693" fmla="*/ 9114 w 10000"/>
                <a:gd name="connsiteY43-1694" fmla="*/ 379 h 10000"/>
                <a:gd name="connsiteX44-1695" fmla="*/ 9410 w 10000"/>
                <a:gd name="connsiteY44-1696" fmla="*/ 569 h 10000"/>
                <a:gd name="connsiteX45-1697" fmla="*/ 9705 w 10000"/>
                <a:gd name="connsiteY45-1698" fmla="*/ 758 h 10000"/>
                <a:gd name="connsiteX46-1699" fmla="*/ 10000 w 10000"/>
                <a:gd name="connsiteY46-1700" fmla="*/ 948 h 10000"/>
                <a:gd name="connsiteX47-1701" fmla="*/ 10000 w 10000"/>
                <a:gd name="connsiteY47-1702" fmla="*/ 1137 h 10000"/>
                <a:gd name="connsiteX48-1703" fmla="*/ 9705 w 10000"/>
                <a:gd name="connsiteY48-1704" fmla="*/ 1493 h 10000"/>
                <a:gd name="connsiteX49-1705" fmla="*/ 9705 w 10000"/>
                <a:gd name="connsiteY49-1706" fmla="*/ 1682 h 10000"/>
                <a:gd name="connsiteX50-1707" fmla="*/ 9410 w 10000"/>
                <a:gd name="connsiteY50-1708" fmla="*/ 1682 h 10000"/>
                <a:gd name="connsiteX51-1709" fmla="*/ 9410 w 10000"/>
                <a:gd name="connsiteY51-1710" fmla="*/ 1872 h 10000"/>
                <a:gd name="connsiteX52-1711" fmla="*/ 9114 w 10000"/>
                <a:gd name="connsiteY52-1712" fmla="*/ 2062 h 10000"/>
                <a:gd name="connsiteX53-1713" fmla="*/ 8819 w 10000"/>
                <a:gd name="connsiteY53-1714" fmla="*/ 2251 h 10000"/>
                <a:gd name="connsiteX54-1715" fmla="*/ 8819 w 10000"/>
                <a:gd name="connsiteY54-1716" fmla="*/ 2441 h 10000"/>
                <a:gd name="connsiteX55-1717" fmla="*/ 8524 w 10000"/>
                <a:gd name="connsiteY55-1718" fmla="*/ 2820 h 10000"/>
                <a:gd name="connsiteX56-1719" fmla="*/ 8229 w 10000"/>
                <a:gd name="connsiteY56-1720" fmla="*/ 3199 h 10000"/>
                <a:gd name="connsiteX57-1721" fmla="*/ 8229 w 10000"/>
                <a:gd name="connsiteY57-1722" fmla="*/ 3768 h 10000"/>
                <a:gd name="connsiteX58-1723" fmla="*/ 7638 w 10000"/>
                <a:gd name="connsiteY58-1724" fmla="*/ 4526 h 10000"/>
                <a:gd name="connsiteX59-1725" fmla="*/ 6753 w 10000"/>
                <a:gd name="connsiteY59-1726" fmla="*/ 5474 h 10000"/>
                <a:gd name="connsiteX60-1727" fmla="*/ 6162 w 10000"/>
                <a:gd name="connsiteY60-1728" fmla="*/ 6209 h 10000"/>
                <a:gd name="connsiteX61-1729" fmla="*/ 5277 w 10000"/>
                <a:gd name="connsiteY61-1730" fmla="*/ 6967 h 10000"/>
                <a:gd name="connsiteX62-1731" fmla="*/ 4391 w 10000"/>
                <a:gd name="connsiteY62-1732" fmla="*/ 7725 h 10000"/>
                <a:gd name="connsiteX63-1733" fmla="*/ 3506 w 10000"/>
                <a:gd name="connsiteY63-1734" fmla="*/ 8294 h 10000"/>
                <a:gd name="connsiteX64-1735" fmla="*/ 2657 w 10000"/>
                <a:gd name="connsiteY64-1736" fmla="*/ 8863 h 10000"/>
                <a:gd name="connsiteX65-1737" fmla="*/ 1771 w 10000"/>
                <a:gd name="connsiteY65-1738" fmla="*/ 9431 h 10000"/>
                <a:gd name="connsiteX66-1739" fmla="*/ 1771 w 10000"/>
                <a:gd name="connsiteY66-1740" fmla="*/ 9431 h 10000"/>
                <a:gd name="connsiteX0-1741" fmla="*/ 1771 w 10000"/>
                <a:gd name="connsiteY0-1742" fmla="*/ 9431 h 10000"/>
                <a:gd name="connsiteX1-1743" fmla="*/ 1181 w 10000"/>
                <a:gd name="connsiteY1-1744" fmla="*/ 9621 h 10000"/>
                <a:gd name="connsiteX2-1745" fmla="*/ 590 w 10000"/>
                <a:gd name="connsiteY2-1746" fmla="*/ 9810 h 10000"/>
                <a:gd name="connsiteX3-1747" fmla="*/ 0 w 10000"/>
                <a:gd name="connsiteY3-1748" fmla="*/ 10000 h 10000"/>
                <a:gd name="connsiteX4-1749" fmla="*/ 0 w 10000"/>
                <a:gd name="connsiteY4-1750" fmla="*/ 10000 h 10000"/>
                <a:gd name="connsiteX5-1751" fmla="*/ 0 w 10000"/>
                <a:gd name="connsiteY5-1752" fmla="*/ 9810 h 10000"/>
                <a:gd name="connsiteX6-1753" fmla="*/ 0 w 10000"/>
                <a:gd name="connsiteY6-1754" fmla="*/ 9621 h 10000"/>
                <a:gd name="connsiteX7-1755" fmla="*/ 590 w 10000"/>
                <a:gd name="connsiteY7-1756" fmla="*/ 9242 h 10000"/>
                <a:gd name="connsiteX8-1757" fmla="*/ 1181 w 10000"/>
                <a:gd name="connsiteY8-1758" fmla="*/ 8863 h 10000"/>
                <a:gd name="connsiteX9-1759" fmla="*/ 1771 w 10000"/>
                <a:gd name="connsiteY9-1760" fmla="*/ 8483 h 10000"/>
                <a:gd name="connsiteX10-1761" fmla="*/ 2657 w 10000"/>
                <a:gd name="connsiteY10-1762" fmla="*/ 7915 h 10000"/>
                <a:gd name="connsiteX11-1763" fmla="*/ 3247 w 10000"/>
                <a:gd name="connsiteY11-1764" fmla="*/ 7156 h 10000"/>
                <a:gd name="connsiteX12-1765" fmla="*/ 4096 w 10000"/>
                <a:gd name="connsiteY12-1766" fmla="*/ 6398 h 10000"/>
                <a:gd name="connsiteX13-1767" fmla="*/ 4686 w 10000"/>
                <a:gd name="connsiteY13-1768" fmla="*/ 5664 h 10000"/>
                <a:gd name="connsiteX14-1769" fmla="*/ 5572 w 10000"/>
                <a:gd name="connsiteY14-1770" fmla="*/ 4905 h 10000"/>
                <a:gd name="connsiteX15-1771" fmla="*/ 5867 w 10000"/>
                <a:gd name="connsiteY15-1772" fmla="*/ 4147 h 10000"/>
                <a:gd name="connsiteX16-1773" fmla="*/ 6458 w 10000"/>
                <a:gd name="connsiteY16-1774" fmla="*/ 3199 h 10000"/>
                <a:gd name="connsiteX17-1775" fmla="*/ 6753 w 10000"/>
                <a:gd name="connsiteY17-1776" fmla="*/ 2820 h 10000"/>
                <a:gd name="connsiteX18-1777" fmla="*/ 6753 w 10000"/>
                <a:gd name="connsiteY18-1778" fmla="*/ 2630 h 10000"/>
                <a:gd name="connsiteX19-1779" fmla="*/ 7048 w 10000"/>
                <a:gd name="connsiteY19-1780" fmla="*/ 2251 h 10000"/>
                <a:gd name="connsiteX20-1781" fmla="*/ 7048 w 10000"/>
                <a:gd name="connsiteY20-1782" fmla="*/ 2062 h 10000"/>
                <a:gd name="connsiteX21-1783" fmla="*/ 7048 w 10000"/>
                <a:gd name="connsiteY21-1784" fmla="*/ 1872 h 10000"/>
                <a:gd name="connsiteX22-1785" fmla="*/ 7048 w 10000"/>
                <a:gd name="connsiteY22-1786" fmla="*/ 1682 h 10000"/>
                <a:gd name="connsiteX23-1787" fmla="*/ 7048 w 10000"/>
                <a:gd name="connsiteY23-1788" fmla="*/ 1493 h 10000"/>
                <a:gd name="connsiteX24-1789" fmla="*/ 7048 w 10000"/>
                <a:gd name="connsiteY24-1790" fmla="*/ 1493 h 10000"/>
                <a:gd name="connsiteX25-1791" fmla="*/ 7048 w 10000"/>
                <a:gd name="connsiteY25-1792" fmla="*/ 1493 h 10000"/>
                <a:gd name="connsiteX26-1793" fmla="*/ 6458 w 10000"/>
                <a:gd name="connsiteY26-1794" fmla="*/ 1493 h 10000"/>
                <a:gd name="connsiteX27-1795" fmla="*/ 5867 w 10000"/>
                <a:gd name="connsiteY27-1796" fmla="*/ 1682 h 10000"/>
                <a:gd name="connsiteX28-1797" fmla="*/ 4982 w 10000"/>
                <a:gd name="connsiteY28-1798" fmla="*/ 1872 h 10000"/>
                <a:gd name="connsiteX29-1799" fmla="*/ 4096 w 10000"/>
                <a:gd name="connsiteY29-1800" fmla="*/ 2062 h 10000"/>
                <a:gd name="connsiteX30-1801" fmla="*/ 2952 w 10000"/>
                <a:gd name="connsiteY30-1802" fmla="*/ 1137 h 10000"/>
                <a:gd name="connsiteX31-1803" fmla="*/ 3801 w 10000"/>
                <a:gd name="connsiteY31-1804" fmla="*/ 1137 h 10000"/>
                <a:gd name="connsiteX32-1805" fmla="*/ 4686 w 10000"/>
                <a:gd name="connsiteY32-1806" fmla="*/ 948 h 10000"/>
                <a:gd name="connsiteX33-1807" fmla="*/ 5572 w 10000"/>
                <a:gd name="connsiteY33-1808" fmla="*/ 758 h 10000"/>
                <a:gd name="connsiteX34-1809" fmla="*/ 6458 w 10000"/>
                <a:gd name="connsiteY34-1810" fmla="*/ 758 h 10000"/>
                <a:gd name="connsiteX35-1811" fmla="*/ 7048 w 10000"/>
                <a:gd name="connsiteY35-1812" fmla="*/ 569 h 10000"/>
                <a:gd name="connsiteX36-1813" fmla="*/ 7343 w 10000"/>
                <a:gd name="connsiteY36-1814" fmla="*/ 379 h 10000"/>
                <a:gd name="connsiteX37-1815" fmla="*/ 7638 w 10000"/>
                <a:gd name="connsiteY37-1816" fmla="*/ 190 h 10000"/>
                <a:gd name="connsiteX38-1817" fmla="*/ 7934 w 10000"/>
                <a:gd name="connsiteY38-1818" fmla="*/ 0 h 10000"/>
                <a:gd name="connsiteX39-1819" fmla="*/ 8229 w 10000"/>
                <a:gd name="connsiteY39-1820" fmla="*/ 0 h 10000"/>
                <a:gd name="connsiteX40-1821" fmla="*/ 8229 w 10000"/>
                <a:gd name="connsiteY40-1822" fmla="*/ 190 h 10000"/>
                <a:gd name="connsiteX41-1823" fmla="*/ 8819 w 10000"/>
                <a:gd name="connsiteY41-1824" fmla="*/ 379 h 10000"/>
                <a:gd name="connsiteX42-1825" fmla="*/ 9114 w 10000"/>
                <a:gd name="connsiteY42-1826" fmla="*/ 379 h 10000"/>
                <a:gd name="connsiteX43-1827" fmla="*/ 9410 w 10000"/>
                <a:gd name="connsiteY43-1828" fmla="*/ 569 h 10000"/>
                <a:gd name="connsiteX44-1829" fmla="*/ 9705 w 10000"/>
                <a:gd name="connsiteY44-1830" fmla="*/ 758 h 10000"/>
                <a:gd name="connsiteX45-1831" fmla="*/ 10000 w 10000"/>
                <a:gd name="connsiteY45-1832" fmla="*/ 948 h 10000"/>
                <a:gd name="connsiteX46-1833" fmla="*/ 10000 w 10000"/>
                <a:gd name="connsiteY46-1834" fmla="*/ 1137 h 10000"/>
                <a:gd name="connsiteX47-1835" fmla="*/ 9705 w 10000"/>
                <a:gd name="connsiteY47-1836" fmla="*/ 1493 h 10000"/>
                <a:gd name="connsiteX48-1837" fmla="*/ 9705 w 10000"/>
                <a:gd name="connsiteY48-1838" fmla="*/ 1682 h 10000"/>
                <a:gd name="connsiteX49-1839" fmla="*/ 9410 w 10000"/>
                <a:gd name="connsiteY49-1840" fmla="*/ 1682 h 10000"/>
                <a:gd name="connsiteX50-1841" fmla="*/ 9410 w 10000"/>
                <a:gd name="connsiteY50-1842" fmla="*/ 1872 h 10000"/>
                <a:gd name="connsiteX51-1843" fmla="*/ 9114 w 10000"/>
                <a:gd name="connsiteY51-1844" fmla="*/ 2062 h 10000"/>
                <a:gd name="connsiteX52-1845" fmla="*/ 8819 w 10000"/>
                <a:gd name="connsiteY52-1846" fmla="*/ 2251 h 10000"/>
                <a:gd name="connsiteX53-1847" fmla="*/ 8819 w 10000"/>
                <a:gd name="connsiteY53-1848" fmla="*/ 2441 h 10000"/>
                <a:gd name="connsiteX54-1849" fmla="*/ 8524 w 10000"/>
                <a:gd name="connsiteY54-1850" fmla="*/ 2820 h 10000"/>
                <a:gd name="connsiteX55-1851" fmla="*/ 8229 w 10000"/>
                <a:gd name="connsiteY55-1852" fmla="*/ 3199 h 10000"/>
                <a:gd name="connsiteX56-1853" fmla="*/ 8229 w 10000"/>
                <a:gd name="connsiteY56-1854" fmla="*/ 3768 h 10000"/>
                <a:gd name="connsiteX57-1855" fmla="*/ 7638 w 10000"/>
                <a:gd name="connsiteY57-1856" fmla="*/ 4526 h 10000"/>
                <a:gd name="connsiteX58-1857" fmla="*/ 6753 w 10000"/>
                <a:gd name="connsiteY58-1858" fmla="*/ 5474 h 10000"/>
                <a:gd name="connsiteX59-1859" fmla="*/ 6162 w 10000"/>
                <a:gd name="connsiteY59-1860" fmla="*/ 6209 h 10000"/>
                <a:gd name="connsiteX60-1861" fmla="*/ 5277 w 10000"/>
                <a:gd name="connsiteY60-1862" fmla="*/ 6967 h 10000"/>
                <a:gd name="connsiteX61-1863" fmla="*/ 4391 w 10000"/>
                <a:gd name="connsiteY61-1864" fmla="*/ 7725 h 10000"/>
                <a:gd name="connsiteX62-1865" fmla="*/ 3506 w 10000"/>
                <a:gd name="connsiteY62-1866" fmla="*/ 8294 h 10000"/>
                <a:gd name="connsiteX63-1867" fmla="*/ 2657 w 10000"/>
                <a:gd name="connsiteY63-1868" fmla="*/ 8863 h 10000"/>
                <a:gd name="connsiteX64-1869" fmla="*/ 1771 w 10000"/>
                <a:gd name="connsiteY64-1870" fmla="*/ 9431 h 10000"/>
                <a:gd name="connsiteX65-1871" fmla="*/ 1771 w 10000"/>
                <a:gd name="connsiteY65-1872" fmla="*/ 9431 h 10000"/>
                <a:gd name="connsiteX0-1873" fmla="*/ 1771 w 10000"/>
                <a:gd name="connsiteY0-1874" fmla="*/ 9431 h 10000"/>
                <a:gd name="connsiteX1-1875" fmla="*/ 1181 w 10000"/>
                <a:gd name="connsiteY1-1876" fmla="*/ 9621 h 10000"/>
                <a:gd name="connsiteX2-1877" fmla="*/ 590 w 10000"/>
                <a:gd name="connsiteY2-1878" fmla="*/ 9810 h 10000"/>
                <a:gd name="connsiteX3-1879" fmla="*/ 0 w 10000"/>
                <a:gd name="connsiteY3-1880" fmla="*/ 10000 h 10000"/>
                <a:gd name="connsiteX4-1881" fmla="*/ 0 w 10000"/>
                <a:gd name="connsiteY4-1882" fmla="*/ 10000 h 10000"/>
                <a:gd name="connsiteX5-1883" fmla="*/ 0 w 10000"/>
                <a:gd name="connsiteY5-1884" fmla="*/ 9810 h 10000"/>
                <a:gd name="connsiteX6-1885" fmla="*/ 0 w 10000"/>
                <a:gd name="connsiteY6-1886" fmla="*/ 9621 h 10000"/>
                <a:gd name="connsiteX7-1887" fmla="*/ 590 w 10000"/>
                <a:gd name="connsiteY7-1888" fmla="*/ 9242 h 10000"/>
                <a:gd name="connsiteX8-1889" fmla="*/ 1181 w 10000"/>
                <a:gd name="connsiteY8-1890" fmla="*/ 8863 h 10000"/>
                <a:gd name="connsiteX9-1891" fmla="*/ 1771 w 10000"/>
                <a:gd name="connsiteY9-1892" fmla="*/ 8483 h 10000"/>
                <a:gd name="connsiteX10-1893" fmla="*/ 2657 w 10000"/>
                <a:gd name="connsiteY10-1894" fmla="*/ 7915 h 10000"/>
                <a:gd name="connsiteX11-1895" fmla="*/ 3247 w 10000"/>
                <a:gd name="connsiteY11-1896" fmla="*/ 7156 h 10000"/>
                <a:gd name="connsiteX12-1897" fmla="*/ 4096 w 10000"/>
                <a:gd name="connsiteY12-1898" fmla="*/ 6398 h 10000"/>
                <a:gd name="connsiteX13-1899" fmla="*/ 4686 w 10000"/>
                <a:gd name="connsiteY13-1900" fmla="*/ 5664 h 10000"/>
                <a:gd name="connsiteX14-1901" fmla="*/ 5572 w 10000"/>
                <a:gd name="connsiteY14-1902" fmla="*/ 4905 h 10000"/>
                <a:gd name="connsiteX15-1903" fmla="*/ 5867 w 10000"/>
                <a:gd name="connsiteY15-1904" fmla="*/ 4147 h 10000"/>
                <a:gd name="connsiteX16-1905" fmla="*/ 6458 w 10000"/>
                <a:gd name="connsiteY16-1906" fmla="*/ 3199 h 10000"/>
                <a:gd name="connsiteX17-1907" fmla="*/ 6753 w 10000"/>
                <a:gd name="connsiteY17-1908" fmla="*/ 2820 h 10000"/>
                <a:gd name="connsiteX18-1909" fmla="*/ 6753 w 10000"/>
                <a:gd name="connsiteY18-1910" fmla="*/ 2630 h 10000"/>
                <a:gd name="connsiteX19-1911" fmla="*/ 7048 w 10000"/>
                <a:gd name="connsiteY19-1912" fmla="*/ 2251 h 10000"/>
                <a:gd name="connsiteX20-1913" fmla="*/ 7048 w 10000"/>
                <a:gd name="connsiteY20-1914" fmla="*/ 2062 h 10000"/>
                <a:gd name="connsiteX21-1915" fmla="*/ 7048 w 10000"/>
                <a:gd name="connsiteY21-1916" fmla="*/ 1872 h 10000"/>
                <a:gd name="connsiteX22-1917" fmla="*/ 7048 w 10000"/>
                <a:gd name="connsiteY22-1918" fmla="*/ 1682 h 10000"/>
                <a:gd name="connsiteX23-1919" fmla="*/ 7048 w 10000"/>
                <a:gd name="connsiteY23-1920" fmla="*/ 1493 h 10000"/>
                <a:gd name="connsiteX24-1921" fmla="*/ 7048 w 10000"/>
                <a:gd name="connsiteY24-1922" fmla="*/ 1493 h 10000"/>
                <a:gd name="connsiteX25-1923" fmla="*/ 7048 w 10000"/>
                <a:gd name="connsiteY25-1924" fmla="*/ 1493 h 10000"/>
                <a:gd name="connsiteX26-1925" fmla="*/ 6458 w 10000"/>
                <a:gd name="connsiteY26-1926" fmla="*/ 1493 h 10000"/>
                <a:gd name="connsiteX27-1927" fmla="*/ 5867 w 10000"/>
                <a:gd name="connsiteY27-1928" fmla="*/ 1682 h 10000"/>
                <a:gd name="connsiteX28-1929" fmla="*/ 4982 w 10000"/>
                <a:gd name="connsiteY28-1930" fmla="*/ 1872 h 10000"/>
                <a:gd name="connsiteX29-1931" fmla="*/ 4096 w 10000"/>
                <a:gd name="connsiteY29-1932" fmla="*/ 2062 h 10000"/>
                <a:gd name="connsiteX30-1933" fmla="*/ 3801 w 10000"/>
                <a:gd name="connsiteY30-1934" fmla="*/ 1137 h 10000"/>
                <a:gd name="connsiteX31-1935" fmla="*/ 4686 w 10000"/>
                <a:gd name="connsiteY31-1936" fmla="*/ 948 h 10000"/>
                <a:gd name="connsiteX32-1937" fmla="*/ 5572 w 10000"/>
                <a:gd name="connsiteY32-1938" fmla="*/ 758 h 10000"/>
                <a:gd name="connsiteX33-1939" fmla="*/ 6458 w 10000"/>
                <a:gd name="connsiteY33-1940" fmla="*/ 758 h 10000"/>
                <a:gd name="connsiteX34-1941" fmla="*/ 7048 w 10000"/>
                <a:gd name="connsiteY34-1942" fmla="*/ 569 h 10000"/>
                <a:gd name="connsiteX35-1943" fmla="*/ 7343 w 10000"/>
                <a:gd name="connsiteY35-1944" fmla="*/ 379 h 10000"/>
                <a:gd name="connsiteX36-1945" fmla="*/ 7638 w 10000"/>
                <a:gd name="connsiteY36-1946" fmla="*/ 190 h 10000"/>
                <a:gd name="connsiteX37-1947" fmla="*/ 7934 w 10000"/>
                <a:gd name="connsiteY37-1948" fmla="*/ 0 h 10000"/>
                <a:gd name="connsiteX38-1949" fmla="*/ 8229 w 10000"/>
                <a:gd name="connsiteY38-1950" fmla="*/ 0 h 10000"/>
                <a:gd name="connsiteX39-1951" fmla="*/ 8229 w 10000"/>
                <a:gd name="connsiteY39-1952" fmla="*/ 190 h 10000"/>
                <a:gd name="connsiteX40-1953" fmla="*/ 8819 w 10000"/>
                <a:gd name="connsiteY40-1954" fmla="*/ 379 h 10000"/>
                <a:gd name="connsiteX41-1955" fmla="*/ 9114 w 10000"/>
                <a:gd name="connsiteY41-1956" fmla="*/ 379 h 10000"/>
                <a:gd name="connsiteX42-1957" fmla="*/ 9410 w 10000"/>
                <a:gd name="connsiteY42-1958" fmla="*/ 569 h 10000"/>
                <a:gd name="connsiteX43-1959" fmla="*/ 9705 w 10000"/>
                <a:gd name="connsiteY43-1960" fmla="*/ 758 h 10000"/>
                <a:gd name="connsiteX44-1961" fmla="*/ 10000 w 10000"/>
                <a:gd name="connsiteY44-1962" fmla="*/ 948 h 10000"/>
                <a:gd name="connsiteX45-1963" fmla="*/ 10000 w 10000"/>
                <a:gd name="connsiteY45-1964" fmla="*/ 1137 h 10000"/>
                <a:gd name="connsiteX46-1965" fmla="*/ 9705 w 10000"/>
                <a:gd name="connsiteY46-1966" fmla="*/ 1493 h 10000"/>
                <a:gd name="connsiteX47-1967" fmla="*/ 9705 w 10000"/>
                <a:gd name="connsiteY47-1968" fmla="*/ 1682 h 10000"/>
                <a:gd name="connsiteX48-1969" fmla="*/ 9410 w 10000"/>
                <a:gd name="connsiteY48-1970" fmla="*/ 1682 h 10000"/>
                <a:gd name="connsiteX49-1971" fmla="*/ 9410 w 10000"/>
                <a:gd name="connsiteY49-1972" fmla="*/ 1872 h 10000"/>
                <a:gd name="connsiteX50-1973" fmla="*/ 9114 w 10000"/>
                <a:gd name="connsiteY50-1974" fmla="*/ 2062 h 10000"/>
                <a:gd name="connsiteX51-1975" fmla="*/ 8819 w 10000"/>
                <a:gd name="connsiteY51-1976" fmla="*/ 2251 h 10000"/>
                <a:gd name="connsiteX52-1977" fmla="*/ 8819 w 10000"/>
                <a:gd name="connsiteY52-1978" fmla="*/ 2441 h 10000"/>
                <a:gd name="connsiteX53-1979" fmla="*/ 8524 w 10000"/>
                <a:gd name="connsiteY53-1980" fmla="*/ 2820 h 10000"/>
                <a:gd name="connsiteX54-1981" fmla="*/ 8229 w 10000"/>
                <a:gd name="connsiteY54-1982" fmla="*/ 3199 h 10000"/>
                <a:gd name="connsiteX55-1983" fmla="*/ 8229 w 10000"/>
                <a:gd name="connsiteY55-1984" fmla="*/ 3768 h 10000"/>
                <a:gd name="connsiteX56-1985" fmla="*/ 7638 w 10000"/>
                <a:gd name="connsiteY56-1986" fmla="*/ 4526 h 10000"/>
                <a:gd name="connsiteX57-1987" fmla="*/ 6753 w 10000"/>
                <a:gd name="connsiteY57-1988" fmla="*/ 5474 h 10000"/>
                <a:gd name="connsiteX58-1989" fmla="*/ 6162 w 10000"/>
                <a:gd name="connsiteY58-1990" fmla="*/ 6209 h 10000"/>
                <a:gd name="connsiteX59-1991" fmla="*/ 5277 w 10000"/>
                <a:gd name="connsiteY59-1992" fmla="*/ 6967 h 10000"/>
                <a:gd name="connsiteX60-1993" fmla="*/ 4391 w 10000"/>
                <a:gd name="connsiteY60-1994" fmla="*/ 7725 h 10000"/>
                <a:gd name="connsiteX61-1995" fmla="*/ 3506 w 10000"/>
                <a:gd name="connsiteY61-1996" fmla="*/ 8294 h 10000"/>
                <a:gd name="connsiteX62-1997" fmla="*/ 2657 w 10000"/>
                <a:gd name="connsiteY62-1998" fmla="*/ 8863 h 10000"/>
                <a:gd name="connsiteX63-1999" fmla="*/ 1771 w 10000"/>
                <a:gd name="connsiteY63-2000" fmla="*/ 9431 h 10000"/>
                <a:gd name="connsiteX64-2001" fmla="*/ 1771 w 10000"/>
                <a:gd name="connsiteY64-2002" fmla="*/ 9431 h 10000"/>
                <a:gd name="connsiteX0-2003" fmla="*/ 1771 w 10000"/>
                <a:gd name="connsiteY0-2004" fmla="*/ 9431 h 10000"/>
                <a:gd name="connsiteX1-2005" fmla="*/ 1181 w 10000"/>
                <a:gd name="connsiteY1-2006" fmla="*/ 9621 h 10000"/>
                <a:gd name="connsiteX2-2007" fmla="*/ 590 w 10000"/>
                <a:gd name="connsiteY2-2008" fmla="*/ 9810 h 10000"/>
                <a:gd name="connsiteX3-2009" fmla="*/ 0 w 10000"/>
                <a:gd name="connsiteY3-2010" fmla="*/ 10000 h 10000"/>
                <a:gd name="connsiteX4-2011" fmla="*/ 0 w 10000"/>
                <a:gd name="connsiteY4-2012" fmla="*/ 10000 h 10000"/>
                <a:gd name="connsiteX5-2013" fmla="*/ 0 w 10000"/>
                <a:gd name="connsiteY5-2014" fmla="*/ 9810 h 10000"/>
                <a:gd name="connsiteX6-2015" fmla="*/ 0 w 10000"/>
                <a:gd name="connsiteY6-2016" fmla="*/ 9621 h 10000"/>
                <a:gd name="connsiteX7-2017" fmla="*/ 590 w 10000"/>
                <a:gd name="connsiteY7-2018" fmla="*/ 9242 h 10000"/>
                <a:gd name="connsiteX8-2019" fmla="*/ 1181 w 10000"/>
                <a:gd name="connsiteY8-2020" fmla="*/ 8863 h 10000"/>
                <a:gd name="connsiteX9-2021" fmla="*/ 1771 w 10000"/>
                <a:gd name="connsiteY9-2022" fmla="*/ 8483 h 10000"/>
                <a:gd name="connsiteX10-2023" fmla="*/ 2657 w 10000"/>
                <a:gd name="connsiteY10-2024" fmla="*/ 7915 h 10000"/>
                <a:gd name="connsiteX11-2025" fmla="*/ 3247 w 10000"/>
                <a:gd name="connsiteY11-2026" fmla="*/ 7156 h 10000"/>
                <a:gd name="connsiteX12-2027" fmla="*/ 4096 w 10000"/>
                <a:gd name="connsiteY12-2028" fmla="*/ 6398 h 10000"/>
                <a:gd name="connsiteX13-2029" fmla="*/ 4686 w 10000"/>
                <a:gd name="connsiteY13-2030" fmla="*/ 5664 h 10000"/>
                <a:gd name="connsiteX14-2031" fmla="*/ 5572 w 10000"/>
                <a:gd name="connsiteY14-2032" fmla="*/ 4905 h 10000"/>
                <a:gd name="connsiteX15-2033" fmla="*/ 5867 w 10000"/>
                <a:gd name="connsiteY15-2034" fmla="*/ 4147 h 10000"/>
                <a:gd name="connsiteX16-2035" fmla="*/ 6458 w 10000"/>
                <a:gd name="connsiteY16-2036" fmla="*/ 3199 h 10000"/>
                <a:gd name="connsiteX17-2037" fmla="*/ 6753 w 10000"/>
                <a:gd name="connsiteY17-2038" fmla="*/ 2820 h 10000"/>
                <a:gd name="connsiteX18-2039" fmla="*/ 6753 w 10000"/>
                <a:gd name="connsiteY18-2040" fmla="*/ 2630 h 10000"/>
                <a:gd name="connsiteX19-2041" fmla="*/ 7048 w 10000"/>
                <a:gd name="connsiteY19-2042" fmla="*/ 2251 h 10000"/>
                <a:gd name="connsiteX20-2043" fmla="*/ 7048 w 10000"/>
                <a:gd name="connsiteY20-2044" fmla="*/ 2062 h 10000"/>
                <a:gd name="connsiteX21-2045" fmla="*/ 7048 w 10000"/>
                <a:gd name="connsiteY21-2046" fmla="*/ 1872 h 10000"/>
                <a:gd name="connsiteX22-2047" fmla="*/ 7048 w 10000"/>
                <a:gd name="connsiteY22-2048" fmla="*/ 1682 h 10000"/>
                <a:gd name="connsiteX23-2049" fmla="*/ 7048 w 10000"/>
                <a:gd name="connsiteY23-2050" fmla="*/ 1493 h 10000"/>
                <a:gd name="connsiteX24-2051" fmla="*/ 7048 w 10000"/>
                <a:gd name="connsiteY24-2052" fmla="*/ 1493 h 10000"/>
                <a:gd name="connsiteX25-2053" fmla="*/ 7048 w 10000"/>
                <a:gd name="connsiteY25-2054" fmla="*/ 1493 h 10000"/>
                <a:gd name="connsiteX26-2055" fmla="*/ 6458 w 10000"/>
                <a:gd name="connsiteY26-2056" fmla="*/ 1493 h 10000"/>
                <a:gd name="connsiteX27-2057" fmla="*/ 5867 w 10000"/>
                <a:gd name="connsiteY27-2058" fmla="*/ 1682 h 10000"/>
                <a:gd name="connsiteX28-2059" fmla="*/ 4982 w 10000"/>
                <a:gd name="connsiteY28-2060" fmla="*/ 1872 h 10000"/>
                <a:gd name="connsiteX29-2061" fmla="*/ 4096 w 10000"/>
                <a:gd name="connsiteY29-2062" fmla="*/ 2062 h 10000"/>
                <a:gd name="connsiteX30-2063" fmla="*/ 4686 w 10000"/>
                <a:gd name="connsiteY30-2064" fmla="*/ 948 h 10000"/>
                <a:gd name="connsiteX31-2065" fmla="*/ 5572 w 10000"/>
                <a:gd name="connsiteY31-2066" fmla="*/ 758 h 10000"/>
                <a:gd name="connsiteX32-2067" fmla="*/ 6458 w 10000"/>
                <a:gd name="connsiteY32-2068" fmla="*/ 758 h 10000"/>
                <a:gd name="connsiteX33-2069" fmla="*/ 7048 w 10000"/>
                <a:gd name="connsiteY33-2070" fmla="*/ 569 h 10000"/>
                <a:gd name="connsiteX34-2071" fmla="*/ 7343 w 10000"/>
                <a:gd name="connsiteY34-2072" fmla="*/ 379 h 10000"/>
                <a:gd name="connsiteX35-2073" fmla="*/ 7638 w 10000"/>
                <a:gd name="connsiteY35-2074" fmla="*/ 190 h 10000"/>
                <a:gd name="connsiteX36-2075" fmla="*/ 7934 w 10000"/>
                <a:gd name="connsiteY36-2076" fmla="*/ 0 h 10000"/>
                <a:gd name="connsiteX37-2077" fmla="*/ 8229 w 10000"/>
                <a:gd name="connsiteY37-2078" fmla="*/ 0 h 10000"/>
                <a:gd name="connsiteX38-2079" fmla="*/ 8229 w 10000"/>
                <a:gd name="connsiteY38-2080" fmla="*/ 190 h 10000"/>
                <a:gd name="connsiteX39-2081" fmla="*/ 8819 w 10000"/>
                <a:gd name="connsiteY39-2082" fmla="*/ 379 h 10000"/>
                <a:gd name="connsiteX40-2083" fmla="*/ 9114 w 10000"/>
                <a:gd name="connsiteY40-2084" fmla="*/ 379 h 10000"/>
                <a:gd name="connsiteX41-2085" fmla="*/ 9410 w 10000"/>
                <a:gd name="connsiteY41-2086" fmla="*/ 569 h 10000"/>
                <a:gd name="connsiteX42-2087" fmla="*/ 9705 w 10000"/>
                <a:gd name="connsiteY42-2088" fmla="*/ 758 h 10000"/>
                <a:gd name="connsiteX43-2089" fmla="*/ 10000 w 10000"/>
                <a:gd name="connsiteY43-2090" fmla="*/ 948 h 10000"/>
                <a:gd name="connsiteX44-2091" fmla="*/ 10000 w 10000"/>
                <a:gd name="connsiteY44-2092" fmla="*/ 1137 h 10000"/>
                <a:gd name="connsiteX45-2093" fmla="*/ 9705 w 10000"/>
                <a:gd name="connsiteY45-2094" fmla="*/ 1493 h 10000"/>
                <a:gd name="connsiteX46-2095" fmla="*/ 9705 w 10000"/>
                <a:gd name="connsiteY46-2096" fmla="*/ 1682 h 10000"/>
                <a:gd name="connsiteX47-2097" fmla="*/ 9410 w 10000"/>
                <a:gd name="connsiteY47-2098" fmla="*/ 1682 h 10000"/>
                <a:gd name="connsiteX48-2099" fmla="*/ 9410 w 10000"/>
                <a:gd name="connsiteY48-2100" fmla="*/ 1872 h 10000"/>
                <a:gd name="connsiteX49-2101" fmla="*/ 9114 w 10000"/>
                <a:gd name="connsiteY49-2102" fmla="*/ 2062 h 10000"/>
                <a:gd name="connsiteX50-2103" fmla="*/ 8819 w 10000"/>
                <a:gd name="connsiteY50-2104" fmla="*/ 2251 h 10000"/>
                <a:gd name="connsiteX51-2105" fmla="*/ 8819 w 10000"/>
                <a:gd name="connsiteY51-2106" fmla="*/ 2441 h 10000"/>
                <a:gd name="connsiteX52-2107" fmla="*/ 8524 w 10000"/>
                <a:gd name="connsiteY52-2108" fmla="*/ 2820 h 10000"/>
                <a:gd name="connsiteX53-2109" fmla="*/ 8229 w 10000"/>
                <a:gd name="connsiteY53-2110" fmla="*/ 3199 h 10000"/>
                <a:gd name="connsiteX54-2111" fmla="*/ 8229 w 10000"/>
                <a:gd name="connsiteY54-2112" fmla="*/ 3768 h 10000"/>
                <a:gd name="connsiteX55-2113" fmla="*/ 7638 w 10000"/>
                <a:gd name="connsiteY55-2114" fmla="*/ 4526 h 10000"/>
                <a:gd name="connsiteX56-2115" fmla="*/ 6753 w 10000"/>
                <a:gd name="connsiteY56-2116" fmla="*/ 5474 h 10000"/>
                <a:gd name="connsiteX57-2117" fmla="*/ 6162 w 10000"/>
                <a:gd name="connsiteY57-2118" fmla="*/ 6209 h 10000"/>
                <a:gd name="connsiteX58-2119" fmla="*/ 5277 w 10000"/>
                <a:gd name="connsiteY58-2120" fmla="*/ 6967 h 10000"/>
                <a:gd name="connsiteX59-2121" fmla="*/ 4391 w 10000"/>
                <a:gd name="connsiteY59-2122" fmla="*/ 7725 h 10000"/>
                <a:gd name="connsiteX60-2123" fmla="*/ 3506 w 10000"/>
                <a:gd name="connsiteY60-2124" fmla="*/ 8294 h 10000"/>
                <a:gd name="connsiteX61-2125" fmla="*/ 2657 w 10000"/>
                <a:gd name="connsiteY61-2126" fmla="*/ 8863 h 10000"/>
                <a:gd name="connsiteX62-2127" fmla="*/ 1771 w 10000"/>
                <a:gd name="connsiteY62-2128" fmla="*/ 9431 h 10000"/>
                <a:gd name="connsiteX63-2129" fmla="*/ 1771 w 10000"/>
                <a:gd name="connsiteY63-2130" fmla="*/ 9431 h 10000"/>
                <a:gd name="connsiteX0-2131" fmla="*/ 1771 w 10000"/>
                <a:gd name="connsiteY0-2132" fmla="*/ 9431 h 10000"/>
                <a:gd name="connsiteX1-2133" fmla="*/ 1181 w 10000"/>
                <a:gd name="connsiteY1-2134" fmla="*/ 9621 h 10000"/>
                <a:gd name="connsiteX2-2135" fmla="*/ 590 w 10000"/>
                <a:gd name="connsiteY2-2136" fmla="*/ 9810 h 10000"/>
                <a:gd name="connsiteX3-2137" fmla="*/ 0 w 10000"/>
                <a:gd name="connsiteY3-2138" fmla="*/ 10000 h 10000"/>
                <a:gd name="connsiteX4-2139" fmla="*/ 0 w 10000"/>
                <a:gd name="connsiteY4-2140" fmla="*/ 10000 h 10000"/>
                <a:gd name="connsiteX5-2141" fmla="*/ 0 w 10000"/>
                <a:gd name="connsiteY5-2142" fmla="*/ 9810 h 10000"/>
                <a:gd name="connsiteX6-2143" fmla="*/ 0 w 10000"/>
                <a:gd name="connsiteY6-2144" fmla="*/ 9621 h 10000"/>
                <a:gd name="connsiteX7-2145" fmla="*/ 590 w 10000"/>
                <a:gd name="connsiteY7-2146" fmla="*/ 9242 h 10000"/>
                <a:gd name="connsiteX8-2147" fmla="*/ 1181 w 10000"/>
                <a:gd name="connsiteY8-2148" fmla="*/ 8863 h 10000"/>
                <a:gd name="connsiteX9-2149" fmla="*/ 1771 w 10000"/>
                <a:gd name="connsiteY9-2150" fmla="*/ 8483 h 10000"/>
                <a:gd name="connsiteX10-2151" fmla="*/ 2657 w 10000"/>
                <a:gd name="connsiteY10-2152" fmla="*/ 7915 h 10000"/>
                <a:gd name="connsiteX11-2153" fmla="*/ 3247 w 10000"/>
                <a:gd name="connsiteY11-2154" fmla="*/ 7156 h 10000"/>
                <a:gd name="connsiteX12-2155" fmla="*/ 4096 w 10000"/>
                <a:gd name="connsiteY12-2156" fmla="*/ 6398 h 10000"/>
                <a:gd name="connsiteX13-2157" fmla="*/ 4686 w 10000"/>
                <a:gd name="connsiteY13-2158" fmla="*/ 5664 h 10000"/>
                <a:gd name="connsiteX14-2159" fmla="*/ 5572 w 10000"/>
                <a:gd name="connsiteY14-2160" fmla="*/ 4905 h 10000"/>
                <a:gd name="connsiteX15-2161" fmla="*/ 5867 w 10000"/>
                <a:gd name="connsiteY15-2162" fmla="*/ 4147 h 10000"/>
                <a:gd name="connsiteX16-2163" fmla="*/ 6458 w 10000"/>
                <a:gd name="connsiteY16-2164" fmla="*/ 3199 h 10000"/>
                <a:gd name="connsiteX17-2165" fmla="*/ 6753 w 10000"/>
                <a:gd name="connsiteY17-2166" fmla="*/ 2820 h 10000"/>
                <a:gd name="connsiteX18-2167" fmla="*/ 6753 w 10000"/>
                <a:gd name="connsiteY18-2168" fmla="*/ 2630 h 10000"/>
                <a:gd name="connsiteX19-2169" fmla="*/ 7048 w 10000"/>
                <a:gd name="connsiteY19-2170" fmla="*/ 2251 h 10000"/>
                <a:gd name="connsiteX20-2171" fmla="*/ 7048 w 10000"/>
                <a:gd name="connsiteY20-2172" fmla="*/ 2062 h 10000"/>
                <a:gd name="connsiteX21-2173" fmla="*/ 7048 w 10000"/>
                <a:gd name="connsiteY21-2174" fmla="*/ 1872 h 10000"/>
                <a:gd name="connsiteX22-2175" fmla="*/ 7048 w 10000"/>
                <a:gd name="connsiteY22-2176" fmla="*/ 1682 h 10000"/>
                <a:gd name="connsiteX23-2177" fmla="*/ 7048 w 10000"/>
                <a:gd name="connsiteY23-2178" fmla="*/ 1493 h 10000"/>
                <a:gd name="connsiteX24-2179" fmla="*/ 7048 w 10000"/>
                <a:gd name="connsiteY24-2180" fmla="*/ 1493 h 10000"/>
                <a:gd name="connsiteX25-2181" fmla="*/ 7048 w 10000"/>
                <a:gd name="connsiteY25-2182" fmla="*/ 1493 h 10000"/>
                <a:gd name="connsiteX26-2183" fmla="*/ 6458 w 10000"/>
                <a:gd name="connsiteY26-2184" fmla="*/ 1493 h 10000"/>
                <a:gd name="connsiteX27-2185" fmla="*/ 5867 w 10000"/>
                <a:gd name="connsiteY27-2186" fmla="*/ 1682 h 10000"/>
                <a:gd name="connsiteX28-2187" fmla="*/ 4982 w 10000"/>
                <a:gd name="connsiteY28-2188" fmla="*/ 1872 h 10000"/>
                <a:gd name="connsiteX29-2189" fmla="*/ 4686 w 10000"/>
                <a:gd name="connsiteY29-2190" fmla="*/ 948 h 10000"/>
                <a:gd name="connsiteX30-2191" fmla="*/ 5572 w 10000"/>
                <a:gd name="connsiteY30-2192" fmla="*/ 758 h 10000"/>
                <a:gd name="connsiteX31-2193" fmla="*/ 6458 w 10000"/>
                <a:gd name="connsiteY31-2194" fmla="*/ 758 h 10000"/>
                <a:gd name="connsiteX32-2195" fmla="*/ 7048 w 10000"/>
                <a:gd name="connsiteY32-2196" fmla="*/ 569 h 10000"/>
                <a:gd name="connsiteX33-2197" fmla="*/ 7343 w 10000"/>
                <a:gd name="connsiteY33-2198" fmla="*/ 379 h 10000"/>
                <a:gd name="connsiteX34-2199" fmla="*/ 7638 w 10000"/>
                <a:gd name="connsiteY34-2200" fmla="*/ 190 h 10000"/>
                <a:gd name="connsiteX35-2201" fmla="*/ 7934 w 10000"/>
                <a:gd name="connsiteY35-2202" fmla="*/ 0 h 10000"/>
                <a:gd name="connsiteX36-2203" fmla="*/ 8229 w 10000"/>
                <a:gd name="connsiteY36-2204" fmla="*/ 0 h 10000"/>
                <a:gd name="connsiteX37-2205" fmla="*/ 8229 w 10000"/>
                <a:gd name="connsiteY37-2206" fmla="*/ 190 h 10000"/>
                <a:gd name="connsiteX38-2207" fmla="*/ 8819 w 10000"/>
                <a:gd name="connsiteY38-2208" fmla="*/ 379 h 10000"/>
                <a:gd name="connsiteX39-2209" fmla="*/ 9114 w 10000"/>
                <a:gd name="connsiteY39-2210" fmla="*/ 379 h 10000"/>
                <a:gd name="connsiteX40-2211" fmla="*/ 9410 w 10000"/>
                <a:gd name="connsiteY40-2212" fmla="*/ 569 h 10000"/>
                <a:gd name="connsiteX41-2213" fmla="*/ 9705 w 10000"/>
                <a:gd name="connsiteY41-2214" fmla="*/ 758 h 10000"/>
                <a:gd name="connsiteX42-2215" fmla="*/ 10000 w 10000"/>
                <a:gd name="connsiteY42-2216" fmla="*/ 948 h 10000"/>
                <a:gd name="connsiteX43-2217" fmla="*/ 10000 w 10000"/>
                <a:gd name="connsiteY43-2218" fmla="*/ 1137 h 10000"/>
                <a:gd name="connsiteX44-2219" fmla="*/ 9705 w 10000"/>
                <a:gd name="connsiteY44-2220" fmla="*/ 1493 h 10000"/>
                <a:gd name="connsiteX45-2221" fmla="*/ 9705 w 10000"/>
                <a:gd name="connsiteY45-2222" fmla="*/ 1682 h 10000"/>
                <a:gd name="connsiteX46-2223" fmla="*/ 9410 w 10000"/>
                <a:gd name="connsiteY46-2224" fmla="*/ 1682 h 10000"/>
                <a:gd name="connsiteX47-2225" fmla="*/ 9410 w 10000"/>
                <a:gd name="connsiteY47-2226" fmla="*/ 1872 h 10000"/>
                <a:gd name="connsiteX48-2227" fmla="*/ 9114 w 10000"/>
                <a:gd name="connsiteY48-2228" fmla="*/ 2062 h 10000"/>
                <a:gd name="connsiteX49-2229" fmla="*/ 8819 w 10000"/>
                <a:gd name="connsiteY49-2230" fmla="*/ 2251 h 10000"/>
                <a:gd name="connsiteX50-2231" fmla="*/ 8819 w 10000"/>
                <a:gd name="connsiteY50-2232" fmla="*/ 2441 h 10000"/>
                <a:gd name="connsiteX51-2233" fmla="*/ 8524 w 10000"/>
                <a:gd name="connsiteY51-2234" fmla="*/ 2820 h 10000"/>
                <a:gd name="connsiteX52-2235" fmla="*/ 8229 w 10000"/>
                <a:gd name="connsiteY52-2236" fmla="*/ 3199 h 10000"/>
                <a:gd name="connsiteX53-2237" fmla="*/ 8229 w 10000"/>
                <a:gd name="connsiteY53-2238" fmla="*/ 3768 h 10000"/>
                <a:gd name="connsiteX54-2239" fmla="*/ 7638 w 10000"/>
                <a:gd name="connsiteY54-2240" fmla="*/ 4526 h 10000"/>
                <a:gd name="connsiteX55-2241" fmla="*/ 6753 w 10000"/>
                <a:gd name="connsiteY55-2242" fmla="*/ 5474 h 10000"/>
                <a:gd name="connsiteX56-2243" fmla="*/ 6162 w 10000"/>
                <a:gd name="connsiteY56-2244" fmla="*/ 6209 h 10000"/>
                <a:gd name="connsiteX57-2245" fmla="*/ 5277 w 10000"/>
                <a:gd name="connsiteY57-2246" fmla="*/ 6967 h 10000"/>
                <a:gd name="connsiteX58-2247" fmla="*/ 4391 w 10000"/>
                <a:gd name="connsiteY58-2248" fmla="*/ 7725 h 10000"/>
                <a:gd name="connsiteX59-2249" fmla="*/ 3506 w 10000"/>
                <a:gd name="connsiteY59-2250" fmla="*/ 8294 h 10000"/>
                <a:gd name="connsiteX60-2251" fmla="*/ 2657 w 10000"/>
                <a:gd name="connsiteY60-2252" fmla="*/ 8863 h 10000"/>
                <a:gd name="connsiteX61-2253" fmla="*/ 1771 w 10000"/>
                <a:gd name="connsiteY61-2254" fmla="*/ 9431 h 10000"/>
                <a:gd name="connsiteX62-2255" fmla="*/ 1771 w 10000"/>
                <a:gd name="connsiteY62-2256" fmla="*/ 9431 h 10000"/>
                <a:gd name="connsiteX0-2257" fmla="*/ 1771 w 10000"/>
                <a:gd name="connsiteY0-2258" fmla="*/ 9431 h 10000"/>
                <a:gd name="connsiteX1-2259" fmla="*/ 1181 w 10000"/>
                <a:gd name="connsiteY1-2260" fmla="*/ 9621 h 10000"/>
                <a:gd name="connsiteX2-2261" fmla="*/ 590 w 10000"/>
                <a:gd name="connsiteY2-2262" fmla="*/ 9810 h 10000"/>
                <a:gd name="connsiteX3-2263" fmla="*/ 0 w 10000"/>
                <a:gd name="connsiteY3-2264" fmla="*/ 10000 h 10000"/>
                <a:gd name="connsiteX4-2265" fmla="*/ 0 w 10000"/>
                <a:gd name="connsiteY4-2266" fmla="*/ 10000 h 10000"/>
                <a:gd name="connsiteX5-2267" fmla="*/ 0 w 10000"/>
                <a:gd name="connsiteY5-2268" fmla="*/ 9810 h 10000"/>
                <a:gd name="connsiteX6-2269" fmla="*/ 0 w 10000"/>
                <a:gd name="connsiteY6-2270" fmla="*/ 9621 h 10000"/>
                <a:gd name="connsiteX7-2271" fmla="*/ 590 w 10000"/>
                <a:gd name="connsiteY7-2272" fmla="*/ 9242 h 10000"/>
                <a:gd name="connsiteX8-2273" fmla="*/ 1181 w 10000"/>
                <a:gd name="connsiteY8-2274" fmla="*/ 8863 h 10000"/>
                <a:gd name="connsiteX9-2275" fmla="*/ 1771 w 10000"/>
                <a:gd name="connsiteY9-2276" fmla="*/ 8483 h 10000"/>
                <a:gd name="connsiteX10-2277" fmla="*/ 2657 w 10000"/>
                <a:gd name="connsiteY10-2278" fmla="*/ 7915 h 10000"/>
                <a:gd name="connsiteX11-2279" fmla="*/ 3247 w 10000"/>
                <a:gd name="connsiteY11-2280" fmla="*/ 7156 h 10000"/>
                <a:gd name="connsiteX12-2281" fmla="*/ 4096 w 10000"/>
                <a:gd name="connsiteY12-2282" fmla="*/ 6398 h 10000"/>
                <a:gd name="connsiteX13-2283" fmla="*/ 4686 w 10000"/>
                <a:gd name="connsiteY13-2284" fmla="*/ 5664 h 10000"/>
                <a:gd name="connsiteX14-2285" fmla="*/ 5572 w 10000"/>
                <a:gd name="connsiteY14-2286" fmla="*/ 4905 h 10000"/>
                <a:gd name="connsiteX15-2287" fmla="*/ 5867 w 10000"/>
                <a:gd name="connsiteY15-2288" fmla="*/ 4147 h 10000"/>
                <a:gd name="connsiteX16-2289" fmla="*/ 6458 w 10000"/>
                <a:gd name="connsiteY16-2290" fmla="*/ 3199 h 10000"/>
                <a:gd name="connsiteX17-2291" fmla="*/ 6753 w 10000"/>
                <a:gd name="connsiteY17-2292" fmla="*/ 2820 h 10000"/>
                <a:gd name="connsiteX18-2293" fmla="*/ 6753 w 10000"/>
                <a:gd name="connsiteY18-2294" fmla="*/ 2630 h 10000"/>
                <a:gd name="connsiteX19-2295" fmla="*/ 7048 w 10000"/>
                <a:gd name="connsiteY19-2296" fmla="*/ 2251 h 10000"/>
                <a:gd name="connsiteX20-2297" fmla="*/ 7048 w 10000"/>
                <a:gd name="connsiteY20-2298" fmla="*/ 2062 h 10000"/>
                <a:gd name="connsiteX21-2299" fmla="*/ 7048 w 10000"/>
                <a:gd name="connsiteY21-2300" fmla="*/ 1872 h 10000"/>
                <a:gd name="connsiteX22-2301" fmla="*/ 7048 w 10000"/>
                <a:gd name="connsiteY22-2302" fmla="*/ 1682 h 10000"/>
                <a:gd name="connsiteX23-2303" fmla="*/ 7048 w 10000"/>
                <a:gd name="connsiteY23-2304" fmla="*/ 1493 h 10000"/>
                <a:gd name="connsiteX24-2305" fmla="*/ 7048 w 10000"/>
                <a:gd name="connsiteY24-2306" fmla="*/ 1493 h 10000"/>
                <a:gd name="connsiteX25-2307" fmla="*/ 7048 w 10000"/>
                <a:gd name="connsiteY25-2308" fmla="*/ 1493 h 10000"/>
                <a:gd name="connsiteX26-2309" fmla="*/ 6458 w 10000"/>
                <a:gd name="connsiteY26-2310" fmla="*/ 1493 h 10000"/>
                <a:gd name="connsiteX27-2311" fmla="*/ 5867 w 10000"/>
                <a:gd name="connsiteY27-2312" fmla="*/ 1682 h 10000"/>
                <a:gd name="connsiteX28-2313" fmla="*/ 4686 w 10000"/>
                <a:gd name="connsiteY28-2314" fmla="*/ 948 h 10000"/>
                <a:gd name="connsiteX29-2315" fmla="*/ 5572 w 10000"/>
                <a:gd name="connsiteY29-2316" fmla="*/ 758 h 10000"/>
                <a:gd name="connsiteX30-2317" fmla="*/ 6458 w 10000"/>
                <a:gd name="connsiteY30-2318" fmla="*/ 758 h 10000"/>
                <a:gd name="connsiteX31-2319" fmla="*/ 7048 w 10000"/>
                <a:gd name="connsiteY31-2320" fmla="*/ 569 h 10000"/>
                <a:gd name="connsiteX32-2321" fmla="*/ 7343 w 10000"/>
                <a:gd name="connsiteY32-2322" fmla="*/ 379 h 10000"/>
                <a:gd name="connsiteX33-2323" fmla="*/ 7638 w 10000"/>
                <a:gd name="connsiteY33-2324" fmla="*/ 190 h 10000"/>
                <a:gd name="connsiteX34-2325" fmla="*/ 7934 w 10000"/>
                <a:gd name="connsiteY34-2326" fmla="*/ 0 h 10000"/>
                <a:gd name="connsiteX35-2327" fmla="*/ 8229 w 10000"/>
                <a:gd name="connsiteY35-2328" fmla="*/ 0 h 10000"/>
                <a:gd name="connsiteX36-2329" fmla="*/ 8229 w 10000"/>
                <a:gd name="connsiteY36-2330" fmla="*/ 190 h 10000"/>
                <a:gd name="connsiteX37-2331" fmla="*/ 8819 w 10000"/>
                <a:gd name="connsiteY37-2332" fmla="*/ 379 h 10000"/>
                <a:gd name="connsiteX38-2333" fmla="*/ 9114 w 10000"/>
                <a:gd name="connsiteY38-2334" fmla="*/ 379 h 10000"/>
                <a:gd name="connsiteX39-2335" fmla="*/ 9410 w 10000"/>
                <a:gd name="connsiteY39-2336" fmla="*/ 569 h 10000"/>
                <a:gd name="connsiteX40-2337" fmla="*/ 9705 w 10000"/>
                <a:gd name="connsiteY40-2338" fmla="*/ 758 h 10000"/>
                <a:gd name="connsiteX41-2339" fmla="*/ 10000 w 10000"/>
                <a:gd name="connsiteY41-2340" fmla="*/ 948 h 10000"/>
                <a:gd name="connsiteX42-2341" fmla="*/ 10000 w 10000"/>
                <a:gd name="connsiteY42-2342" fmla="*/ 1137 h 10000"/>
                <a:gd name="connsiteX43-2343" fmla="*/ 9705 w 10000"/>
                <a:gd name="connsiteY43-2344" fmla="*/ 1493 h 10000"/>
                <a:gd name="connsiteX44-2345" fmla="*/ 9705 w 10000"/>
                <a:gd name="connsiteY44-2346" fmla="*/ 1682 h 10000"/>
                <a:gd name="connsiteX45-2347" fmla="*/ 9410 w 10000"/>
                <a:gd name="connsiteY45-2348" fmla="*/ 1682 h 10000"/>
                <a:gd name="connsiteX46-2349" fmla="*/ 9410 w 10000"/>
                <a:gd name="connsiteY46-2350" fmla="*/ 1872 h 10000"/>
                <a:gd name="connsiteX47-2351" fmla="*/ 9114 w 10000"/>
                <a:gd name="connsiteY47-2352" fmla="*/ 2062 h 10000"/>
                <a:gd name="connsiteX48-2353" fmla="*/ 8819 w 10000"/>
                <a:gd name="connsiteY48-2354" fmla="*/ 2251 h 10000"/>
                <a:gd name="connsiteX49-2355" fmla="*/ 8819 w 10000"/>
                <a:gd name="connsiteY49-2356" fmla="*/ 2441 h 10000"/>
                <a:gd name="connsiteX50-2357" fmla="*/ 8524 w 10000"/>
                <a:gd name="connsiteY50-2358" fmla="*/ 2820 h 10000"/>
                <a:gd name="connsiteX51-2359" fmla="*/ 8229 w 10000"/>
                <a:gd name="connsiteY51-2360" fmla="*/ 3199 h 10000"/>
                <a:gd name="connsiteX52-2361" fmla="*/ 8229 w 10000"/>
                <a:gd name="connsiteY52-2362" fmla="*/ 3768 h 10000"/>
                <a:gd name="connsiteX53-2363" fmla="*/ 7638 w 10000"/>
                <a:gd name="connsiteY53-2364" fmla="*/ 4526 h 10000"/>
                <a:gd name="connsiteX54-2365" fmla="*/ 6753 w 10000"/>
                <a:gd name="connsiteY54-2366" fmla="*/ 5474 h 10000"/>
                <a:gd name="connsiteX55-2367" fmla="*/ 6162 w 10000"/>
                <a:gd name="connsiteY55-2368" fmla="*/ 6209 h 10000"/>
                <a:gd name="connsiteX56-2369" fmla="*/ 5277 w 10000"/>
                <a:gd name="connsiteY56-2370" fmla="*/ 6967 h 10000"/>
                <a:gd name="connsiteX57-2371" fmla="*/ 4391 w 10000"/>
                <a:gd name="connsiteY57-2372" fmla="*/ 7725 h 10000"/>
                <a:gd name="connsiteX58-2373" fmla="*/ 3506 w 10000"/>
                <a:gd name="connsiteY58-2374" fmla="*/ 8294 h 10000"/>
                <a:gd name="connsiteX59-2375" fmla="*/ 2657 w 10000"/>
                <a:gd name="connsiteY59-2376" fmla="*/ 8863 h 10000"/>
                <a:gd name="connsiteX60-2377" fmla="*/ 1771 w 10000"/>
                <a:gd name="connsiteY60-2378" fmla="*/ 9431 h 10000"/>
                <a:gd name="connsiteX61-2379" fmla="*/ 1771 w 10000"/>
                <a:gd name="connsiteY61-2380" fmla="*/ 9431 h 10000"/>
                <a:gd name="connsiteX0-2381" fmla="*/ 1771 w 10000"/>
                <a:gd name="connsiteY0-2382" fmla="*/ 9431 h 10000"/>
                <a:gd name="connsiteX1-2383" fmla="*/ 1181 w 10000"/>
                <a:gd name="connsiteY1-2384" fmla="*/ 9621 h 10000"/>
                <a:gd name="connsiteX2-2385" fmla="*/ 590 w 10000"/>
                <a:gd name="connsiteY2-2386" fmla="*/ 9810 h 10000"/>
                <a:gd name="connsiteX3-2387" fmla="*/ 0 w 10000"/>
                <a:gd name="connsiteY3-2388" fmla="*/ 10000 h 10000"/>
                <a:gd name="connsiteX4-2389" fmla="*/ 0 w 10000"/>
                <a:gd name="connsiteY4-2390" fmla="*/ 10000 h 10000"/>
                <a:gd name="connsiteX5-2391" fmla="*/ 0 w 10000"/>
                <a:gd name="connsiteY5-2392" fmla="*/ 9810 h 10000"/>
                <a:gd name="connsiteX6-2393" fmla="*/ 0 w 10000"/>
                <a:gd name="connsiteY6-2394" fmla="*/ 9621 h 10000"/>
                <a:gd name="connsiteX7-2395" fmla="*/ 590 w 10000"/>
                <a:gd name="connsiteY7-2396" fmla="*/ 9242 h 10000"/>
                <a:gd name="connsiteX8-2397" fmla="*/ 1181 w 10000"/>
                <a:gd name="connsiteY8-2398" fmla="*/ 8863 h 10000"/>
                <a:gd name="connsiteX9-2399" fmla="*/ 1771 w 10000"/>
                <a:gd name="connsiteY9-2400" fmla="*/ 8483 h 10000"/>
                <a:gd name="connsiteX10-2401" fmla="*/ 2657 w 10000"/>
                <a:gd name="connsiteY10-2402" fmla="*/ 7915 h 10000"/>
                <a:gd name="connsiteX11-2403" fmla="*/ 3247 w 10000"/>
                <a:gd name="connsiteY11-2404" fmla="*/ 7156 h 10000"/>
                <a:gd name="connsiteX12-2405" fmla="*/ 4096 w 10000"/>
                <a:gd name="connsiteY12-2406" fmla="*/ 6398 h 10000"/>
                <a:gd name="connsiteX13-2407" fmla="*/ 4686 w 10000"/>
                <a:gd name="connsiteY13-2408" fmla="*/ 5664 h 10000"/>
                <a:gd name="connsiteX14-2409" fmla="*/ 5572 w 10000"/>
                <a:gd name="connsiteY14-2410" fmla="*/ 4905 h 10000"/>
                <a:gd name="connsiteX15-2411" fmla="*/ 5867 w 10000"/>
                <a:gd name="connsiteY15-2412" fmla="*/ 4147 h 10000"/>
                <a:gd name="connsiteX16-2413" fmla="*/ 6458 w 10000"/>
                <a:gd name="connsiteY16-2414" fmla="*/ 3199 h 10000"/>
                <a:gd name="connsiteX17-2415" fmla="*/ 6753 w 10000"/>
                <a:gd name="connsiteY17-2416" fmla="*/ 2820 h 10000"/>
                <a:gd name="connsiteX18-2417" fmla="*/ 6753 w 10000"/>
                <a:gd name="connsiteY18-2418" fmla="*/ 2630 h 10000"/>
                <a:gd name="connsiteX19-2419" fmla="*/ 7048 w 10000"/>
                <a:gd name="connsiteY19-2420" fmla="*/ 2251 h 10000"/>
                <a:gd name="connsiteX20-2421" fmla="*/ 7048 w 10000"/>
                <a:gd name="connsiteY20-2422" fmla="*/ 2062 h 10000"/>
                <a:gd name="connsiteX21-2423" fmla="*/ 7048 w 10000"/>
                <a:gd name="connsiteY21-2424" fmla="*/ 1872 h 10000"/>
                <a:gd name="connsiteX22-2425" fmla="*/ 7048 w 10000"/>
                <a:gd name="connsiteY22-2426" fmla="*/ 1682 h 10000"/>
                <a:gd name="connsiteX23-2427" fmla="*/ 7048 w 10000"/>
                <a:gd name="connsiteY23-2428" fmla="*/ 1493 h 10000"/>
                <a:gd name="connsiteX24-2429" fmla="*/ 7048 w 10000"/>
                <a:gd name="connsiteY24-2430" fmla="*/ 1493 h 10000"/>
                <a:gd name="connsiteX25-2431" fmla="*/ 7048 w 10000"/>
                <a:gd name="connsiteY25-2432" fmla="*/ 1493 h 10000"/>
                <a:gd name="connsiteX26-2433" fmla="*/ 6458 w 10000"/>
                <a:gd name="connsiteY26-2434" fmla="*/ 1493 h 10000"/>
                <a:gd name="connsiteX27-2435" fmla="*/ 5867 w 10000"/>
                <a:gd name="connsiteY27-2436" fmla="*/ 1682 h 10000"/>
                <a:gd name="connsiteX28-2437" fmla="*/ 5572 w 10000"/>
                <a:gd name="connsiteY28-2438" fmla="*/ 758 h 10000"/>
                <a:gd name="connsiteX29-2439" fmla="*/ 6458 w 10000"/>
                <a:gd name="connsiteY29-2440" fmla="*/ 758 h 10000"/>
                <a:gd name="connsiteX30-2441" fmla="*/ 7048 w 10000"/>
                <a:gd name="connsiteY30-2442" fmla="*/ 569 h 10000"/>
                <a:gd name="connsiteX31-2443" fmla="*/ 7343 w 10000"/>
                <a:gd name="connsiteY31-2444" fmla="*/ 379 h 10000"/>
                <a:gd name="connsiteX32-2445" fmla="*/ 7638 w 10000"/>
                <a:gd name="connsiteY32-2446" fmla="*/ 190 h 10000"/>
                <a:gd name="connsiteX33-2447" fmla="*/ 7934 w 10000"/>
                <a:gd name="connsiteY33-2448" fmla="*/ 0 h 10000"/>
                <a:gd name="connsiteX34-2449" fmla="*/ 8229 w 10000"/>
                <a:gd name="connsiteY34-2450" fmla="*/ 0 h 10000"/>
                <a:gd name="connsiteX35-2451" fmla="*/ 8229 w 10000"/>
                <a:gd name="connsiteY35-2452" fmla="*/ 190 h 10000"/>
                <a:gd name="connsiteX36-2453" fmla="*/ 8819 w 10000"/>
                <a:gd name="connsiteY36-2454" fmla="*/ 379 h 10000"/>
                <a:gd name="connsiteX37-2455" fmla="*/ 9114 w 10000"/>
                <a:gd name="connsiteY37-2456" fmla="*/ 379 h 10000"/>
                <a:gd name="connsiteX38-2457" fmla="*/ 9410 w 10000"/>
                <a:gd name="connsiteY38-2458" fmla="*/ 569 h 10000"/>
                <a:gd name="connsiteX39-2459" fmla="*/ 9705 w 10000"/>
                <a:gd name="connsiteY39-2460" fmla="*/ 758 h 10000"/>
                <a:gd name="connsiteX40-2461" fmla="*/ 10000 w 10000"/>
                <a:gd name="connsiteY40-2462" fmla="*/ 948 h 10000"/>
                <a:gd name="connsiteX41-2463" fmla="*/ 10000 w 10000"/>
                <a:gd name="connsiteY41-2464" fmla="*/ 1137 h 10000"/>
                <a:gd name="connsiteX42-2465" fmla="*/ 9705 w 10000"/>
                <a:gd name="connsiteY42-2466" fmla="*/ 1493 h 10000"/>
                <a:gd name="connsiteX43-2467" fmla="*/ 9705 w 10000"/>
                <a:gd name="connsiteY43-2468" fmla="*/ 1682 h 10000"/>
                <a:gd name="connsiteX44-2469" fmla="*/ 9410 w 10000"/>
                <a:gd name="connsiteY44-2470" fmla="*/ 1682 h 10000"/>
                <a:gd name="connsiteX45-2471" fmla="*/ 9410 w 10000"/>
                <a:gd name="connsiteY45-2472" fmla="*/ 1872 h 10000"/>
                <a:gd name="connsiteX46-2473" fmla="*/ 9114 w 10000"/>
                <a:gd name="connsiteY46-2474" fmla="*/ 2062 h 10000"/>
                <a:gd name="connsiteX47-2475" fmla="*/ 8819 w 10000"/>
                <a:gd name="connsiteY47-2476" fmla="*/ 2251 h 10000"/>
                <a:gd name="connsiteX48-2477" fmla="*/ 8819 w 10000"/>
                <a:gd name="connsiteY48-2478" fmla="*/ 2441 h 10000"/>
                <a:gd name="connsiteX49-2479" fmla="*/ 8524 w 10000"/>
                <a:gd name="connsiteY49-2480" fmla="*/ 2820 h 10000"/>
                <a:gd name="connsiteX50-2481" fmla="*/ 8229 w 10000"/>
                <a:gd name="connsiteY50-2482" fmla="*/ 3199 h 10000"/>
                <a:gd name="connsiteX51-2483" fmla="*/ 8229 w 10000"/>
                <a:gd name="connsiteY51-2484" fmla="*/ 3768 h 10000"/>
                <a:gd name="connsiteX52-2485" fmla="*/ 7638 w 10000"/>
                <a:gd name="connsiteY52-2486" fmla="*/ 4526 h 10000"/>
                <a:gd name="connsiteX53-2487" fmla="*/ 6753 w 10000"/>
                <a:gd name="connsiteY53-2488" fmla="*/ 5474 h 10000"/>
                <a:gd name="connsiteX54-2489" fmla="*/ 6162 w 10000"/>
                <a:gd name="connsiteY54-2490" fmla="*/ 6209 h 10000"/>
                <a:gd name="connsiteX55-2491" fmla="*/ 5277 w 10000"/>
                <a:gd name="connsiteY55-2492" fmla="*/ 6967 h 10000"/>
                <a:gd name="connsiteX56-2493" fmla="*/ 4391 w 10000"/>
                <a:gd name="connsiteY56-2494" fmla="*/ 7725 h 10000"/>
                <a:gd name="connsiteX57-2495" fmla="*/ 3506 w 10000"/>
                <a:gd name="connsiteY57-2496" fmla="*/ 8294 h 10000"/>
                <a:gd name="connsiteX58-2497" fmla="*/ 2657 w 10000"/>
                <a:gd name="connsiteY58-2498" fmla="*/ 8863 h 10000"/>
                <a:gd name="connsiteX59-2499" fmla="*/ 1771 w 10000"/>
                <a:gd name="connsiteY59-2500" fmla="*/ 9431 h 10000"/>
                <a:gd name="connsiteX60-2501" fmla="*/ 1771 w 10000"/>
                <a:gd name="connsiteY60-2502" fmla="*/ 9431 h 10000"/>
                <a:gd name="connsiteX0-2503" fmla="*/ 1771 w 10000"/>
                <a:gd name="connsiteY0-2504" fmla="*/ 9431 h 10000"/>
                <a:gd name="connsiteX1-2505" fmla="*/ 1181 w 10000"/>
                <a:gd name="connsiteY1-2506" fmla="*/ 9621 h 10000"/>
                <a:gd name="connsiteX2-2507" fmla="*/ 590 w 10000"/>
                <a:gd name="connsiteY2-2508" fmla="*/ 9810 h 10000"/>
                <a:gd name="connsiteX3-2509" fmla="*/ 0 w 10000"/>
                <a:gd name="connsiteY3-2510" fmla="*/ 10000 h 10000"/>
                <a:gd name="connsiteX4-2511" fmla="*/ 0 w 10000"/>
                <a:gd name="connsiteY4-2512" fmla="*/ 10000 h 10000"/>
                <a:gd name="connsiteX5-2513" fmla="*/ 0 w 10000"/>
                <a:gd name="connsiteY5-2514" fmla="*/ 9810 h 10000"/>
                <a:gd name="connsiteX6-2515" fmla="*/ 0 w 10000"/>
                <a:gd name="connsiteY6-2516" fmla="*/ 9621 h 10000"/>
                <a:gd name="connsiteX7-2517" fmla="*/ 590 w 10000"/>
                <a:gd name="connsiteY7-2518" fmla="*/ 9242 h 10000"/>
                <a:gd name="connsiteX8-2519" fmla="*/ 1181 w 10000"/>
                <a:gd name="connsiteY8-2520" fmla="*/ 8863 h 10000"/>
                <a:gd name="connsiteX9-2521" fmla="*/ 1771 w 10000"/>
                <a:gd name="connsiteY9-2522" fmla="*/ 8483 h 10000"/>
                <a:gd name="connsiteX10-2523" fmla="*/ 2657 w 10000"/>
                <a:gd name="connsiteY10-2524" fmla="*/ 7915 h 10000"/>
                <a:gd name="connsiteX11-2525" fmla="*/ 3247 w 10000"/>
                <a:gd name="connsiteY11-2526" fmla="*/ 7156 h 10000"/>
                <a:gd name="connsiteX12-2527" fmla="*/ 4096 w 10000"/>
                <a:gd name="connsiteY12-2528" fmla="*/ 6398 h 10000"/>
                <a:gd name="connsiteX13-2529" fmla="*/ 4686 w 10000"/>
                <a:gd name="connsiteY13-2530" fmla="*/ 5664 h 10000"/>
                <a:gd name="connsiteX14-2531" fmla="*/ 5572 w 10000"/>
                <a:gd name="connsiteY14-2532" fmla="*/ 4905 h 10000"/>
                <a:gd name="connsiteX15-2533" fmla="*/ 5867 w 10000"/>
                <a:gd name="connsiteY15-2534" fmla="*/ 4147 h 10000"/>
                <a:gd name="connsiteX16-2535" fmla="*/ 6458 w 10000"/>
                <a:gd name="connsiteY16-2536" fmla="*/ 3199 h 10000"/>
                <a:gd name="connsiteX17-2537" fmla="*/ 6753 w 10000"/>
                <a:gd name="connsiteY17-2538" fmla="*/ 2820 h 10000"/>
                <a:gd name="connsiteX18-2539" fmla="*/ 6753 w 10000"/>
                <a:gd name="connsiteY18-2540" fmla="*/ 2630 h 10000"/>
                <a:gd name="connsiteX19-2541" fmla="*/ 7048 w 10000"/>
                <a:gd name="connsiteY19-2542" fmla="*/ 2251 h 10000"/>
                <a:gd name="connsiteX20-2543" fmla="*/ 7048 w 10000"/>
                <a:gd name="connsiteY20-2544" fmla="*/ 2062 h 10000"/>
                <a:gd name="connsiteX21-2545" fmla="*/ 7048 w 10000"/>
                <a:gd name="connsiteY21-2546" fmla="*/ 1872 h 10000"/>
                <a:gd name="connsiteX22-2547" fmla="*/ 7048 w 10000"/>
                <a:gd name="connsiteY22-2548" fmla="*/ 1682 h 10000"/>
                <a:gd name="connsiteX23-2549" fmla="*/ 7048 w 10000"/>
                <a:gd name="connsiteY23-2550" fmla="*/ 1493 h 10000"/>
                <a:gd name="connsiteX24-2551" fmla="*/ 7048 w 10000"/>
                <a:gd name="connsiteY24-2552" fmla="*/ 1493 h 10000"/>
                <a:gd name="connsiteX25-2553" fmla="*/ 7048 w 10000"/>
                <a:gd name="connsiteY25-2554" fmla="*/ 1493 h 10000"/>
                <a:gd name="connsiteX26-2555" fmla="*/ 6458 w 10000"/>
                <a:gd name="connsiteY26-2556" fmla="*/ 1493 h 10000"/>
                <a:gd name="connsiteX27-2557" fmla="*/ 5867 w 10000"/>
                <a:gd name="connsiteY27-2558" fmla="*/ 1682 h 10000"/>
                <a:gd name="connsiteX28-2559" fmla="*/ 6458 w 10000"/>
                <a:gd name="connsiteY28-2560" fmla="*/ 758 h 10000"/>
                <a:gd name="connsiteX29-2561" fmla="*/ 7048 w 10000"/>
                <a:gd name="connsiteY29-2562" fmla="*/ 569 h 10000"/>
                <a:gd name="connsiteX30-2563" fmla="*/ 7343 w 10000"/>
                <a:gd name="connsiteY30-2564" fmla="*/ 379 h 10000"/>
                <a:gd name="connsiteX31-2565" fmla="*/ 7638 w 10000"/>
                <a:gd name="connsiteY31-2566" fmla="*/ 190 h 10000"/>
                <a:gd name="connsiteX32-2567" fmla="*/ 7934 w 10000"/>
                <a:gd name="connsiteY32-2568" fmla="*/ 0 h 10000"/>
                <a:gd name="connsiteX33-2569" fmla="*/ 8229 w 10000"/>
                <a:gd name="connsiteY33-2570" fmla="*/ 0 h 10000"/>
                <a:gd name="connsiteX34-2571" fmla="*/ 8229 w 10000"/>
                <a:gd name="connsiteY34-2572" fmla="*/ 190 h 10000"/>
                <a:gd name="connsiteX35-2573" fmla="*/ 8819 w 10000"/>
                <a:gd name="connsiteY35-2574" fmla="*/ 379 h 10000"/>
                <a:gd name="connsiteX36-2575" fmla="*/ 9114 w 10000"/>
                <a:gd name="connsiteY36-2576" fmla="*/ 379 h 10000"/>
                <a:gd name="connsiteX37-2577" fmla="*/ 9410 w 10000"/>
                <a:gd name="connsiteY37-2578" fmla="*/ 569 h 10000"/>
                <a:gd name="connsiteX38-2579" fmla="*/ 9705 w 10000"/>
                <a:gd name="connsiteY38-2580" fmla="*/ 758 h 10000"/>
                <a:gd name="connsiteX39-2581" fmla="*/ 10000 w 10000"/>
                <a:gd name="connsiteY39-2582" fmla="*/ 948 h 10000"/>
                <a:gd name="connsiteX40-2583" fmla="*/ 10000 w 10000"/>
                <a:gd name="connsiteY40-2584" fmla="*/ 1137 h 10000"/>
                <a:gd name="connsiteX41-2585" fmla="*/ 9705 w 10000"/>
                <a:gd name="connsiteY41-2586" fmla="*/ 1493 h 10000"/>
                <a:gd name="connsiteX42-2587" fmla="*/ 9705 w 10000"/>
                <a:gd name="connsiteY42-2588" fmla="*/ 1682 h 10000"/>
                <a:gd name="connsiteX43-2589" fmla="*/ 9410 w 10000"/>
                <a:gd name="connsiteY43-2590" fmla="*/ 1682 h 10000"/>
                <a:gd name="connsiteX44-2591" fmla="*/ 9410 w 10000"/>
                <a:gd name="connsiteY44-2592" fmla="*/ 1872 h 10000"/>
                <a:gd name="connsiteX45-2593" fmla="*/ 9114 w 10000"/>
                <a:gd name="connsiteY45-2594" fmla="*/ 2062 h 10000"/>
                <a:gd name="connsiteX46-2595" fmla="*/ 8819 w 10000"/>
                <a:gd name="connsiteY46-2596" fmla="*/ 2251 h 10000"/>
                <a:gd name="connsiteX47-2597" fmla="*/ 8819 w 10000"/>
                <a:gd name="connsiteY47-2598" fmla="*/ 2441 h 10000"/>
                <a:gd name="connsiteX48-2599" fmla="*/ 8524 w 10000"/>
                <a:gd name="connsiteY48-2600" fmla="*/ 2820 h 10000"/>
                <a:gd name="connsiteX49-2601" fmla="*/ 8229 w 10000"/>
                <a:gd name="connsiteY49-2602" fmla="*/ 3199 h 10000"/>
                <a:gd name="connsiteX50-2603" fmla="*/ 8229 w 10000"/>
                <a:gd name="connsiteY50-2604" fmla="*/ 3768 h 10000"/>
                <a:gd name="connsiteX51-2605" fmla="*/ 7638 w 10000"/>
                <a:gd name="connsiteY51-2606" fmla="*/ 4526 h 10000"/>
                <a:gd name="connsiteX52-2607" fmla="*/ 6753 w 10000"/>
                <a:gd name="connsiteY52-2608" fmla="*/ 5474 h 10000"/>
                <a:gd name="connsiteX53-2609" fmla="*/ 6162 w 10000"/>
                <a:gd name="connsiteY53-2610" fmla="*/ 6209 h 10000"/>
                <a:gd name="connsiteX54-2611" fmla="*/ 5277 w 10000"/>
                <a:gd name="connsiteY54-2612" fmla="*/ 6967 h 10000"/>
                <a:gd name="connsiteX55-2613" fmla="*/ 4391 w 10000"/>
                <a:gd name="connsiteY55-2614" fmla="*/ 7725 h 10000"/>
                <a:gd name="connsiteX56-2615" fmla="*/ 3506 w 10000"/>
                <a:gd name="connsiteY56-2616" fmla="*/ 8294 h 10000"/>
                <a:gd name="connsiteX57-2617" fmla="*/ 2657 w 10000"/>
                <a:gd name="connsiteY57-2618" fmla="*/ 8863 h 10000"/>
                <a:gd name="connsiteX58-2619" fmla="*/ 1771 w 10000"/>
                <a:gd name="connsiteY58-2620" fmla="*/ 9431 h 10000"/>
                <a:gd name="connsiteX59-2621" fmla="*/ 1771 w 10000"/>
                <a:gd name="connsiteY59-2622" fmla="*/ 9431 h 10000"/>
                <a:gd name="connsiteX0-2623" fmla="*/ 1771 w 10000"/>
                <a:gd name="connsiteY0-2624" fmla="*/ 9431 h 10000"/>
                <a:gd name="connsiteX1-2625" fmla="*/ 1181 w 10000"/>
                <a:gd name="connsiteY1-2626" fmla="*/ 9621 h 10000"/>
                <a:gd name="connsiteX2-2627" fmla="*/ 590 w 10000"/>
                <a:gd name="connsiteY2-2628" fmla="*/ 9810 h 10000"/>
                <a:gd name="connsiteX3-2629" fmla="*/ 0 w 10000"/>
                <a:gd name="connsiteY3-2630" fmla="*/ 10000 h 10000"/>
                <a:gd name="connsiteX4-2631" fmla="*/ 0 w 10000"/>
                <a:gd name="connsiteY4-2632" fmla="*/ 10000 h 10000"/>
                <a:gd name="connsiteX5-2633" fmla="*/ 0 w 10000"/>
                <a:gd name="connsiteY5-2634" fmla="*/ 9810 h 10000"/>
                <a:gd name="connsiteX6-2635" fmla="*/ 0 w 10000"/>
                <a:gd name="connsiteY6-2636" fmla="*/ 9621 h 10000"/>
                <a:gd name="connsiteX7-2637" fmla="*/ 590 w 10000"/>
                <a:gd name="connsiteY7-2638" fmla="*/ 9242 h 10000"/>
                <a:gd name="connsiteX8-2639" fmla="*/ 1181 w 10000"/>
                <a:gd name="connsiteY8-2640" fmla="*/ 8863 h 10000"/>
                <a:gd name="connsiteX9-2641" fmla="*/ 1771 w 10000"/>
                <a:gd name="connsiteY9-2642" fmla="*/ 8483 h 10000"/>
                <a:gd name="connsiteX10-2643" fmla="*/ 2657 w 10000"/>
                <a:gd name="connsiteY10-2644" fmla="*/ 7915 h 10000"/>
                <a:gd name="connsiteX11-2645" fmla="*/ 3247 w 10000"/>
                <a:gd name="connsiteY11-2646" fmla="*/ 7156 h 10000"/>
                <a:gd name="connsiteX12-2647" fmla="*/ 4096 w 10000"/>
                <a:gd name="connsiteY12-2648" fmla="*/ 6398 h 10000"/>
                <a:gd name="connsiteX13-2649" fmla="*/ 4686 w 10000"/>
                <a:gd name="connsiteY13-2650" fmla="*/ 5664 h 10000"/>
                <a:gd name="connsiteX14-2651" fmla="*/ 5572 w 10000"/>
                <a:gd name="connsiteY14-2652" fmla="*/ 4905 h 10000"/>
                <a:gd name="connsiteX15-2653" fmla="*/ 5867 w 10000"/>
                <a:gd name="connsiteY15-2654" fmla="*/ 4147 h 10000"/>
                <a:gd name="connsiteX16-2655" fmla="*/ 6458 w 10000"/>
                <a:gd name="connsiteY16-2656" fmla="*/ 3199 h 10000"/>
                <a:gd name="connsiteX17-2657" fmla="*/ 6753 w 10000"/>
                <a:gd name="connsiteY17-2658" fmla="*/ 2820 h 10000"/>
                <a:gd name="connsiteX18-2659" fmla="*/ 6753 w 10000"/>
                <a:gd name="connsiteY18-2660" fmla="*/ 2630 h 10000"/>
                <a:gd name="connsiteX19-2661" fmla="*/ 7048 w 10000"/>
                <a:gd name="connsiteY19-2662" fmla="*/ 2251 h 10000"/>
                <a:gd name="connsiteX20-2663" fmla="*/ 7048 w 10000"/>
                <a:gd name="connsiteY20-2664" fmla="*/ 2062 h 10000"/>
                <a:gd name="connsiteX21-2665" fmla="*/ 7048 w 10000"/>
                <a:gd name="connsiteY21-2666" fmla="*/ 1872 h 10000"/>
                <a:gd name="connsiteX22-2667" fmla="*/ 7048 w 10000"/>
                <a:gd name="connsiteY22-2668" fmla="*/ 1682 h 10000"/>
                <a:gd name="connsiteX23-2669" fmla="*/ 7048 w 10000"/>
                <a:gd name="connsiteY23-2670" fmla="*/ 1493 h 10000"/>
                <a:gd name="connsiteX24-2671" fmla="*/ 7048 w 10000"/>
                <a:gd name="connsiteY24-2672" fmla="*/ 1493 h 10000"/>
                <a:gd name="connsiteX25-2673" fmla="*/ 7048 w 10000"/>
                <a:gd name="connsiteY25-2674" fmla="*/ 1493 h 10000"/>
                <a:gd name="connsiteX26-2675" fmla="*/ 6458 w 10000"/>
                <a:gd name="connsiteY26-2676" fmla="*/ 1493 h 10000"/>
                <a:gd name="connsiteX27-2677" fmla="*/ 5867 w 10000"/>
                <a:gd name="connsiteY27-2678" fmla="*/ 1682 h 10000"/>
                <a:gd name="connsiteX28-2679" fmla="*/ 7048 w 10000"/>
                <a:gd name="connsiteY28-2680" fmla="*/ 569 h 10000"/>
                <a:gd name="connsiteX29-2681" fmla="*/ 7343 w 10000"/>
                <a:gd name="connsiteY29-2682" fmla="*/ 379 h 10000"/>
                <a:gd name="connsiteX30-2683" fmla="*/ 7638 w 10000"/>
                <a:gd name="connsiteY30-2684" fmla="*/ 190 h 10000"/>
                <a:gd name="connsiteX31-2685" fmla="*/ 7934 w 10000"/>
                <a:gd name="connsiteY31-2686" fmla="*/ 0 h 10000"/>
                <a:gd name="connsiteX32-2687" fmla="*/ 8229 w 10000"/>
                <a:gd name="connsiteY32-2688" fmla="*/ 0 h 10000"/>
                <a:gd name="connsiteX33-2689" fmla="*/ 8229 w 10000"/>
                <a:gd name="connsiteY33-2690" fmla="*/ 190 h 10000"/>
                <a:gd name="connsiteX34-2691" fmla="*/ 8819 w 10000"/>
                <a:gd name="connsiteY34-2692" fmla="*/ 379 h 10000"/>
                <a:gd name="connsiteX35-2693" fmla="*/ 9114 w 10000"/>
                <a:gd name="connsiteY35-2694" fmla="*/ 379 h 10000"/>
                <a:gd name="connsiteX36-2695" fmla="*/ 9410 w 10000"/>
                <a:gd name="connsiteY36-2696" fmla="*/ 569 h 10000"/>
                <a:gd name="connsiteX37-2697" fmla="*/ 9705 w 10000"/>
                <a:gd name="connsiteY37-2698" fmla="*/ 758 h 10000"/>
                <a:gd name="connsiteX38-2699" fmla="*/ 10000 w 10000"/>
                <a:gd name="connsiteY38-2700" fmla="*/ 948 h 10000"/>
                <a:gd name="connsiteX39-2701" fmla="*/ 10000 w 10000"/>
                <a:gd name="connsiteY39-2702" fmla="*/ 1137 h 10000"/>
                <a:gd name="connsiteX40-2703" fmla="*/ 9705 w 10000"/>
                <a:gd name="connsiteY40-2704" fmla="*/ 1493 h 10000"/>
                <a:gd name="connsiteX41-2705" fmla="*/ 9705 w 10000"/>
                <a:gd name="connsiteY41-2706" fmla="*/ 1682 h 10000"/>
                <a:gd name="connsiteX42-2707" fmla="*/ 9410 w 10000"/>
                <a:gd name="connsiteY42-2708" fmla="*/ 1682 h 10000"/>
                <a:gd name="connsiteX43-2709" fmla="*/ 9410 w 10000"/>
                <a:gd name="connsiteY43-2710" fmla="*/ 1872 h 10000"/>
                <a:gd name="connsiteX44-2711" fmla="*/ 9114 w 10000"/>
                <a:gd name="connsiteY44-2712" fmla="*/ 2062 h 10000"/>
                <a:gd name="connsiteX45-2713" fmla="*/ 8819 w 10000"/>
                <a:gd name="connsiteY45-2714" fmla="*/ 2251 h 10000"/>
                <a:gd name="connsiteX46-2715" fmla="*/ 8819 w 10000"/>
                <a:gd name="connsiteY46-2716" fmla="*/ 2441 h 10000"/>
                <a:gd name="connsiteX47-2717" fmla="*/ 8524 w 10000"/>
                <a:gd name="connsiteY47-2718" fmla="*/ 2820 h 10000"/>
                <a:gd name="connsiteX48-2719" fmla="*/ 8229 w 10000"/>
                <a:gd name="connsiteY48-2720" fmla="*/ 3199 h 10000"/>
                <a:gd name="connsiteX49-2721" fmla="*/ 8229 w 10000"/>
                <a:gd name="connsiteY49-2722" fmla="*/ 3768 h 10000"/>
                <a:gd name="connsiteX50-2723" fmla="*/ 7638 w 10000"/>
                <a:gd name="connsiteY50-2724" fmla="*/ 4526 h 10000"/>
                <a:gd name="connsiteX51-2725" fmla="*/ 6753 w 10000"/>
                <a:gd name="connsiteY51-2726" fmla="*/ 5474 h 10000"/>
                <a:gd name="connsiteX52-2727" fmla="*/ 6162 w 10000"/>
                <a:gd name="connsiteY52-2728" fmla="*/ 6209 h 10000"/>
                <a:gd name="connsiteX53-2729" fmla="*/ 5277 w 10000"/>
                <a:gd name="connsiteY53-2730" fmla="*/ 6967 h 10000"/>
                <a:gd name="connsiteX54-2731" fmla="*/ 4391 w 10000"/>
                <a:gd name="connsiteY54-2732" fmla="*/ 7725 h 10000"/>
                <a:gd name="connsiteX55-2733" fmla="*/ 3506 w 10000"/>
                <a:gd name="connsiteY55-2734" fmla="*/ 8294 h 10000"/>
                <a:gd name="connsiteX56-2735" fmla="*/ 2657 w 10000"/>
                <a:gd name="connsiteY56-2736" fmla="*/ 8863 h 10000"/>
                <a:gd name="connsiteX57-2737" fmla="*/ 1771 w 10000"/>
                <a:gd name="connsiteY57-2738" fmla="*/ 9431 h 10000"/>
                <a:gd name="connsiteX58-2739" fmla="*/ 1771 w 10000"/>
                <a:gd name="connsiteY58-2740" fmla="*/ 9431 h 10000"/>
                <a:gd name="connsiteX0-2741" fmla="*/ 1771 w 10000"/>
                <a:gd name="connsiteY0-2742" fmla="*/ 9431 h 10000"/>
                <a:gd name="connsiteX1-2743" fmla="*/ 1181 w 10000"/>
                <a:gd name="connsiteY1-2744" fmla="*/ 9621 h 10000"/>
                <a:gd name="connsiteX2-2745" fmla="*/ 590 w 10000"/>
                <a:gd name="connsiteY2-2746" fmla="*/ 9810 h 10000"/>
                <a:gd name="connsiteX3-2747" fmla="*/ 0 w 10000"/>
                <a:gd name="connsiteY3-2748" fmla="*/ 10000 h 10000"/>
                <a:gd name="connsiteX4-2749" fmla="*/ 0 w 10000"/>
                <a:gd name="connsiteY4-2750" fmla="*/ 10000 h 10000"/>
                <a:gd name="connsiteX5-2751" fmla="*/ 0 w 10000"/>
                <a:gd name="connsiteY5-2752" fmla="*/ 9810 h 10000"/>
                <a:gd name="connsiteX6-2753" fmla="*/ 0 w 10000"/>
                <a:gd name="connsiteY6-2754" fmla="*/ 9621 h 10000"/>
                <a:gd name="connsiteX7-2755" fmla="*/ 590 w 10000"/>
                <a:gd name="connsiteY7-2756" fmla="*/ 9242 h 10000"/>
                <a:gd name="connsiteX8-2757" fmla="*/ 1181 w 10000"/>
                <a:gd name="connsiteY8-2758" fmla="*/ 8863 h 10000"/>
                <a:gd name="connsiteX9-2759" fmla="*/ 1771 w 10000"/>
                <a:gd name="connsiteY9-2760" fmla="*/ 8483 h 10000"/>
                <a:gd name="connsiteX10-2761" fmla="*/ 2657 w 10000"/>
                <a:gd name="connsiteY10-2762" fmla="*/ 7915 h 10000"/>
                <a:gd name="connsiteX11-2763" fmla="*/ 3247 w 10000"/>
                <a:gd name="connsiteY11-2764" fmla="*/ 7156 h 10000"/>
                <a:gd name="connsiteX12-2765" fmla="*/ 4096 w 10000"/>
                <a:gd name="connsiteY12-2766" fmla="*/ 6398 h 10000"/>
                <a:gd name="connsiteX13-2767" fmla="*/ 4686 w 10000"/>
                <a:gd name="connsiteY13-2768" fmla="*/ 5664 h 10000"/>
                <a:gd name="connsiteX14-2769" fmla="*/ 5572 w 10000"/>
                <a:gd name="connsiteY14-2770" fmla="*/ 4905 h 10000"/>
                <a:gd name="connsiteX15-2771" fmla="*/ 5867 w 10000"/>
                <a:gd name="connsiteY15-2772" fmla="*/ 4147 h 10000"/>
                <a:gd name="connsiteX16-2773" fmla="*/ 6458 w 10000"/>
                <a:gd name="connsiteY16-2774" fmla="*/ 3199 h 10000"/>
                <a:gd name="connsiteX17-2775" fmla="*/ 6753 w 10000"/>
                <a:gd name="connsiteY17-2776" fmla="*/ 2820 h 10000"/>
                <a:gd name="connsiteX18-2777" fmla="*/ 6753 w 10000"/>
                <a:gd name="connsiteY18-2778" fmla="*/ 2630 h 10000"/>
                <a:gd name="connsiteX19-2779" fmla="*/ 7048 w 10000"/>
                <a:gd name="connsiteY19-2780" fmla="*/ 2251 h 10000"/>
                <a:gd name="connsiteX20-2781" fmla="*/ 7048 w 10000"/>
                <a:gd name="connsiteY20-2782" fmla="*/ 2062 h 10000"/>
                <a:gd name="connsiteX21-2783" fmla="*/ 7048 w 10000"/>
                <a:gd name="connsiteY21-2784" fmla="*/ 1872 h 10000"/>
                <a:gd name="connsiteX22-2785" fmla="*/ 7048 w 10000"/>
                <a:gd name="connsiteY22-2786" fmla="*/ 1682 h 10000"/>
                <a:gd name="connsiteX23-2787" fmla="*/ 7048 w 10000"/>
                <a:gd name="connsiteY23-2788" fmla="*/ 1493 h 10000"/>
                <a:gd name="connsiteX24-2789" fmla="*/ 7048 w 10000"/>
                <a:gd name="connsiteY24-2790" fmla="*/ 1493 h 10000"/>
                <a:gd name="connsiteX25-2791" fmla="*/ 7048 w 10000"/>
                <a:gd name="connsiteY25-2792" fmla="*/ 1493 h 10000"/>
                <a:gd name="connsiteX26-2793" fmla="*/ 6458 w 10000"/>
                <a:gd name="connsiteY26-2794" fmla="*/ 1493 h 10000"/>
                <a:gd name="connsiteX27-2795" fmla="*/ 7048 w 10000"/>
                <a:gd name="connsiteY27-2796" fmla="*/ 569 h 10000"/>
                <a:gd name="connsiteX28-2797" fmla="*/ 7343 w 10000"/>
                <a:gd name="connsiteY28-2798" fmla="*/ 379 h 10000"/>
                <a:gd name="connsiteX29-2799" fmla="*/ 7638 w 10000"/>
                <a:gd name="connsiteY29-2800" fmla="*/ 190 h 10000"/>
                <a:gd name="connsiteX30-2801" fmla="*/ 7934 w 10000"/>
                <a:gd name="connsiteY30-2802" fmla="*/ 0 h 10000"/>
                <a:gd name="connsiteX31-2803" fmla="*/ 8229 w 10000"/>
                <a:gd name="connsiteY31-2804" fmla="*/ 0 h 10000"/>
                <a:gd name="connsiteX32-2805" fmla="*/ 8229 w 10000"/>
                <a:gd name="connsiteY32-2806" fmla="*/ 190 h 10000"/>
                <a:gd name="connsiteX33-2807" fmla="*/ 8819 w 10000"/>
                <a:gd name="connsiteY33-2808" fmla="*/ 379 h 10000"/>
                <a:gd name="connsiteX34-2809" fmla="*/ 9114 w 10000"/>
                <a:gd name="connsiteY34-2810" fmla="*/ 379 h 10000"/>
                <a:gd name="connsiteX35-2811" fmla="*/ 9410 w 10000"/>
                <a:gd name="connsiteY35-2812" fmla="*/ 569 h 10000"/>
                <a:gd name="connsiteX36-2813" fmla="*/ 9705 w 10000"/>
                <a:gd name="connsiteY36-2814" fmla="*/ 758 h 10000"/>
                <a:gd name="connsiteX37-2815" fmla="*/ 10000 w 10000"/>
                <a:gd name="connsiteY37-2816" fmla="*/ 948 h 10000"/>
                <a:gd name="connsiteX38-2817" fmla="*/ 10000 w 10000"/>
                <a:gd name="connsiteY38-2818" fmla="*/ 1137 h 10000"/>
                <a:gd name="connsiteX39-2819" fmla="*/ 9705 w 10000"/>
                <a:gd name="connsiteY39-2820" fmla="*/ 1493 h 10000"/>
                <a:gd name="connsiteX40-2821" fmla="*/ 9705 w 10000"/>
                <a:gd name="connsiteY40-2822" fmla="*/ 1682 h 10000"/>
                <a:gd name="connsiteX41-2823" fmla="*/ 9410 w 10000"/>
                <a:gd name="connsiteY41-2824" fmla="*/ 1682 h 10000"/>
                <a:gd name="connsiteX42-2825" fmla="*/ 9410 w 10000"/>
                <a:gd name="connsiteY42-2826" fmla="*/ 1872 h 10000"/>
                <a:gd name="connsiteX43-2827" fmla="*/ 9114 w 10000"/>
                <a:gd name="connsiteY43-2828" fmla="*/ 2062 h 10000"/>
                <a:gd name="connsiteX44-2829" fmla="*/ 8819 w 10000"/>
                <a:gd name="connsiteY44-2830" fmla="*/ 2251 h 10000"/>
                <a:gd name="connsiteX45-2831" fmla="*/ 8819 w 10000"/>
                <a:gd name="connsiteY45-2832" fmla="*/ 2441 h 10000"/>
                <a:gd name="connsiteX46-2833" fmla="*/ 8524 w 10000"/>
                <a:gd name="connsiteY46-2834" fmla="*/ 2820 h 10000"/>
                <a:gd name="connsiteX47-2835" fmla="*/ 8229 w 10000"/>
                <a:gd name="connsiteY47-2836" fmla="*/ 3199 h 10000"/>
                <a:gd name="connsiteX48-2837" fmla="*/ 8229 w 10000"/>
                <a:gd name="connsiteY48-2838" fmla="*/ 3768 h 10000"/>
                <a:gd name="connsiteX49-2839" fmla="*/ 7638 w 10000"/>
                <a:gd name="connsiteY49-2840" fmla="*/ 4526 h 10000"/>
                <a:gd name="connsiteX50-2841" fmla="*/ 6753 w 10000"/>
                <a:gd name="connsiteY50-2842" fmla="*/ 5474 h 10000"/>
                <a:gd name="connsiteX51-2843" fmla="*/ 6162 w 10000"/>
                <a:gd name="connsiteY51-2844" fmla="*/ 6209 h 10000"/>
                <a:gd name="connsiteX52-2845" fmla="*/ 5277 w 10000"/>
                <a:gd name="connsiteY52-2846" fmla="*/ 6967 h 10000"/>
                <a:gd name="connsiteX53-2847" fmla="*/ 4391 w 10000"/>
                <a:gd name="connsiteY53-2848" fmla="*/ 7725 h 10000"/>
                <a:gd name="connsiteX54-2849" fmla="*/ 3506 w 10000"/>
                <a:gd name="connsiteY54-2850" fmla="*/ 8294 h 10000"/>
                <a:gd name="connsiteX55-2851" fmla="*/ 2657 w 10000"/>
                <a:gd name="connsiteY55-2852" fmla="*/ 8863 h 10000"/>
                <a:gd name="connsiteX56-2853" fmla="*/ 1771 w 10000"/>
                <a:gd name="connsiteY56-2854" fmla="*/ 9431 h 10000"/>
                <a:gd name="connsiteX57-2855" fmla="*/ 1771 w 10000"/>
                <a:gd name="connsiteY57-2856" fmla="*/ 9431 h 10000"/>
                <a:gd name="connsiteX0-2857" fmla="*/ 1771 w 10000"/>
                <a:gd name="connsiteY0-2858" fmla="*/ 9431 h 10000"/>
                <a:gd name="connsiteX1-2859" fmla="*/ 1181 w 10000"/>
                <a:gd name="connsiteY1-2860" fmla="*/ 9621 h 10000"/>
                <a:gd name="connsiteX2-2861" fmla="*/ 590 w 10000"/>
                <a:gd name="connsiteY2-2862" fmla="*/ 9810 h 10000"/>
                <a:gd name="connsiteX3-2863" fmla="*/ 0 w 10000"/>
                <a:gd name="connsiteY3-2864" fmla="*/ 10000 h 10000"/>
                <a:gd name="connsiteX4-2865" fmla="*/ 0 w 10000"/>
                <a:gd name="connsiteY4-2866" fmla="*/ 10000 h 10000"/>
                <a:gd name="connsiteX5-2867" fmla="*/ 0 w 10000"/>
                <a:gd name="connsiteY5-2868" fmla="*/ 9810 h 10000"/>
                <a:gd name="connsiteX6-2869" fmla="*/ 0 w 10000"/>
                <a:gd name="connsiteY6-2870" fmla="*/ 9621 h 10000"/>
                <a:gd name="connsiteX7-2871" fmla="*/ 590 w 10000"/>
                <a:gd name="connsiteY7-2872" fmla="*/ 9242 h 10000"/>
                <a:gd name="connsiteX8-2873" fmla="*/ 1181 w 10000"/>
                <a:gd name="connsiteY8-2874" fmla="*/ 8863 h 10000"/>
                <a:gd name="connsiteX9-2875" fmla="*/ 1771 w 10000"/>
                <a:gd name="connsiteY9-2876" fmla="*/ 8483 h 10000"/>
                <a:gd name="connsiteX10-2877" fmla="*/ 2657 w 10000"/>
                <a:gd name="connsiteY10-2878" fmla="*/ 7915 h 10000"/>
                <a:gd name="connsiteX11-2879" fmla="*/ 3247 w 10000"/>
                <a:gd name="connsiteY11-2880" fmla="*/ 7156 h 10000"/>
                <a:gd name="connsiteX12-2881" fmla="*/ 4096 w 10000"/>
                <a:gd name="connsiteY12-2882" fmla="*/ 6398 h 10000"/>
                <a:gd name="connsiteX13-2883" fmla="*/ 4686 w 10000"/>
                <a:gd name="connsiteY13-2884" fmla="*/ 5664 h 10000"/>
                <a:gd name="connsiteX14-2885" fmla="*/ 5572 w 10000"/>
                <a:gd name="connsiteY14-2886" fmla="*/ 4905 h 10000"/>
                <a:gd name="connsiteX15-2887" fmla="*/ 5867 w 10000"/>
                <a:gd name="connsiteY15-2888" fmla="*/ 4147 h 10000"/>
                <a:gd name="connsiteX16-2889" fmla="*/ 6458 w 10000"/>
                <a:gd name="connsiteY16-2890" fmla="*/ 3199 h 10000"/>
                <a:gd name="connsiteX17-2891" fmla="*/ 6753 w 10000"/>
                <a:gd name="connsiteY17-2892" fmla="*/ 2820 h 10000"/>
                <a:gd name="connsiteX18-2893" fmla="*/ 6753 w 10000"/>
                <a:gd name="connsiteY18-2894" fmla="*/ 2630 h 10000"/>
                <a:gd name="connsiteX19-2895" fmla="*/ 7048 w 10000"/>
                <a:gd name="connsiteY19-2896" fmla="*/ 2251 h 10000"/>
                <a:gd name="connsiteX20-2897" fmla="*/ 7048 w 10000"/>
                <a:gd name="connsiteY20-2898" fmla="*/ 2062 h 10000"/>
                <a:gd name="connsiteX21-2899" fmla="*/ 7048 w 10000"/>
                <a:gd name="connsiteY21-2900" fmla="*/ 1872 h 10000"/>
                <a:gd name="connsiteX22-2901" fmla="*/ 7048 w 10000"/>
                <a:gd name="connsiteY22-2902" fmla="*/ 1682 h 10000"/>
                <a:gd name="connsiteX23-2903" fmla="*/ 7048 w 10000"/>
                <a:gd name="connsiteY23-2904" fmla="*/ 1493 h 10000"/>
                <a:gd name="connsiteX24-2905" fmla="*/ 7048 w 10000"/>
                <a:gd name="connsiteY24-2906" fmla="*/ 1493 h 10000"/>
                <a:gd name="connsiteX25-2907" fmla="*/ 7048 w 10000"/>
                <a:gd name="connsiteY25-2908" fmla="*/ 1493 h 10000"/>
                <a:gd name="connsiteX26-2909" fmla="*/ 7048 w 10000"/>
                <a:gd name="connsiteY26-2910" fmla="*/ 569 h 10000"/>
                <a:gd name="connsiteX27-2911" fmla="*/ 7343 w 10000"/>
                <a:gd name="connsiteY27-2912" fmla="*/ 379 h 10000"/>
                <a:gd name="connsiteX28-2913" fmla="*/ 7638 w 10000"/>
                <a:gd name="connsiteY28-2914" fmla="*/ 190 h 10000"/>
                <a:gd name="connsiteX29-2915" fmla="*/ 7934 w 10000"/>
                <a:gd name="connsiteY29-2916" fmla="*/ 0 h 10000"/>
                <a:gd name="connsiteX30-2917" fmla="*/ 8229 w 10000"/>
                <a:gd name="connsiteY30-2918" fmla="*/ 0 h 10000"/>
                <a:gd name="connsiteX31-2919" fmla="*/ 8229 w 10000"/>
                <a:gd name="connsiteY31-2920" fmla="*/ 190 h 10000"/>
                <a:gd name="connsiteX32-2921" fmla="*/ 8819 w 10000"/>
                <a:gd name="connsiteY32-2922" fmla="*/ 379 h 10000"/>
                <a:gd name="connsiteX33-2923" fmla="*/ 9114 w 10000"/>
                <a:gd name="connsiteY33-2924" fmla="*/ 379 h 10000"/>
                <a:gd name="connsiteX34-2925" fmla="*/ 9410 w 10000"/>
                <a:gd name="connsiteY34-2926" fmla="*/ 569 h 10000"/>
                <a:gd name="connsiteX35-2927" fmla="*/ 9705 w 10000"/>
                <a:gd name="connsiteY35-2928" fmla="*/ 758 h 10000"/>
                <a:gd name="connsiteX36-2929" fmla="*/ 10000 w 10000"/>
                <a:gd name="connsiteY36-2930" fmla="*/ 948 h 10000"/>
                <a:gd name="connsiteX37-2931" fmla="*/ 10000 w 10000"/>
                <a:gd name="connsiteY37-2932" fmla="*/ 1137 h 10000"/>
                <a:gd name="connsiteX38-2933" fmla="*/ 9705 w 10000"/>
                <a:gd name="connsiteY38-2934" fmla="*/ 1493 h 10000"/>
                <a:gd name="connsiteX39-2935" fmla="*/ 9705 w 10000"/>
                <a:gd name="connsiteY39-2936" fmla="*/ 1682 h 10000"/>
                <a:gd name="connsiteX40-2937" fmla="*/ 9410 w 10000"/>
                <a:gd name="connsiteY40-2938" fmla="*/ 1682 h 10000"/>
                <a:gd name="connsiteX41-2939" fmla="*/ 9410 w 10000"/>
                <a:gd name="connsiteY41-2940" fmla="*/ 1872 h 10000"/>
                <a:gd name="connsiteX42-2941" fmla="*/ 9114 w 10000"/>
                <a:gd name="connsiteY42-2942" fmla="*/ 2062 h 10000"/>
                <a:gd name="connsiteX43-2943" fmla="*/ 8819 w 10000"/>
                <a:gd name="connsiteY43-2944" fmla="*/ 2251 h 10000"/>
                <a:gd name="connsiteX44-2945" fmla="*/ 8819 w 10000"/>
                <a:gd name="connsiteY44-2946" fmla="*/ 2441 h 10000"/>
                <a:gd name="connsiteX45-2947" fmla="*/ 8524 w 10000"/>
                <a:gd name="connsiteY45-2948" fmla="*/ 2820 h 10000"/>
                <a:gd name="connsiteX46-2949" fmla="*/ 8229 w 10000"/>
                <a:gd name="connsiteY46-2950" fmla="*/ 3199 h 10000"/>
                <a:gd name="connsiteX47-2951" fmla="*/ 8229 w 10000"/>
                <a:gd name="connsiteY47-2952" fmla="*/ 3768 h 10000"/>
                <a:gd name="connsiteX48-2953" fmla="*/ 7638 w 10000"/>
                <a:gd name="connsiteY48-2954" fmla="*/ 4526 h 10000"/>
                <a:gd name="connsiteX49-2955" fmla="*/ 6753 w 10000"/>
                <a:gd name="connsiteY49-2956" fmla="*/ 5474 h 10000"/>
                <a:gd name="connsiteX50-2957" fmla="*/ 6162 w 10000"/>
                <a:gd name="connsiteY50-2958" fmla="*/ 6209 h 10000"/>
                <a:gd name="connsiteX51-2959" fmla="*/ 5277 w 10000"/>
                <a:gd name="connsiteY51-2960" fmla="*/ 6967 h 10000"/>
                <a:gd name="connsiteX52-2961" fmla="*/ 4391 w 10000"/>
                <a:gd name="connsiteY52-2962" fmla="*/ 7725 h 10000"/>
                <a:gd name="connsiteX53-2963" fmla="*/ 3506 w 10000"/>
                <a:gd name="connsiteY53-2964" fmla="*/ 8294 h 10000"/>
                <a:gd name="connsiteX54-2965" fmla="*/ 2657 w 10000"/>
                <a:gd name="connsiteY54-2966" fmla="*/ 8863 h 10000"/>
                <a:gd name="connsiteX55-2967" fmla="*/ 1771 w 10000"/>
                <a:gd name="connsiteY55-2968" fmla="*/ 9431 h 10000"/>
                <a:gd name="connsiteX56-2969" fmla="*/ 1771 w 10000"/>
                <a:gd name="connsiteY56-2970" fmla="*/ 9431 h 10000"/>
                <a:gd name="connsiteX0-2971" fmla="*/ 1771 w 10000"/>
                <a:gd name="connsiteY0-2972" fmla="*/ 9431 h 10000"/>
                <a:gd name="connsiteX1-2973" fmla="*/ 1181 w 10000"/>
                <a:gd name="connsiteY1-2974" fmla="*/ 9621 h 10000"/>
                <a:gd name="connsiteX2-2975" fmla="*/ 590 w 10000"/>
                <a:gd name="connsiteY2-2976" fmla="*/ 9810 h 10000"/>
                <a:gd name="connsiteX3-2977" fmla="*/ 0 w 10000"/>
                <a:gd name="connsiteY3-2978" fmla="*/ 10000 h 10000"/>
                <a:gd name="connsiteX4-2979" fmla="*/ 0 w 10000"/>
                <a:gd name="connsiteY4-2980" fmla="*/ 10000 h 10000"/>
                <a:gd name="connsiteX5-2981" fmla="*/ 0 w 10000"/>
                <a:gd name="connsiteY5-2982" fmla="*/ 9810 h 10000"/>
                <a:gd name="connsiteX6-2983" fmla="*/ 0 w 10000"/>
                <a:gd name="connsiteY6-2984" fmla="*/ 9621 h 10000"/>
                <a:gd name="connsiteX7-2985" fmla="*/ 590 w 10000"/>
                <a:gd name="connsiteY7-2986" fmla="*/ 9242 h 10000"/>
                <a:gd name="connsiteX8-2987" fmla="*/ 1181 w 10000"/>
                <a:gd name="connsiteY8-2988" fmla="*/ 8863 h 10000"/>
                <a:gd name="connsiteX9-2989" fmla="*/ 1771 w 10000"/>
                <a:gd name="connsiteY9-2990" fmla="*/ 8483 h 10000"/>
                <a:gd name="connsiteX10-2991" fmla="*/ 2657 w 10000"/>
                <a:gd name="connsiteY10-2992" fmla="*/ 7915 h 10000"/>
                <a:gd name="connsiteX11-2993" fmla="*/ 3247 w 10000"/>
                <a:gd name="connsiteY11-2994" fmla="*/ 7156 h 10000"/>
                <a:gd name="connsiteX12-2995" fmla="*/ 4096 w 10000"/>
                <a:gd name="connsiteY12-2996" fmla="*/ 6398 h 10000"/>
                <a:gd name="connsiteX13-2997" fmla="*/ 4686 w 10000"/>
                <a:gd name="connsiteY13-2998" fmla="*/ 5664 h 10000"/>
                <a:gd name="connsiteX14-2999" fmla="*/ 5572 w 10000"/>
                <a:gd name="connsiteY14-3000" fmla="*/ 4905 h 10000"/>
                <a:gd name="connsiteX15-3001" fmla="*/ 5867 w 10000"/>
                <a:gd name="connsiteY15-3002" fmla="*/ 4147 h 10000"/>
                <a:gd name="connsiteX16-3003" fmla="*/ 6458 w 10000"/>
                <a:gd name="connsiteY16-3004" fmla="*/ 3199 h 10000"/>
                <a:gd name="connsiteX17-3005" fmla="*/ 6753 w 10000"/>
                <a:gd name="connsiteY17-3006" fmla="*/ 2820 h 10000"/>
                <a:gd name="connsiteX18-3007" fmla="*/ 6753 w 10000"/>
                <a:gd name="connsiteY18-3008" fmla="*/ 2630 h 10000"/>
                <a:gd name="connsiteX19-3009" fmla="*/ 7048 w 10000"/>
                <a:gd name="connsiteY19-3010" fmla="*/ 2251 h 10000"/>
                <a:gd name="connsiteX20-3011" fmla="*/ 7048 w 10000"/>
                <a:gd name="connsiteY20-3012" fmla="*/ 2062 h 10000"/>
                <a:gd name="connsiteX21-3013" fmla="*/ 7048 w 10000"/>
                <a:gd name="connsiteY21-3014" fmla="*/ 1872 h 10000"/>
                <a:gd name="connsiteX22-3015" fmla="*/ 7048 w 10000"/>
                <a:gd name="connsiteY22-3016" fmla="*/ 1682 h 10000"/>
                <a:gd name="connsiteX23-3017" fmla="*/ 7048 w 10000"/>
                <a:gd name="connsiteY23-3018" fmla="*/ 1493 h 10000"/>
                <a:gd name="connsiteX24-3019" fmla="*/ 7048 w 10000"/>
                <a:gd name="connsiteY24-3020" fmla="*/ 1493 h 10000"/>
                <a:gd name="connsiteX25-3021" fmla="*/ 7048 w 10000"/>
                <a:gd name="connsiteY25-3022" fmla="*/ 1493 h 10000"/>
                <a:gd name="connsiteX26-3023" fmla="*/ 7048 w 10000"/>
                <a:gd name="connsiteY26-3024" fmla="*/ 569 h 10000"/>
                <a:gd name="connsiteX27-3025" fmla="*/ 7638 w 10000"/>
                <a:gd name="connsiteY27-3026" fmla="*/ 190 h 10000"/>
                <a:gd name="connsiteX28-3027" fmla="*/ 7934 w 10000"/>
                <a:gd name="connsiteY28-3028" fmla="*/ 0 h 10000"/>
                <a:gd name="connsiteX29-3029" fmla="*/ 8229 w 10000"/>
                <a:gd name="connsiteY29-3030" fmla="*/ 0 h 10000"/>
                <a:gd name="connsiteX30-3031" fmla="*/ 8229 w 10000"/>
                <a:gd name="connsiteY30-3032" fmla="*/ 190 h 10000"/>
                <a:gd name="connsiteX31-3033" fmla="*/ 8819 w 10000"/>
                <a:gd name="connsiteY31-3034" fmla="*/ 379 h 10000"/>
                <a:gd name="connsiteX32-3035" fmla="*/ 9114 w 10000"/>
                <a:gd name="connsiteY32-3036" fmla="*/ 379 h 10000"/>
                <a:gd name="connsiteX33-3037" fmla="*/ 9410 w 10000"/>
                <a:gd name="connsiteY33-3038" fmla="*/ 569 h 10000"/>
                <a:gd name="connsiteX34-3039" fmla="*/ 9705 w 10000"/>
                <a:gd name="connsiteY34-3040" fmla="*/ 758 h 10000"/>
                <a:gd name="connsiteX35-3041" fmla="*/ 10000 w 10000"/>
                <a:gd name="connsiteY35-3042" fmla="*/ 948 h 10000"/>
                <a:gd name="connsiteX36-3043" fmla="*/ 10000 w 10000"/>
                <a:gd name="connsiteY36-3044" fmla="*/ 1137 h 10000"/>
                <a:gd name="connsiteX37-3045" fmla="*/ 9705 w 10000"/>
                <a:gd name="connsiteY37-3046" fmla="*/ 1493 h 10000"/>
                <a:gd name="connsiteX38-3047" fmla="*/ 9705 w 10000"/>
                <a:gd name="connsiteY38-3048" fmla="*/ 1682 h 10000"/>
                <a:gd name="connsiteX39-3049" fmla="*/ 9410 w 10000"/>
                <a:gd name="connsiteY39-3050" fmla="*/ 1682 h 10000"/>
                <a:gd name="connsiteX40-3051" fmla="*/ 9410 w 10000"/>
                <a:gd name="connsiteY40-3052" fmla="*/ 1872 h 10000"/>
                <a:gd name="connsiteX41-3053" fmla="*/ 9114 w 10000"/>
                <a:gd name="connsiteY41-3054" fmla="*/ 2062 h 10000"/>
                <a:gd name="connsiteX42-3055" fmla="*/ 8819 w 10000"/>
                <a:gd name="connsiteY42-3056" fmla="*/ 2251 h 10000"/>
                <a:gd name="connsiteX43-3057" fmla="*/ 8819 w 10000"/>
                <a:gd name="connsiteY43-3058" fmla="*/ 2441 h 10000"/>
                <a:gd name="connsiteX44-3059" fmla="*/ 8524 w 10000"/>
                <a:gd name="connsiteY44-3060" fmla="*/ 2820 h 10000"/>
                <a:gd name="connsiteX45-3061" fmla="*/ 8229 w 10000"/>
                <a:gd name="connsiteY45-3062" fmla="*/ 3199 h 10000"/>
                <a:gd name="connsiteX46-3063" fmla="*/ 8229 w 10000"/>
                <a:gd name="connsiteY46-3064" fmla="*/ 3768 h 10000"/>
                <a:gd name="connsiteX47-3065" fmla="*/ 7638 w 10000"/>
                <a:gd name="connsiteY47-3066" fmla="*/ 4526 h 10000"/>
                <a:gd name="connsiteX48-3067" fmla="*/ 6753 w 10000"/>
                <a:gd name="connsiteY48-3068" fmla="*/ 5474 h 10000"/>
                <a:gd name="connsiteX49-3069" fmla="*/ 6162 w 10000"/>
                <a:gd name="connsiteY49-3070" fmla="*/ 6209 h 10000"/>
                <a:gd name="connsiteX50-3071" fmla="*/ 5277 w 10000"/>
                <a:gd name="connsiteY50-3072" fmla="*/ 6967 h 10000"/>
                <a:gd name="connsiteX51-3073" fmla="*/ 4391 w 10000"/>
                <a:gd name="connsiteY51-3074" fmla="*/ 7725 h 10000"/>
                <a:gd name="connsiteX52-3075" fmla="*/ 3506 w 10000"/>
                <a:gd name="connsiteY52-3076" fmla="*/ 8294 h 10000"/>
                <a:gd name="connsiteX53-3077" fmla="*/ 2657 w 10000"/>
                <a:gd name="connsiteY53-3078" fmla="*/ 8863 h 10000"/>
                <a:gd name="connsiteX54-3079" fmla="*/ 1771 w 10000"/>
                <a:gd name="connsiteY54-3080" fmla="*/ 9431 h 10000"/>
                <a:gd name="connsiteX55-3081" fmla="*/ 1771 w 10000"/>
                <a:gd name="connsiteY55-3082" fmla="*/ 9431 h 10000"/>
                <a:gd name="connsiteX0-3083" fmla="*/ 1771 w 10000"/>
                <a:gd name="connsiteY0-3084" fmla="*/ 9431 h 10000"/>
                <a:gd name="connsiteX1-3085" fmla="*/ 1181 w 10000"/>
                <a:gd name="connsiteY1-3086" fmla="*/ 9621 h 10000"/>
                <a:gd name="connsiteX2-3087" fmla="*/ 590 w 10000"/>
                <a:gd name="connsiteY2-3088" fmla="*/ 9810 h 10000"/>
                <a:gd name="connsiteX3-3089" fmla="*/ 0 w 10000"/>
                <a:gd name="connsiteY3-3090" fmla="*/ 10000 h 10000"/>
                <a:gd name="connsiteX4-3091" fmla="*/ 0 w 10000"/>
                <a:gd name="connsiteY4-3092" fmla="*/ 10000 h 10000"/>
                <a:gd name="connsiteX5-3093" fmla="*/ 0 w 10000"/>
                <a:gd name="connsiteY5-3094" fmla="*/ 9810 h 10000"/>
                <a:gd name="connsiteX6-3095" fmla="*/ 0 w 10000"/>
                <a:gd name="connsiteY6-3096" fmla="*/ 9621 h 10000"/>
                <a:gd name="connsiteX7-3097" fmla="*/ 590 w 10000"/>
                <a:gd name="connsiteY7-3098" fmla="*/ 9242 h 10000"/>
                <a:gd name="connsiteX8-3099" fmla="*/ 1181 w 10000"/>
                <a:gd name="connsiteY8-3100" fmla="*/ 8863 h 10000"/>
                <a:gd name="connsiteX9-3101" fmla="*/ 1771 w 10000"/>
                <a:gd name="connsiteY9-3102" fmla="*/ 8483 h 10000"/>
                <a:gd name="connsiteX10-3103" fmla="*/ 2657 w 10000"/>
                <a:gd name="connsiteY10-3104" fmla="*/ 7915 h 10000"/>
                <a:gd name="connsiteX11-3105" fmla="*/ 3247 w 10000"/>
                <a:gd name="connsiteY11-3106" fmla="*/ 7156 h 10000"/>
                <a:gd name="connsiteX12-3107" fmla="*/ 4096 w 10000"/>
                <a:gd name="connsiteY12-3108" fmla="*/ 6398 h 10000"/>
                <a:gd name="connsiteX13-3109" fmla="*/ 4686 w 10000"/>
                <a:gd name="connsiteY13-3110" fmla="*/ 5664 h 10000"/>
                <a:gd name="connsiteX14-3111" fmla="*/ 5572 w 10000"/>
                <a:gd name="connsiteY14-3112" fmla="*/ 4905 h 10000"/>
                <a:gd name="connsiteX15-3113" fmla="*/ 5867 w 10000"/>
                <a:gd name="connsiteY15-3114" fmla="*/ 4147 h 10000"/>
                <a:gd name="connsiteX16-3115" fmla="*/ 6458 w 10000"/>
                <a:gd name="connsiteY16-3116" fmla="*/ 3199 h 10000"/>
                <a:gd name="connsiteX17-3117" fmla="*/ 6753 w 10000"/>
                <a:gd name="connsiteY17-3118" fmla="*/ 2820 h 10000"/>
                <a:gd name="connsiteX18-3119" fmla="*/ 6753 w 10000"/>
                <a:gd name="connsiteY18-3120" fmla="*/ 2630 h 10000"/>
                <a:gd name="connsiteX19-3121" fmla="*/ 7048 w 10000"/>
                <a:gd name="connsiteY19-3122" fmla="*/ 2251 h 10000"/>
                <a:gd name="connsiteX20-3123" fmla="*/ 7048 w 10000"/>
                <a:gd name="connsiteY20-3124" fmla="*/ 2062 h 10000"/>
                <a:gd name="connsiteX21-3125" fmla="*/ 7048 w 10000"/>
                <a:gd name="connsiteY21-3126" fmla="*/ 1872 h 10000"/>
                <a:gd name="connsiteX22-3127" fmla="*/ 7048 w 10000"/>
                <a:gd name="connsiteY22-3128" fmla="*/ 1682 h 10000"/>
                <a:gd name="connsiteX23-3129" fmla="*/ 7048 w 10000"/>
                <a:gd name="connsiteY23-3130" fmla="*/ 1493 h 10000"/>
                <a:gd name="connsiteX24-3131" fmla="*/ 7048 w 10000"/>
                <a:gd name="connsiteY24-3132" fmla="*/ 1493 h 10000"/>
                <a:gd name="connsiteX25-3133" fmla="*/ 7048 w 10000"/>
                <a:gd name="connsiteY25-3134" fmla="*/ 1493 h 10000"/>
                <a:gd name="connsiteX26-3135" fmla="*/ 7048 w 10000"/>
                <a:gd name="connsiteY26-3136" fmla="*/ 569 h 10000"/>
                <a:gd name="connsiteX27-3137" fmla="*/ 7934 w 10000"/>
                <a:gd name="connsiteY27-3138" fmla="*/ 0 h 10000"/>
                <a:gd name="connsiteX28-3139" fmla="*/ 8229 w 10000"/>
                <a:gd name="connsiteY28-3140" fmla="*/ 0 h 10000"/>
                <a:gd name="connsiteX29-3141" fmla="*/ 8229 w 10000"/>
                <a:gd name="connsiteY29-3142" fmla="*/ 190 h 10000"/>
                <a:gd name="connsiteX30-3143" fmla="*/ 8819 w 10000"/>
                <a:gd name="connsiteY30-3144" fmla="*/ 379 h 10000"/>
                <a:gd name="connsiteX31-3145" fmla="*/ 9114 w 10000"/>
                <a:gd name="connsiteY31-3146" fmla="*/ 379 h 10000"/>
                <a:gd name="connsiteX32-3147" fmla="*/ 9410 w 10000"/>
                <a:gd name="connsiteY32-3148" fmla="*/ 569 h 10000"/>
                <a:gd name="connsiteX33-3149" fmla="*/ 9705 w 10000"/>
                <a:gd name="connsiteY33-3150" fmla="*/ 758 h 10000"/>
                <a:gd name="connsiteX34-3151" fmla="*/ 10000 w 10000"/>
                <a:gd name="connsiteY34-3152" fmla="*/ 948 h 10000"/>
                <a:gd name="connsiteX35-3153" fmla="*/ 10000 w 10000"/>
                <a:gd name="connsiteY35-3154" fmla="*/ 1137 h 10000"/>
                <a:gd name="connsiteX36-3155" fmla="*/ 9705 w 10000"/>
                <a:gd name="connsiteY36-3156" fmla="*/ 1493 h 10000"/>
                <a:gd name="connsiteX37-3157" fmla="*/ 9705 w 10000"/>
                <a:gd name="connsiteY37-3158" fmla="*/ 1682 h 10000"/>
                <a:gd name="connsiteX38-3159" fmla="*/ 9410 w 10000"/>
                <a:gd name="connsiteY38-3160" fmla="*/ 1682 h 10000"/>
                <a:gd name="connsiteX39-3161" fmla="*/ 9410 w 10000"/>
                <a:gd name="connsiteY39-3162" fmla="*/ 1872 h 10000"/>
                <a:gd name="connsiteX40-3163" fmla="*/ 9114 w 10000"/>
                <a:gd name="connsiteY40-3164" fmla="*/ 2062 h 10000"/>
                <a:gd name="connsiteX41-3165" fmla="*/ 8819 w 10000"/>
                <a:gd name="connsiteY41-3166" fmla="*/ 2251 h 10000"/>
                <a:gd name="connsiteX42-3167" fmla="*/ 8819 w 10000"/>
                <a:gd name="connsiteY42-3168" fmla="*/ 2441 h 10000"/>
                <a:gd name="connsiteX43-3169" fmla="*/ 8524 w 10000"/>
                <a:gd name="connsiteY43-3170" fmla="*/ 2820 h 10000"/>
                <a:gd name="connsiteX44-3171" fmla="*/ 8229 w 10000"/>
                <a:gd name="connsiteY44-3172" fmla="*/ 3199 h 10000"/>
                <a:gd name="connsiteX45-3173" fmla="*/ 8229 w 10000"/>
                <a:gd name="connsiteY45-3174" fmla="*/ 3768 h 10000"/>
                <a:gd name="connsiteX46-3175" fmla="*/ 7638 w 10000"/>
                <a:gd name="connsiteY46-3176" fmla="*/ 4526 h 10000"/>
                <a:gd name="connsiteX47-3177" fmla="*/ 6753 w 10000"/>
                <a:gd name="connsiteY47-3178" fmla="*/ 5474 h 10000"/>
                <a:gd name="connsiteX48-3179" fmla="*/ 6162 w 10000"/>
                <a:gd name="connsiteY48-3180" fmla="*/ 6209 h 10000"/>
                <a:gd name="connsiteX49-3181" fmla="*/ 5277 w 10000"/>
                <a:gd name="connsiteY49-3182" fmla="*/ 6967 h 10000"/>
                <a:gd name="connsiteX50-3183" fmla="*/ 4391 w 10000"/>
                <a:gd name="connsiteY50-3184" fmla="*/ 7725 h 10000"/>
                <a:gd name="connsiteX51-3185" fmla="*/ 3506 w 10000"/>
                <a:gd name="connsiteY51-3186" fmla="*/ 8294 h 10000"/>
                <a:gd name="connsiteX52-3187" fmla="*/ 2657 w 10000"/>
                <a:gd name="connsiteY52-3188" fmla="*/ 8863 h 10000"/>
                <a:gd name="connsiteX53-3189" fmla="*/ 1771 w 10000"/>
                <a:gd name="connsiteY53-3190" fmla="*/ 9431 h 10000"/>
                <a:gd name="connsiteX54-3191" fmla="*/ 1771 w 10000"/>
                <a:gd name="connsiteY54-3192" fmla="*/ 9431 h 10000"/>
                <a:gd name="connsiteX0-3193" fmla="*/ 1771 w 10000"/>
                <a:gd name="connsiteY0-3194" fmla="*/ 9431 h 10000"/>
                <a:gd name="connsiteX1-3195" fmla="*/ 1181 w 10000"/>
                <a:gd name="connsiteY1-3196" fmla="*/ 9621 h 10000"/>
                <a:gd name="connsiteX2-3197" fmla="*/ 590 w 10000"/>
                <a:gd name="connsiteY2-3198" fmla="*/ 9810 h 10000"/>
                <a:gd name="connsiteX3-3199" fmla="*/ 0 w 10000"/>
                <a:gd name="connsiteY3-3200" fmla="*/ 10000 h 10000"/>
                <a:gd name="connsiteX4-3201" fmla="*/ 0 w 10000"/>
                <a:gd name="connsiteY4-3202" fmla="*/ 10000 h 10000"/>
                <a:gd name="connsiteX5-3203" fmla="*/ 0 w 10000"/>
                <a:gd name="connsiteY5-3204" fmla="*/ 9810 h 10000"/>
                <a:gd name="connsiteX6-3205" fmla="*/ 0 w 10000"/>
                <a:gd name="connsiteY6-3206" fmla="*/ 9621 h 10000"/>
                <a:gd name="connsiteX7-3207" fmla="*/ 590 w 10000"/>
                <a:gd name="connsiteY7-3208" fmla="*/ 9242 h 10000"/>
                <a:gd name="connsiteX8-3209" fmla="*/ 1181 w 10000"/>
                <a:gd name="connsiteY8-3210" fmla="*/ 8863 h 10000"/>
                <a:gd name="connsiteX9-3211" fmla="*/ 1771 w 10000"/>
                <a:gd name="connsiteY9-3212" fmla="*/ 8483 h 10000"/>
                <a:gd name="connsiteX10-3213" fmla="*/ 2657 w 10000"/>
                <a:gd name="connsiteY10-3214" fmla="*/ 7915 h 10000"/>
                <a:gd name="connsiteX11-3215" fmla="*/ 3247 w 10000"/>
                <a:gd name="connsiteY11-3216" fmla="*/ 7156 h 10000"/>
                <a:gd name="connsiteX12-3217" fmla="*/ 4096 w 10000"/>
                <a:gd name="connsiteY12-3218" fmla="*/ 6398 h 10000"/>
                <a:gd name="connsiteX13-3219" fmla="*/ 4686 w 10000"/>
                <a:gd name="connsiteY13-3220" fmla="*/ 5664 h 10000"/>
                <a:gd name="connsiteX14-3221" fmla="*/ 5572 w 10000"/>
                <a:gd name="connsiteY14-3222" fmla="*/ 4905 h 10000"/>
                <a:gd name="connsiteX15-3223" fmla="*/ 5867 w 10000"/>
                <a:gd name="connsiteY15-3224" fmla="*/ 4147 h 10000"/>
                <a:gd name="connsiteX16-3225" fmla="*/ 6458 w 10000"/>
                <a:gd name="connsiteY16-3226" fmla="*/ 3199 h 10000"/>
                <a:gd name="connsiteX17-3227" fmla="*/ 6753 w 10000"/>
                <a:gd name="connsiteY17-3228" fmla="*/ 2820 h 10000"/>
                <a:gd name="connsiteX18-3229" fmla="*/ 6753 w 10000"/>
                <a:gd name="connsiteY18-3230" fmla="*/ 2630 h 10000"/>
                <a:gd name="connsiteX19-3231" fmla="*/ 7048 w 10000"/>
                <a:gd name="connsiteY19-3232" fmla="*/ 2251 h 10000"/>
                <a:gd name="connsiteX20-3233" fmla="*/ 7048 w 10000"/>
                <a:gd name="connsiteY20-3234" fmla="*/ 2062 h 10000"/>
                <a:gd name="connsiteX21-3235" fmla="*/ 7048 w 10000"/>
                <a:gd name="connsiteY21-3236" fmla="*/ 1872 h 10000"/>
                <a:gd name="connsiteX22-3237" fmla="*/ 7048 w 10000"/>
                <a:gd name="connsiteY22-3238" fmla="*/ 1682 h 10000"/>
                <a:gd name="connsiteX23-3239" fmla="*/ 7048 w 10000"/>
                <a:gd name="connsiteY23-3240" fmla="*/ 1493 h 10000"/>
                <a:gd name="connsiteX24-3241" fmla="*/ 7048 w 10000"/>
                <a:gd name="connsiteY24-3242" fmla="*/ 1493 h 10000"/>
                <a:gd name="connsiteX25-3243" fmla="*/ 7048 w 10000"/>
                <a:gd name="connsiteY25-3244" fmla="*/ 1493 h 10000"/>
                <a:gd name="connsiteX26-3245" fmla="*/ 7934 w 10000"/>
                <a:gd name="connsiteY26-3246" fmla="*/ 0 h 10000"/>
                <a:gd name="connsiteX27-3247" fmla="*/ 8229 w 10000"/>
                <a:gd name="connsiteY27-3248" fmla="*/ 0 h 10000"/>
                <a:gd name="connsiteX28-3249" fmla="*/ 8229 w 10000"/>
                <a:gd name="connsiteY28-3250" fmla="*/ 190 h 10000"/>
                <a:gd name="connsiteX29-3251" fmla="*/ 8819 w 10000"/>
                <a:gd name="connsiteY29-3252" fmla="*/ 379 h 10000"/>
                <a:gd name="connsiteX30-3253" fmla="*/ 9114 w 10000"/>
                <a:gd name="connsiteY30-3254" fmla="*/ 379 h 10000"/>
                <a:gd name="connsiteX31-3255" fmla="*/ 9410 w 10000"/>
                <a:gd name="connsiteY31-3256" fmla="*/ 569 h 10000"/>
                <a:gd name="connsiteX32-3257" fmla="*/ 9705 w 10000"/>
                <a:gd name="connsiteY32-3258" fmla="*/ 758 h 10000"/>
                <a:gd name="connsiteX33-3259" fmla="*/ 10000 w 10000"/>
                <a:gd name="connsiteY33-3260" fmla="*/ 948 h 10000"/>
                <a:gd name="connsiteX34-3261" fmla="*/ 10000 w 10000"/>
                <a:gd name="connsiteY34-3262" fmla="*/ 1137 h 10000"/>
                <a:gd name="connsiteX35-3263" fmla="*/ 9705 w 10000"/>
                <a:gd name="connsiteY35-3264" fmla="*/ 1493 h 10000"/>
                <a:gd name="connsiteX36-3265" fmla="*/ 9705 w 10000"/>
                <a:gd name="connsiteY36-3266" fmla="*/ 1682 h 10000"/>
                <a:gd name="connsiteX37-3267" fmla="*/ 9410 w 10000"/>
                <a:gd name="connsiteY37-3268" fmla="*/ 1682 h 10000"/>
                <a:gd name="connsiteX38-3269" fmla="*/ 9410 w 10000"/>
                <a:gd name="connsiteY38-3270" fmla="*/ 1872 h 10000"/>
                <a:gd name="connsiteX39-3271" fmla="*/ 9114 w 10000"/>
                <a:gd name="connsiteY39-3272" fmla="*/ 2062 h 10000"/>
                <a:gd name="connsiteX40-3273" fmla="*/ 8819 w 10000"/>
                <a:gd name="connsiteY40-3274" fmla="*/ 2251 h 10000"/>
                <a:gd name="connsiteX41-3275" fmla="*/ 8819 w 10000"/>
                <a:gd name="connsiteY41-3276" fmla="*/ 2441 h 10000"/>
                <a:gd name="connsiteX42-3277" fmla="*/ 8524 w 10000"/>
                <a:gd name="connsiteY42-3278" fmla="*/ 2820 h 10000"/>
                <a:gd name="connsiteX43-3279" fmla="*/ 8229 w 10000"/>
                <a:gd name="connsiteY43-3280" fmla="*/ 3199 h 10000"/>
                <a:gd name="connsiteX44-3281" fmla="*/ 8229 w 10000"/>
                <a:gd name="connsiteY44-3282" fmla="*/ 3768 h 10000"/>
                <a:gd name="connsiteX45-3283" fmla="*/ 7638 w 10000"/>
                <a:gd name="connsiteY45-3284" fmla="*/ 4526 h 10000"/>
                <a:gd name="connsiteX46-3285" fmla="*/ 6753 w 10000"/>
                <a:gd name="connsiteY46-3286" fmla="*/ 5474 h 10000"/>
                <a:gd name="connsiteX47-3287" fmla="*/ 6162 w 10000"/>
                <a:gd name="connsiteY47-3288" fmla="*/ 6209 h 10000"/>
                <a:gd name="connsiteX48-3289" fmla="*/ 5277 w 10000"/>
                <a:gd name="connsiteY48-3290" fmla="*/ 6967 h 10000"/>
                <a:gd name="connsiteX49-3291" fmla="*/ 4391 w 10000"/>
                <a:gd name="connsiteY49-3292" fmla="*/ 7725 h 10000"/>
                <a:gd name="connsiteX50-3293" fmla="*/ 3506 w 10000"/>
                <a:gd name="connsiteY50-3294" fmla="*/ 8294 h 10000"/>
                <a:gd name="connsiteX51-3295" fmla="*/ 2657 w 10000"/>
                <a:gd name="connsiteY51-3296" fmla="*/ 8863 h 10000"/>
                <a:gd name="connsiteX52-3297" fmla="*/ 1771 w 10000"/>
                <a:gd name="connsiteY52-3298" fmla="*/ 9431 h 10000"/>
                <a:gd name="connsiteX53-3299" fmla="*/ 1771 w 10000"/>
                <a:gd name="connsiteY53-3300" fmla="*/ 9431 h 10000"/>
                <a:gd name="connsiteX0-3301" fmla="*/ 1771 w 10000"/>
                <a:gd name="connsiteY0-3302" fmla="*/ 9431 h 10000"/>
                <a:gd name="connsiteX1-3303" fmla="*/ 1181 w 10000"/>
                <a:gd name="connsiteY1-3304" fmla="*/ 9621 h 10000"/>
                <a:gd name="connsiteX2-3305" fmla="*/ 590 w 10000"/>
                <a:gd name="connsiteY2-3306" fmla="*/ 9810 h 10000"/>
                <a:gd name="connsiteX3-3307" fmla="*/ 0 w 10000"/>
                <a:gd name="connsiteY3-3308" fmla="*/ 10000 h 10000"/>
                <a:gd name="connsiteX4-3309" fmla="*/ 0 w 10000"/>
                <a:gd name="connsiteY4-3310" fmla="*/ 10000 h 10000"/>
                <a:gd name="connsiteX5-3311" fmla="*/ 0 w 10000"/>
                <a:gd name="connsiteY5-3312" fmla="*/ 9810 h 10000"/>
                <a:gd name="connsiteX6-3313" fmla="*/ 0 w 10000"/>
                <a:gd name="connsiteY6-3314" fmla="*/ 9621 h 10000"/>
                <a:gd name="connsiteX7-3315" fmla="*/ 590 w 10000"/>
                <a:gd name="connsiteY7-3316" fmla="*/ 9242 h 10000"/>
                <a:gd name="connsiteX8-3317" fmla="*/ 1181 w 10000"/>
                <a:gd name="connsiteY8-3318" fmla="*/ 8863 h 10000"/>
                <a:gd name="connsiteX9-3319" fmla="*/ 1771 w 10000"/>
                <a:gd name="connsiteY9-3320" fmla="*/ 8483 h 10000"/>
                <a:gd name="connsiteX10-3321" fmla="*/ 2657 w 10000"/>
                <a:gd name="connsiteY10-3322" fmla="*/ 7915 h 10000"/>
                <a:gd name="connsiteX11-3323" fmla="*/ 3247 w 10000"/>
                <a:gd name="connsiteY11-3324" fmla="*/ 7156 h 10000"/>
                <a:gd name="connsiteX12-3325" fmla="*/ 4096 w 10000"/>
                <a:gd name="connsiteY12-3326" fmla="*/ 6398 h 10000"/>
                <a:gd name="connsiteX13-3327" fmla="*/ 4686 w 10000"/>
                <a:gd name="connsiteY13-3328" fmla="*/ 5664 h 10000"/>
                <a:gd name="connsiteX14-3329" fmla="*/ 5572 w 10000"/>
                <a:gd name="connsiteY14-3330" fmla="*/ 4905 h 10000"/>
                <a:gd name="connsiteX15-3331" fmla="*/ 5867 w 10000"/>
                <a:gd name="connsiteY15-3332" fmla="*/ 4147 h 10000"/>
                <a:gd name="connsiteX16-3333" fmla="*/ 6458 w 10000"/>
                <a:gd name="connsiteY16-3334" fmla="*/ 3199 h 10000"/>
                <a:gd name="connsiteX17-3335" fmla="*/ 6753 w 10000"/>
                <a:gd name="connsiteY17-3336" fmla="*/ 2820 h 10000"/>
                <a:gd name="connsiteX18-3337" fmla="*/ 6753 w 10000"/>
                <a:gd name="connsiteY18-3338" fmla="*/ 2630 h 10000"/>
                <a:gd name="connsiteX19-3339" fmla="*/ 7048 w 10000"/>
                <a:gd name="connsiteY19-3340" fmla="*/ 2251 h 10000"/>
                <a:gd name="connsiteX20-3341" fmla="*/ 7048 w 10000"/>
                <a:gd name="connsiteY20-3342" fmla="*/ 2062 h 10000"/>
                <a:gd name="connsiteX21-3343" fmla="*/ 7048 w 10000"/>
                <a:gd name="connsiteY21-3344" fmla="*/ 1872 h 10000"/>
                <a:gd name="connsiteX22-3345" fmla="*/ 7048 w 10000"/>
                <a:gd name="connsiteY22-3346" fmla="*/ 1682 h 10000"/>
                <a:gd name="connsiteX23-3347" fmla="*/ 7048 w 10000"/>
                <a:gd name="connsiteY23-3348" fmla="*/ 1493 h 10000"/>
                <a:gd name="connsiteX24-3349" fmla="*/ 7048 w 10000"/>
                <a:gd name="connsiteY24-3350" fmla="*/ 1493 h 10000"/>
                <a:gd name="connsiteX25-3351" fmla="*/ 7048 w 10000"/>
                <a:gd name="connsiteY25-3352" fmla="*/ 1493 h 10000"/>
                <a:gd name="connsiteX26-3353" fmla="*/ 7934 w 10000"/>
                <a:gd name="connsiteY26-3354" fmla="*/ 0 h 10000"/>
                <a:gd name="connsiteX27-3355" fmla="*/ 8229 w 10000"/>
                <a:gd name="connsiteY27-3356" fmla="*/ 0 h 10000"/>
                <a:gd name="connsiteX28-3357" fmla="*/ 8819 w 10000"/>
                <a:gd name="connsiteY28-3358" fmla="*/ 379 h 10000"/>
                <a:gd name="connsiteX29-3359" fmla="*/ 9114 w 10000"/>
                <a:gd name="connsiteY29-3360" fmla="*/ 379 h 10000"/>
                <a:gd name="connsiteX30-3361" fmla="*/ 9410 w 10000"/>
                <a:gd name="connsiteY30-3362" fmla="*/ 569 h 10000"/>
                <a:gd name="connsiteX31-3363" fmla="*/ 9705 w 10000"/>
                <a:gd name="connsiteY31-3364" fmla="*/ 758 h 10000"/>
                <a:gd name="connsiteX32-3365" fmla="*/ 10000 w 10000"/>
                <a:gd name="connsiteY32-3366" fmla="*/ 948 h 10000"/>
                <a:gd name="connsiteX33-3367" fmla="*/ 10000 w 10000"/>
                <a:gd name="connsiteY33-3368" fmla="*/ 1137 h 10000"/>
                <a:gd name="connsiteX34-3369" fmla="*/ 9705 w 10000"/>
                <a:gd name="connsiteY34-3370" fmla="*/ 1493 h 10000"/>
                <a:gd name="connsiteX35-3371" fmla="*/ 9705 w 10000"/>
                <a:gd name="connsiteY35-3372" fmla="*/ 1682 h 10000"/>
                <a:gd name="connsiteX36-3373" fmla="*/ 9410 w 10000"/>
                <a:gd name="connsiteY36-3374" fmla="*/ 1682 h 10000"/>
                <a:gd name="connsiteX37-3375" fmla="*/ 9410 w 10000"/>
                <a:gd name="connsiteY37-3376" fmla="*/ 1872 h 10000"/>
                <a:gd name="connsiteX38-3377" fmla="*/ 9114 w 10000"/>
                <a:gd name="connsiteY38-3378" fmla="*/ 2062 h 10000"/>
                <a:gd name="connsiteX39-3379" fmla="*/ 8819 w 10000"/>
                <a:gd name="connsiteY39-3380" fmla="*/ 2251 h 10000"/>
                <a:gd name="connsiteX40-3381" fmla="*/ 8819 w 10000"/>
                <a:gd name="connsiteY40-3382" fmla="*/ 2441 h 10000"/>
                <a:gd name="connsiteX41-3383" fmla="*/ 8524 w 10000"/>
                <a:gd name="connsiteY41-3384" fmla="*/ 2820 h 10000"/>
                <a:gd name="connsiteX42-3385" fmla="*/ 8229 w 10000"/>
                <a:gd name="connsiteY42-3386" fmla="*/ 3199 h 10000"/>
                <a:gd name="connsiteX43-3387" fmla="*/ 8229 w 10000"/>
                <a:gd name="connsiteY43-3388" fmla="*/ 3768 h 10000"/>
                <a:gd name="connsiteX44-3389" fmla="*/ 7638 w 10000"/>
                <a:gd name="connsiteY44-3390" fmla="*/ 4526 h 10000"/>
                <a:gd name="connsiteX45-3391" fmla="*/ 6753 w 10000"/>
                <a:gd name="connsiteY45-3392" fmla="*/ 5474 h 10000"/>
                <a:gd name="connsiteX46-3393" fmla="*/ 6162 w 10000"/>
                <a:gd name="connsiteY46-3394" fmla="*/ 6209 h 10000"/>
                <a:gd name="connsiteX47-3395" fmla="*/ 5277 w 10000"/>
                <a:gd name="connsiteY47-3396" fmla="*/ 6967 h 10000"/>
                <a:gd name="connsiteX48-3397" fmla="*/ 4391 w 10000"/>
                <a:gd name="connsiteY48-3398" fmla="*/ 7725 h 10000"/>
                <a:gd name="connsiteX49-3399" fmla="*/ 3506 w 10000"/>
                <a:gd name="connsiteY49-3400" fmla="*/ 8294 h 10000"/>
                <a:gd name="connsiteX50-3401" fmla="*/ 2657 w 10000"/>
                <a:gd name="connsiteY50-3402" fmla="*/ 8863 h 10000"/>
                <a:gd name="connsiteX51-3403" fmla="*/ 1771 w 10000"/>
                <a:gd name="connsiteY51-3404" fmla="*/ 9431 h 10000"/>
                <a:gd name="connsiteX52-3405" fmla="*/ 1771 w 10000"/>
                <a:gd name="connsiteY52-3406" fmla="*/ 9431 h 10000"/>
                <a:gd name="connsiteX0-3407" fmla="*/ 1771 w 10000"/>
                <a:gd name="connsiteY0-3408" fmla="*/ 9431 h 10000"/>
                <a:gd name="connsiteX1-3409" fmla="*/ 1181 w 10000"/>
                <a:gd name="connsiteY1-3410" fmla="*/ 9621 h 10000"/>
                <a:gd name="connsiteX2-3411" fmla="*/ 590 w 10000"/>
                <a:gd name="connsiteY2-3412" fmla="*/ 9810 h 10000"/>
                <a:gd name="connsiteX3-3413" fmla="*/ 0 w 10000"/>
                <a:gd name="connsiteY3-3414" fmla="*/ 10000 h 10000"/>
                <a:gd name="connsiteX4-3415" fmla="*/ 0 w 10000"/>
                <a:gd name="connsiteY4-3416" fmla="*/ 10000 h 10000"/>
                <a:gd name="connsiteX5-3417" fmla="*/ 0 w 10000"/>
                <a:gd name="connsiteY5-3418" fmla="*/ 9810 h 10000"/>
                <a:gd name="connsiteX6-3419" fmla="*/ 0 w 10000"/>
                <a:gd name="connsiteY6-3420" fmla="*/ 9621 h 10000"/>
                <a:gd name="connsiteX7-3421" fmla="*/ 590 w 10000"/>
                <a:gd name="connsiteY7-3422" fmla="*/ 9242 h 10000"/>
                <a:gd name="connsiteX8-3423" fmla="*/ 1181 w 10000"/>
                <a:gd name="connsiteY8-3424" fmla="*/ 8863 h 10000"/>
                <a:gd name="connsiteX9-3425" fmla="*/ 1771 w 10000"/>
                <a:gd name="connsiteY9-3426" fmla="*/ 8483 h 10000"/>
                <a:gd name="connsiteX10-3427" fmla="*/ 2657 w 10000"/>
                <a:gd name="connsiteY10-3428" fmla="*/ 7915 h 10000"/>
                <a:gd name="connsiteX11-3429" fmla="*/ 3247 w 10000"/>
                <a:gd name="connsiteY11-3430" fmla="*/ 7156 h 10000"/>
                <a:gd name="connsiteX12-3431" fmla="*/ 4096 w 10000"/>
                <a:gd name="connsiteY12-3432" fmla="*/ 6398 h 10000"/>
                <a:gd name="connsiteX13-3433" fmla="*/ 4686 w 10000"/>
                <a:gd name="connsiteY13-3434" fmla="*/ 5664 h 10000"/>
                <a:gd name="connsiteX14-3435" fmla="*/ 5572 w 10000"/>
                <a:gd name="connsiteY14-3436" fmla="*/ 4905 h 10000"/>
                <a:gd name="connsiteX15-3437" fmla="*/ 5867 w 10000"/>
                <a:gd name="connsiteY15-3438" fmla="*/ 4147 h 10000"/>
                <a:gd name="connsiteX16-3439" fmla="*/ 6458 w 10000"/>
                <a:gd name="connsiteY16-3440" fmla="*/ 3199 h 10000"/>
                <a:gd name="connsiteX17-3441" fmla="*/ 6753 w 10000"/>
                <a:gd name="connsiteY17-3442" fmla="*/ 2820 h 10000"/>
                <a:gd name="connsiteX18-3443" fmla="*/ 6753 w 10000"/>
                <a:gd name="connsiteY18-3444" fmla="*/ 2630 h 10000"/>
                <a:gd name="connsiteX19-3445" fmla="*/ 7048 w 10000"/>
                <a:gd name="connsiteY19-3446" fmla="*/ 2251 h 10000"/>
                <a:gd name="connsiteX20-3447" fmla="*/ 7048 w 10000"/>
                <a:gd name="connsiteY20-3448" fmla="*/ 2062 h 10000"/>
                <a:gd name="connsiteX21-3449" fmla="*/ 7048 w 10000"/>
                <a:gd name="connsiteY21-3450" fmla="*/ 1872 h 10000"/>
                <a:gd name="connsiteX22-3451" fmla="*/ 7048 w 10000"/>
                <a:gd name="connsiteY22-3452" fmla="*/ 1682 h 10000"/>
                <a:gd name="connsiteX23-3453" fmla="*/ 7048 w 10000"/>
                <a:gd name="connsiteY23-3454" fmla="*/ 1493 h 10000"/>
                <a:gd name="connsiteX24-3455" fmla="*/ 7048 w 10000"/>
                <a:gd name="connsiteY24-3456" fmla="*/ 1493 h 10000"/>
                <a:gd name="connsiteX25-3457" fmla="*/ 7048 w 10000"/>
                <a:gd name="connsiteY25-3458" fmla="*/ 1493 h 10000"/>
                <a:gd name="connsiteX26-3459" fmla="*/ 7934 w 10000"/>
                <a:gd name="connsiteY26-3460" fmla="*/ 0 h 10000"/>
                <a:gd name="connsiteX27-3461" fmla="*/ 8819 w 10000"/>
                <a:gd name="connsiteY27-3462" fmla="*/ 379 h 10000"/>
                <a:gd name="connsiteX28-3463" fmla="*/ 9114 w 10000"/>
                <a:gd name="connsiteY28-3464" fmla="*/ 379 h 10000"/>
                <a:gd name="connsiteX29-3465" fmla="*/ 9410 w 10000"/>
                <a:gd name="connsiteY29-3466" fmla="*/ 569 h 10000"/>
                <a:gd name="connsiteX30-3467" fmla="*/ 9705 w 10000"/>
                <a:gd name="connsiteY30-3468" fmla="*/ 758 h 10000"/>
                <a:gd name="connsiteX31-3469" fmla="*/ 10000 w 10000"/>
                <a:gd name="connsiteY31-3470" fmla="*/ 948 h 10000"/>
                <a:gd name="connsiteX32-3471" fmla="*/ 10000 w 10000"/>
                <a:gd name="connsiteY32-3472" fmla="*/ 1137 h 10000"/>
                <a:gd name="connsiteX33-3473" fmla="*/ 9705 w 10000"/>
                <a:gd name="connsiteY33-3474" fmla="*/ 1493 h 10000"/>
                <a:gd name="connsiteX34-3475" fmla="*/ 9705 w 10000"/>
                <a:gd name="connsiteY34-3476" fmla="*/ 1682 h 10000"/>
                <a:gd name="connsiteX35-3477" fmla="*/ 9410 w 10000"/>
                <a:gd name="connsiteY35-3478" fmla="*/ 1682 h 10000"/>
                <a:gd name="connsiteX36-3479" fmla="*/ 9410 w 10000"/>
                <a:gd name="connsiteY36-3480" fmla="*/ 1872 h 10000"/>
                <a:gd name="connsiteX37-3481" fmla="*/ 9114 w 10000"/>
                <a:gd name="connsiteY37-3482" fmla="*/ 2062 h 10000"/>
                <a:gd name="connsiteX38-3483" fmla="*/ 8819 w 10000"/>
                <a:gd name="connsiteY38-3484" fmla="*/ 2251 h 10000"/>
                <a:gd name="connsiteX39-3485" fmla="*/ 8819 w 10000"/>
                <a:gd name="connsiteY39-3486" fmla="*/ 2441 h 10000"/>
                <a:gd name="connsiteX40-3487" fmla="*/ 8524 w 10000"/>
                <a:gd name="connsiteY40-3488" fmla="*/ 2820 h 10000"/>
                <a:gd name="connsiteX41-3489" fmla="*/ 8229 w 10000"/>
                <a:gd name="connsiteY41-3490" fmla="*/ 3199 h 10000"/>
                <a:gd name="connsiteX42-3491" fmla="*/ 8229 w 10000"/>
                <a:gd name="connsiteY42-3492" fmla="*/ 3768 h 10000"/>
                <a:gd name="connsiteX43-3493" fmla="*/ 7638 w 10000"/>
                <a:gd name="connsiteY43-3494" fmla="*/ 4526 h 10000"/>
                <a:gd name="connsiteX44-3495" fmla="*/ 6753 w 10000"/>
                <a:gd name="connsiteY44-3496" fmla="*/ 5474 h 10000"/>
                <a:gd name="connsiteX45-3497" fmla="*/ 6162 w 10000"/>
                <a:gd name="connsiteY45-3498" fmla="*/ 6209 h 10000"/>
                <a:gd name="connsiteX46-3499" fmla="*/ 5277 w 10000"/>
                <a:gd name="connsiteY46-3500" fmla="*/ 6967 h 10000"/>
                <a:gd name="connsiteX47-3501" fmla="*/ 4391 w 10000"/>
                <a:gd name="connsiteY47-3502" fmla="*/ 7725 h 10000"/>
                <a:gd name="connsiteX48-3503" fmla="*/ 3506 w 10000"/>
                <a:gd name="connsiteY48-3504" fmla="*/ 8294 h 10000"/>
                <a:gd name="connsiteX49-3505" fmla="*/ 2657 w 10000"/>
                <a:gd name="connsiteY49-3506" fmla="*/ 8863 h 10000"/>
                <a:gd name="connsiteX50-3507" fmla="*/ 1771 w 10000"/>
                <a:gd name="connsiteY50-3508" fmla="*/ 9431 h 10000"/>
                <a:gd name="connsiteX51-3509" fmla="*/ 1771 w 10000"/>
                <a:gd name="connsiteY51-3510" fmla="*/ 9431 h 10000"/>
                <a:gd name="connsiteX0-3511" fmla="*/ 1771 w 10000"/>
                <a:gd name="connsiteY0-3512" fmla="*/ 9052 h 9621"/>
                <a:gd name="connsiteX1-3513" fmla="*/ 1181 w 10000"/>
                <a:gd name="connsiteY1-3514" fmla="*/ 9242 h 9621"/>
                <a:gd name="connsiteX2-3515" fmla="*/ 590 w 10000"/>
                <a:gd name="connsiteY2-3516" fmla="*/ 9431 h 9621"/>
                <a:gd name="connsiteX3-3517" fmla="*/ 0 w 10000"/>
                <a:gd name="connsiteY3-3518" fmla="*/ 9621 h 9621"/>
                <a:gd name="connsiteX4-3519" fmla="*/ 0 w 10000"/>
                <a:gd name="connsiteY4-3520" fmla="*/ 9621 h 9621"/>
                <a:gd name="connsiteX5-3521" fmla="*/ 0 w 10000"/>
                <a:gd name="connsiteY5-3522" fmla="*/ 9431 h 9621"/>
                <a:gd name="connsiteX6-3523" fmla="*/ 0 w 10000"/>
                <a:gd name="connsiteY6-3524" fmla="*/ 9242 h 9621"/>
                <a:gd name="connsiteX7-3525" fmla="*/ 590 w 10000"/>
                <a:gd name="connsiteY7-3526" fmla="*/ 8863 h 9621"/>
                <a:gd name="connsiteX8-3527" fmla="*/ 1181 w 10000"/>
                <a:gd name="connsiteY8-3528" fmla="*/ 8484 h 9621"/>
                <a:gd name="connsiteX9-3529" fmla="*/ 1771 w 10000"/>
                <a:gd name="connsiteY9-3530" fmla="*/ 8104 h 9621"/>
                <a:gd name="connsiteX10-3531" fmla="*/ 2657 w 10000"/>
                <a:gd name="connsiteY10-3532" fmla="*/ 7536 h 9621"/>
                <a:gd name="connsiteX11-3533" fmla="*/ 3247 w 10000"/>
                <a:gd name="connsiteY11-3534" fmla="*/ 6777 h 9621"/>
                <a:gd name="connsiteX12-3535" fmla="*/ 4096 w 10000"/>
                <a:gd name="connsiteY12-3536" fmla="*/ 6019 h 9621"/>
                <a:gd name="connsiteX13-3537" fmla="*/ 4686 w 10000"/>
                <a:gd name="connsiteY13-3538" fmla="*/ 5285 h 9621"/>
                <a:gd name="connsiteX14-3539" fmla="*/ 5572 w 10000"/>
                <a:gd name="connsiteY14-3540" fmla="*/ 4526 h 9621"/>
                <a:gd name="connsiteX15-3541" fmla="*/ 5867 w 10000"/>
                <a:gd name="connsiteY15-3542" fmla="*/ 3768 h 9621"/>
                <a:gd name="connsiteX16-3543" fmla="*/ 6458 w 10000"/>
                <a:gd name="connsiteY16-3544" fmla="*/ 2820 h 9621"/>
                <a:gd name="connsiteX17-3545" fmla="*/ 6753 w 10000"/>
                <a:gd name="connsiteY17-3546" fmla="*/ 2441 h 9621"/>
                <a:gd name="connsiteX18-3547" fmla="*/ 6753 w 10000"/>
                <a:gd name="connsiteY18-3548" fmla="*/ 2251 h 9621"/>
                <a:gd name="connsiteX19-3549" fmla="*/ 7048 w 10000"/>
                <a:gd name="connsiteY19-3550" fmla="*/ 1872 h 9621"/>
                <a:gd name="connsiteX20-3551" fmla="*/ 7048 w 10000"/>
                <a:gd name="connsiteY20-3552" fmla="*/ 1683 h 9621"/>
                <a:gd name="connsiteX21-3553" fmla="*/ 7048 w 10000"/>
                <a:gd name="connsiteY21-3554" fmla="*/ 1493 h 9621"/>
                <a:gd name="connsiteX22-3555" fmla="*/ 7048 w 10000"/>
                <a:gd name="connsiteY22-3556" fmla="*/ 1303 h 9621"/>
                <a:gd name="connsiteX23-3557" fmla="*/ 7048 w 10000"/>
                <a:gd name="connsiteY23-3558" fmla="*/ 1114 h 9621"/>
                <a:gd name="connsiteX24-3559" fmla="*/ 7048 w 10000"/>
                <a:gd name="connsiteY24-3560" fmla="*/ 1114 h 9621"/>
                <a:gd name="connsiteX25-3561" fmla="*/ 7048 w 10000"/>
                <a:gd name="connsiteY25-3562" fmla="*/ 1114 h 9621"/>
                <a:gd name="connsiteX26-3563" fmla="*/ 8819 w 10000"/>
                <a:gd name="connsiteY26-3564" fmla="*/ 0 h 9621"/>
                <a:gd name="connsiteX27-3565" fmla="*/ 9114 w 10000"/>
                <a:gd name="connsiteY27-3566" fmla="*/ 0 h 9621"/>
                <a:gd name="connsiteX28-3567" fmla="*/ 9410 w 10000"/>
                <a:gd name="connsiteY28-3568" fmla="*/ 190 h 9621"/>
                <a:gd name="connsiteX29-3569" fmla="*/ 9705 w 10000"/>
                <a:gd name="connsiteY29-3570" fmla="*/ 379 h 9621"/>
                <a:gd name="connsiteX30-3571" fmla="*/ 10000 w 10000"/>
                <a:gd name="connsiteY30-3572" fmla="*/ 569 h 9621"/>
                <a:gd name="connsiteX31-3573" fmla="*/ 10000 w 10000"/>
                <a:gd name="connsiteY31-3574" fmla="*/ 758 h 9621"/>
                <a:gd name="connsiteX32-3575" fmla="*/ 9705 w 10000"/>
                <a:gd name="connsiteY32-3576" fmla="*/ 1114 h 9621"/>
                <a:gd name="connsiteX33-3577" fmla="*/ 9705 w 10000"/>
                <a:gd name="connsiteY33-3578" fmla="*/ 1303 h 9621"/>
                <a:gd name="connsiteX34-3579" fmla="*/ 9410 w 10000"/>
                <a:gd name="connsiteY34-3580" fmla="*/ 1303 h 9621"/>
                <a:gd name="connsiteX35-3581" fmla="*/ 9410 w 10000"/>
                <a:gd name="connsiteY35-3582" fmla="*/ 1493 h 9621"/>
                <a:gd name="connsiteX36-3583" fmla="*/ 9114 w 10000"/>
                <a:gd name="connsiteY36-3584" fmla="*/ 1683 h 9621"/>
                <a:gd name="connsiteX37-3585" fmla="*/ 8819 w 10000"/>
                <a:gd name="connsiteY37-3586" fmla="*/ 1872 h 9621"/>
                <a:gd name="connsiteX38-3587" fmla="*/ 8819 w 10000"/>
                <a:gd name="connsiteY38-3588" fmla="*/ 2062 h 9621"/>
                <a:gd name="connsiteX39-3589" fmla="*/ 8524 w 10000"/>
                <a:gd name="connsiteY39-3590" fmla="*/ 2441 h 9621"/>
                <a:gd name="connsiteX40-3591" fmla="*/ 8229 w 10000"/>
                <a:gd name="connsiteY40-3592" fmla="*/ 2820 h 9621"/>
                <a:gd name="connsiteX41-3593" fmla="*/ 8229 w 10000"/>
                <a:gd name="connsiteY41-3594" fmla="*/ 3389 h 9621"/>
                <a:gd name="connsiteX42-3595" fmla="*/ 7638 w 10000"/>
                <a:gd name="connsiteY42-3596" fmla="*/ 4147 h 9621"/>
                <a:gd name="connsiteX43-3597" fmla="*/ 6753 w 10000"/>
                <a:gd name="connsiteY43-3598" fmla="*/ 5095 h 9621"/>
                <a:gd name="connsiteX44-3599" fmla="*/ 6162 w 10000"/>
                <a:gd name="connsiteY44-3600" fmla="*/ 5830 h 9621"/>
                <a:gd name="connsiteX45-3601" fmla="*/ 5277 w 10000"/>
                <a:gd name="connsiteY45-3602" fmla="*/ 6588 h 9621"/>
                <a:gd name="connsiteX46-3603" fmla="*/ 4391 w 10000"/>
                <a:gd name="connsiteY46-3604" fmla="*/ 7346 h 9621"/>
                <a:gd name="connsiteX47-3605" fmla="*/ 3506 w 10000"/>
                <a:gd name="connsiteY47-3606" fmla="*/ 7915 h 9621"/>
                <a:gd name="connsiteX48-3607" fmla="*/ 2657 w 10000"/>
                <a:gd name="connsiteY48-3608" fmla="*/ 8484 h 9621"/>
                <a:gd name="connsiteX49-3609" fmla="*/ 1771 w 10000"/>
                <a:gd name="connsiteY49-3610" fmla="*/ 9052 h 9621"/>
                <a:gd name="connsiteX50-3611" fmla="*/ 1771 w 10000"/>
                <a:gd name="connsiteY50-3612" fmla="*/ 9052 h 9621"/>
                <a:gd name="connsiteX0-3613" fmla="*/ 1771 w 10000"/>
                <a:gd name="connsiteY0-3614" fmla="*/ 9409 h 10000"/>
                <a:gd name="connsiteX1-3615" fmla="*/ 1181 w 10000"/>
                <a:gd name="connsiteY1-3616" fmla="*/ 9606 h 10000"/>
                <a:gd name="connsiteX2-3617" fmla="*/ 590 w 10000"/>
                <a:gd name="connsiteY2-3618" fmla="*/ 9803 h 10000"/>
                <a:gd name="connsiteX3-3619" fmla="*/ 0 w 10000"/>
                <a:gd name="connsiteY3-3620" fmla="*/ 10000 h 10000"/>
                <a:gd name="connsiteX4-3621" fmla="*/ 0 w 10000"/>
                <a:gd name="connsiteY4-3622" fmla="*/ 10000 h 10000"/>
                <a:gd name="connsiteX5-3623" fmla="*/ 0 w 10000"/>
                <a:gd name="connsiteY5-3624" fmla="*/ 9803 h 10000"/>
                <a:gd name="connsiteX6-3625" fmla="*/ 0 w 10000"/>
                <a:gd name="connsiteY6-3626" fmla="*/ 9606 h 10000"/>
                <a:gd name="connsiteX7-3627" fmla="*/ 590 w 10000"/>
                <a:gd name="connsiteY7-3628" fmla="*/ 9212 h 10000"/>
                <a:gd name="connsiteX8-3629" fmla="*/ 1181 w 10000"/>
                <a:gd name="connsiteY8-3630" fmla="*/ 8818 h 10000"/>
                <a:gd name="connsiteX9-3631" fmla="*/ 1771 w 10000"/>
                <a:gd name="connsiteY9-3632" fmla="*/ 8423 h 10000"/>
                <a:gd name="connsiteX10-3633" fmla="*/ 2657 w 10000"/>
                <a:gd name="connsiteY10-3634" fmla="*/ 7833 h 10000"/>
                <a:gd name="connsiteX11-3635" fmla="*/ 3247 w 10000"/>
                <a:gd name="connsiteY11-3636" fmla="*/ 7044 h 10000"/>
                <a:gd name="connsiteX12-3637" fmla="*/ 4096 w 10000"/>
                <a:gd name="connsiteY12-3638" fmla="*/ 6256 h 10000"/>
                <a:gd name="connsiteX13-3639" fmla="*/ 4686 w 10000"/>
                <a:gd name="connsiteY13-3640" fmla="*/ 5493 h 10000"/>
                <a:gd name="connsiteX14-3641" fmla="*/ 5572 w 10000"/>
                <a:gd name="connsiteY14-3642" fmla="*/ 4704 h 10000"/>
                <a:gd name="connsiteX15-3643" fmla="*/ 5867 w 10000"/>
                <a:gd name="connsiteY15-3644" fmla="*/ 3916 h 10000"/>
                <a:gd name="connsiteX16-3645" fmla="*/ 6458 w 10000"/>
                <a:gd name="connsiteY16-3646" fmla="*/ 2931 h 10000"/>
                <a:gd name="connsiteX17-3647" fmla="*/ 6753 w 10000"/>
                <a:gd name="connsiteY17-3648" fmla="*/ 2537 h 10000"/>
                <a:gd name="connsiteX18-3649" fmla="*/ 6753 w 10000"/>
                <a:gd name="connsiteY18-3650" fmla="*/ 2340 h 10000"/>
                <a:gd name="connsiteX19-3651" fmla="*/ 7048 w 10000"/>
                <a:gd name="connsiteY19-3652" fmla="*/ 1946 h 10000"/>
                <a:gd name="connsiteX20-3653" fmla="*/ 7048 w 10000"/>
                <a:gd name="connsiteY20-3654" fmla="*/ 1749 h 10000"/>
                <a:gd name="connsiteX21-3655" fmla="*/ 7048 w 10000"/>
                <a:gd name="connsiteY21-3656" fmla="*/ 1552 h 10000"/>
                <a:gd name="connsiteX22-3657" fmla="*/ 7048 w 10000"/>
                <a:gd name="connsiteY22-3658" fmla="*/ 1354 h 10000"/>
                <a:gd name="connsiteX23-3659" fmla="*/ 7048 w 10000"/>
                <a:gd name="connsiteY23-3660" fmla="*/ 1158 h 10000"/>
                <a:gd name="connsiteX24-3661" fmla="*/ 7048 w 10000"/>
                <a:gd name="connsiteY24-3662" fmla="*/ 1158 h 10000"/>
                <a:gd name="connsiteX25-3663" fmla="*/ 7048 w 10000"/>
                <a:gd name="connsiteY25-3664" fmla="*/ 1158 h 10000"/>
                <a:gd name="connsiteX26-3665" fmla="*/ 8819 w 10000"/>
                <a:gd name="connsiteY26-3666" fmla="*/ 0 h 10000"/>
                <a:gd name="connsiteX27-3667" fmla="*/ 9410 w 10000"/>
                <a:gd name="connsiteY27-3668" fmla="*/ 197 h 10000"/>
                <a:gd name="connsiteX28-3669" fmla="*/ 9705 w 10000"/>
                <a:gd name="connsiteY28-3670" fmla="*/ 394 h 10000"/>
                <a:gd name="connsiteX29-3671" fmla="*/ 10000 w 10000"/>
                <a:gd name="connsiteY29-3672" fmla="*/ 591 h 10000"/>
                <a:gd name="connsiteX30-3673" fmla="*/ 10000 w 10000"/>
                <a:gd name="connsiteY30-3674" fmla="*/ 788 h 10000"/>
                <a:gd name="connsiteX31-3675" fmla="*/ 9705 w 10000"/>
                <a:gd name="connsiteY31-3676" fmla="*/ 1158 h 10000"/>
                <a:gd name="connsiteX32-3677" fmla="*/ 9705 w 10000"/>
                <a:gd name="connsiteY32-3678" fmla="*/ 1354 h 10000"/>
                <a:gd name="connsiteX33-3679" fmla="*/ 9410 w 10000"/>
                <a:gd name="connsiteY33-3680" fmla="*/ 1354 h 10000"/>
                <a:gd name="connsiteX34-3681" fmla="*/ 9410 w 10000"/>
                <a:gd name="connsiteY34-3682" fmla="*/ 1552 h 10000"/>
                <a:gd name="connsiteX35-3683" fmla="*/ 9114 w 10000"/>
                <a:gd name="connsiteY35-3684" fmla="*/ 1749 h 10000"/>
                <a:gd name="connsiteX36-3685" fmla="*/ 8819 w 10000"/>
                <a:gd name="connsiteY36-3686" fmla="*/ 1946 h 10000"/>
                <a:gd name="connsiteX37-3687" fmla="*/ 8819 w 10000"/>
                <a:gd name="connsiteY37-3688" fmla="*/ 2143 h 10000"/>
                <a:gd name="connsiteX38-3689" fmla="*/ 8524 w 10000"/>
                <a:gd name="connsiteY38-3690" fmla="*/ 2537 h 10000"/>
                <a:gd name="connsiteX39-3691" fmla="*/ 8229 w 10000"/>
                <a:gd name="connsiteY39-3692" fmla="*/ 2931 h 10000"/>
                <a:gd name="connsiteX40-3693" fmla="*/ 8229 w 10000"/>
                <a:gd name="connsiteY40-3694" fmla="*/ 3523 h 10000"/>
                <a:gd name="connsiteX41-3695" fmla="*/ 7638 w 10000"/>
                <a:gd name="connsiteY41-3696" fmla="*/ 4310 h 10000"/>
                <a:gd name="connsiteX42-3697" fmla="*/ 6753 w 10000"/>
                <a:gd name="connsiteY42-3698" fmla="*/ 5296 h 10000"/>
                <a:gd name="connsiteX43-3699" fmla="*/ 6162 w 10000"/>
                <a:gd name="connsiteY43-3700" fmla="*/ 6060 h 10000"/>
                <a:gd name="connsiteX44-3701" fmla="*/ 5277 w 10000"/>
                <a:gd name="connsiteY44-3702" fmla="*/ 6848 h 10000"/>
                <a:gd name="connsiteX45-3703" fmla="*/ 4391 w 10000"/>
                <a:gd name="connsiteY45-3704" fmla="*/ 7635 h 10000"/>
                <a:gd name="connsiteX46-3705" fmla="*/ 3506 w 10000"/>
                <a:gd name="connsiteY46-3706" fmla="*/ 8227 h 10000"/>
                <a:gd name="connsiteX47-3707" fmla="*/ 2657 w 10000"/>
                <a:gd name="connsiteY47-3708" fmla="*/ 8818 h 10000"/>
                <a:gd name="connsiteX48-3709" fmla="*/ 1771 w 10000"/>
                <a:gd name="connsiteY48-3710" fmla="*/ 9409 h 10000"/>
                <a:gd name="connsiteX49-3711" fmla="*/ 1771 w 10000"/>
                <a:gd name="connsiteY49-3712" fmla="*/ 9409 h 10000"/>
                <a:gd name="connsiteX0-3713" fmla="*/ 1771 w 10000"/>
                <a:gd name="connsiteY0-3714" fmla="*/ 9212 h 9803"/>
                <a:gd name="connsiteX1-3715" fmla="*/ 1181 w 10000"/>
                <a:gd name="connsiteY1-3716" fmla="*/ 9409 h 9803"/>
                <a:gd name="connsiteX2-3717" fmla="*/ 590 w 10000"/>
                <a:gd name="connsiteY2-3718" fmla="*/ 9606 h 9803"/>
                <a:gd name="connsiteX3-3719" fmla="*/ 0 w 10000"/>
                <a:gd name="connsiteY3-3720" fmla="*/ 9803 h 9803"/>
                <a:gd name="connsiteX4-3721" fmla="*/ 0 w 10000"/>
                <a:gd name="connsiteY4-3722" fmla="*/ 9803 h 9803"/>
                <a:gd name="connsiteX5-3723" fmla="*/ 0 w 10000"/>
                <a:gd name="connsiteY5-3724" fmla="*/ 9606 h 9803"/>
                <a:gd name="connsiteX6-3725" fmla="*/ 0 w 10000"/>
                <a:gd name="connsiteY6-3726" fmla="*/ 9409 h 9803"/>
                <a:gd name="connsiteX7-3727" fmla="*/ 590 w 10000"/>
                <a:gd name="connsiteY7-3728" fmla="*/ 9015 h 9803"/>
                <a:gd name="connsiteX8-3729" fmla="*/ 1181 w 10000"/>
                <a:gd name="connsiteY8-3730" fmla="*/ 8621 h 9803"/>
                <a:gd name="connsiteX9-3731" fmla="*/ 1771 w 10000"/>
                <a:gd name="connsiteY9-3732" fmla="*/ 8226 h 9803"/>
                <a:gd name="connsiteX10-3733" fmla="*/ 2657 w 10000"/>
                <a:gd name="connsiteY10-3734" fmla="*/ 7636 h 9803"/>
                <a:gd name="connsiteX11-3735" fmla="*/ 3247 w 10000"/>
                <a:gd name="connsiteY11-3736" fmla="*/ 6847 h 9803"/>
                <a:gd name="connsiteX12-3737" fmla="*/ 4096 w 10000"/>
                <a:gd name="connsiteY12-3738" fmla="*/ 6059 h 9803"/>
                <a:gd name="connsiteX13-3739" fmla="*/ 4686 w 10000"/>
                <a:gd name="connsiteY13-3740" fmla="*/ 5296 h 9803"/>
                <a:gd name="connsiteX14-3741" fmla="*/ 5572 w 10000"/>
                <a:gd name="connsiteY14-3742" fmla="*/ 4507 h 9803"/>
                <a:gd name="connsiteX15-3743" fmla="*/ 5867 w 10000"/>
                <a:gd name="connsiteY15-3744" fmla="*/ 3719 h 9803"/>
                <a:gd name="connsiteX16-3745" fmla="*/ 6458 w 10000"/>
                <a:gd name="connsiteY16-3746" fmla="*/ 2734 h 9803"/>
                <a:gd name="connsiteX17-3747" fmla="*/ 6753 w 10000"/>
                <a:gd name="connsiteY17-3748" fmla="*/ 2340 h 9803"/>
                <a:gd name="connsiteX18-3749" fmla="*/ 6753 w 10000"/>
                <a:gd name="connsiteY18-3750" fmla="*/ 2143 h 9803"/>
                <a:gd name="connsiteX19-3751" fmla="*/ 7048 w 10000"/>
                <a:gd name="connsiteY19-3752" fmla="*/ 1749 h 9803"/>
                <a:gd name="connsiteX20-3753" fmla="*/ 7048 w 10000"/>
                <a:gd name="connsiteY20-3754" fmla="*/ 1552 h 9803"/>
                <a:gd name="connsiteX21-3755" fmla="*/ 7048 w 10000"/>
                <a:gd name="connsiteY21-3756" fmla="*/ 1355 h 9803"/>
                <a:gd name="connsiteX22-3757" fmla="*/ 7048 w 10000"/>
                <a:gd name="connsiteY22-3758" fmla="*/ 1157 h 9803"/>
                <a:gd name="connsiteX23-3759" fmla="*/ 7048 w 10000"/>
                <a:gd name="connsiteY23-3760" fmla="*/ 961 h 9803"/>
                <a:gd name="connsiteX24-3761" fmla="*/ 7048 w 10000"/>
                <a:gd name="connsiteY24-3762" fmla="*/ 961 h 9803"/>
                <a:gd name="connsiteX25-3763" fmla="*/ 7048 w 10000"/>
                <a:gd name="connsiteY25-3764" fmla="*/ 961 h 9803"/>
                <a:gd name="connsiteX26-3765" fmla="*/ 9410 w 10000"/>
                <a:gd name="connsiteY26-3766" fmla="*/ 0 h 9803"/>
                <a:gd name="connsiteX27-3767" fmla="*/ 9705 w 10000"/>
                <a:gd name="connsiteY27-3768" fmla="*/ 197 h 9803"/>
                <a:gd name="connsiteX28-3769" fmla="*/ 10000 w 10000"/>
                <a:gd name="connsiteY28-3770" fmla="*/ 394 h 9803"/>
                <a:gd name="connsiteX29-3771" fmla="*/ 10000 w 10000"/>
                <a:gd name="connsiteY29-3772" fmla="*/ 591 h 9803"/>
                <a:gd name="connsiteX30-3773" fmla="*/ 9705 w 10000"/>
                <a:gd name="connsiteY30-3774" fmla="*/ 961 h 9803"/>
                <a:gd name="connsiteX31-3775" fmla="*/ 9705 w 10000"/>
                <a:gd name="connsiteY31-3776" fmla="*/ 1157 h 9803"/>
                <a:gd name="connsiteX32-3777" fmla="*/ 9410 w 10000"/>
                <a:gd name="connsiteY32-3778" fmla="*/ 1157 h 9803"/>
                <a:gd name="connsiteX33-3779" fmla="*/ 9410 w 10000"/>
                <a:gd name="connsiteY33-3780" fmla="*/ 1355 h 9803"/>
                <a:gd name="connsiteX34-3781" fmla="*/ 9114 w 10000"/>
                <a:gd name="connsiteY34-3782" fmla="*/ 1552 h 9803"/>
                <a:gd name="connsiteX35-3783" fmla="*/ 8819 w 10000"/>
                <a:gd name="connsiteY35-3784" fmla="*/ 1749 h 9803"/>
                <a:gd name="connsiteX36-3785" fmla="*/ 8819 w 10000"/>
                <a:gd name="connsiteY36-3786" fmla="*/ 1946 h 9803"/>
                <a:gd name="connsiteX37-3787" fmla="*/ 8524 w 10000"/>
                <a:gd name="connsiteY37-3788" fmla="*/ 2340 h 9803"/>
                <a:gd name="connsiteX38-3789" fmla="*/ 8229 w 10000"/>
                <a:gd name="connsiteY38-3790" fmla="*/ 2734 h 9803"/>
                <a:gd name="connsiteX39-3791" fmla="*/ 8229 w 10000"/>
                <a:gd name="connsiteY39-3792" fmla="*/ 3326 h 9803"/>
                <a:gd name="connsiteX40-3793" fmla="*/ 7638 w 10000"/>
                <a:gd name="connsiteY40-3794" fmla="*/ 4113 h 9803"/>
                <a:gd name="connsiteX41-3795" fmla="*/ 6753 w 10000"/>
                <a:gd name="connsiteY41-3796" fmla="*/ 5099 h 9803"/>
                <a:gd name="connsiteX42-3797" fmla="*/ 6162 w 10000"/>
                <a:gd name="connsiteY42-3798" fmla="*/ 5863 h 9803"/>
                <a:gd name="connsiteX43-3799" fmla="*/ 5277 w 10000"/>
                <a:gd name="connsiteY43-3800" fmla="*/ 6651 h 9803"/>
                <a:gd name="connsiteX44-3801" fmla="*/ 4391 w 10000"/>
                <a:gd name="connsiteY44-3802" fmla="*/ 7438 h 9803"/>
                <a:gd name="connsiteX45-3803" fmla="*/ 3506 w 10000"/>
                <a:gd name="connsiteY45-3804" fmla="*/ 8030 h 9803"/>
                <a:gd name="connsiteX46-3805" fmla="*/ 2657 w 10000"/>
                <a:gd name="connsiteY46-3806" fmla="*/ 8621 h 9803"/>
                <a:gd name="connsiteX47-3807" fmla="*/ 1771 w 10000"/>
                <a:gd name="connsiteY47-3808" fmla="*/ 9212 h 9803"/>
                <a:gd name="connsiteX48-3809" fmla="*/ 1771 w 10000"/>
                <a:gd name="connsiteY48-3810" fmla="*/ 9212 h 9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</a:cxnLst>
              <a:rect l="l" t="t" r="r" b="b"/>
              <a:pathLst>
                <a:path w="10000" h="9803">
                  <a:moveTo>
                    <a:pt x="1771" y="9212"/>
                  </a:moveTo>
                  <a:lnTo>
                    <a:pt x="1181" y="9409"/>
                  </a:lnTo>
                  <a:lnTo>
                    <a:pt x="590" y="9606"/>
                  </a:lnTo>
                  <a:lnTo>
                    <a:pt x="0" y="9803"/>
                  </a:lnTo>
                  <a:lnTo>
                    <a:pt x="0" y="9803"/>
                  </a:lnTo>
                  <a:lnTo>
                    <a:pt x="0" y="9606"/>
                  </a:lnTo>
                  <a:lnTo>
                    <a:pt x="0" y="9409"/>
                  </a:lnTo>
                  <a:lnTo>
                    <a:pt x="590" y="9015"/>
                  </a:lnTo>
                  <a:lnTo>
                    <a:pt x="1181" y="8621"/>
                  </a:lnTo>
                  <a:lnTo>
                    <a:pt x="1771" y="8226"/>
                  </a:lnTo>
                  <a:lnTo>
                    <a:pt x="2657" y="7636"/>
                  </a:lnTo>
                  <a:lnTo>
                    <a:pt x="3247" y="6847"/>
                  </a:lnTo>
                  <a:lnTo>
                    <a:pt x="4096" y="6059"/>
                  </a:lnTo>
                  <a:lnTo>
                    <a:pt x="4686" y="5296"/>
                  </a:lnTo>
                  <a:lnTo>
                    <a:pt x="5572" y="4507"/>
                  </a:lnTo>
                  <a:cubicBezTo>
                    <a:pt x="5670" y="4244"/>
                    <a:pt x="5769" y="3982"/>
                    <a:pt x="5867" y="3719"/>
                  </a:cubicBezTo>
                  <a:lnTo>
                    <a:pt x="6458" y="2734"/>
                  </a:lnTo>
                  <a:lnTo>
                    <a:pt x="6753" y="2340"/>
                  </a:lnTo>
                  <a:lnTo>
                    <a:pt x="6753" y="2143"/>
                  </a:lnTo>
                  <a:lnTo>
                    <a:pt x="7048" y="1749"/>
                  </a:lnTo>
                  <a:lnTo>
                    <a:pt x="7048" y="1552"/>
                  </a:lnTo>
                  <a:lnTo>
                    <a:pt x="7048" y="1355"/>
                  </a:lnTo>
                  <a:lnTo>
                    <a:pt x="7048" y="1157"/>
                  </a:lnTo>
                  <a:lnTo>
                    <a:pt x="7048" y="961"/>
                  </a:lnTo>
                  <a:lnTo>
                    <a:pt x="7048" y="961"/>
                  </a:lnTo>
                  <a:lnTo>
                    <a:pt x="7048" y="961"/>
                  </a:lnTo>
                  <a:lnTo>
                    <a:pt x="9410" y="0"/>
                  </a:lnTo>
                  <a:lnTo>
                    <a:pt x="9705" y="197"/>
                  </a:lnTo>
                  <a:lnTo>
                    <a:pt x="10000" y="394"/>
                  </a:lnTo>
                  <a:lnTo>
                    <a:pt x="10000" y="591"/>
                  </a:lnTo>
                  <a:lnTo>
                    <a:pt x="9705" y="961"/>
                  </a:lnTo>
                  <a:lnTo>
                    <a:pt x="9705" y="1157"/>
                  </a:lnTo>
                  <a:lnTo>
                    <a:pt x="9410" y="1157"/>
                  </a:lnTo>
                  <a:lnTo>
                    <a:pt x="9410" y="1355"/>
                  </a:lnTo>
                  <a:lnTo>
                    <a:pt x="9114" y="1552"/>
                  </a:lnTo>
                  <a:lnTo>
                    <a:pt x="8819" y="1749"/>
                  </a:lnTo>
                  <a:lnTo>
                    <a:pt x="8819" y="1946"/>
                  </a:lnTo>
                  <a:lnTo>
                    <a:pt x="8524" y="2340"/>
                  </a:lnTo>
                  <a:lnTo>
                    <a:pt x="8229" y="2734"/>
                  </a:lnTo>
                  <a:lnTo>
                    <a:pt x="8229" y="3326"/>
                  </a:lnTo>
                  <a:lnTo>
                    <a:pt x="7638" y="4113"/>
                  </a:lnTo>
                  <a:lnTo>
                    <a:pt x="6753" y="5099"/>
                  </a:lnTo>
                  <a:lnTo>
                    <a:pt x="6162" y="5863"/>
                  </a:lnTo>
                  <a:lnTo>
                    <a:pt x="5277" y="6651"/>
                  </a:lnTo>
                  <a:lnTo>
                    <a:pt x="4391" y="7438"/>
                  </a:lnTo>
                  <a:lnTo>
                    <a:pt x="3506" y="8030"/>
                  </a:lnTo>
                  <a:lnTo>
                    <a:pt x="2657" y="8621"/>
                  </a:lnTo>
                  <a:lnTo>
                    <a:pt x="1771" y="9212"/>
                  </a:lnTo>
                  <a:lnTo>
                    <a:pt x="1771" y="921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44" name="Freeform 40"/>
            <p:cNvSpPr/>
            <p:nvPr/>
          </p:nvSpPr>
          <p:spPr bwMode="auto">
            <a:xfrm>
              <a:off x="1673" y="3774"/>
              <a:ext cx="598" cy="238"/>
            </a:xfrm>
            <a:custGeom>
              <a:avLst/>
              <a:gdLst>
                <a:gd name="connsiteX0" fmla="*/ 1771 w 10000"/>
                <a:gd name="connsiteY0" fmla="*/ 9431 h 10000"/>
                <a:gd name="connsiteX1" fmla="*/ 1181 w 10000"/>
                <a:gd name="connsiteY1" fmla="*/ 9621 h 10000"/>
                <a:gd name="connsiteX2" fmla="*/ 590 w 10000"/>
                <a:gd name="connsiteY2" fmla="*/ 9810 h 10000"/>
                <a:gd name="connsiteX3" fmla="*/ 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9621 h 10000"/>
                <a:gd name="connsiteX6" fmla="*/ 590 w 10000"/>
                <a:gd name="connsiteY6" fmla="*/ 9242 h 10000"/>
                <a:gd name="connsiteX7" fmla="*/ 1181 w 10000"/>
                <a:gd name="connsiteY7" fmla="*/ 8863 h 10000"/>
                <a:gd name="connsiteX8" fmla="*/ 1771 w 10000"/>
                <a:gd name="connsiteY8" fmla="*/ 8483 h 10000"/>
                <a:gd name="connsiteX9" fmla="*/ 2657 w 10000"/>
                <a:gd name="connsiteY9" fmla="*/ 7915 h 10000"/>
                <a:gd name="connsiteX10" fmla="*/ 3247 w 10000"/>
                <a:gd name="connsiteY10" fmla="*/ 7156 h 10000"/>
                <a:gd name="connsiteX11" fmla="*/ 4096 w 10000"/>
                <a:gd name="connsiteY11" fmla="*/ 6398 h 10000"/>
                <a:gd name="connsiteX12" fmla="*/ 4686 w 10000"/>
                <a:gd name="connsiteY12" fmla="*/ 5664 h 10000"/>
                <a:gd name="connsiteX13" fmla="*/ 5572 w 10000"/>
                <a:gd name="connsiteY13" fmla="*/ 4905 h 10000"/>
                <a:gd name="connsiteX14" fmla="*/ 5867 w 10000"/>
                <a:gd name="connsiteY14" fmla="*/ 4147 h 10000"/>
                <a:gd name="connsiteX15" fmla="*/ 6458 w 10000"/>
                <a:gd name="connsiteY15" fmla="*/ 3199 h 10000"/>
                <a:gd name="connsiteX16" fmla="*/ 6753 w 10000"/>
                <a:gd name="connsiteY16" fmla="*/ 2820 h 10000"/>
                <a:gd name="connsiteX17" fmla="*/ 6753 w 10000"/>
                <a:gd name="connsiteY17" fmla="*/ 2630 h 10000"/>
                <a:gd name="connsiteX18" fmla="*/ 7048 w 10000"/>
                <a:gd name="connsiteY18" fmla="*/ 2251 h 10000"/>
                <a:gd name="connsiteX19" fmla="*/ 7048 w 10000"/>
                <a:gd name="connsiteY19" fmla="*/ 2062 h 10000"/>
                <a:gd name="connsiteX20" fmla="*/ 7048 w 10000"/>
                <a:gd name="connsiteY20" fmla="*/ 1872 h 10000"/>
                <a:gd name="connsiteX21" fmla="*/ 7048 w 10000"/>
                <a:gd name="connsiteY21" fmla="*/ 1682 h 10000"/>
                <a:gd name="connsiteX22" fmla="*/ 7048 w 10000"/>
                <a:gd name="connsiteY22" fmla="*/ 1493 h 10000"/>
                <a:gd name="connsiteX23" fmla="*/ 7048 w 10000"/>
                <a:gd name="connsiteY23" fmla="*/ 1493 h 10000"/>
                <a:gd name="connsiteX24" fmla="*/ 7048 w 10000"/>
                <a:gd name="connsiteY24" fmla="*/ 1493 h 10000"/>
                <a:gd name="connsiteX25" fmla="*/ 6458 w 10000"/>
                <a:gd name="connsiteY25" fmla="*/ 1493 h 10000"/>
                <a:gd name="connsiteX26" fmla="*/ 5867 w 10000"/>
                <a:gd name="connsiteY26" fmla="*/ 1682 h 10000"/>
                <a:gd name="connsiteX27" fmla="*/ 4982 w 10000"/>
                <a:gd name="connsiteY27" fmla="*/ 1872 h 10000"/>
                <a:gd name="connsiteX28" fmla="*/ 4096 w 10000"/>
                <a:gd name="connsiteY28" fmla="*/ 2062 h 10000"/>
                <a:gd name="connsiteX29" fmla="*/ 3247 w 10000"/>
                <a:gd name="connsiteY29" fmla="*/ 2062 h 10000"/>
                <a:gd name="connsiteX30" fmla="*/ 2952 w 10000"/>
                <a:gd name="connsiteY30" fmla="*/ 2251 h 10000"/>
                <a:gd name="connsiteX31" fmla="*/ 2657 w 10000"/>
                <a:gd name="connsiteY31" fmla="*/ 2251 h 10000"/>
                <a:gd name="connsiteX32" fmla="*/ 2362 w 10000"/>
                <a:gd name="connsiteY32" fmla="*/ 2251 h 10000"/>
                <a:gd name="connsiteX33" fmla="*/ 2066 w 10000"/>
                <a:gd name="connsiteY33" fmla="*/ 2062 h 10000"/>
                <a:gd name="connsiteX34" fmla="*/ 1771 w 10000"/>
                <a:gd name="connsiteY34" fmla="*/ 2062 h 10000"/>
                <a:gd name="connsiteX35" fmla="*/ 1181 w 10000"/>
                <a:gd name="connsiteY35" fmla="*/ 1682 h 10000"/>
                <a:gd name="connsiteX36" fmla="*/ 886 w 10000"/>
                <a:gd name="connsiteY36" fmla="*/ 1493 h 10000"/>
                <a:gd name="connsiteX37" fmla="*/ 590 w 10000"/>
                <a:gd name="connsiteY37" fmla="*/ 1303 h 10000"/>
                <a:gd name="connsiteX38" fmla="*/ 590 w 10000"/>
                <a:gd name="connsiteY38" fmla="*/ 1303 h 10000"/>
                <a:gd name="connsiteX39" fmla="*/ 886 w 10000"/>
                <a:gd name="connsiteY39" fmla="*/ 1137 h 10000"/>
                <a:gd name="connsiteX40" fmla="*/ 1181 w 10000"/>
                <a:gd name="connsiteY40" fmla="*/ 1137 h 10000"/>
                <a:gd name="connsiteX41" fmla="*/ 2066 w 10000"/>
                <a:gd name="connsiteY41" fmla="*/ 1137 h 10000"/>
                <a:gd name="connsiteX42" fmla="*/ 2362 w 10000"/>
                <a:gd name="connsiteY42" fmla="*/ 1137 h 10000"/>
                <a:gd name="connsiteX43" fmla="*/ 2952 w 10000"/>
                <a:gd name="connsiteY43" fmla="*/ 1137 h 10000"/>
                <a:gd name="connsiteX44" fmla="*/ 3801 w 10000"/>
                <a:gd name="connsiteY44" fmla="*/ 1137 h 10000"/>
                <a:gd name="connsiteX45" fmla="*/ 4686 w 10000"/>
                <a:gd name="connsiteY45" fmla="*/ 948 h 10000"/>
                <a:gd name="connsiteX46" fmla="*/ 5572 w 10000"/>
                <a:gd name="connsiteY46" fmla="*/ 758 h 10000"/>
                <a:gd name="connsiteX47" fmla="*/ 6458 w 10000"/>
                <a:gd name="connsiteY47" fmla="*/ 758 h 10000"/>
                <a:gd name="connsiteX48" fmla="*/ 7048 w 10000"/>
                <a:gd name="connsiteY48" fmla="*/ 569 h 10000"/>
                <a:gd name="connsiteX49" fmla="*/ 7343 w 10000"/>
                <a:gd name="connsiteY49" fmla="*/ 379 h 10000"/>
                <a:gd name="connsiteX50" fmla="*/ 7638 w 10000"/>
                <a:gd name="connsiteY50" fmla="*/ 190 h 10000"/>
                <a:gd name="connsiteX51" fmla="*/ 7934 w 10000"/>
                <a:gd name="connsiteY51" fmla="*/ 0 h 10000"/>
                <a:gd name="connsiteX52" fmla="*/ 8229 w 10000"/>
                <a:gd name="connsiteY52" fmla="*/ 0 h 10000"/>
                <a:gd name="connsiteX53" fmla="*/ 8229 w 10000"/>
                <a:gd name="connsiteY53" fmla="*/ 190 h 10000"/>
                <a:gd name="connsiteX54" fmla="*/ 8819 w 10000"/>
                <a:gd name="connsiteY54" fmla="*/ 379 h 10000"/>
                <a:gd name="connsiteX55" fmla="*/ 9114 w 10000"/>
                <a:gd name="connsiteY55" fmla="*/ 379 h 10000"/>
                <a:gd name="connsiteX56" fmla="*/ 9410 w 10000"/>
                <a:gd name="connsiteY56" fmla="*/ 569 h 10000"/>
                <a:gd name="connsiteX57" fmla="*/ 9705 w 10000"/>
                <a:gd name="connsiteY57" fmla="*/ 758 h 10000"/>
                <a:gd name="connsiteX58" fmla="*/ 10000 w 10000"/>
                <a:gd name="connsiteY58" fmla="*/ 948 h 10000"/>
                <a:gd name="connsiteX59" fmla="*/ 10000 w 10000"/>
                <a:gd name="connsiteY59" fmla="*/ 1137 h 10000"/>
                <a:gd name="connsiteX60" fmla="*/ 9705 w 10000"/>
                <a:gd name="connsiteY60" fmla="*/ 1493 h 10000"/>
                <a:gd name="connsiteX61" fmla="*/ 9705 w 10000"/>
                <a:gd name="connsiteY61" fmla="*/ 1682 h 10000"/>
                <a:gd name="connsiteX62" fmla="*/ 9410 w 10000"/>
                <a:gd name="connsiteY62" fmla="*/ 1682 h 10000"/>
                <a:gd name="connsiteX63" fmla="*/ 9410 w 10000"/>
                <a:gd name="connsiteY63" fmla="*/ 1872 h 10000"/>
                <a:gd name="connsiteX64" fmla="*/ 9114 w 10000"/>
                <a:gd name="connsiteY64" fmla="*/ 2062 h 10000"/>
                <a:gd name="connsiteX65" fmla="*/ 8819 w 10000"/>
                <a:gd name="connsiteY65" fmla="*/ 2251 h 10000"/>
                <a:gd name="connsiteX66" fmla="*/ 8819 w 10000"/>
                <a:gd name="connsiteY66" fmla="*/ 2441 h 10000"/>
                <a:gd name="connsiteX67" fmla="*/ 8524 w 10000"/>
                <a:gd name="connsiteY67" fmla="*/ 2820 h 10000"/>
                <a:gd name="connsiteX68" fmla="*/ 8229 w 10000"/>
                <a:gd name="connsiteY68" fmla="*/ 3199 h 10000"/>
                <a:gd name="connsiteX69" fmla="*/ 8229 w 10000"/>
                <a:gd name="connsiteY69" fmla="*/ 3768 h 10000"/>
                <a:gd name="connsiteX70" fmla="*/ 7638 w 10000"/>
                <a:gd name="connsiteY70" fmla="*/ 4526 h 10000"/>
                <a:gd name="connsiteX71" fmla="*/ 6753 w 10000"/>
                <a:gd name="connsiteY71" fmla="*/ 5474 h 10000"/>
                <a:gd name="connsiteX72" fmla="*/ 6162 w 10000"/>
                <a:gd name="connsiteY72" fmla="*/ 6209 h 10000"/>
                <a:gd name="connsiteX73" fmla="*/ 5277 w 10000"/>
                <a:gd name="connsiteY73" fmla="*/ 6967 h 10000"/>
                <a:gd name="connsiteX74" fmla="*/ 4391 w 10000"/>
                <a:gd name="connsiteY74" fmla="*/ 7725 h 10000"/>
                <a:gd name="connsiteX75" fmla="*/ 3506 w 10000"/>
                <a:gd name="connsiteY75" fmla="*/ 8294 h 10000"/>
                <a:gd name="connsiteX76" fmla="*/ 2657 w 10000"/>
                <a:gd name="connsiteY76" fmla="*/ 8863 h 10000"/>
                <a:gd name="connsiteX77" fmla="*/ 1771 w 10000"/>
                <a:gd name="connsiteY77" fmla="*/ 9431 h 10000"/>
                <a:gd name="connsiteX78" fmla="*/ 1771 w 10000"/>
                <a:gd name="connsiteY78" fmla="*/ 9431 h 10000"/>
                <a:gd name="connsiteX0-1" fmla="*/ 1771 w 10000"/>
                <a:gd name="connsiteY0-2" fmla="*/ 9431 h 10000"/>
                <a:gd name="connsiteX1-3" fmla="*/ 1181 w 10000"/>
                <a:gd name="connsiteY1-4" fmla="*/ 9621 h 10000"/>
                <a:gd name="connsiteX2-5" fmla="*/ 590 w 10000"/>
                <a:gd name="connsiteY2-6" fmla="*/ 9810 h 10000"/>
                <a:gd name="connsiteX3-7" fmla="*/ 0 w 10000"/>
                <a:gd name="connsiteY3-8" fmla="*/ 10000 h 10000"/>
                <a:gd name="connsiteX4-9" fmla="*/ 0 w 10000"/>
                <a:gd name="connsiteY4-10" fmla="*/ 9621 h 10000"/>
                <a:gd name="connsiteX5-11" fmla="*/ 590 w 10000"/>
                <a:gd name="connsiteY5-12" fmla="*/ 9242 h 10000"/>
                <a:gd name="connsiteX6-13" fmla="*/ 1181 w 10000"/>
                <a:gd name="connsiteY6-14" fmla="*/ 8863 h 10000"/>
                <a:gd name="connsiteX7-15" fmla="*/ 1771 w 10000"/>
                <a:gd name="connsiteY7-16" fmla="*/ 8483 h 10000"/>
                <a:gd name="connsiteX8-17" fmla="*/ 2657 w 10000"/>
                <a:gd name="connsiteY8-18" fmla="*/ 7915 h 10000"/>
                <a:gd name="connsiteX9-19" fmla="*/ 3247 w 10000"/>
                <a:gd name="connsiteY9-20" fmla="*/ 7156 h 10000"/>
                <a:gd name="connsiteX10-21" fmla="*/ 4096 w 10000"/>
                <a:gd name="connsiteY10-22" fmla="*/ 6398 h 10000"/>
                <a:gd name="connsiteX11-23" fmla="*/ 4686 w 10000"/>
                <a:gd name="connsiteY11-24" fmla="*/ 5664 h 10000"/>
                <a:gd name="connsiteX12-25" fmla="*/ 5572 w 10000"/>
                <a:gd name="connsiteY12-26" fmla="*/ 4905 h 10000"/>
                <a:gd name="connsiteX13-27" fmla="*/ 5867 w 10000"/>
                <a:gd name="connsiteY13-28" fmla="*/ 4147 h 10000"/>
                <a:gd name="connsiteX14-29" fmla="*/ 6458 w 10000"/>
                <a:gd name="connsiteY14-30" fmla="*/ 3199 h 10000"/>
                <a:gd name="connsiteX15-31" fmla="*/ 6753 w 10000"/>
                <a:gd name="connsiteY15-32" fmla="*/ 2820 h 10000"/>
                <a:gd name="connsiteX16-33" fmla="*/ 6753 w 10000"/>
                <a:gd name="connsiteY16-34" fmla="*/ 2630 h 10000"/>
                <a:gd name="connsiteX17-35" fmla="*/ 7048 w 10000"/>
                <a:gd name="connsiteY17-36" fmla="*/ 2251 h 10000"/>
                <a:gd name="connsiteX18-37" fmla="*/ 7048 w 10000"/>
                <a:gd name="connsiteY18-38" fmla="*/ 2062 h 10000"/>
                <a:gd name="connsiteX19-39" fmla="*/ 7048 w 10000"/>
                <a:gd name="connsiteY19-40" fmla="*/ 1872 h 10000"/>
                <a:gd name="connsiteX20-41" fmla="*/ 7048 w 10000"/>
                <a:gd name="connsiteY20-42" fmla="*/ 1682 h 10000"/>
                <a:gd name="connsiteX21-43" fmla="*/ 7048 w 10000"/>
                <a:gd name="connsiteY21-44" fmla="*/ 1493 h 10000"/>
                <a:gd name="connsiteX22-45" fmla="*/ 7048 w 10000"/>
                <a:gd name="connsiteY22-46" fmla="*/ 1493 h 10000"/>
                <a:gd name="connsiteX23-47" fmla="*/ 7048 w 10000"/>
                <a:gd name="connsiteY23-48" fmla="*/ 1493 h 10000"/>
                <a:gd name="connsiteX24-49" fmla="*/ 6458 w 10000"/>
                <a:gd name="connsiteY24-50" fmla="*/ 1493 h 10000"/>
                <a:gd name="connsiteX25-51" fmla="*/ 5867 w 10000"/>
                <a:gd name="connsiteY25-52" fmla="*/ 1682 h 10000"/>
                <a:gd name="connsiteX26-53" fmla="*/ 4982 w 10000"/>
                <a:gd name="connsiteY26-54" fmla="*/ 1872 h 10000"/>
                <a:gd name="connsiteX27-55" fmla="*/ 4096 w 10000"/>
                <a:gd name="connsiteY27-56" fmla="*/ 2062 h 10000"/>
                <a:gd name="connsiteX28-57" fmla="*/ 3247 w 10000"/>
                <a:gd name="connsiteY28-58" fmla="*/ 2062 h 10000"/>
                <a:gd name="connsiteX29-59" fmla="*/ 2952 w 10000"/>
                <a:gd name="connsiteY29-60" fmla="*/ 2251 h 10000"/>
                <a:gd name="connsiteX30-61" fmla="*/ 2657 w 10000"/>
                <a:gd name="connsiteY30-62" fmla="*/ 2251 h 10000"/>
                <a:gd name="connsiteX31-63" fmla="*/ 2362 w 10000"/>
                <a:gd name="connsiteY31-64" fmla="*/ 2251 h 10000"/>
                <a:gd name="connsiteX32-65" fmla="*/ 2066 w 10000"/>
                <a:gd name="connsiteY32-66" fmla="*/ 2062 h 10000"/>
                <a:gd name="connsiteX33-67" fmla="*/ 1771 w 10000"/>
                <a:gd name="connsiteY33-68" fmla="*/ 2062 h 10000"/>
                <a:gd name="connsiteX34-69" fmla="*/ 1181 w 10000"/>
                <a:gd name="connsiteY34-70" fmla="*/ 1682 h 10000"/>
                <a:gd name="connsiteX35-71" fmla="*/ 886 w 10000"/>
                <a:gd name="connsiteY35-72" fmla="*/ 1493 h 10000"/>
                <a:gd name="connsiteX36-73" fmla="*/ 590 w 10000"/>
                <a:gd name="connsiteY36-74" fmla="*/ 1303 h 10000"/>
                <a:gd name="connsiteX37-75" fmla="*/ 590 w 10000"/>
                <a:gd name="connsiteY37-76" fmla="*/ 1303 h 10000"/>
                <a:gd name="connsiteX38-77" fmla="*/ 886 w 10000"/>
                <a:gd name="connsiteY38-78" fmla="*/ 1137 h 10000"/>
                <a:gd name="connsiteX39-79" fmla="*/ 1181 w 10000"/>
                <a:gd name="connsiteY39-80" fmla="*/ 1137 h 10000"/>
                <a:gd name="connsiteX40-81" fmla="*/ 2066 w 10000"/>
                <a:gd name="connsiteY40-82" fmla="*/ 1137 h 10000"/>
                <a:gd name="connsiteX41-83" fmla="*/ 2362 w 10000"/>
                <a:gd name="connsiteY41-84" fmla="*/ 1137 h 10000"/>
                <a:gd name="connsiteX42-85" fmla="*/ 2952 w 10000"/>
                <a:gd name="connsiteY42-86" fmla="*/ 1137 h 10000"/>
                <a:gd name="connsiteX43-87" fmla="*/ 3801 w 10000"/>
                <a:gd name="connsiteY43-88" fmla="*/ 1137 h 10000"/>
                <a:gd name="connsiteX44-89" fmla="*/ 4686 w 10000"/>
                <a:gd name="connsiteY44-90" fmla="*/ 948 h 10000"/>
                <a:gd name="connsiteX45-91" fmla="*/ 5572 w 10000"/>
                <a:gd name="connsiteY45-92" fmla="*/ 758 h 10000"/>
                <a:gd name="connsiteX46-93" fmla="*/ 6458 w 10000"/>
                <a:gd name="connsiteY46-94" fmla="*/ 758 h 10000"/>
                <a:gd name="connsiteX47-95" fmla="*/ 7048 w 10000"/>
                <a:gd name="connsiteY47-96" fmla="*/ 569 h 10000"/>
                <a:gd name="connsiteX48-97" fmla="*/ 7343 w 10000"/>
                <a:gd name="connsiteY48-98" fmla="*/ 379 h 10000"/>
                <a:gd name="connsiteX49-99" fmla="*/ 7638 w 10000"/>
                <a:gd name="connsiteY49-100" fmla="*/ 190 h 10000"/>
                <a:gd name="connsiteX50-101" fmla="*/ 7934 w 10000"/>
                <a:gd name="connsiteY50-102" fmla="*/ 0 h 10000"/>
                <a:gd name="connsiteX51-103" fmla="*/ 8229 w 10000"/>
                <a:gd name="connsiteY51-104" fmla="*/ 0 h 10000"/>
                <a:gd name="connsiteX52-105" fmla="*/ 8229 w 10000"/>
                <a:gd name="connsiteY52-106" fmla="*/ 190 h 10000"/>
                <a:gd name="connsiteX53-107" fmla="*/ 8819 w 10000"/>
                <a:gd name="connsiteY53-108" fmla="*/ 379 h 10000"/>
                <a:gd name="connsiteX54-109" fmla="*/ 9114 w 10000"/>
                <a:gd name="connsiteY54-110" fmla="*/ 379 h 10000"/>
                <a:gd name="connsiteX55-111" fmla="*/ 9410 w 10000"/>
                <a:gd name="connsiteY55-112" fmla="*/ 569 h 10000"/>
                <a:gd name="connsiteX56-113" fmla="*/ 9705 w 10000"/>
                <a:gd name="connsiteY56-114" fmla="*/ 758 h 10000"/>
                <a:gd name="connsiteX57-115" fmla="*/ 10000 w 10000"/>
                <a:gd name="connsiteY57-116" fmla="*/ 948 h 10000"/>
                <a:gd name="connsiteX58-117" fmla="*/ 10000 w 10000"/>
                <a:gd name="connsiteY58-118" fmla="*/ 1137 h 10000"/>
                <a:gd name="connsiteX59-119" fmla="*/ 9705 w 10000"/>
                <a:gd name="connsiteY59-120" fmla="*/ 1493 h 10000"/>
                <a:gd name="connsiteX60-121" fmla="*/ 9705 w 10000"/>
                <a:gd name="connsiteY60-122" fmla="*/ 1682 h 10000"/>
                <a:gd name="connsiteX61-123" fmla="*/ 9410 w 10000"/>
                <a:gd name="connsiteY61-124" fmla="*/ 1682 h 10000"/>
                <a:gd name="connsiteX62-125" fmla="*/ 9410 w 10000"/>
                <a:gd name="connsiteY62-126" fmla="*/ 1872 h 10000"/>
                <a:gd name="connsiteX63-127" fmla="*/ 9114 w 10000"/>
                <a:gd name="connsiteY63-128" fmla="*/ 2062 h 10000"/>
                <a:gd name="connsiteX64-129" fmla="*/ 8819 w 10000"/>
                <a:gd name="connsiteY64-130" fmla="*/ 2251 h 10000"/>
                <a:gd name="connsiteX65-131" fmla="*/ 8819 w 10000"/>
                <a:gd name="connsiteY65-132" fmla="*/ 2441 h 10000"/>
                <a:gd name="connsiteX66-133" fmla="*/ 8524 w 10000"/>
                <a:gd name="connsiteY66-134" fmla="*/ 2820 h 10000"/>
                <a:gd name="connsiteX67-135" fmla="*/ 8229 w 10000"/>
                <a:gd name="connsiteY67-136" fmla="*/ 3199 h 10000"/>
                <a:gd name="connsiteX68-137" fmla="*/ 8229 w 10000"/>
                <a:gd name="connsiteY68-138" fmla="*/ 3768 h 10000"/>
                <a:gd name="connsiteX69-139" fmla="*/ 7638 w 10000"/>
                <a:gd name="connsiteY69-140" fmla="*/ 4526 h 10000"/>
                <a:gd name="connsiteX70-141" fmla="*/ 6753 w 10000"/>
                <a:gd name="connsiteY70-142" fmla="*/ 5474 h 10000"/>
                <a:gd name="connsiteX71-143" fmla="*/ 6162 w 10000"/>
                <a:gd name="connsiteY71-144" fmla="*/ 6209 h 10000"/>
                <a:gd name="connsiteX72-145" fmla="*/ 5277 w 10000"/>
                <a:gd name="connsiteY72-146" fmla="*/ 6967 h 10000"/>
                <a:gd name="connsiteX73-147" fmla="*/ 4391 w 10000"/>
                <a:gd name="connsiteY73-148" fmla="*/ 7725 h 10000"/>
                <a:gd name="connsiteX74-149" fmla="*/ 3506 w 10000"/>
                <a:gd name="connsiteY74-150" fmla="*/ 8294 h 10000"/>
                <a:gd name="connsiteX75-151" fmla="*/ 2657 w 10000"/>
                <a:gd name="connsiteY75-152" fmla="*/ 8863 h 10000"/>
                <a:gd name="connsiteX76-153" fmla="*/ 1771 w 10000"/>
                <a:gd name="connsiteY76-154" fmla="*/ 9431 h 10000"/>
                <a:gd name="connsiteX77-155" fmla="*/ 1771 w 10000"/>
                <a:gd name="connsiteY77-156" fmla="*/ 9431 h 10000"/>
                <a:gd name="connsiteX0-157" fmla="*/ 1771 w 10000"/>
                <a:gd name="connsiteY0-158" fmla="*/ 9431 h 9810"/>
                <a:gd name="connsiteX1-159" fmla="*/ 1181 w 10000"/>
                <a:gd name="connsiteY1-160" fmla="*/ 9621 h 9810"/>
                <a:gd name="connsiteX2-161" fmla="*/ 590 w 10000"/>
                <a:gd name="connsiteY2-162" fmla="*/ 9810 h 9810"/>
                <a:gd name="connsiteX3-163" fmla="*/ 0 w 10000"/>
                <a:gd name="connsiteY3-164" fmla="*/ 9621 h 9810"/>
                <a:gd name="connsiteX4-165" fmla="*/ 590 w 10000"/>
                <a:gd name="connsiteY4-166" fmla="*/ 9242 h 9810"/>
                <a:gd name="connsiteX5-167" fmla="*/ 1181 w 10000"/>
                <a:gd name="connsiteY5-168" fmla="*/ 8863 h 9810"/>
                <a:gd name="connsiteX6-169" fmla="*/ 1771 w 10000"/>
                <a:gd name="connsiteY6-170" fmla="*/ 8483 h 9810"/>
                <a:gd name="connsiteX7-171" fmla="*/ 2657 w 10000"/>
                <a:gd name="connsiteY7-172" fmla="*/ 7915 h 9810"/>
                <a:gd name="connsiteX8-173" fmla="*/ 3247 w 10000"/>
                <a:gd name="connsiteY8-174" fmla="*/ 7156 h 9810"/>
                <a:gd name="connsiteX9-175" fmla="*/ 4096 w 10000"/>
                <a:gd name="connsiteY9-176" fmla="*/ 6398 h 9810"/>
                <a:gd name="connsiteX10-177" fmla="*/ 4686 w 10000"/>
                <a:gd name="connsiteY10-178" fmla="*/ 5664 h 9810"/>
                <a:gd name="connsiteX11-179" fmla="*/ 5572 w 10000"/>
                <a:gd name="connsiteY11-180" fmla="*/ 4905 h 9810"/>
                <a:gd name="connsiteX12-181" fmla="*/ 5867 w 10000"/>
                <a:gd name="connsiteY12-182" fmla="*/ 4147 h 9810"/>
                <a:gd name="connsiteX13-183" fmla="*/ 6458 w 10000"/>
                <a:gd name="connsiteY13-184" fmla="*/ 3199 h 9810"/>
                <a:gd name="connsiteX14-185" fmla="*/ 6753 w 10000"/>
                <a:gd name="connsiteY14-186" fmla="*/ 2820 h 9810"/>
                <a:gd name="connsiteX15-187" fmla="*/ 6753 w 10000"/>
                <a:gd name="connsiteY15-188" fmla="*/ 2630 h 9810"/>
                <a:gd name="connsiteX16-189" fmla="*/ 7048 w 10000"/>
                <a:gd name="connsiteY16-190" fmla="*/ 2251 h 9810"/>
                <a:gd name="connsiteX17-191" fmla="*/ 7048 w 10000"/>
                <a:gd name="connsiteY17-192" fmla="*/ 2062 h 9810"/>
                <a:gd name="connsiteX18-193" fmla="*/ 7048 w 10000"/>
                <a:gd name="connsiteY18-194" fmla="*/ 1872 h 9810"/>
                <a:gd name="connsiteX19-195" fmla="*/ 7048 w 10000"/>
                <a:gd name="connsiteY19-196" fmla="*/ 1682 h 9810"/>
                <a:gd name="connsiteX20-197" fmla="*/ 7048 w 10000"/>
                <a:gd name="connsiteY20-198" fmla="*/ 1493 h 9810"/>
                <a:gd name="connsiteX21-199" fmla="*/ 7048 w 10000"/>
                <a:gd name="connsiteY21-200" fmla="*/ 1493 h 9810"/>
                <a:gd name="connsiteX22-201" fmla="*/ 7048 w 10000"/>
                <a:gd name="connsiteY22-202" fmla="*/ 1493 h 9810"/>
                <a:gd name="connsiteX23-203" fmla="*/ 6458 w 10000"/>
                <a:gd name="connsiteY23-204" fmla="*/ 1493 h 9810"/>
                <a:gd name="connsiteX24-205" fmla="*/ 5867 w 10000"/>
                <a:gd name="connsiteY24-206" fmla="*/ 1682 h 9810"/>
                <a:gd name="connsiteX25-207" fmla="*/ 4982 w 10000"/>
                <a:gd name="connsiteY25-208" fmla="*/ 1872 h 9810"/>
                <a:gd name="connsiteX26-209" fmla="*/ 4096 w 10000"/>
                <a:gd name="connsiteY26-210" fmla="*/ 2062 h 9810"/>
                <a:gd name="connsiteX27-211" fmla="*/ 3247 w 10000"/>
                <a:gd name="connsiteY27-212" fmla="*/ 2062 h 9810"/>
                <a:gd name="connsiteX28-213" fmla="*/ 2952 w 10000"/>
                <a:gd name="connsiteY28-214" fmla="*/ 2251 h 9810"/>
                <a:gd name="connsiteX29-215" fmla="*/ 2657 w 10000"/>
                <a:gd name="connsiteY29-216" fmla="*/ 2251 h 9810"/>
                <a:gd name="connsiteX30-217" fmla="*/ 2362 w 10000"/>
                <a:gd name="connsiteY30-218" fmla="*/ 2251 h 9810"/>
                <a:gd name="connsiteX31-219" fmla="*/ 2066 w 10000"/>
                <a:gd name="connsiteY31-220" fmla="*/ 2062 h 9810"/>
                <a:gd name="connsiteX32-221" fmla="*/ 1771 w 10000"/>
                <a:gd name="connsiteY32-222" fmla="*/ 2062 h 9810"/>
                <a:gd name="connsiteX33-223" fmla="*/ 1181 w 10000"/>
                <a:gd name="connsiteY33-224" fmla="*/ 1682 h 9810"/>
                <a:gd name="connsiteX34-225" fmla="*/ 886 w 10000"/>
                <a:gd name="connsiteY34-226" fmla="*/ 1493 h 9810"/>
                <a:gd name="connsiteX35-227" fmla="*/ 590 w 10000"/>
                <a:gd name="connsiteY35-228" fmla="*/ 1303 h 9810"/>
                <a:gd name="connsiteX36-229" fmla="*/ 590 w 10000"/>
                <a:gd name="connsiteY36-230" fmla="*/ 1303 h 9810"/>
                <a:gd name="connsiteX37-231" fmla="*/ 886 w 10000"/>
                <a:gd name="connsiteY37-232" fmla="*/ 1137 h 9810"/>
                <a:gd name="connsiteX38-233" fmla="*/ 1181 w 10000"/>
                <a:gd name="connsiteY38-234" fmla="*/ 1137 h 9810"/>
                <a:gd name="connsiteX39-235" fmla="*/ 2066 w 10000"/>
                <a:gd name="connsiteY39-236" fmla="*/ 1137 h 9810"/>
                <a:gd name="connsiteX40-237" fmla="*/ 2362 w 10000"/>
                <a:gd name="connsiteY40-238" fmla="*/ 1137 h 9810"/>
                <a:gd name="connsiteX41-239" fmla="*/ 2952 w 10000"/>
                <a:gd name="connsiteY41-240" fmla="*/ 1137 h 9810"/>
                <a:gd name="connsiteX42-241" fmla="*/ 3801 w 10000"/>
                <a:gd name="connsiteY42-242" fmla="*/ 1137 h 9810"/>
                <a:gd name="connsiteX43-243" fmla="*/ 4686 w 10000"/>
                <a:gd name="connsiteY43-244" fmla="*/ 948 h 9810"/>
                <a:gd name="connsiteX44-245" fmla="*/ 5572 w 10000"/>
                <a:gd name="connsiteY44-246" fmla="*/ 758 h 9810"/>
                <a:gd name="connsiteX45-247" fmla="*/ 6458 w 10000"/>
                <a:gd name="connsiteY45-248" fmla="*/ 758 h 9810"/>
                <a:gd name="connsiteX46-249" fmla="*/ 7048 w 10000"/>
                <a:gd name="connsiteY46-250" fmla="*/ 569 h 9810"/>
                <a:gd name="connsiteX47-251" fmla="*/ 7343 w 10000"/>
                <a:gd name="connsiteY47-252" fmla="*/ 379 h 9810"/>
                <a:gd name="connsiteX48-253" fmla="*/ 7638 w 10000"/>
                <a:gd name="connsiteY48-254" fmla="*/ 190 h 9810"/>
                <a:gd name="connsiteX49-255" fmla="*/ 7934 w 10000"/>
                <a:gd name="connsiteY49-256" fmla="*/ 0 h 9810"/>
                <a:gd name="connsiteX50-257" fmla="*/ 8229 w 10000"/>
                <a:gd name="connsiteY50-258" fmla="*/ 0 h 9810"/>
                <a:gd name="connsiteX51-259" fmla="*/ 8229 w 10000"/>
                <a:gd name="connsiteY51-260" fmla="*/ 190 h 9810"/>
                <a:gd name="connsiteX52-261" fmla="*/ 8819 w 10000"/>
                <a:gd name="connsiteY52-262" fmla="*/ 379 h 9810"/>
                <a:gd name="connsiteX53-263" fmla="*/ 9114 w 10000"/>
                <a:gd name="connsiteY53-264" fmla="*/ 379 h 9810"/>
                <a:gd name="connsiteX54-265" fmla="*/ 9410 w 10000"/>
                <a:gd name="connsiteY54-266" fmla="*/ 569 h 9810"/>
                <a:gd name="connsiteX55-267" fmla="*/ 9705 w 10000"/>
                <a:gd name="connsiteY55-268" fmla="*/ 758 h 9810"/>
                <a:gd name="connsiteX56-269" fmla="*/ 10000 w 10000"/>
                <a:gd name="connsiteY56-270" fmla="*/ 948 h 9810"/>
                <a:gd name="connsiteX57-271" fmla="*/ 10000 w 10000"/>
                <a:gd name="connsiteY57-272" fmla="*/ 1137 h 9810"/>
                <a:gd name="connsiteX58-273" fmla="*/ 9705 w 10000"/>
                <a:gd name="connsiteY58-274" fmla="*/ 1493 h 9810"/>
                <a:gd name="connsiteX59-275" fmla="*/ 9705 w 10000"/>
                <a:gd name="connsiteY59-276" fmla="*/ 1682 h 9810"/>
                <a:gd name="connsiteX60-277" fmla="*/ 9410 w 10000"/>
                <a:gd name="connsiteY60-278" fmla="*/ 1682 h 9810"/>
                <a:gd name="connsiteX61-279" fmla="*/ 9410 w 10000"/>
                <a:gd name="connsiteY61-280" fmla="*/ 1872 h 9810"/>
                <a:gd name="connsiteX62-281" fmla="*/ 9114 w 10000"/>
                <a:gd name="connsiteY62-282" fmla="*/ 2062 h 9810"/>
                <a:gd name="connsiteX63-283" fmla="*/ 8819 w 10000"/>
                <a:gd name="connsiteY63-284" fmla="*/ 2251 h 9810"/>
                <a:gd name="connsiteX64-285" fmla="*/ 8819 w 10000"/>
                <a:gd name="connsiteY64-286" fmla="*/ 2441 h 9810"/>
                <a:gd name="connsiteX65-287" fmla="*/ 8524 w 10000"/>
                <a:gd name="connsiteY65-288" fmla="*/ 2820 h 9810"/>
                <a:gd name="connsiteX66-289" fmla="*/ 8229 w 10000"/>
                <a:gd name="connsiteY66-290" fmla="*/ 3199 h 9810"/>
                <a:gd name="connsiteX67-291" fmla="*/ 8229 w 10000"/>
                <a:gd name="connsiteY67-292" fmla="*/ 3768 h 9810"/>
                <a:gd name="connsiteX68-293" fmla="*/ 7638 w 10000"/>
                <a:gd name="connsiteY68-294" fmla="*/ 4526 h 9810"/>
                <a:gd name="connsiteX69-295" fmla="*/ 6753 w 10000"/>
                <a:gd name="connsiteY69-296" fmla="*/ 5474 h 9810"/>
                <a:gd name="connsiteX70-297" fmla="*/ 6162 w 10000"/>
                <a:gd name="connsiteY70-298" fmla="*/ 6209 h 9810"/>
                <a:gd name="connsiteX71-299" fmla="*/ 5277 w 10000"/>
                <a:gd name="connsiteY71-300" fmla="*/ 6967 h 9810"/>
                <a:gd name="connsiteX72-301" fmla="*/ 4391 w 10000"/>
                <a:gd name="connsiteY72-302" fmla="*/ 7725 h 9810"/>
                <a:gd name="connsiteX73-303" fmla="*/ 3506 w 10000"/>
                <a:gd name="connsiteY73-304" fmla="*/ 8294 h 9810"/>
                <a:gd name="connsiteX74-305" fmla="*/ 2657 w 10000"/>
                <a:gd name="connsiteY74-306" fmla="*/ 8863 h 9810"/>
                <a:gd name="connsiteX75-307" fmla="*/ 1771 w 10000"/>
                <a:gd name="connsiteY75-308" fmla="*/ 9431 h 9810"/>
                <a:gd name="connsiteX76-309" fmla="*/ 1771 w 10000"/>
                <a:gd name="connsiteY76-310" fmla="*/ 9431 h 9810"/>
                <a:gd name="connsiteX0-311" fmla="*/ 1181 w 9410"/>
                <a:gd name="connsiteY0-312" fmla="*/ 9614 h 10000"/>
                <a:gd name="connsiteX1-313" fmla="*/ 591 w 9410"/>
                <a:gd name="connsiteY1-314" fmla="*/ 9807 h 10000"/>
                <a:gd name="connsiteX2-315" fmla="*/ 0 w 9410"/>
                <a:gd name="connsiteY2-316" fmla="*/ 10000 h 10000"/>
                <a:gd name="connsiteX3-317" fmla="*/ 0 w 9410"/>
                <a:gd name="connsiteY3-318" fmla="*/ 9421 h 10000"/>
                <a:gd name="connsiteX4-319" fmla="*/ 591 w 9410"/>
                <a:gd name="connsiteY4-320" fmla="*/ 9035 h 10000"/>
                <a:gd name="connsiteX5-321" fmla="*/ 1181 w 9410"/>
                <a:gd name="connsiteY5-322" fmla="*/ 8647 h 10000"/>
                <a:gd name="connsiteX6-323" fmla="*/ 2067 w 9410"/>
                <a:gd name="connsiteY6-324" fmla="*/ 8068 h 10000"/>
                <a:gd name="connsiteX7-325" fmla="*/ 2657 w 9410"/>
                <a:gd name="connsiteY7-326" fmla="*/ 7295 h 10000"/>
                <a:gd name="connsiteX8-327" fmla="*/ 3506 w 9410"/>
                <a:gd name="connsiteY8-328" fmla="*/ 6522 h 10000"/>
                <a:gd name="connsiteX9-329" fmla="*/ 4096 w 9410"/>
                <a:gd name="connsiteY9-330" fmla="*/ 5774 h 10000"/>
                <a:gd name="connsiteX10-331" fmla="*/ 4982 w 9410"/>
                <a:gd name="connsiteY10-332" fmla="*/ 5000 h 10000"/>
                <a:gd name="connsiteX11-333" fmla="*/ 5277 w 9410"/>
                <a:gd name="connsiteY11-334" fmla="*/ 4227 h 10000"/>
                <a:gd name="connsiteX12-335" fmla="*/ 5868 w 9410"/>
                <a:gd name="connsiteY12-336" fmla="*/ 3261 h 10000"/>
                <a:gd name="connsiteX13-337" fmla="*/ 6163 w 9410"/>
                <a:gd name="connsiteY13-338" fmla="*/ 2875 h 10000"/>
                <a:gd name="connsiteX14-339" fmla="*/ 6163 w 9410"/>
                <a:gd name="connsiteY14-340" fmla="*/ 2681 h 10000"/>
                <a:gd name="connsiteX15-341" fmla="*/ 6458 w 9410"/>
                <a:gd name="connsiteY15-342" fmla="*/ 2295 h 10000"/>
                <a:gd name="connsiteX16-343" fmla="*/ 6458 w 9410"/>
                <a:gd name="connsiteY16-344" fmla="*/ 2102 h 10000"/>
                <a:gd name="connsiteX17-345" fmla="*/ 6458 w 9410"/>
                <a:gd name="connsiteY17-346" fmla="*/ 1908 h 10000"/>
                <a:gd name="connsiteX18-347" fmla="*/ 6458 w 9410"/>
                <a:gd name="connsiteY18-348" fmla="*/ 1715 h 10000"/>
                <a:gd name="connsiteX19-349" fmla="*/ 6458 w 9410"/>
                <a:gd name="connsiteY19-350" fmla="*/ 1522 h 10000"/>
                <a:gd name="connsiteX20-351" fmla="*/ 6458 w 9410"/>
                <a:gd name="connsiteY20-352" fmla="*/ 1522 h 10000"/>
                <a:gd name="connsiteX21-353" fmla="*/ 6458 w 9410"/>
                <a:gd name="connsiteY21-354" fmla="*/ 1522 h 10000"/>
                <a:gd name="connsiteX22-355" fmla="*/ 5868 w 9410"/>
                <a:gd name="connsiteY22-356" fmla="*/ 1522 h 10000"/>
                <a:gd name="connsiteX23-357" fmla="*/ 5277 w 9410"/>
                <a:gd name="connsiteY23-358" fmla="*/ 1715 h 10000"/>
                <a:gd name="connsiteX24-359" fmla="*/ 4392 w 9410"/>
                <a:gd name="connsiteY24-360" fmla="*/ 1908 h 10000"/>
                <a:gd name="connsiteX25-361" fmla="*/ 3506 w 9410"/>
                <a:gd name="connsiteY25-362" fmla="*/ 2102 h 10000"/>
                <a:gd name="connsiteX26-363" fmla="*/ 2657 w 9410"/>
                <a:gd name="connsiteY26-364" fmla="*/ 2102 h 10000"/>
                <a:gd name="connsiteX27-365" fmla="*/ 2362 w 9410"/>
                <a:gd name="connsiteY27-366" fmla="*/ 2295 h 10000"/>
                <a:gd name="connsiteX28-367" fmla="*/ 2067 w 9410"/>
                <a:gd name="connsiteY28-368" fmla="*/ 2295 h 10000"/>
                <a:gd name="connsiteX29-369" fmla="*/ 1772 w 9410"/>
                <a:gd name="connsiteY29-370" fmla="*/ 2295 h 10000"/>
                <a:gd name="connsiteX30-371" fmla="*/ 1476 w 9410"/>
                <a:gd name="connsiteY30-372" fmla="*/ 2102 h 10000"/>
                <a:gd name="connsiteX31-373" fmla="*/ 1181 w 9410"/>
                <a:gd name="connsiteY31-374" fmla="*/ 2102 h 10000"/>
                <a:gd name="connsiteX32-375" fmla="*/ 591 w 9410"/>
                <a:gd name="connsiteY32-376" fmla="*/ 1715 h 10000"/>
                <a:gd name="connsiteX33-377" fmla="*/ 296 w 9410"/>
                <a:gd name="connsiteY33-378" fmla="*/ 1522 h 10000"/>
                <a:gd name="connsiteX34-379" fmla="*/ 0 w 9410"/>
                <a:gd name="connsiteY34-380" fmla="*/ 1328 h 10000"/>
                <a:gd name="connsiteX35-381" fmla="*/ 0 w 9410"/>
                <a:gd name="connsiteY35-382" fmla="*/ 1328 h 10000"/>
                <a:gd name="connsiteX36-383" fmla="*/ 296 w 9410"/>
                <a:gd name="connsiteY36-384" fmla="*/ 1159 h 10000"/>
                <a:gd name="connsiteX37-385" fmla="*/ 591 w 9410"/>
                <a:gd name="connsiteY37-386" fmla="*/ 1159 h 10000"/>
                <a:gd name="connsiteX38-387" fmla="*/ 1476 w 9410"/>
                <a:gd name="connsiteY38-388" fmla="*/ 1159 h 10000"/>
                <a:gd name="connsiteX39-389" fmla="*/ 1772 w 9410"/>
                <a:gd name="connsiteY39-390" fmla="*/ 1159 h 10000"/>
                <a:gd name="connsiteX40-391" fmla="*/ 2362 w 9410"/>
                <a:gd name="connsiteY40-392" fmla="*/ 1159 h 10000"/>
                <a:gd name="connsiteX41-393" fmla="*/ 3211 w 9410"/>
                <a:gd name="connsiteY41-394" fmla="*/ 1159 h 10000"/>
                <a:gd name="connsiteX42-395" fmla="*/ 4096 w 9410"/>
                <a:gd name="connsiteY42-396" fmla="*/ 966 h 10000"/>
                <a:gd name="connsiteX43-397" fmla="*/ 4982 w 9410"/>
                <a:gd name="connsiteY43-398" fmla="*/ 773 h 10000"/>
                <a:gd name="connsiteX44-399" fmla="*/ 5868 w 9410"/>
                <a:gd name="connsiteY44-400" fmla="*/ 773 h 10000"/>
                <a:gd name="connsiteX45-401" fmla="*/ 6458 w 9410"/>
                <a:gd name="connsiteY45-402" fmla="*/ 580 h 10000"/>
                <a:gd name="connsiteX46-403" fmla="*/ 6753 w 9410"/>
                <a:gd name="connsiteY46-404" fmla="*/ 386 h 10000"/>
                <a:gd name="connsiteX47-405" fmla="*/ 7048 w 9410"/>
                <a:gd name="connsiteY47-406" fmla="*/ 194 h 10000"/>
                <a:gd name="connsiteX48-407" fmla="*/ 7344 w 9410"/>
                <a:gd name="connsiteY48-408" fmla="*/ 0 h 10000"/>
                <a:gd name="connsiteX49-409" fmla="*/ 7639 w 9410"/>
                <a:gd name="connsiteY49-410" fmla="*/ 0 h 10000"/>
                <a:gd name="connsiteX50-411" fmla="*/ 7639 w 9410"/>
                <a:gd name="connsiteY50-412" fmla="*/ 194 h 10000"/>
                <a:gd name="connsiteX51-413" fmla="*/ 8229 w 9410"/>
                <a:gd name="connsiteY51-414" fmla="*/ 386 h 10000"/>
                <a:gd name="connsiteX52-415" fmla="*/ 8524 w 9410"/>
                <a:gd name="connsiteY52-416" fmla="*/ 386 h 10000"/>
                <a:gd name="connsiteX53-417" fmla="*/ 8820 w 9410"/>
                <a:gd name="connsiteY53-418" fmla="*/ 580 h 10000"/>
                <a:gd name="connsiteX54-419" fmla="*/ 9115 w 9410"/>
                <a:gd name="connsiteY54-420" fmla="*/ 773 h 10000"/>
                <a:gd name="connsiteX55-421" fmla="*/ 9410 w 9410"/>
                <a:gd name="connsiteY55-422" fmla="*/ 966 h 10000"/>
                <a:gd name="connsiteX56-423" fmla="*/ 9410 w 9410"/>
                <a:gd name="connsiteY56-424" fmla="*/ 1159 h 10000"/>
                <a:gd name="connsiteX57-425" fmla="*/ 9115 w 9410"/>
                <a:gd name="connsiteY57-426" fmla="*/ 1522 h 10000"/>
                <a:gd name="connsiteX58-427" fmla="*/ 9115 w 9410"/>
                <a:gd name="connsiteY58-428" fmla="*/ 1715 h 10000"/>
                <a:gd name="connsiteX59-429" fmla="*/ 8820 w 9410"/>
                <a:gd name="connsiteY59-430" fmla="*/ 1715 h 10000"/>
                <a:gd name="connsiteX60-431" fmla="*/ 8820 w 9410"/>
                <a:gd name="connsiteY60-432" fmla="*/ 1908 h 10000"/>
                <a:gd name="connsiteX61-433" fmla="*/ 8524 w 9410"/>
                <a:gd name="connsiteY61-434" fmla="*/ 2102 h 10000"/>
                <a:gd name="connsiteX62-435" fmla="*/ 8229 w 9410"/>
                <a:gd name="connsiteY62-436" fmla="*/ 2295 h 10000"/>
                <a:gd name="connsiteX63-437" fmla="*/ 8229 w 9410"/>
                <a:gd name="connsiteY63-438" fmla="*/ 2488 h 10000"/>
                <a:gd name="connsiteX64-439" fmla="*/ 7934 w 9410"/>
                <a:gd name="connsiteY64-440" fmla="*/ 2875 h 10000"/>
                <a:gd name="connsiteX65-441" fmla="*/ 7639 w 9410"/>
                <a:gd name="connsiteY65-442" fmla="*/ 3261 h 10000"/>
                <a:gd name="connsiteX66-443" fmla="*/ 7639 w 9410"/>
                <a:gd name="connsiteY66-444" fmla="*/ 3841 h 10000"/>
                <a:gd name="connsiteX67-445" fmla="*/ 7048 w 9410"/>
                <a:gd name="connsiteY67-446" fmla="*/ 4614 h 10000"/>
                <a:gd name="connsiteX68-447" fmla="*/ 6163 w 9410"/>
                <a:gd name="connsiteY68-448" fmla="*/ 5580 h 10000"/>
                <a:gd name="connsiteX69-449" fmla="*/ 5572 w 9410"/>
                <a:gd name="connsiteY69-450" fmla="*/ 6329 h 10000"/>
                <a:gd name="connsiteX70-451" fmla="*/ 4687 w 9410"/>
                <a:gd name="connsiteY70-452" fmla="*/ 7102 h 10000"/>
                <a:gd name="connsiteX71-453" fmla="*/ 3801 w 9410"/>
                <a:gd name="connsiteY71-454" fmla="*/ 7875 h 10000"/>
                <a:gd name="connsiteX72-455" fmla="*/ 2916 w 9410"/>
                <a:gd name="connsiteY72-456" fmla="*/ 8455 h 10000"/>
                <a:gd name="connsiteX73-457" fmla="*/ 2067 w 9410"/>
                <a:gd name="connsiteY73-458" fmla="*/ 9035 h 10000"/>
                <a:gd name="connsiteX74-459" fmla="*/ 1181 w 9410"/>
                <a:gd name="connsiteY74-460" fmla="*/ 9614 h 10000"/>
                <a:gd name="connsiteX75-461" fmla="*/ 1181 w 9410"/>
                <a:gd name="connsiteY75-462" fmla="*/ 9614 h 10000"/>
                <a:gd name="connsiteX0-463" fmla="*/ 1255 w 10000"/>
                <a:gd name="connsiteY0-464" fmla="*/ 9614 h 9807"/>
                <a:gd name="connsiteX1-465" fmla="*/ 628 w 10000"/>
                <a:gd name="connsiteY1-466" fmla="*/ 9807 h 9807"/>
                <a:gd name="connsiteX2-467" fmla="*/ 0 w 10000"/>
                <a:gd name="connsiteY2-468" fmla="*/ 9421 h 9807"/>
                <a:gd name="connsiteX3-469" fmla="*/ 628 w 10000"/>
                <a:gd name="connsiteY3-470" fmla="*/ 9035 h 9807"/>
                <a:gd name="connsiteX4-471" fmla="*/ 1255 w 10000"/>
                <a:gd name="connsiteY4-472" fmla="*/ 8647 h 9807"/>
                <a:gd name="connsiteX5-473" fmla="*/ 2197 w 10000"/>
                <a:gd name="connsiteY5-474" fmla="*/ 8068 h 9807"/>
                <a:gd name="connsiteX6-475" fmla="*/ 2824 w 10000"/>
                <a:gd name="connsiteY6-476" fmla="*/ 7295 h 9807"/>
                <a:gd name="connsiteX7-477" fmla="*/ 3726 w 10000"/>
                <a:gd name="connsiteY7-478" fmla="*/ 6522 h 9807"/>
                <a:gd name="connsiteX8-479" fmla="*/ 4353 w 10000"/>
                <a:gd name="connsiteY8-480" fmla="*/ 5774 h 9807"/>
                <a:gd name="connsiteX9-481" fmla="*/ 5294 w 10000"/>
                <a:gd name="connsiteY9-482" fmla="*/ 5000 h 9807"/>
                <a:gd name="connsiteX10-483" fmla="*/ 5608 w 10000"/>
                <a:gd name="connsiteY10-484" fmla="*/ 4227 h 9807"/>
                <a:gd name="connsiteX11-485" fmla="*/ 6236 w 10000"/>
                <a:gd name="connsiteY11-486" fmla="*/ 3261 h 9807"/>
                <a:gd name="connsiteX12-487" fmla="*/ 6549 w 10000"/>
                <a:gd name="connsiteY12-488" fmla="*/ 2875 h 9807"/>
                <a:gd name="connsiteX13-489" fmla="*/ 6549 w 10000"/>
                <a:gd name="connsiteY13-490" fmla="*/ 2681 h 9807"/>
                <a:gd name="connsiteX14-491" fmla="*/ 6863 w 10000"/>
                <a:gd name="connsiteY14-492" fmla="*/ 2295 h 9807"/>
                <a:gd name="connsiteX15-493" fmla="*/ 6863 w 10000"/>
                <a:gd name="connsiteY15-494" fmla="*/ 2102 h 9807"/>
                <a:gd name="connsiteX16-495" fmla="*/ 6863 w 10000"/>
                <a:gd name="connsiteY16-496" fmla="*/ 1908 h 9807"/>
                <a:gd name="connsiteX17-497" fmla="*/ 6863 w 10000"/>
                <a:gd name="connsiteY17-498" fmla="*/ 1715 h 9807"/>
                <a:gd name="connsiteX18-499" fmla="*/ 6863 w 10000"/>
                <a:gd name="connsiteY18-500" fmla="*/ 1522 h 9807"/>
                <a:gd name="connsiteX19-501" fmla="*/ 6863 w 10000"/>
                <a:gd name="connsiteY19-502" fmla="*/ 1522 h 9807"/>
                <a:gd name="connsiteX20-503" fmla="*/ 6863 w 10000"/>
                <a:gd name="connsiteY20-504" fmla="*/ 1522 h 9807"/>
                <a:gd name="connsiteX21-505" fmla="*/ 6236 w 10000"/>
                <a:gd name="connsiteY21-506" fmla="*/ 1522 h 9807"/>
                <a:gd name="connsiteX22-507" fmla="*/ 5608 w 10000"/>
                <a:gd name="connsiteY22-508" fmla="*/ 1715 h 9807"/>
                <a:gd name="connsiteX23-509" fmla="*/ 4667 w 10000"/>
                <a:gd name="connsiteY23-510" fmla="*/ 1908 h 9807"/>
                <a:gd name="connsiteX24-511" fmla="*/ 3726 w 10000"/>
                <a:gd name="connsiteY24-512" fmla="*/ 2102 h 9807"/>
                <a:gd name="connsiteX25-513" fmla="*/ 2824 w 10000"/>
                <a:gd name="connsiteY25-514" fmla="*/ 2102 h 9807"/>
                <a:gd name="connsiteX26-515" fmla="*/ 2510 w 10000"/>
                <a:gd name="connsiteY26-516" fmla="*/ 2295 h 9807"/>
                <a:gd name="connsiteX27-517" fmla="*/ 2197 w 10000"/>
                <a:gd name="connsiteY27-518" fmla="*/ 2295 h 9807"/>
                <a:gd name="connsiteX28-519" fmla="*/ 1883 w 10000"/>
                <a:gd name="connsiteY28-520" fmla="*/ 2295 h 9807"/>
                <a:gd name="connsiteX29-521" fmla="*/ 1569 w 10000"/>
                <a:gd name="connsiteY29-522" fmla="*/ 2102 h 9807"/>
                <a:gd name="connsiteX30-523" fmla="*/ 1255 w 10000"/>
                <a:gd name="connsiteY30-524" fmla="*/ 2102 h 9807"/>
                <a:gd name="connsiteX31-525" fmla="*/ 628 w 10000"/>
                <a:gd name="connsiteY31-526" fmla="*/ 1715 h 9807"/>
                <a:gd name="connsiteX32-527" fmla="*/ 315 w 10000"/>
                <a:gd name="connsiteY32-528" fmla="*/ 1522 h 9807"/>
                <a:gd name="connsiteX33-529" fmla="*/ 0 w 10000"/>
                <a:gd name="connsiteY33-530" fmla="*/ 1328 h 9807"/>
                <a:gd name="connsiteX34-531" fmla="*/ 0 w 10000"/>
                <a:gd name="connsiteY34-532" fmla="*/ 1328 h 9807"/>
                <a:gd name="connsiteX35-533" fmla="*/ 315 w 10000"/>
                <a:gd name="connsiteY35-534" fmla="*/ 1159 h 9807"/>
                <a:gd name="connsiteX36-535" fmla="*/ 628 w 10000"/>
                <a:gd name="connsiteY36-536" fmla="*/ 1159 h 9807"/>
                <a:gd name="connsiteX37-537" fmla="*/ 1569 w 10000"/>
                <a:gd name="connsiteY37-538" fmla="*/ 1159 h 9807"/>
                <a:gd name="connsiteX38-539" fmla="*/ 1883 w 10000"/>
                <a:gd name="connsiteY38-540" fmla="*/ 1159 h 9807"/>
                <a:gd name="connsiteX39-541" fmla="*/ 2510 w 10000"/>
                <a:gd name="connsiteY39-542" fmla="*/ 1159 h 9807"/>
                <a:gd name="connsiteX40-543" fmla="*/ 3412 w 10000"/>
                <a:gd name="connsiteY40-544" fmla="*/ 1159 h 9807"/>
                <a:gd name="connsiteX41-545" fmla="*/ 4353 w 10000"/>
                <a:gd name="connsiteY41-546" fmla="*/ 966 h 9807"/>
                <a:gd name="connsiteX42-547" fmla="*/ 5294 w 10000"/>
                <a:gd name="connsiteY42-548" fmla="*/ 773 h 9807"/>
                <a:gd name="connsiteX43-549" fmla="*/ 6236 w 10000"/>
                <a:gd name="connsiteY43-550" fmla="*/ 773 h 9807"/>
                <a:gd name="connsiteX44-551" fmla="*/ 6863 w 10000"/>
                <a:gd name="connsiteY44-552" fmla="*/ 580 h 9807"/>
                <a:gd name="connsiteX45-553" fmla="*/ 7176 w 10000"/>
                <a:gd name="connsiteY45-554" fmla="*/ 386 h 9807"/>
                <a:gd name="connsiteX46-555" fmla="*/ 7490 w 10000"/>
                <a:gd name="connsiteY46-556" fmla="*/ 194 h 9807"/>
                <a:gd name="connsiteX47-557" fmla="*/ 7804 w 10000"/>
                <a:gd name="connsiteY47-558" fmla="*/ 0 h 9807"/>
                <a:gd name="connsiteX48-559" fmla="*/ 8118 w 10000"/>
                <a:gd name="connsiteY48-560" fmla="*/ 0 h 9807"/>
                <a:gd name="connsiteX49-561" fmla="*/ 8118 w 10000"/>
                <a:gd name="connsiteY49-562" fmla="*/ 194 h 9807"/>
                <a:gd name="connsiteX50-563" fmla="*/ 8745 w 10000"/>
                <a:gd name="connsiteY50-564" fmla="*/ 386 h 9807"/>
                <a:gd name="connsiteX51-565" fmla="*/ 9058 w 10000"/>
                <a:gd name="connsiteY51-566" fmla="*/ 386 h 9807"/>
                <a:gd name="connsiteX52-567" fmla="*/ 9373 w 10000"/>
                <a:gd name="connsiteY52-568" fmla="*/ 580 h 9807"/>
                <a:gd name="connsiteX53-569" fmla="*/ 9687 w 10000"/>
                <a:gd name="connsiteY53-570" fmla="*/ 773 h 9807"/>
                <a:gd name="connsiteX54-571" fmla="*/ 10000 w 10000"/>
                <a:gd name="connsiteY54-572" fmla="*/ 966 h 9807"/>
                <a:gd name="connsiteX55-573" fmla="*/ 10000 w 10000"/>
                <a:gd name="connsiteY55-574" fmla="*/ 1159 h 9807"/>
                <a:gd name="connsiteX56-575" fmla="*/ 9687 w 10000"/>
                <a:gd name="connsiteY56-576" fmla="*/ 1522 h 9807"/>
                <a:gd name="connsiteX57-577" fmla="*/ 9687 w 10000"/>
                <a:gd name="connsiteY57-578" fmla="*/ 1715 h 9807"/>
                <a:gd name="connsiteX58-579" fmla="*/ 9373 w 10000"/>
                <a:gd name="connsiteY58-580" fmla="*/ 1715 h 9807"/>
                <a:gd name="connsiteX59-581" fmla="*/ 9373 w 10000"/>
                <a:gd name="connsiteY59-582" fmla="*/ 1908 h 9807"/>
                <a:gd name="connsiteX60-583" fmla="*/ 9058 w 10000"/>
                <a:gd name="connsiteY60-584" fmla="*/ 2102 h 9807"/>
                <a:gd name="connsiteX61-585" fmla="*/ 8745 w 10000"/>
                <a:gd name="connsiteY61-586" fmla="*/ 2295 h 9807"/>
                <a:gd name="connsiteX62-587" fmla="*/ 8745 w 10000"/>
                <a:gd name="connsiteY62-588" fmla="*/ 2488 h 9807"/>
                <a:gd name="connsiteX63-589" fmla="*/ 8431 w 10000"/>
                <a:gd name="connsiteY63-590" fmla="*/ 2875 h 9807"/>
                <a:gd name="connsiteX64-591" fmla="*/ 8118 w 10000"/>
                <a:gd name="connsiteY64-592" fmla="*/ 3261 h 9807"/>
                <a:gd name="connsiteX65-593" fmla="*/ 8118 w 10000"/>
                <a:gd name="connsiteY65-594" fmla="*/ 3841 h 9807"/>
                <a:gd name="connsiteX66-595" fmla="*/ 7490 w 10000"/>
                <a:gd name="connsiteY66-596" fmla="*/ 4614 h 9807"/>
                <a:gd name="connsiteX67-597" fmla="*/ 6549 w 10000"/>
                <a:gd name="connsiteY67-598" fmla="*/ 5580 h 9807"/>
                <a:gd name="connsiteX68-599" fmla="*/ 5921 w 10000"/>
                <a:gd name="connsiteY68-600" fmla="*/ 6329 h 9807"/>
                <a:gd name="connsiteX69-601" fmla="*/ 4981 w 10000"/>
                <a:gd name="connsiteY69-602" fmla="*/ 7102 h 9807"/>
                <a:gd name="connsiteX70-603" fmla="*/ 4039 w 10000"/>
                <a:gd name="connsiteY70-604" fmla="*/ 7875 h 9807"/>
                <a:gd name="connsiteX71-605" fmla="*/ 3099 w 10000"/>
                <a:gd name="connsiteY71-606" fmla="*/ 8455 h 9807"/>
                <a:gd name="connsiteX72-607" fmla="*/ 2197 w 10000"/>
                <a:gd name="connsiteY72-608" fmla="*/ 9035 h 9807"/>
                <a:gd name="connsiteX73-609" fmla="*/ 1255 w 10000"/>
                <a:gd name="connsiteY73-610" fmla="*/ 9614 h 9807"/>
                <a:gd name="connsiteX74-611" fmla="*/ 1255 w 10000"/>
                <a:gd name="connsiteY74-612" fmla="*/ 9614 h 9807"/>
                <a:gd name="connsiteX0-613" fmla="*/ 1255 w 10000"/>
                <a:gd name="connsiteY0-614" fmla="*/ 9803 h 10000"/>
                <a:gd name="connsiteX1-615" fmla="*/ 628 w 10000"/>
                <a:gd name="connsiteY1-616" fmla="*/ 10000 h 10000"/>
                <a:gd name="connsiteX2-617" fmla="*/ 628 w 10000"/>
                <a:gd name="connsiteY2-618" fmla="*/ 9213 h 10000"/>
                <a:gd name="connsiteX3-619" fmla="*/ 1255 w 10000"/>
                <a:gd name="connsiteY3-620" fmla="*/ 8817 h 10000"/>
                <a:gd name="connsiteX4-621" fmla="*/ 2197 w 10000"/>
                <a:gd name="connsiteY4-622" fmla="*/ 8227 h 10000"/>
                <a:gd name="connsiteX5-623" fmla="*/ 2824 w 10000"/>
                <a:gd name="connsiteY5-624" fmla="*/ 7439 h 10000"/>
                <a:gd name="connsiteX6-625" fmla="*/ 3726 w 10000"/>
                <a:gd name="connsiteY6-626" fmla="*/ 6650 h 10000"/>
                <a:gd name="connsiteX7-627" fmla="*/ 4353 w 10000"/>
                <a:gd name="connsiteY7-628" fmla="*/ 5888 h 10000"/>
                <a:gd name="connsiteX8-629" fmla="*/ 5294 w 10000"/>
                <a:gd name="connsiteY8-630" fmla="*/ 5098 h 10000"/>
                <a:gd name="connsiteX9-631" fmla="*/ 5608 w 10000"/>
                <a:gd name="connsiteY9-632" fmla="*/ 4310 h 10000"/>
                <a:gd name="connsiteX10-633" fmla="*/ 6236 w 10000"/>
                <a:gd name="connsiteY10-634" fmla="*/ 3325 h 10000"/>
                <a:gd name="connsiteX11-635" fmla="*/ 6549 w 10000"/>
                <a:gd name="connsiteY11-636" fmla="*/ 2932 h 10000"/>
                <a:gd name="connsiteX12-637" fmla="*/ 6549 w 10000"/>
                <a:gd name="connsiteY12-638" fmla="*/ 2734 h 10000"/>
                <a:gd name="connsiteX13-639" fmla="*/ 6863 w 10000"/>
                <a:gd name="connsiteY13-640" fmla="*/ 2340 h 10000"/>
                <a:gd name="connsiteX14-641" fmla="*/ 6863 w 10000"/>
                <a:gd name="connsiteY14-642" fmla="*/ 2143 h 10000"/>
                <a:gd name="connsiteX15-643" fmla="*/ 6863 w 10000"/>
                <a:gd name="connsiteY15-644" fmla="*/ 1946 h 10000"/>
                <a:gd name="connsiteX16-645" fmla="*/ 6863 w 10000"/>
                <a:gd name="connsiteY16-646" fmla="*/ 1749 h 10000"/>
                <a:gd name="connsiteX17-647" fmla="*/ 6863 w 10000"/>
                <a:gd name="connsiteY17-648" fmla="*/ 1552 h 10000"/>
                <a:gd name="connsiteX18-649" fmla="*/ 6863 w 10000"/>
                <a:gd name="connsiteY18-650" fmla="*/ 1552 h 10000"/>
                <a:gd name="connsiteX19-651" fmla="*/ 6863 w 10000"/>
                <a:gd name="connsiteY19-652" fmla="*/ 1552 h 10000"/>
                <a:gd name="connsiteX20-653" fmla="*/ 6236 w 10000"/>
                <a:gd name="connsiteY20-654" fmla="*/ 1552 h 10000"/>
                <a:gd name="connsiteX21-655" fmla="*/ 5608 w 10000"/>
                <a:gd name="connsiteY21-656" fmla="*/ 1749 h 10000"/>
                <a:gd name="connsiteX22-657" fmla="*/ 4667 w 10000"/>
                <a:gd name="connsiteY22-658" fmla="*/ 1946 h 10000"/>
                <a:gd name="connsiteX23-659" fmla="*/ 3726 w 10000"/>
                <a:gd name="connsiteY23-660" fmla="*/ 2143 h 10000"/>
                <a:gd name="connsiteX24-661" fmla="*/ 2824 w 10000"/>
                <a:gd name="connsiteY24-662" fmla="*/ 2143 h 10000"/>
                <a:gd name="connsiteX25-663" fmla="*/ 2510 w 10000"/>
                <a:gd name="connsiteY25-664" fmla="*/ 2340 h 10000"/>
                <a:gd name="connsiteX26-665" fmla="*/ 2197 w 10000"/>
                <a:gd name="connsiteY26-666" fmla="*/ 2340 h 10000"/>
                <a:gd name="connsiteX27-667" fmla="*/ 1883 w 10000"/>
                <a:gd name="connsiteY27-668" fmla="*/ 2340 h 10000"/>
                <a:gd name="connsiteX28-669" fmla="*/ 1569 w 10000"/>
                <a:gd name="connsiteY28-670" fmla="*/ 2143 h 10000"/>
                <a:gd name="connsiteX29-671" fmla="*/ 1255 w 10000"/>
                <a:gd name="connsiteY29-672" fmla="*/ 2143 h 10000"/>
                <a:gd name="connsiteX30-673" fmla="*/ 628 w 10000"/>
                <a:gd name="connsiteY30-674" fmla="*/ 1749 h 10000"/>
                <a:gd name="connsiteX31-675" fmla="*/ 315 w 10000"/>
                <a:gd name="connsiteY31-676" fmla="*/ 1552 h 10000"/>
                <a:gd name="connsiteX32-677" fmla="*/ 0 w 10000"/>
                <a:gd name="connsiteY32-678" fmla="*/ 1354 h 10000"/>
                <a:gd name="connsiteX33-679" fmla="*/ 0 w 10000"/>
                <a:gd name="connsiteY33-680" fmla="*/ 1354 h 10000"/>
                <a:gd name="connsiteX34-681" fmla="*/ 315 w 10000"/>
                <a:gd name="connsiteY34-682" fmla="*/ 1182 h 10000"/>
                <a:gd name="connsiteX35-683" fmla="*/ 628 w 10000"/>
                <a:gd name="connsiteY35-684" fmla="*/ 1182 h 10000"/>
                <a:gd name="connsiteX36-685" fmla="*/ 1569 w 10000"/>
                <a:gd name="connsiteY36-686" fmla="*/ 1182 h 10000"/>
                <a:gd name="connsiteX37-687" fmla="*/ 1883 w 10000"/>
                <a:gd name="connsiteY37-688" fmla="*/ 1182 h 10000"/>
                <a:gd name="connsiteX38-689" fmla="*/ 2510 w 10000"/>
                <a:gd name="connsiteY38-690" fmla="*/ 1182 h 10000"/>
                <a:gd name="connsiteX39-691" fmla="*/ 3412 w 10000"/>
                <a:gd name="connsiteY39-692" fmla="*/ 1182 h 10000"/>
                <a:gd name="connsiteX40-693" fmla="*/ 4353 w 10000"/>
                <a:gd name="connsiteY40-694" fmla="*/ 985 h 10000"/>
                <a:gd name="connsiteX41-695" fmla="*/ 5294 w 10000"/>
                <a:gd name="connsiteY41-696" fmla="*/ 788 h 10000"/>
                <a:gd name="connsiteX42-697" fmla="*/ 6236 w 10000"/>
                <a:gd name="connsiteY42-698" fmla="*/ 788 h 10000"/>
                <a:gd name="connsiteX43-699" fmla="*/ 6863 w 10000"/>
                <a:gd name="connsiteY43-700" fmla="*/ 591 h 10000"/>
                <a:gd name="connsiteX44-701" fmla="*/ 7176 w 10000"/>
                <a:gd name="connsiteY44-702" fmla="*/ 394 h 10000"/>
                <a:gd name="connsiteX45-703" fmla="*/ 7490 w 10000"/>
                <a:gd name="connsiteY45-704" fmla="*/ 198 h 10000"/>
                <a:gd name="connsiteX46-705" fmla="*/ 7804 w 10000"/>
                <a:gd name="connsiteY46-706" fmla="*/ 0 h 10000"/>
                <a:gd name="connsiteX47-707" fmla="*/ 8118 w 10000"/>
                <a:gd name="connsiteY47-708" fmla="*/ 0 h 10000"/>
                <a:gd name="connsiteX48-709" fmla="*/ 8118 w 10000"/>
                <a:gd name="connsiteY48-710" fmla="*/ 198 h 10000"/>
                <a:gd name="connsiteX49-711" fmla="*/ 8745 w 10000"/>
                <a:gd name="connsiteY49-712" fmla="*/ 394 h 10000"/>
                <a:gd name="connsiteX50-713" fmla="*/ 9058 w 10000"/>
                <a:gd name="connsiteY50-714" fmla="*/ 394 h 10000"/>
                <a:gd name="connsiteX51-715" fmla="*/ 9373 w 10000"/>
                <a:gd name="connsiteY51-716" fmla="*/ 591 h 10000"/>
                <a:gd name="connsiteX52-717" fmla="*/ 9687 w 10000"/>
                <a:gd name="connsiteY52-718" fmla="*/ 788 h 10000"/>
                <a:gd name="connsiteX53-719" fmla="*/ 10000 w 10000"/>
                <a:gd name="connsiteY53-720" fmla="*/ 985 h 10000"/>
                <a:gd name="connsiteX54-721" fmla="*/ 10000 w 10000"/>
                <a:gd name="connsiteY54-722" fmla="*/ 1182 h 10000"/>
                <a:gd name="connsiteX55-723" fmla="*/ 9687 w 10000"/>
                <a:gd name="connsiteY55-724" fmla="*/ 1552 h 10000"/>
                <a:gd name="connsiteX56-725" fmla="*/ 9687 w 10000"/>
                <a:gd name="connsiteY56-726" fmla="*/ 1749 h 10000"/>
                <a:gd name="connsiteX57-727" fmla="*/ 9373 w 10000"/>
                <a:gd name="connsiteY57-728" fmla="*/ 1749 h 10000"/>
                <a:gd name="connsiteX58-729" fmla="*/ 9373 w 10000"/>
                <a:gd name="connsiteY58-730" fmla="*/ 1946 h 10000"/>
                <a:gd name="connsiteX59-731" fmla="*/ 9058 w 10000"/>
                <a:gd name="connsiteY59-732" fmla="*/ 2143 h 10000"/>
                <a:gd name="connsiteX60-733" fmla="*/ 8745 w 10000"/>
                <a:gd name="connsiteY60-734" fmla="*/ 2340 h 10000"/>
                <a:gd name="connsiteX61-735" fmla="*/ 8745 w 10000"/>
                <a:gd name="connsiteY61-736" fmla="*/ 2537 h 10000"/>
                <a:gd name="connsiteX62-737" fmla="*/ 8431 w 10000"/>
                <a:gd name="connsiteY62-738" fmla="*/ 2932 h 10000"/>
                <a:gd name="connsiteX63-739" fmla="*/ 8118 w 10000"/>
                <a:gd name="connsiteY63-740" fmla="*/ 3325 h 10000"/>
                <a:gd name="connsiteX64-741" fmla="*/ 8118 w 10000"/>
                <a:gd name="connsiteY64-742" fmla="*/ 3917 h 10000"/>
                <a:gd name="connsiteX65-743" fmla="*/ 7490 w 10000"/>
                <a:gd name="connsiteY65-744" fmla="*/ 4705 h 10000"/>
                <a:gd name="connsiteX66-745" fmla="*/ 6549 w 10000"/>
                <a:gd name="connsiteY66-746" fmla="*/ 5690 h 10000"/>
                <a:gd name="connsiteX67-747" fmla="*/ 5921 w 10000"/>
                <a:gd name="connsiteY67-748" fmla="*/ 6454 h 10000"/>
                <a:gd name="connsiteX68-749" fmla="*/ 4981 w 10000"/>
                <a:gd name="connsiteY68-750" fmla="*/ 7242 h 10000"/>
                <a:gd name="connsiteX69-751" fmla="*/ 4039 w 10000"/>
                <a:gd name="connsiteY69-752" fmla="*/ 8030 h 10000"/>
                <a:gd name="connsiteX70-753" fmla="*/ 3099 w 10000"/>
                <a:gd name="connsiteY70-754" fmla="*/ 8621 h 10000"/>
                <a:gd name="connsiteX71-755" fmla="*/ 2197 w 10000"/>
                <a:gd name="connsiteY71-756" fmla="*/ 9213 h 10000"/>
                <a:gd name="connsiteX72-757" fmla="*/ 1255 w 10000"/>
                <a:gd name="connsiteY72-758" fmla="*/ 9803 h 10000"/>
                <a:gd name="connsiteX73-759" fmla="*/ 1255 w 10000"/>
                <a:gd name="connsiteY73-760" fmla="*/ 9803 h 10000"/>
                <a:gd name="connsiteX0-761" fmla="*/ 1255 w 10000"/>
                <a:gd name="connsiteY0-762" fmla="*/ 9803 h 9803"/>
                <a:gd name="connsiteX1-763" fmla="*/ 628 w 10000"/>
                <a:gd name="connsiteY1-764" fmla="*/ 9213 h 9803"/>
                <a:gd name="connsiteX2-765" fmla="*/ 1255 w 10000"/>
                <a:gd name="connsiteY2-766" fmla="*/ 8817 h 9803"/>
                <a:gd name="connsiteX3-767" fmla="*/ 2197 w 10000"/>
                <a:gd name="connsiteY3-768" fmla="*/ 8227 h 9803"/>
                <a:gd name="connsiteX4-769" fmla="*/ 2824 w 10000"/>
                <a:gd name="connsiteY4-770" fmla="*/ 7439 h 9803"/>
                <a:gd name="connsiteX5-771" fmla="*/ 3726 w 10000"/>
                <a:gd name="connsiteY5-772" fmla="*/ 6650 h 9803"/>
                <a:gd name="connsiteX6-773" fmla="*/ 4353 w 10000"/>
                <a:gd name="connsiteY6-774" fmla="*/ 5888 h 9803"/>
                <a:gd name="connsiteX7-775" fmla="*/ 5294 w 10000"/>
                <a:gd name="connsiteY7-776" fmla="*/ 5098 h 9803"/>
                <a:gd name="connsiteX8-777" fmla="*/ 5608 w 10000"/>
                <a:gd name="connsiteY8-778" fmla="*/ 4310 h 9803"/>
                <a:gd name="connsiteX9-779" fmla="*/ 6236 w 10000"/>
                <a:gd name="connsiteY9-780" fmla="*/ 3325 h 9803"/>
                <a:gd name="connsiteX10-781" fmla="*/ 6549 w 10000"/>
                <a:gd name="connsiteY10-782" fmla="*/ 2932 h 9803"/>
                <a:gd name="connsiteX11-783" fmla="*/ 6549 w 10000"/>
                <a:gd name="connsiteY11-784" fmla="*/ 2734 h 9803"/>
                <a:gd name="connsiteX12-785" fmla="*/ 6863 w 10000"/>
                <a:gd name="connsiteY12-786" fmla="*/ 2340 h 9803"/>
                <a:gd name="connsiteX13-787" fmla="*/ 6863 w 10000"/>
                <a:gd name="connsiteY13-788" fmla="*/ 2143 h 9803"/>
                <a:gd name="connsiteX14-789" fmla="*/ 6863 w 10000"/>
                <a:gd name="connsiteY14-790" fmla="*/ 1946 h 9803"/>
                <a:gd name="connsiteX15-791" fmla="*/ 6863 w 10000"/>
                <a:gd name="connsiteY15-792" fmla="*/ 1749 h 9803"/>
                <a:gd name="connsiteX16-793" fmla="*/ 6863 w 10000"/>
                <a:gd name="connsiteY16-794" fmla="*/ 1552 h 9803"/>
                <a:gd name="connsiteX17-795" fmla="*/ 6863 w 10000"/>
                <a:gd name="connsiteY17-796" fmla="*/ 1552 h 9803"/>
                <a:gd name="connsiteX18-797" fmla="*/ 6863 w 10000"/>
                <a:gd name="connsiteY18-798" fmla="*/ 1552 h 9803"/>
                <a:gd name="connsiteX19-799" fmla="*/ 6236 w 10000"/>
                <a:gd name="connsiteY19-800" fmla="*/ 1552 h 9803"/>
                <a:gd name="connsiteX20-801" fmla="*/ 5608 w 10000"/>
                <a:gd name="connsiteY20-802" fmla="*/ 1749 h 9803"/>
                <a:gd name="connsiteX21-803" fmla="*/ 4667 w 10000"/>
                <a:gd name="connsiteY21-804" fmla="*/ 1946 h 9803"/>
                <a:gd name="connsiteX22-805" fmla="*/ 3726 w 10000"/>
                <a:gd name="connsiteY22-806" fmla="*/ 2143 h 9803"/>
                <a:gd name="connsiteX23-807" fmla="*/ 2824 w 10000"/>
                <a:gd name="connsiteY23-808" fmla="*/ 2143 h 9803"/>
                <a:gd name="connsiteX24-809" fmla="*/ 2510 w 10000"/>
                <a:gd name="connsiteY24-810" fmla="*/ 2340 h 9803"/>
                <a:gd name="connsiteX25-811" fmla="*/ 2197 w 10000"/>
                <a:gd name="connsiteY25-812" fmla="*/ 2340 h 9803"/>
                <a:gd name="connsiteX26-813" fmla="*/ 1883 w 10000"/>
                <a:gd name="connsiteY26-814" fmla="*/ 2340 h 9803"/>
                <a:gd name="connsiteX27-815" fmla="*/ 1569 w 10000"/>
                <a:gd name="connsiteY27-816" fmla="*/ 2143 h 9803"/>
                <a:gd name="connsiteX28-817" fmla="*/ 1255 w 10000"/>
                <a:gd name="connsiteY28-818" fmla="*/ 2143 h 9803"/>
                <a:gd name="connsiteX29-819" fmla="*/ 628 w 10000"/>
                <a:gd name="connsiteY29-820" fmla="*/ 1749 h 9803"/>
                <a:gd name="connsiteX30-821" fmla="*/ 315 w 10000"/>
                <a:gd name="connsiteY30-822" fmla="*/ 1552 h 9803"/>
                <a:gd name="connsiteX31-823" fmla="*/ 0 w 10000"/>
                <a:gd name="connsiteY31-824" fmla="*/ 1354 h 9803"/>
                <a:gd name="connsiteX32-825" fmla="*/ 0 w 10000"/>
                <a:gd name="connsiteY32-826" fmla="*/ 1354 h 9803"/>
                <a:gd name="connsiteX33-827" fmla="*/ 315 w 10000"/>
                <a:gd name="connsiteY33-828" fmla="*/ 1182 h 9803"/>
                <a:gd name="connsiteX34-829" fmla="*/ 628 w 10000"/>
                <a:gd name="connsiteY34-830" fmla="*/ 1182 h 9803"/>
                <a:gd name="connsiteX35-831" fmla="*/ 1569 w 10000"/>
                <a:gd name="connsiteY35-832" fmla="*/ 1182 h 9803"/>
                <a:gd name="connsiteX36-833" fmla="*/ 1883 w 10000"/>
                <a:gd name="connsiteY36-834" fmla="*/ 1182 h 9803"/>
                <a:gd name="connsiteX37-835" fmla="*/ 2510 w 10000"/>
                <a:gd name="connsiteY37-836" fmla="*/ 1182 h 9803"/>
                <a:gd name="connsiteX38-837" fmla="*/ 3412 w 10000"/>
                <a:gd name="connsiteY38-838" fmla="*/ 1182 h 9803"/>
                <a:gd name="connsiteX39-839" fmla="*/ 4353 w 10000"/>
                <a:gd name="connsiteY39-840" fmla="*/ 985 h 9803"/>
                <a:gd name="connsiteX40-841" fmla="*/ 5294 w 10000"/>
                <a:gd name="connsiteY40-842" fmla="*/ 788 h 9803"/>
                <a:gd name="connsiteX41-843" fmla="*/ 6236 w 10000"/>
                <a:gd name="connsiteY41-844" fmla="*/ 788 h 9803"/>
                <a:gd name="connsiteX42-845" fmla="*/ 6863 w 10000"/>
                <a:gd name="connsiteY42-846" fmla="*/ 591 h 9803"/>
                <a:gd name="connsiteX43-847" fmla="*/ 7176 w 10000"/>
                <a:gd name="connsiteY43-848" fmla="*/ 394 h 9803"/>
                <a:gd name="connsiteX44-849" fmla="*/ 7490 w 10000"/>
                <a:gd name="connsiteY44-850" fmla="*/ 198 h 9803"/>
                <a:gd name="connsiteX45-851" fmla="*/ 7804 w 10000"/>
                <a:gd name="connsiteY45-852" fmla="*/ 0 h 9803"/>
                <a:gd name="connsiteX46-853" fmla="*/ 8118 w 10000"/>
                <a:gd name="connsiteY46-854" fmla="*/ 0 h 9803"/>
                <a:gd name="connsiteX47-855" fmla="*/ 8118 w 10000"/>
                <a:gd name="connsiteY47-856" fmla="*/ 198 h 9803"/>
                <a:gd name="connsiteX48-857" fmla="*/ 8745 w 10000"/>
                <a:gd name="connsiteY48-858" fmla="*/ 394 h 9803"/>
                <a:gd name="connsiteX49-859" fmla="*/ 9058 w 10000"/>
                <a:gd name="connsiteY49-860" fmla="*/ 394 h 9803"/>
                <a:gd name="connsiteX50-861" fmla="*/ 9373 w 10000"/>
                <a:gd name="connsiteY50-862" fmla="*/ 591 h 9803"/>
                <a:gd name="connsiteX51-863" fmla="*/ 9687 w 10000"/>
                <a:gd name="connsiteY51-864" fmla="*/ 788 h 9803"/>
                <a:gd name="connsiteX52-865" fmla="*/ 10000 w 10000"/>
                <a:gd name="connsiteY52-866" fmla="*/ 985 h 9803"/>
                <a:gd name="connsiteX53-867" fmla="*/ 10000 w 10000"/>
                <a:gd name="connsiteY53-868" fmla="*/ 1182 h 9803"/>
                <a:gd name="connsiteX54-869" fmla="*/ 9687 w 10000"/>
                <a:gd name="connsiteY54-870" fmla="*/ 1552 h 9803"/>
                <a:gd name="connsiteX55-871" fmla="*/ 9687 w 10000"/>
                <a:gd name="connsiteY55-872" fmla="*/ 1749 h 9803"/>
                <a:gd name="connsiteX56-873" fmla="*/ 9373 w 10000"/>
                <a:gd name="connsiteY56-874" fmla="*/ 1749 h 9803"/>
                <a:gd name="connsiteX57-875" fmla="*/ 9373 w 10000"/>
                <a:gd name="connsiteY57-876" fmla="*/ 1946 h 9803"/>
                <a:gd name="connsiteX58-877" fmla="*/ 9058 w 10000"/>
                <a:gd name="connsiteY58-878" fmla="*/ 2143 h 9803"/>
                <a:gd name="connsiteX59-879" fmla="*/ 8745 w 10000"/>
                <a:gd name="connsiteY59-880" fmla="*/ 2340 h 9803"/>
                <a:gd name="connsiteX60-881" fmla="*/ 8745 w 10000"/>
                <a:gd name="connsiteY60-882" fmla="*/ 2537 h 9803"/>
                <a:gd name="connsiteX61-883" fmla="*/ 8431 w 10000"/>
                <a:gd name="connsiteY61-884" fmla="*/ 2932 h 9803"/>
                <a:gd name="connsiteX62-885" fmla="*/ 8118 w 10000"/>
                <a:gd name="connsiteY62-886" fmla="*/ 3325 h 9803"/>
                <a:gd name="connsiteX63-887" fmla="*/ 8118 w 10000"/>
                <a:gd name="connsiteY63-888" fmla="*/ 3917 h 9803"/>
                <a:gd name="connsiteX64-889" fmla="*/ 7490 w 10000"/>
                <a:gd name="connsiteY64-890" fmla="*/ 4705 h 9803"/>
                <a:gd name="connsiteX65-891" fmla="*/ 6549 w 10000"/>
                <a:gd name="connsiteY65-892" fmla="*/ 5690 h 9803"/>
                <a:gd name="connsiteX66-893" fmla="*/ 5921 w 10000"/>
                <a:gd name="connsiteY66-894" fmla="*/ 6454 h 9803"/>
                <a:gd name="connsiteX67-895" fmla="*/ 4981 w 10000"/>
                <a:gd name="connsiteY67-896" fmla="*/ 7242 h 9803"/>
                <a:gd name="connsiteX68-897" fmla="*/ 4039 w 10000"/>
                <a:gd name="connsiteY68-898" fmla="*/ 8030 h 9803"/>
                <a:gd name="connsiteX69-899" fmla="*/ 3099 w 10000"/>
                <a:gd name="connsiteY69-900" fmla="*/ 8621 h 9803"/>
                <a:gd name="connsiteX70-901" fmla="*/ 2197 w 10000"/>
                <a:gd name="connsiteY70-902" fmla="*/ 9213 h 9803"/>
                <a:gd name="connsiteX71-903" fmla="*/ 1255 w 10000"/>
                <a:gd name="connsiteY71-904" fmla="*/ 9803 h 9803"/>
                <a:gd name="connsiteX72-905" fmla="*/ 1255 w 10000"/>
                <a:gd name="connsiteY72-906" fmla="*/ 9803 h 9803"/>
                <a:gd name="connsiteX0-907" fmla="*/ 1255 w 10000"/>
                <a:gd name="connsiteY0-908" fmla="*/ 10000 h 10000"/>
                <a:gd name="connsiteX1-909" fmla="*/ 628 w 10000"/>
                <a:gd name="connsiteY1-910" fmla="*/ 9398 h 10000"/>
                <a:gd name="connsiteX2-911" fmla="*/ 1255 w 10000"/>
                <a:gd name="connsiteY2-912" fmla="*/ 8994 h 10000"/>
                <a:gd name="connsiteX3-913" fmla="*/ 2197 w 10000"/>
                <a:gd name="connsiteY3-914" fmla="*/ 8392 h 10000"/>
                <a:gd name="connsiteX4-915" fmla="*/ 2824 w 10000"/>
                <a:gd name="connsiteY4-916" fmla="*/ 7588 h 10000"/>
                <a:gd name="connsiteX5-917" fmla="*/ 3726 w 10000"/>
                <a:gd name="connsiteY5-918" fmla="*/ 6784 h 10000"/>
                <a:gd name="connsiteX6-919" fmla="*/ 4353 w 10000"/>
                <a:gd name="connsiteY6-920" fmla="*/ 6006 h 10000"/>
                <a:gd name="connsiteX7-921" fmla="*/ 5294 w 10000"/>
                <a:gd name="connsiteY7-922" fmla="*/ 5200 h 10000"/>
                <a:gd name="connsiteX8-923" fmla="*/ 5608 w 10000"/>
                <a:gd name="connsiteY8-924" fmla="*/ 4397 h 10000"/>
                <a:gd name="connsiteX9-925" fmla="*/ 6236 w 10000"/>
                <a:gd name="connsiteY9-926" fmla="*/ 3392 h 10000"/>
                <a:gd name="connsiteX10-927" fmla="*/ 6549 w 10000"/>
                <a:gd name="connsiteY10-928" fmla="*/ 2991 h 10000"/>
                <a:gd name="connsiteX11-929" fmla="*/ 6549 w 10000"/>
                <a:gd name="connsiteY11-930" fmla="*/ 2789 h 10000"/>
                <a:gd name="connsiteX12-931" fmla="*/ 6863 w 10000"/>
                <a:gd name="connsiteY12-932" fmla="*/ 2387 h 10000"/>
                <a:gd name="connsiteX13-933" fmla="*/ 6863 w 10000"/>
                <a:gd name="connsiteY13-934" fmla="*/ 2186 h 10000"/>
                <a:gd name="connsiteX14-935" fmla="*/ 6863 w 10000"/>
                <a:gd name="connsiteY14-936" fmla="*/ 1985 h 10000"/>
                <a:gd name="connsiteX15-937" fmla="*/ 6863 w 10000"/>
                <a:gd name="connsiteY15-938" fmla="*/ 1784 h 10000"/>
                <a:gd name="connsiteX16-939" fmla="*/ 6863 w 10000"/>
                <a:gd name="connsiteY16-940" fmla="*/ 1583 h 10000"/>
                <a:gd name="connsiteX17-941" fmla="*/ 6863 w 10000"/>
                <a:gd name="connsiteY17-942" fmla="*/ 1583 h 10000"/>
                <a:gd name="connsiteX18-943" fmla="*/ 6863 w 10000"/>
                <a:gd name="connsiteY18-944" fmla="*/ 1583 h 10000"/>
                <a:gd name="connsiteX19-945" fmla="*/ 6236 w 10000"/>
                <a:gd name="connsiteY19-946" fmla="*/ 1583 h 10000"/>
                <a:gd name="connsiteX20-947" fmla="*/ 5608 w 10000"/>
                <a:gd name="connsiteY20-948" fmla="*/ 1784 h 10000"/>
                <a:gd name="connsiteX21-949" fmla="*/ 4667 w 10000"/>
                <a:gd name="connsiteY21-950" fmla="*/ 1985 h 10000"/>
                <a:gd name="connsiteX22-951" fmla="*/ 3726 w 10000"/>
                <a:gd name="connsiteY22-952" fmla="*/ 2186 h 10000"/>
                <a:gd name="connsiteX23-953" fmla="*/ 2824 w 10000"/>
                <a:gd name="connsiteY23-954" fmla="*/ 2186 h 10000"/>
                <a:gd name="connsiteX24-955" fmla="*/ 2510 w 10000"/>
                <a:gd name="connsiteY24-956" fmla="*/ 2387 h 10000"/>
                <a:gd name="connsiteX25-957" fmla="*/ 2197 w 10000"/>
                <a:gd name="connsiteY25-958" fmla="*/ 2387 h 10000"/>
                <a:gd name="connsiteX26-959" fmla="*/ 1883 w 10000"/>
                <a:gd name="connsiteY26-960" fmla="*/ 2387 h 10000"/>
                <a:gd name="connsiteX27-961" fmla="*/ 1569 w 10000"/>
                <a:gd name="connsiteY27-962" fmla="*/ 2186 h 10000"/>
                <a:gd name="connsiteX28-963" fmla="*/ 1255 w 10000"/>
                <a:gd name="connsiteY28-964" fmla="*/ 2186 h 10000"/>
                <a:gd name="connsiteX29-965" fmla="*/ 628 w 10000"/>
                <a:gd name="connsiteY29-966" fmla="*/ 1784 h 10000"/>
                <a:gd name="connsiteX30-967" fmla="*/ 315 w 10000"/>
                <a:gd name="connsiteY30-968" fmla="*/ 1583 h 10000"/>
                <a:gd name="connsiteX31-969" fmla="*/ 0 w 10000"/>
                <a:gd name="connsiteY31-970" fmla="*/ 1381 h 10000"/>
                <a:gd name="connsiteX32-971" fmla="*/ 0 w 10000"/>
                <a:gd name="connsiteY32-972" fmla="*/ 1381 h 10000"/>
                <a:gd name="connsiteX33-973" fmla="*/ 315 w 10000"/>
                <a:gd name="connsiteY33-974" fmla="*/ 1206 h 10000"/>
                <a:gd name="connsiteX34-975" fmla="*/ 628 w 10000"/>
                <a:gd name="connsiteY34-976" fmla="*/ 1206 h 10000"/>
                <a:gd name="connsiteX35-977" fmla="*/ 1569 w 10000"/>
                <a:gd name="connsiteY35-978" fmla="*/ 1206 h 10000"/>
                <a:gd name="connsiteX36-979" fmla="*/ 1883 w 10000"/>
                <a:gd name="connsiteY36-980" fmla="*/ 1206 h 10000"/>
                <a:gd name="connsiteX37-981" fmla="*/ 2510 w 10000"/>
                <a:gd name="connsiteY37-982" fmla="*/ 1206 h 10000"/>
                <a:gd name="connsiteX38-983" fmla="*/ 3412 w 10000"/>
                <a:gd name="connsiteY38-984" fmla="*/ 1206 h 10000"/>
                <a:gd name="connsiteX39-985" fmla="*/ 4353 w 10000"/>
                <a:gd name="connsiteY39-986" fmla="*/ 1005 h 10000"/>
                <a:gd name="connsiteX40-987" fmla="*/ 5294 w 10000"/>
                <a:gd name="connsiteY40-988" fmla="*/ 804 h 10000"/>
                <a:gd name="connsiteX41-989" fmla="*/ 6236 w 10000"/>
                <a:gd name="connsiteY41-990" fmla="*/ 804 h 10000"/>
                <a:gd name="connsiteX42-991" fmla="*/ 6863 w 10000"/>
                <a:gd name="connsiteY42-992" fmla="*/ 603 h 10000"/>
                <a:gd name="connsiteX43-993" fmla="*/ 7176 w 10000"/>
                <a:gd name="connsiteY43-994" fmla="*/ 402 h 10000"/>
                <a:gd name="connsiteX44-995" fmla="*/ 7490 w 10000"/>
                <a:gd name="connsiteY44-996" fmla="*/ 202 h 10000"/>
                <a:gd name="connsiteX45-997" fmla="*/ 7804 w 10000"/>
                <a:gd name="connsiteY45-998" fmla="*/ 0 h 10000"/>
                <a:gd name="connsiteX46-999" fmla="*/ 8118 w 10000"/>
                <a:gd name="connsiteY46-1000" fmla="*/ 0 h 10000"/>
                <a:gd name="connsiteX47-1001" fmla="*/ 8118 w 10000"/>
                <a:gd name="connsiteY47-1002" fmla="*/ 202 h 10000"/>
                <a:gd name="connsiteX48-1003" fmla="*/ 8745 w 10000"/>
                <a:gd name="connsiteY48-1004" fmla="*/ 402 h 10000"/>
                <a:gd name="connsiteX49-1005" fmla="*/ 9058 w 10000"/>
                <a:gd name="connsiteY49-1006" fmla="*/ 402 h 10000"/>
                <a:gd name="connsiteX50-1007" fmla="*/ 9373 w 10000"/>
                <a:gd name="connsiteY50-1008" fmla="*/ 603 h 10000"/>
                <a:gd name="connsiteX51-1009" fmla="*/ 9687 w 10000"/>
                <a:gd name="connsiteY51-1010" fmla="*/ 804 h 10000"/>
                <a:gd name="connsiteX52-1011" fmla="*/ 10000 w 10000"/>
                <a:gd name="connsiteY52-1012" fmla="*/ 1005 h 10000"/>
                <a:gd name="connsiteX53-1013" fmla="*/ 10000 w 10000"/>
                <a:gd name="connsiteY53-1014" fmla="*/ 1206 h 10000"/>
                <a:gd name="connsiteX54-1015" fmla="*/ 9687 w 10000"/>
                <a:gd name="connsiteY54-1016" fmla="*/ 1583 h 10000"/>
                <a:gd name="connsiteX55-1017" fmla="*/ 9687 w 10000"/>
                <a:gd name="connsiteY55-1018" fmla="*/ 1784 h 10000"/>
                <a:gd name="connsiteX56-1019" fmla="*/ 9373 w 10000"/>
                <a:gd name="connsiteY56-1020" fmla="*/ 1784 h 10000"/>
                <a:gd name="connsiteX57-1021" fmla="*/ 9373 w 10000"/>
                <a:gd name="connsiteY57-1022" fmla="*/ 1985 h 10000"/>
                <a:gd name="connsiteX58-1023" fmla="*/ 9058 w 10000"/>
                <a:gd name="connsiteY58-1024" fmla="*/ 2186 h 10000"/>
                <a:gd name="connsiteX59-1025" fmla="*/ 8745 w 10000"/>
                <a:gd name="connsiteY59-1026" fmla="*/ 2387 h 10000"/>
                <a:gd name="connsiteX60-1027" fmla="*/ 8745 w 10000"/>
                <a:gd name="connsiteY60-1028" fmla="*/ 2588 h 10000"/>
                <a:gd name="connsiteX61-1029" fmla="*/ 8431 w 10000"/>
                <a:gd name="connsiteY61-1030" fmla="*/ 2991 h 10000"/>
                <a:gd name="connsiteX62-1031" fmla="*/ 8118 w 10000"/>
                <a:gd name="connsiteY62-1032" fmla="*/ 3392 h 10000"/>
                <a:gd name="connsiteX63-1033" fmla="*/ 8118 w 10000"/>
                <a:gd name="connsiteY63-1034" fmla="*/ 3996 h 10000"/>
                <a:gd name="connsiteX64-1035" fmla="*/ 7490 w 10000"/>
                <a:gd name="connsiteY64-1036" fmla="*/ 4800 h 10000"/>
                <a:gd name="connsiteX65-1037" fmla="*/ 6549 w 10000"/>
                <a:gd name="connsiteY65-1038" fmla="*/ 5804 h 10000"/>
                <a:gd name="connsiteX66-1039" fmla="*/ 5921 w 10000"/>
                <a:gd name="connsiteY66-1040" fmla="*/ 6584 h 10000"/>
                <a:gd name="connsiteX67-1041" fmla="*/ 4981 w 10000"/>
                <a:gd name="connsiteY67-1042" fmla="*/ 7388 h 10000"/>
                <a:gd name="connsiteX68-1043" fmla="*/ 4039 w 10000"/>
                <a:gd name="connsiteY68-1044" fmla="*/ 8191 h 10000"/>
                <a:gd name="connsiteX69-1045" fmla="*/ 3099 w 10000"/>
                <a:gd name="connsiteY69-1046" fmla="*/ 8794 h 10000"/>
                <a:gd name="connsiteX70-1047" fmla="*/ 2197 w 10000"/>
                <a:gd name="connsiteY70-1048" fmla="*/ 9398 h 10000"/>
                <a:gd name="connsiteX71-1049" fmla="*/ 1255 w 10000"/>
                <a:gd name="connsiteY71-1050" fmla="*/ 10000 h 10000"/>
                <a:gd name="connsiteX0-1051" fmla="*/ 1255 w 10000"/>
                <a:gd name="connsiteY0-1052" fmla="*/ 10000 h 10000"/>
                <a:gd name="connsiteX1-1053" fmla="*/ 1255 w 10000"/>
                <a:gd name="connsiteY1-1054" fmla="*/ 8994 h 10000"/>
                <a:gd name="connsiteX2-1055" fmla="*/ 2197 w 10000"/>
                <a:gd name="connsiteY2-1056" fmla="*/ 8392 h 10000"/>
                <a:gd name="connsiteX3-1057" fmla="*/ 2824 w 10000"/>
                <a:gd name="connsiteY3-1058" fmla="*/ 7588 h 10000"/>
                <a:gd name="connsiteX4-1059" fmla="*/ 3726 w 10000"/>
                <a:gd name="connsiteY4-1060" fmla="*/ 6784 h 10000"/>
                <a:gd name="connsiteX5-1061" fmla="*/ 4353 w 10000"/>
                <a:gd name="connsiteY5-1062" fmla="*/ 6006 h 10000"/>
                <a:gd name="connsiteX6-1063" fmla="*/ 5294 w 10000"/>
                <a:gd name="connsiteY6-1064" fmla="*/ 5200 h 10000"/>
                <a:gd name="connsiteX7-1065" fmla="*/ 5608 w 10000"/>
                <a:gd name="connsiteY7-1066" fmla="*/ 4397 h 10000"/>
                <a:gd name="connsiteX8-1067" fmla="*/ 6236 w 10000"/>
                <a:gd name="connsiteY8-1068" fmla="*/ 3392 h 10000"/>
                <a:gd name="connsiteX9-1069" fmla="*/ 6549 w 10000"/>
                <a:gd name="connsiteY9-1070" fmla="*/ 2991 h 10000"/>
                <a:gd name="connsiteX10-1071" fmla="*/ 6549 w 10000"/>
                <a:gd name="connsiteY10-1072" fmla="*/ 2789 h 10000"/>
                <a:gd name="connsiteX11-1073" fmla="*/ 6863 w 10000"/>
                <a:gd name="connsiteY11-1074" fmla="*/ 2387 h 10000"/>
                <a:gd name="connsiteX12-1075" fmla="*/ 6863 w 10000"/>
                <a:gd name="connsiteY12-1076" fmla="*/ 2186 h 10000"/>
                <a:gd name="connsiteX13-1077" fmla="*/ 6863 w 10000"/>
                <a:gd name="connsiteY13-1078" fmla="*/ 1985 h 10000"/>
                <a:gd name="connsiteX14-1079" fmla="*/ 6863 w 10000"/>
                <a:gd name="connsiteY14-1080" fmla="*/ 1784 h 10000"/>
                <a:gd name="connsiteX15-1081" fmla="*/ 6863 w 10000"/>
                <a:gd name="connsiteY15-1082" fmla="*/ 1583 h 10000"/>
                <a:gd name="connsiteX16-1083" fmla="*/ 6863 w 10000"/>
                <a:gd name="connsiteY16-1084" fmla="*/ 1583 h 10000"/>
                <a:gd name="connsiteX17-1085" fmla="*/ 6863 w 10000"/>
                <a:gd name="connsiteY17-1086" fmla="*/ 1583 h 10000"/>
                <a:gd name="connsiteX18-1087" fmla="*/ 6236 w 10000"/>
                <a:gd name="connsiteY18-1088" fmla="*/ 1583 h 10000"/>
                <a:gd name="connsiteX19-1089" fmla="*/ 5608 w 10000"/>
                <a:gd name="connsiteY19-1090" fmla="*/ 1784 h 10000"/>
                <a:gd name="connsiteX20-1091" fmla="*/ 4667 w 10000"/>
                <a:gd name="connsiteY20-1092" fmla="*/ 1985 h 10000"/>
                <a:gd name="connsiteX21-1093" fmla="*/ 3726 w 10000"/>
                <a:gd name="connsiteY21-1094" fmla="*/ 2186 h 10000"/>
                <a:gd name="connsiteX22-1095" fmla="*/ 2824 w 10000"/>
                <a:gd name="connsiteY22-1096" fmla="*/ 2186 h 10000"/>
                <a:gd name="connsiteX23-1097" fmla="*/ 2510 w 10000"/>
                <a:gd name="connsiteY23-1098" fmla="*/ 2387 h 10000"/>
                <a:gd name="connsiteX24-1099" fmla="*/ 2197 w 10000"/>
                <a:gd name="connsiteY24-1100" fmla="*/ 2387 h 10000"/>
                <a:gd name="connsiteX25-1101" fmla="*/ 1883 w 10000"/>
                <a:gd name="connsiteY25-1102" fmla="*/ 2387 h 10000"/>
                <a:gd name="connsiteX26-1103" fmla="*/ 1569 w 10000"/>
                <a:gd name="connsiteY26-1104" fmla="*/ 2186 h 10000"/>
                <a:gd name="connsiteX27-1105" fmla="*/ 1255 w 10000"/>
                <a:gd name="connsiteY27-1106" fmla="*/ 2186 h 10000"/>
                <a:gd name="connsiteX28-1107" fmla="*/ 628 w 10000"/>
                <a:gd name="connsiteY28-1108" fmla="*/ 1784 h 10000"/>
                <a:gd name="connsiteX29-1109" fmla="*/ 315 w 10000"/>
                <a:gd name="connsiteY29-1110" fmla="*/ 1583 h 10000"/>
                <a:gd name="connsiteX30-1111" fmla="*/ 0 w 10000"/>
                <a:gd name="connsiteY30-1112" fmla="*/ 1381 h 10000"/>
                <a:gd name="connsiteX31-1113" fmla="*/ 0 w 10000"/>
                <a:gd name="connsiteY31-1114" fmla="*/ 1381 h 10000"/>
                <a:gd name="connsiteX32-1115" fmla="*/ 315 w 10000"/>
                <a:gd name="connsiteY32-1116" fmla="*/ 1206 h 10000"/>
                <a:gd name="connsiteX33-1117" fmla="*/ 628 w 10000"/>
                <a:gd name="connsiteY33-1118" fmla="*/ 1206 h 10000"/>
                <a:gd name="connsiteX34-1119" fmla="*/ 1569 w 10000"/>
                <a:gd name="connsiteY34-1120" fmla="*/ 1206 h 10000"/>
                <a:gd name="connsiteX35-1121" fmla="*/ 1883 w 10000"/>
                <a:gd name="connsiteY35-1122" fmla="*/ 1206 h 10000"/>
                <a:gd name="connsiteX36-1123" fmla="*/ 2510 w 10000"/>
                <a:gd name="connsiteY36-1124" fmla="*/ 1206 h 10000"/>
                <a:gd name="connsiteX37-1125" fmla="*/ 3412 w 10000"/>
                <a:gd name="connsiteY37-1126" fmla="*/ 1206 h 10000"/>
                <a:gd name="connsiteX38-1127" fmla="*/ 4353 w 10000"/>
                <a:gd name="connsiteY38-1128" fmla="*/ 1005 h 10000"/>
                <a:gd name="connsiteX39-1129" fmla="*/ 5294 w 10000"/>
                <a:gd name="connsiteY39-1130" fmla="*/ 804 h 10000"/>
                <a:gd name="connsiteX40-1131" fmla="*/ 6236 w 10000"/>
                <a:gd name="connsiteY40-1132" fmla="*/ 804 h 10000"/>
                <a:gd name="connsiteX41-1133" fmla="*/ 6863 w 10000"/>
                <a:gd name="connsiteY41-1134" fmla="*/ 603 h 10000"/>
                <a:gd name="connsiteX42-1135" fmla="*/ 7176 w 10000"/>
                <a:gd name="connsiteY42-1136" fmla="*/ 402 h 10000"/>
                <a:gd name="connsiteX43-1137" fmla="*/ 7490 w 10000"/>
                <a:gd name="connsiteY43-1138" fmla="*/ 202 h 10000"/>
                <a:gd name="connsiteX44-1139" fmla="*/ 7804 w 10000"/>
                <a:gd name="connsiteY44-1140" fmla="*/ 0 h 10000"/>
                <a:gd name="connsiteX45-1141" fmla="*/ 8118 w 10000"/>
                <a:gd name="connsiteY45-1142" fmla="*/ 0 h 10000"/>
                <a:gd name="connsiteX46-1143" fmla="*/ 8118 w 10000"/>
                <a:gd name="connsiteY46-1144" fmla="*/ 202 h 10000"/>
                <a:gd name="connsiteX47-1145" fmla="*/ 8745 w 10000"/>
                <a:gd name="connsiteY47-1146" fmla="*/ 402 h 10000"/>
                <a:gd name="connsiteX48-1147" fmla="*/ 9058 w 10000"/>
                <a:gd name="connsiteY48-1148" fmla="*/ 402 h 10000"/>
                <a:gd name="connsiteX49-1149" fmla="*/ 9373 w 10000"/>
                <a:gd name="connsiteY49-1150" fmla="*/ 603 h 10000"/>
                <a:gd name="connsiteX50-1151" fmla="*/ 9687 w 10000"/>
                <a:gd name="connsiteY50-1152" fmla="*/ 804 h 10000"/>
                <a:gd name="connsiteX51-1153" fmla="*/ 10000 w 10000"/>
                <a:gd name="connsiteY51-1154" fmla="*/ 1005 h 10000"/>
                <a:gd name="connsiteX52-1155" fmla="*/ 10000 w 10000"/>
                <a:gd name="connsiteY52-1156" fmla="*/ 1206 h 10000"/>
                <a:gd name="connsiteX53-1157" fmla="*/ 9687 w 10000"/>
                <a:gd name="connsiteY53-1158" fmla="*/ 1583 h 10000"/>
                <a:gd name="connsiteX54-1159" fmla="*/ 9687 w 10000"/>
                <a:gd name="connsiteY54-1160" fmla="*/ 1784 h 10000"/>
                <a:gd name="connsiteX55-1161" fmla="*/ 9373 w 10000"/>
                <a:gd name="connsiteY55-1162" fmla="*/ 1784 h 10000"/>
                <a:gd name="connsiteX56-1163" fmla="*/ 9373 w 10000"/>
                <a:gd name="connsiteY56-1164" fmla="*/ 1985 h 10000"/>
                <a:gd name="connsiteX57-1165" fmla="*/ 9058 w 10000"/>
                <a:gd name="connsiteY57-1166" fmla="*/ 2186 h 10000"/>
                <a:gd name="connsiteX58-1167" fmla="*/ 8745 w 10000"/>
                <a:gd name="connsiteY58-1168" fmla="*/ 2387 h 10000"/>
                <a:gd name="connsiteX59-1169" fmla="*/ 8745 w 10000"/>
                <a:gd name="connsiteY59-1170" fmla="*/ 2588 h 10000"/>
                <a:gd name="connsiteX60-1171" fmla="*/ 8431 w 10000"/>
                <a:gd name="connsiteY60-1172" fmla="*/ 2991 h 10000"/>
                <a:gd name="connsiteX61-1173" fmla="*/ 8118 w 10000"/>
                <a:gd name="connsiteY61-1174" fmla="*/ 3392 h 10000"/>
                <a:gd name="connsiteX62-1175" fmla="*/ 8118 w 10000"/>
                <a:gd name="connsiteY62-1176" fmla="*/ 3996 h 10000"/>
                <a:gd name="connsiteX63-1177" fmla="*/ 7490 w 10000"/>
                <a:gd name="connsiteY63-1178" fmla="*/ 4800 h 10000"/>
                <a:gd name="connsiteX64-1179" fmla="*/ 6549 w 10000"/>
                <a:gd name="connsiteY64-1180" fmla="*/ 5804 h 10000"/>
                <a:gd name="connsiteX65-1181" fmla="*/ 5921 w 10000"/>
                <a:gd name="connsiteY65-1182" fmla="*/ 6584 h 10000"/>
                <a:gd name="connsiteX66-1183" fmla="*/ 4981 w 10000"/>
                <a:gd name="connsiteY66-1184" fmla="*/ 7388 h 10000"/>
                <a:gd name="connsiteX67-1185" fmla="*/ 4039 w 10000"/>
                <a:gd name="connsiteY67-1186" fmla="*/ 8191 h 10000"/>
                <a:gd name="connsiteX68-1187" fmla="*/ 3099 w 10000"/>
                <a:gd name="connsiteY68-1188" fmla="*/ 8794 h 10000"/>
                <a:gd name="connsiteX69-1189" fmla="*/ 2197 w 10000"/>
                <a:gd name="connsiteY69-1190" fmla="*/ 9398 h 10000"/>
                <a:gd name="connsiteX70-1191" fmla="*/ 1255 w 10000"/>
                <a:gd name="connsiteY70-1192" fmla="*/ 10000 h 10000"/>
                <a:gd name="connsiteX0-1193" fmla="*/ 1255 w 10000"/>
                <a:gd name="connsiteY0-1194" fmla="*/ 10000 h 10000"/>
                <a:gd name="connsiteX1-1195" fmla="*/ 1255 w 10000"/>
                <a:gd name="connsiteY1-1196" fmla="*/ 8994 h 10000"/>
                <a:gd name="connsiteX2-1197" fmla="*/ 2197 w 10000"/>
                <a:gd name="connsiteY2-1198" fmla="*/ 8392 h 10000"/>
                <a:gd name="connsiteX3-1199" fmla="*/ 2824 w 10000"/>
                <a:gd name="connsiteY3-1200" fmla="*/ 7588 h 10000"/>
                <a:gd name="connsiteX4-1201" fmla="*/ 3726 w 10000"/>
                <a:gd name="connsiteY4-1202" fmla="*/ 6784 h 10000"/>
                <a:gd name="connsiteX5-1203" fmla="*/ 4353 w 10000"/>
                <a:gd name="connsiteY5-1204" fmla="*/ 6006 h 10000"/>
                <a:gd name="connsiteX6-1205" fmla="*/ 5294 w 10000"/>
                <a:gd name="connsiteY6-1206" fmla="*/ 5200 h 10000"/>
                <a:gd name="connsiteX7-1207" fmla="*/ 5608 w 10000"/>
                <a:gd name="connsiteY7-1208" fmla="*/ 4397 h 10000"/>
                <a:gd name="connsiteX8-1209" fmla="*/ 6236 w 10000"/>
                <a:gd name="connsiteY8-1210" fmla="*/ 3392 h 10000"/>
                <a:gd name="connsiteX9-1211" fmla="*/ 6549 w 10000"/>
                <a:gd name="connsiteY9-1212" fmla="*/ 2991 h 10000"/>
                <a:gd name="connsiteX10-1213" fmla="*/ 6549 w 10000"/>
                <a:gd name="connsiteY10-1214" fmla="*/ 2789 h 10000"/>
                <a:gd name="connsiteX11-1215" fmla="*/ 6863 w 10000"/>
                <a:gd name="connsiteY11-1216" fmla="*/ 2387 h 10000"/>
                <a:gd name="connsiteX12-1217" fmla="*/ 6863 w 10000"/>
                <a:gd name="connsiteY12-1218" fmla="*/ 2186 h 10000"/>
                <a:gd name="connsiteX13-1219" fmla="*/ 6863 w 10000"/>
                <a:gd name="connsiteY13-1220" fmla="*/ 1985 h 10000"/>
                <a:gd name="connsiteX14-1221" fmla="*/ 6863 w 10000"/>
                <a:gd name="connsiteY14-1222" fmla="*/ 1784 h 10000"/>
                <a:gd name="connsiteX15-1223" fmla="*/ 6863 w 10000"/>
                <a:gd name="connsiteY15-1224" fmla="*/ 1583 h 10000"/>
                <a:gd name="connsiteX16-1225" fmla="*/ 6863 w 10000"/>
                <a:gd name="connsiteY16-1226" fmla="*/ 1583 h 10000"/>
                <a:gd name="connsiteX17-1227" fmla="*/ 6863 w 10000"/>
                <a:gd name="connsiteY17-1228" fmla="*/ 1583 h 10000"/>
                <a:gd name="connsiteX18-1229" fmla="*/ 6236 w 10000"/>
                <a:gd name="connsiteY18-1230" fmla="*/ 1583 h 10000"/>
                <a:gd name="connsiteX19-1231" fmla="*/ 5608 w 10000"/>
                <a:gd name="connsiteY19-1232" fmla="*/ 1784 h 10000"/>
                <a:gd name="connsiteX20-1233" fmla="*/ 4667 w 10000"/>
                <a:gd name="connsiteY20-1234" fmla="*/ 1985 h 10000"/>
                <a:gd name="connsiteX21-1235" fmla="*/ 3726 w 10000"/>
                <a:gd name="connsiteY21-1236" fmla="*/ 2186 h 10000"/>
                <a:gd name="connsiteX22-1237" fmla="*/ 2824 w 10000"/>
                <a:gd name="connsiteY22-1238" fmla="*/ 2186 h 10000"/>
                <a:gd name="connsiteX23-1239" fmla="*/ 2510 w 10000"/>
                <a:gd name="connsiteY23-1240" fmla="*/ 2387 h 10000"/>
                <a:gd name="connsiteX24-1241" fmla="*/ 2197 w 10000"/>
                <a:gd name="connsiteY24-1242" fmla="*/ 2387 h 10000"/>
                <a:gd name="connsiteX25-1243" fmla="*/ 1883 w 10000"/>
                <a:gd name="connsiteY25-1244" fmla="*/ 2387 h 10000"/>
                <a:gd name="connsiteX26-1245" fmla="*/ 1569 w 10000"/>
                <a:gd name="connsiteY26-1246" fmla="*/ 2186 h 10000"/>
                <a:gd name="connsiteX27-1247" fmla="*/ 1255 w 10000"/>
                <a:gd name="connsiteY27-1248" fmla="*/ 2186 h 10000"/>
                <a:gd name="connsiteX28-1249" fmla="*/ 628 w 10000"/>
                <a:gd name="connsiteY28-1250" fmla="*/ 1784 h 10000"/>
                <a:gd name="connsiteX29-1251" fmla="*/ 315 w 10000"/>
                <a:gd name="connsiteY29-1252" fmla="*/ 1583 h 10000"/>
                <a:gd name="connsiteX30-1253" fmla="*/ 0 w 10000"/>
                <a:gd name="connsiteY30-1254" fmla="*/ 1381 h 10000"/>
                <a:gd name="connsiteX31-1255" fmla="*/ 0 w 10000"/>
                <a:gd name="connsiteY31-1256" fmla="*/ 1381 h 10000"/>
                <a:gd name="connsiteX32-1257" fmla="*/ 315 w 10000"/>
                <a:gd name="connsiteY32-1258" fmla="*/ 1206 h 10000"/>
                <a:gd name="connsiteX33-1259" fmla="*/ 628 w 10000"/>
                <a:gd name="connsiteY33-1260" fmla="*/ 1206 h 10000"/>
                <a:gd name="connsiteX34-1261" fmla="*/ 1569 w 10000"/>
                <a:gd name="connsiteY34-1262" fmla="*/ 1206 h 10000"/>
                <a:gd name="connsiteX35-1263" fmla="*/ 1883 w 10000"/>
                <a:gd name="connsiteY35-1264" fmla="*/ 1206 h 10000"/>
                <a:gd name="connsiteX36-1265" fmla="*/ 2510 w 10000"/>
                <a:gd name="connsiteY36-1266" fmla="*/ 1206 h 10000"/>
                <a:gd name="connsiteX37-1267" fmla="*/ 3412 w 10000"/>
                <a:gd name="connsiteY37-1268" fmla="*/ 1206 h 10000"/>
                <a:gd name="connsiteX38-1269" fmla="*/ 4353 w 10000"/>
                <a:gd name="connsiteY38-1270" fmla="*/ 1005 h 10000"/>
                <a:gd name="connsiteX39-1271" fmla="*/ 5294 w 10000"/>
                <a:gd name="connsiteY39-1272" fmla="*/ 804 h 10000"/>
                <a:gd name="connsiteX40-1273" fmla="*/ 6236 w 10000"/>
                <a:gd name="connsiteY40-1274" fmla="*/ 804 h 10000"/>
                <a:gd name="connsiteX41-1275" fmla="*/ 6863 w 10000"/>
                <a:gd name="connsiteY41-1276" fmla="*/ 603 h 10000"/>
                <a:gd name="connsiteX42-1277" fmla="*/ 7176 w 10000"/>
                <a:gd name="connsiteY42-1278" fmla="*/ 402 h 10000"/>
                <a:gd name="connsiteX43-1279" fmla="*/ 7490 w 10000"/>
                <a:gd name="connsiteY43-1280" fmla="*/ 202 h 10000"/>
                <a:gd name="connsiteX44-1281" fmla="*/ 7804 w 10000"/>
                <a:gd name="connsiteY44-1282" fmla="*/ 0 h 10000"/>
                <a:gd name="connsiteX45-1283" fmla="*/ 8118 w 10000"/>
                <a:gd name="connsiteY45-1284" fmla="*/ 0 h 10000"/>
                <a:gd name="connsiteX46-1285" fmla="*/ 8118 w 10000"/>
                <a:gd name="connsiteY46-1286" fmla="*/ 202 h 10000"/>
                <a:gd name="connsiteX47-1287" fmla="*/ 8745 w 10000"/>
                <a:gd name="connsiteY47-1288" fmla="*/ 402 h 10000"/>
                <a:gd name="connsiteX48-1289" fmla="*/ 9058 w 10000"/>
                <a:gd name="connsiteY48-1290" fmla="*/ 402 h 10000"/>
                <a:gd name="connsiteX49-1291" fmla="*/ 9373 w 10000"/>
                <a:gd name="connsiteY49-1292" fmla="*/ 603 h 10000"/>
                <a:gd name="connsiteX50-1293" fmla="*/ 9687 w 10000"/>
                <a:gd name="connsiteY50-1294" fmla="*/ 804 h 10000"/>
                <a:gd name="connsiteX51-1295" fmla="*/ 10000 w 10000"/>
                <a:gd name="connsiteY51-1296" fmla="*/ 1005 h 10000"/>
                <a:gd name="connsiteX52-1297" fmla="*/ 10000 w 10000"/>
                <a:gd name="connsiteY52-1298" fmla="*/ 1206 h 10000"/>
                <a:gd name="connsiteX53-1299" fmla="*/ 9687 w 10000"/>
                <a:gd name="connsiteY53-1300" fmla="*/ 1583 h 10000"/>
                <a:gd name="connsiteX54-1301" fmla="*/ 9687 w 10000"/>
                <a:gd name="connsiteY54-1302" fmla="*/ 1784 h 10000"/>
                <a:gd name="connsiteX55-1303" fmla="*/ 9373 w 10000"/>
                <a:gd name="connsiteY55-1304" fmla="*/ 1784 h 10000"/>
                <a:gd name="connsiteX56-1305" fmla="*/ 9373 w 10000"/>
                <a:gd name="connsiteY56-1306" fmla="*/ 1985 h 10000"/>
                <a:gd name="connsiteX57-1307" fmla="*/ 9058 w 10000"/>
                <a:gd name="connsiteY57-1308" fmla="*/ 2186 h 10000"/>
                <a:gd name="connsiteX58-1309" fmla="*/ 8745 w 10000"/>
                <a:gd name="connsiteY58-1310" fmla="*/ 2387 h 10000"/>
                <a:gd name="connsiteX59-1311" fmla="*/ 8745 w 10000"/>
                <a:gd name="connsiteY59-1312" fmla="*/ 2588 h 10000"/>
                <a:gd name="connsiteX60-1313" fmla="*/ 8431 w 10000"/>
                <a:gd name="connsiteY60-1314" fmla="*/ 2991 h 10000"/>
                <a:gd name="connsiteX61-1315" fmla="*/ 8118 w 10000"/>
                <a:gd name="connsiteY61-1316" fmla="*/ 3392 h 10000"/>
                <a:gd name="connsiteX62-1317" fmla="*/ 8118 w 10000"/>
                <a:gd name="connsiteY62-1318" fmla="*/ 3996 h 10000"/>
                <a:gd name="connsiteX63-1319" fmla="*/ 7490 w 10000"/>
                <a:gd name="connsiteY63-1320" fmla="*/ 4800 h 10000"/>
                <a:gd name="connsiteX64-1321" fmla="*/ 6549 w 10000"/>
                <a:gd name="connsiteY64-1322" fmla="*/ 5804 h 10000"/>
                <a:gd name="connsiteX65-1323" fmla="*/ 5921 w 10000"/>
                <a:gd name="connsiteY65-1324" fmla="*/ 6584 h 10000"/>
                <a:gd name="connsiteX66-1325" fmla="*/ 4981 w 10000"/>
                <a:gd name="connsiteY66-1326" fmla="*/ 7388 h 10000"/>
                <a:gd name="connsiteX67-1327" fmla="*/ 4039 w 10000"/>
                <a:gd name="connsiteY67-1328" fmla="*/ 8191 h 10000"/>
                <a:gd name="connsiteX68-1329" fmla="*/ 3099 w 10000"/>
                <a:gd name="connsiteY68-1330" fmla="*/ 8794 h 10000"/>
                <a:gd name="connsiteX69-1331" fmla="*/ 2197 w 10000"/>
                <a:gd name="connsiteY69-1332" fmla="*/ 9398 h 10000"/>
                <a:gd name="connsiteX0-1333" fmla="*/ 1255 w 10000"/>
                <a:gd name="connsiteY0-1334" fmla="*/ 10000 h 10000"/>
                <a:gd name="connsiteX1-1335" fmla="*/ 1255 w 10000"/>
                <a:gd name="connsiteY1-1336" fmla="*/ 8994 h 10000"/>
                <a:gd name="connsiteX2-1337" fmla="*/ 2197 w 10000"/>
                <a:gd name="connsiteY2-1338" fmla="*/ 8392 h 10000"/>
                <a:gd name="connsiteX3-1339" fmla="*/ 2824 w 10000"/>
                <a:gd name="connsiteY3-1340" fmla="*/ 7588 h 10000"/>
                <a:gd name="connsiteX4-1341" fmla="*/ 3726 w 10000"/>
                <a:gd name="connsiteY4-1342" fmla="*/ 6784 h 10000"/>
                <a:gd name="connsiteX5-1343" fmla="*/ 4353 w 10000"/>
                <a:gd name="connsiteY5-1344" fmla="*/ 6006 h 10000"/>
                <a:gd name="connsiteX6-1345" fmla="*/ 5294 w 10000"/>
                <a:gd name="connsiteY6-1346" fmla="*/ 5200 h 10000"/>
                <a:gd name="connsiteX7-1347" fmla="*/ 5608 w 10000"/>
                <a:gd name="connsiteY7-1348" fmla="*/ 4397 h 10000"/>
                <a:gd name="connsiteX8-1349" fmla="*/ 6236 w 10000"/>
                <a:gd name="connsiteY8-1350" fmla="*/ 3392 h 10000"/>
                <a:gd name="connsiteX9-1351" fmla="*/ 6549 w 10000"/>
                <a:gd name="connsiteY9-1352" fmla="*/ 2991 h 10000"/>
                <a:gd name="connsiteX10-1353" fmla="*/ 6549 w 10000"/>
                <a:gd name="connsiteY10-1354" fmla="*/ 2789 h 10000"/>
                <a:gd name="connsiteX11-1355" fmla="*/ 6863 w 10000"/>
                <a:gd name="connsiteY11-1356" fmla="*/ 2387 h 10000"/>
                <a:gd name="connsiteX12-1357" fmla="*/ 6863 w 10000"/>
                <a:gd name="connsiteY12-1358" fmla="*/ 2186 h 10000"/>
                <a:gd name="connsiteX13-1359" fmla="*/ 6863 w 10000"/>
                <a:gd name="connsiteY13-1360" fmla="*/ 1985 h 10000"/>
                <a:gd name="connsiteX14-1361" fmla="*/ 6863 w 10000"/>
                <a:gd name="connsiteY14-1362" fmla="*/ 1784 h 10000"/>
                <a:gd name="connsiteX15-1363" fmla="*/ 6863 w 10000"/>
                <a:gd name="connsiteY15-1364" fmla="*/ 1583 h 10000"/>
                <a:gd name="connsiteX16-1365" fmla="*/ 6863 w 10000"/>
                <a:gd name="connsiteY16-1366" fmla="*/ 1583 h 10000"/>
                <a:gd name="connsiteX17-1367" fmla="*/ 6863 w 10000"/>
                <a:gd name="connsiteY17-1368" fmla="*/ 1583 h 10000"/>
                <a:gd name="connsiteX18-1369" fmla="*/ 6236 w 10000"/>
                <a:gd name="connsiteY18-1370" fmla="*/ 1583 h 10000"/>
                <a:gd name="connsiteX19-1371" fmla="*/ 5608 w 10000"/>
                <a:gd name="connsiteY19-1372" fmla="*/ 1784 h 10000"/>
                <a:gd name="connsiteX20-1373" fmla="*/ 4667 w 10000"/>
                <a:gd name="connsiteY20-1374" fmla="*/ 1985 h 10000"/>
                <a:gd name="connsiteX21-1375" fmla="*/ 3726 w 10000"/>
                <a:gd name="connsiteY21-1376" fmla="*/ 2186 h 10000"/>
                <a:gd name="connsiteX22-1377" fmla="*/ 2824 w 10000"/>
                <a:gd name="connsiteY22-1378" fmla="*/ 2186 h 10000"/>
                <a:gd name="connsiteX23-1379" fmla="*/ 2510 w 10000"/>
                <a:gd name="connsiteY23-1380" fmla="*/ 2387 h 10000"/>
                <a:gd name="connsiteX24-1381" fmla="*/ 2197 w 10000"/>
                <a:gd name="connsiteY24-1382" fmla="*/ 2387 h 10000"/>
                <a:gd name="connsiteX25-1383" fmla="*/ 1883 w 10000"/>
                <a:gd name="connsiteY25-1384" fmla="*/ 2387 h 10000"/>
                <a:gd name="connsiteX26-1385" fmla="*/ 1569 w 10000"/>
                <a:gd name="connsiteY26-1386" fmla="*/ 2186 h 10000"/>
                <a:gd name="connsiteX27-1387" fmla="*/ 1255 w 10000"/>
                <a:gd name="connsiteY27-1388" fmla="*/ 2186 h 10000"/>
                <a:gd name="connsiteX28-1389" fmla="*/ 628 w 10000"/>
                <a:gd name="connsiteY28-1390" fmla="*/ 1784 h 10000"/>
                <a:gd name="connsiteX29-1391" fmla="*/ 315 w 10000"/>
                <a:gd name="connsiteY29-1392" fmla="*/ 1583 h 10000"/>
                <a:gd name="connsiteX30-1393" fmla="*/ 0 w 10000"/>
                <a:gd name="connsiteY30-1394" fmla="*/ 1381 h 10000"/>
                <a:gd name="connsiteX31-1395" fmla="*/ 0 w 10000"/>
                <a:gd name="connsiteY31-1396" fmla="*/ 1381 h 10000"/>
                <a:gd name="connsiteX32-1397" fmla="*/ 315 w 10000"/>
                <a:gd name="connsiteY32-1398" fmla="*/ 1206 h 10000"/>
                <a:gd name="connsiteX33-1399" fmla="*/ 628 w 10000"/>
                <a:gd name="connsiteY33-1400" fmla="*/ 1206 h 10000"/>
                <a:gd name="connsiteX34-1401" fmla="*/ 1569 w 10000"/>
                <a:gd name="connsiteY34-1402" fmla="*/ 1206 h 10000"/>
                <a:gd name="connsiteX35-1403" fmla="*/ 1883 w 10000"/>
                <a:gd name="connsiteY35-1404" fmla="*/ 1206 h 10000"/>
                <a:gd name="connsiteX36-1405" fmla="*/ 2510 w 10000"/>
                <a:gd name="connsiteY36-1406" fmla="*/ 1206 h 10000"/>
                <a:gd name="connsiteX37-1407" fmla="*/ 3412 w 10000"/>
                <a:gd name="connsiteY37-1408" fmla="*/ 1206 h 10000"/>
                <a:gd name="connsiteX38-1409" fmla="*/ 4353 w 10000"/>
                <a:gd name="connsiteY38-1410" fmla="*/ 1005 h 10000"/>
                <a:gd name="connsiteX39-1411" fmla="*/ 5294 w 10000"/>
                <a:gd name="connsiteY39-1412" fmla="*/ 804 h 10000"/>
                <a:gd name="connsiteX40-1413" fmla="*/ 6236 w 10000"/>
                <a:gd name="connsiteY40-1414" fmla="*/ 804 h 10000"/>
                <a:gd name="connsiteX41-1415" fmla="*/ 6863 w 10000"/>
                <a:gd name="connsiteY41-1416" fmla="*/ 603 h 10000"/>
                <a:gd name="connsiteX42-1417" fmla="*/ 7176 w 10000"/>
                <a:gd name="connsiteY42-1418" fmla="*/ 402 h 10000"/>
                <a:gd name="connsiteX43-1419" fmla="*/ 7490 w 10000"/>
                <a:gd name="connsiteY43-1420" fmla="*/ 202 h 10000"/>
                <a:gd name="connsiteX44-1421" fmla="*/ 7804 w 10000"/>
                <a:gd name="connsiteY44-1422" fmla="*/ 0 h 10000"/>
                <a:gd name="connsiteX45-1423" fmla="*/ 8118 w 10000"/>
                <a:gd name="connsiteY45-1424" fmla="*/ 0 h 10000"/>
                <a:gd name="connsiteX46-1425" fmla="*/ 8118 w 10000"/>
                <a:gd name="connsiteY46-1426" fmla="*/ 202 h 10000"/>
                <a:gd name="connsiteX47-1427" fmla="*/ 8745 w 10000"/>
                <a:gd name="connsiteY47-1428" fmla="*/ 402 h 10000"/>
                <a:gd name="connsiteX48-1429" fmla="*/ 9058 w 10000"/>
                <a:gd name="connsiteY48-1430" fmla="*/ 402 h 10000"/>
                <a:gd name="connsiteX49-1431" fmla="*/ 9373 w 10000"/>
                <a:gd name="connsiteY49-1432" fmla="*/ 603 h 10000"/>
                <a:gd name="connsiteX50-1433" fmla="*/ 9687 w 10000"/>
                <a:gd name="connsiteY50-1434" fmla="*/ 804 h 10000"/>
                <a:gd name="connsiteX51-1435" fmla="*/ 10000 w 10000"/>
                <a:gd name="connsiteY51-1436" fmla="*/ 1005 h 10000"/>
                <a:gd name="connsiteX52-1437" fmla="*/ 10000 w 10000"/>
                <a:gd name="connsiteY52-1438" fmla="*/ 1206 h 10000"/>
                <a:gd name="connsiteX53-1439" fmla="*/ 9687 w 10000"/>
                <a:gd name="connsiteY53-1440" fmla="*/ 1583 h 10000"/>
                <a:gd name="connsiteX54-1441" fmla="*/ 9687 w 10000"/>
                <a:gd name="connsiteY54-1442" fmla="*/ 1784 h 10000"/>
                <a:gd name="connsiteX55-1443" fmla="*/ 9373 w 10000"/>
                <a:gd name="connsiteY55-1444" fmla="*/ 1784 h 10000"/>
                <a:gd name="connsiteX56-1445" fmla="*/ 9373 w 10000"/>
                <a:gd name="connsiteY56-1446" fmla="*/ 1985 h 10000"/>
                <a:gd name="connsiteX57-1447" fmla="*/ 9058 w 10000"/>
                <a:gd name="connsiteY57-1448" fmla="*/ 2186 h 10000"/>
                <a:gd name="connsiteX58-1449" fmla="*/ 8745 w 10000"/>
                <a:gd name="connsiteY58-1450" fmla="*/ 2387 h 10000"/>
                <a:gd name="connsiteX59-1451" fmla="*/ 8745 w 10000"/>
                <a:gd name="connsiteY59-1452" fmla="*/ 2588 h 10000"/>
                <a:gd name="connsiteX60-1453" fmla="*/ 8431 w 10000"/>
                <a:gd name="connsiteY60-1454" fmla="*/ 2991 h 10000"/>
                <a:gd name="connsiteX61-1455" fmla="*/ 8118 w 10000"/>
                <a:gd name="connsiteY61-1456" fmla="*/ 3392 h 10000"/>
                <a:gd name="connsiteX62-1457" fmla="*/ 8118 w 10000"/>
                <a:gd name="connsiteY62-1458" fmla="*/ 3996 h 10000"/>
                <a:gd name="connsiteX63-1459" fmla="*/ 7490 w 10000"/>
                <a:gd name="connsiteY63-1460" fmla="*/ 4800 h 10000"/>
                <a:gd name="connsiteX64-1461" fmla="*/ 6549 w 10000"/>
                <a:gd name="connsiteY64-1462" fmla="*/ 5804 h 10000"/>
                <a:gd name="connsiteX65-1463" fmla="*/ 5921 w 10000"/>
                <a:gd name="connsiteY65-1464" fmla="*/ 6584 h 10000"/>
                <a:gd name="connsiteX66-1465" fmla="*/ 4981 w 10000"/>
                <a:gd name="connsiteY66-1466" fmla="*/ 7388 h 10000"/>
                <a:gd name="connsiteX67-1467" fmla="*/ 4039 w 10000"/>
                <a:gd name="connsiteY67-1468" fmla="*/ 8191 h 10000"/>
                <a:gd name="connsiteX68-1469" fmla="*/ 3099 w 10000"/>
                <a:gd name="connsiteY68-1470" fmla="*/ 8794 h 10000"/>
                <a:gd name="connsiteX0-1471" fmla="*/ 1255 w 10000"/>
                <a:gd name="connsiteY0-1472" fmla="*/ 10000 h 10000"/>
                <a:gd name="connsiteX1-1473" fmla="*/ 2197 w 10000"/>
                <a:gd name="connsiteY1-1474" fmla="*/ 8392 h 10000"/>
                <a:gd name="connsiteX2-1475" fmla="*/ 2824 w 10000"/>
                <a:gd name="connsiteY2-1476" fmla="*/ 7588 h 10000"/>
                <a:gd name="connsiteX3-1477" fmla="*/ 3726 w 10000"/>
                <a:gd name="connsiteY3-1478" fmla="*/ 6784 h 10000"/>
                <a:gd name="connsiteX4-1479" fmla="*/ 4353 w 10000"/>
                <a:gd name="connsiteY4-1480" fmla="*/ 6006 h 10000"/>
                <a:gd name="connsiteX5-1481" fmla="*/ 5294 w 10000"/>
                <a:gd name="connsiteY5-1482" fmla="*/ 5200 h 10000"/>
                <a:gd name="connsiteX6-1483" fmla="*/ 5608 w 10000"/>
                <a:gd name="connsiteY6-1484" fmla="*/ 4397 h 10000"/>
                <a:gd name="connsiteX7-1485" fmla="*/ 6236 w 10000"/>
                <a:gd name="connsiteY7-1486" fmla="*/ 3392 h 10000"/>
                <a:gd name="connsiteX8-1487" fmla="*/ 6549 w 10000"/>
                <a:gd name="connsiteY8-1488" fmla="*/ 2991 h 10000"/>
                <a:gd name="connsiteX9-1489" fmla="*/ 6549 w 10000"/>
                <a:gd name="connsiteY9-1490" fmla="*/ 2789 h 10000"/>
                <a:gd name="connsiteX10-1491" fmla="*/ 6863 w 10000"/>
                <a:gd name="connsiteY10-1492" fmla="*/ 2387 h 10000"/>
                <a:gd name="connsiteX11-1493" fmla="*/ 6863 w 10000"/>
                <a:gd name="connsiteY11-1494" fmla="*/ 2186 h 10000"/>
                <a:gd name="connsiteX12-1495" fmla="*/ 6863 w 10000"/>
                <a:gd name="connsiteY12-1496" fmla="*/ 1985 h 10000"/>
                <a:gd name="connsiteX13-1497" fmla="*/ 6863 w 10000"/>
                <a:gd name="connsiteY13-1498" fmla="*/ 1784 h 10000"/>
                <a:gd name="connsiteX14-1499" fmla="*/ 6863 w 10000"/>
                <a:gd name="connsiteY14-1500" fmla="*/ 1583 h 10000"/>
                <a:gd name="connsiteX15-1501" fmla="*/ 6863 w 10000"/>
                <a:gd name="connsiteY15-1502" fmla="*/ 1583 h 10000"/>
                <a:gd name="connsiteX16-1503" fmla="*/ 6863 w 10000"/>
                <a:gd name="connsiteY16-1504" fmla="*/ 1583 h 10000"/>
                <a:gd name="connsiteX17-1505" fmla="*/ 6236 w 10000"/>
                <a:gd name="connsiteY17-1506" fmla="*/ 1583 h 10000"/>
                <a:gd name="connsiteX18-1507" fmla="*/ 5608 w 10000"/>
                <a:gd name="connsiteY18-1508" fmla="*/ 1784 h 10000"/>
                <a:gd name="connsiteX19-1509" fmla="*/ 4667 w 10000"/>
                <a:gd name="connsiteY19-1510" fmla="*/ 1985 h 10000"/>
                <a:gd name="connsiteX20-1511" fmla="*/ 3726 w 10000"/>
                <a:gd name="connsiteY20-1512" fmla="*/ 2186 h 10000"/>
                <a:gd name="connsiteX21-1513" fmla="*/ 2824 w 10000"/>
                <a:gd name="connsiteY21-1514" fmla="*/ 2186 h 10000"/>
                <a:gd name="connsiteX22-1515" fmla="*/ 2510 w 10000"/>
                <a:gd name="connsiteY22-1516" fmla="*/ 2387 h 10000"/>
                <a:gd name="connsiteX23-1517" fmla="*/ 2197 w 10000"/>
                <a:gd name="connsiteY23-1518" fmla="*/ 2387 h 10000"/>
                <a:gd name="connsiteX24-1519" fmla="*/ 1883 w 10000"/>
                <a:gd name="connsiteY24-1520" fmla="*/ 2387 h 10000"/>
                <a:gd name="connsiteX25-1521" fmla="*/ 1569 w 10000"/>
                <a:gd name="connsiteY25-1522" fmla="*/ 2186 h 10000"/>
                <a:gd name="connsiteX26-1523" fmla="*/ 1255 w 10000"/>
                <a:gd name="connsiteY26-1524" fmla="*/ 2186 h 10000"/>
                <a:gd name="connsiteX27-1525" fmla="*/ 628 w 10000"/>
                <a:gd name="connsiteY27-1526" fmla="*/ 1784 h 10000"/>
                <a:gd name="connsiteX28-1527" fmla="*/ 315 w 10000"/>
                <a:gd name="connsiteY28-1528" fmla="*/ 1583 h 10000"/>
                <a:gd name="connsiteX29-1529" fmla="*/ 0 w 10000"/>
                <a:gd name="connsiteY29-1530" fmla="*/ 1381 h 10000"/>
                <a:gd name="connsiteX30-1531" fmla="*/ 0 w 10000"/>
                <a:gd name="connsiteY30-1532" fmla="*/ 1381 h 10000"/>
                <a:gd name="connsiteX31-1533" fmla="*/ 315 w 10000"/>
                <a:gd name="connsiteY31-1534" fmla="*/ 1206 h 10000"/>
                <a:gd name="connsiteX32-1535" fmla="*/ 628 w 10000"/>
                <a:gd name="connsiteY32-1536" fmla="*/ 1206 h 10000"/>
                <a:gd name="connsiteX33-1537" fmla="*/ 1569 w 10000"/>
                <a:gd name="connsiteY33-1538" fmla="*/ 1206 h 10000"/>
                <a:gd name="connsiteX34-1539" fmla="*/ 1883 w 10000"/>
                <a:gd name="connsiteY34-1540" fmla="*/ 1206 h 10000"/>
                <a:gd name="connsiteX35-1541" fmla="*/ 2510 w 10000"/>
                <a:gd name="connsiteY35-1542" fmla="*/ 1206 h 10000"/>
                <a:gd name="connsiteX36-1543" fmla="*/ 3412 w 10000"/>
                <a:gd name="connsiteY36-1544" fmla="*/ 1206 h 10000"/>
                <a:gd name="connsiteX37-1545" fmla="*/ 4353 w 10000"/>
                <a:gd name="connsiteY37-1546" fmla="*/ 1005 h 10000"/>
                <a:gd name="connsiteX38-1547" fmla="*/ 5294 w 10000"/>
                <a:gd name="connsiteY38-1548" fmla="*/ 804 h 10000"/>
                <a:gd name="connsiteX39-1549" fmla="*/ 6236 w 10000"/>
                <a:gd name="connsiteY39-1550" fmla="*/ 804 h 10000"/>
                <a:gd name="connsiteX40-1551" fmla="*/ 6863 w 10000"/>
                <a:gd name="connsiteY40-1552" fmla="*/ 603 h 10000"/>
                <a:gd name="connsiteX41-1553" fmla="*/ 7176 w 10000"/>
                <a:gd name="connsiteY41-1554" fmla="*/ 402 h 10000"/>
                <a:gd name="connsiteX42-1555" fmla="*/ 7490 w 10000"/>
                <a:gd name="connsiteY42-1556" fmla="*/ 202 h 10000"/>
                <a:gd name="connsiteX43-1557" fmla="*/ 7804 w 10000"/>
                <a:gd name="connsiteY43-1558" fmla="*/ 0 h 10000"/>
                <a:gd name="connsiteX44-1559" fmla="*/ 8118 w 10000"/>
                <a:gd name="connsiteY44-1560" fmla="*/ 0 h 10000"/>
                <a:gd name="connsiteX45-1561" fmla="*/ 8118 w 10000"/>
                <a:gd name="connsiteY45-1562" fmla="*/ 202 h 10000"/>
                <a:gd name="connsiteX46-1563" fmla="*/ 8745 w 10000"/>
                <a:gd name="connsiteY46-1564" fmla="*/ 402 h 10000"/>
                <a:gd name="connsiteX47-1565" fmla="*/ 9058 w 10000"/>
                <a:gd name="connsiteY47-1566" fmla="*/ 402 h 10000"/>
                <a:gd name="connsiteX48-1567" fmla="*/ 9373 w 10000"/>
                <a:gd name="connsiteY48-1568" fmla="*/ 603 h 10000"/>
                <a:gd name="connsiteX49-1569" fmla="*/ 9687 w 10000"/>
                <a:gd name="connsiteY49-1570" fmla="*/ 804 h 10000"/>
                <a:gd name="connsiteX50-1571" fmla="*/ 10000 w 10000"/>
                <a:gd name="connsiteY50-1572" fmla="*/ 1005 h 10000"/>
                <a:gd name="connsiteX51-1573" fmla="*/ 10000 w 10000"/>
                <a:gd name="connsiteY51-1574" fmla="*/ 1206 h 10000"/>
                <a:gd name="connsiteX52-1575" fmla="*/ 9687 w 10000"/>
                <a:gd name="connsiteY52-1576" fmla="*/ 1583 h 10000"/>
                <a:gd name="connsiteX53-1577" fmla="*/ 9687 w 10000"/>
                <a:gd name="connsiteY53-1578" fmla="*/ 1784 h 10000"/>
                <a:gd name="connsiteX54-1579" fmla="*/ 9373 w 10000"/>
                <a:gd name="connsiteY54-1580" fmla="*/ 1784 h 10000"/>
                <a:gd name="connsiteX55-1581" fmla="*/ 9373 w 10000"/>
                <a:gd name="connsiteY55-1582" fmla="*/ 1985 h 10000"/>
                <a:gd name="connsiteX56-1583" fmla="*/ 9058 w 10000"/>
                <a:gd name="connsiteY56-1584" fmla="*/ 2186 h 10000"/>
                <a:gd name="connsiteX57-1585" fmla="*/ 8745 w 10000"/>
                <a:gd name="connsiteY57-1586" fmla="*/ 2387 h 10000"/>
                <a:gd name="connsiteX58-1587" fmla="*/ 8745 w 10000"/>
                <a:gd name="connsiteY58-1588" fmla="*/ 2588 h 10000"/>
                <a:gd name="connsiteX59-1589" fmla="*/ 8431 w 10000"/>
                <a:gd name="connsiteY59-1590" fmla="*/ 2991 h 10000"/>
                <a:gd name="connsiteX60-1591" fmla="*/ 8118 w 10000"/>
                <a:gd name="connsiteY60-1592" fmla="*/ 3392 h 10000"/>
                <a:gd name="connsiteX61-1593" fmla="*/ 8118 w 10000"/>
                <a:gd name="connsiteY61-1594" fmla="*/ 3996 h 10000"/>
                <a:gd name="connsiteX62-1595" fmla="*/ 7490 w 10000"/>
                <a:gd name="connsiteY62-1596" fmla="*/ 4800 h 10000"/>
                <a:gd name="connsiteX63-1597" fmla="*/ 6549 w 10000"/>
                <a:gd name="connsiteY63-1598" fmla="*/ 5804 h 10000"/>
                <a:gd name="connsiteX64-1599" fmla="*/ 5921 w 10000"/>
                <a:gd name="connsiteY64-1600" fmla="*/ 6584 h 10000"/>
                <a:gd name="connsiteX65-1601" fmla="*/ 4981 w 10000"/>
                <a:gd name="connsiteY65-1602" fmla="*/ 7388 h 10000"/>
                <a:gd name="connsiteX66-1603" fmla="*/ 4039 w 10000"/>
                <a:gd name="connsiteY66-1604" fmla="*/ 8191 h 10000"/>
                <a:gd name="connsiteX67-1605" fmla="*/ 3099 w 10000"/>
                <a:gd name="connsiteY67-1606" fmla="*/ 8794 h 10000"/>
                <a:gd name="connsiteX0-1607" fmla="*/ 2197 w 10000"/>
                <a:gd name="connsiteY0-1608" fmla="*/ 8392 h 8794"/>
                <a:gd name="connsiteX1-1609" fmla="*/ 2824 w 10000"/>
                <a:gd name="connsiteY1-1610" fmla="*/ 7588 h 8794"/>
                <a:gd name="connsiteX2-1611" fmla="*/ 3726 w 10000"/>
                <a:gd name="connsiteY2-1612" fmla="*/ 6784 h 8794"/>
                <a:gd name="connsiteX3-1613" fmla="*/ 4353 w 10000"/>
                <a:gd name="connsiteY3-1614" fmla="*/ 6006 h 8794"/>
                <a:gd name="connsiteX4-1615" fmla="*/ 5294 w 10000"/>
                <a:gd name="connsiteY4-1616" fmla="*/ 5200 h 8794"/>
                <a:gd name="connsiteX5-1617" fmla="*/ 5608 w 10000"/>
                <a:gd name="connsiteY5-1618" fmla="*/ 4397 h 8794"/>
                <a:gd name="connsiteX6-1619" fmla="*/ 6236 w 10000"/>
                <a:gd name="connsiteY6-1620" fmla="*/ 3392 h 8794"/>
                <a:gd name="connsiteX7-1621" fmla="*/ 6549 w 10000"/>
                <a:gd name="connsiteY7-1622" fmla="*/ 2991 h 8794"/>
                <a:gd name="connsiteX8-1623" fmla="*/ 6549 w 10000"/>
                <a:gd name="connsiteY8-1624" fmla="*/ 2789 h 8794"/>
                <a:gd name="connsiteX9-1625" fmla="*/ 6863 w 10000"/>
                <a:gd name="connsiteY9-1626" fmla="*/ 2387 h 8794"/>
                <a:gd name="connsiteX10-1627" fmla="*/ 6863 w 10000"/>
                <a:gd name="connsiteY10-1628" fmla="*/ 2186 h 8794"/>
                <a:gd name="connsiteX11-1629" fmla="*/ 6863 w 10000"/>
                <a:gd name="connsiteY11-1630" fmla="*/ 1985 h 8794"/>
                <a:gd name="connsiteX12-1631" fmla="*/ 6863 w 10000"/>
                <a:gd name="connsiteY12-1632" fmla="*/ 1784 h 8794"/>
                <a:gd name="connsiteX13-1633" fmla="*/ 6863 w 10000"/>
                <a:gd name="connsiteY13-1634" fmla="*/ 1583 h 8794"/>
                <a:gd name="connsiteX14-1635" fmla="*/ 6863 w 10000"/>
                <a:gd name="connsiteY14-1636" fmla="*/ 1583 h 8794"/>
                <a:gd name="connsiteX15-1637" fmla="*/ 6863 w 10000"/>
                <a:gd name="connsiteY15-1638" fmla="*/ 1583 h 8794"/>
                <a:gd name="connsiteX16-1639" fmla="*/ 6236 w 10000"/>
                <a:gd name="connsiteY16-1640" fmla="*/ 1583 h 8794"/>
                <a:gd name="connsiteX17-1641" fmla="*/ 5608 w 10000"/>
                <a:gd name="connsiteY17-1642" fmla="*/ 1784 h 8794"/>
                <a:gd name="connsiteX18-1643" fmla="*/ 4667 w 10000"/>
                <a:gd name="connsiteY18-1644" fmla="*/ 1985 h 8794"/>
                <a:gd name="connsiteX19-1645" fmla="*/ 3726 w 10000"/>
                <a:gd name="connsiteY19-1646" fmla="*/ 2186 h 8794"/>
                <a:gd name="connsiteX20-1647" fmla="*/ 2824 w 10000"/>
                <a:gd name="connsiteY20-1648" fmla="*/ 2186 h 8794"/>
                <a:gd name="connsiteX21-1649" fmla="*/ 2510 w 10000"/>
                <a:gd name="connsiteY21-1650" fmla="*/ 2387 h 8794"/>
                <a:gd name="connsiteX22-1651" fmla="*/ 2197 w 10000"/>
                <a:gd name="connsiteY22-1652" fmla="*/ 2387 h 8794"/>
                <a:gd name="connsiteX23-1653" fmla="*/ 1883 w 10000"/>
                <a:gd name="connsiteY23-1654" fmla="*/ 2387 h 8794"/>
                <a:gd name="connsiteX24-1655" fmla="*/ 1569 w 10000"/>
                <a:gd name="connsiteY24-1656" fmla="*/ 2186 h 8794"/>
                <a:gd name="connsiteX25-1657" fmla="*/ 1255 w 10000"/>
                <a:gd name="connsiteY25-1658" fmla="*/ 2186 h 8794"/>
                <a:gd name="connsiteX26-1659" fmla="*/ 628 w 10000"/>
                <a:gd name="connsiteY26-1660" fmla="*/ 1784 h 8794"/>
                <a:gd name="connsiteX27-1661" fmla="*/ 315 w 10000"/>
                <a:gd name="connsiteY27-1662" fmla="*/ 1583 h 8794"/>
                <a:gd name="connsiteX28-1663" fmla="*/ 0 w 10000"/>
                <a:gd name="connsiteY28-1664" fmla="*/ 1381 h 8794"/>
                <a:gd name="connsiteX29-1665" fmla="*/ 0 w 10000"/>
                <a:gd name="connsiteY29-1666" fmla="*/ 1381 h 8794"/>
                <a:gd name="connsiteX30-1667" fmla="*/ 315 w 10000"/>
                <a:gd name="connsiteY30-1668" fmla="*/ 1206 h 8794"/>
                <a:gd name="connsiteX31-1669" fmla="*/ 628 w 10000"/>
                <a:gd name="connsiteY31-1670" fmla="*/ 1206 h 8794"/>
                <a:gd name="connsiteX32-1671" fmla="*/ 1569 w 10000"/>
                <a:gd name="connsiteY32-1672" fmla="*/ 1206 h 8794"/>
                <a:gd name="connsiteX33-1673" fmla="*/ 1883 w 10000"/>
                <a:gd name="connsiteY33-1674" fmla="*/ 1206 h 8794"/>
                <a:gd name="connsiteX34-1675" fmla="*/ 2510 w 10000"/>
                <a:gd name="connsiteY34-1676" fmla="*/ 1206 h 8794"/>
                <a:gd name="connsiteX35-1677" fmla="*/ 3412 w 10000"/>
                <a:gd name="connsiteY35-1678" fmla="*/ 1206 h 8794"/>
                <a:gd name="connsiteX36-1679" fmla="*/ 4353 w 10000"/>
                <a:gd name="connsiteY36-1680" fmla="*/ 1005 h 8794"/>
                <a:gd name="connsiteX37-1681" fmla="*/ 5294 w 10000"/>
                <a:gd name="connsiteY37-1682" fmla="*/ 804 h 8794"/>
                <a:gd name="connsiteX38-1683" fmla="*/ 6236 w 10000"/>
                <a:gd name="connsiteY38-1684" fmla="*/ 804 h 8794"/>
                <a:gd name="connsiteX39-1685" fmla="*/ 6863 w 10000"/>
                <a:gd name="connsiteY39-1686" fmla="*/ 603 h 8794"/>
                <a:gd name="connsiteX40-1687" fmla="*/ 7176 w 10000"/>
                <a:gd name="connsiteY40-1688" fmla="*/ 402 h 8794"/>
                <a:gd name="connsiteX41-1689" fmla="*/ 7490 w 10000"/>
                <a:gd name="connsiteY41-1690" fmla="*/ 202 h 8794"/>
                <a:gd name="connsiteX42-1691" fmla="*/ 7804 w 10000"/>
                <a:gd name="connsiteY42-1692" fmla="*/ 0 h 8794"/>
                <a:gd name="connsiteX43-1693" fmla="*/ 8118 w 10000"/>
                <a:gd name="connsiteY43-1694" fmla="*/ 0 h 8794"/>
                <a:gd name="connsiteX44-1695" fmla="*/ 8118 w 10000"/>
                <a:gd name="connsiteY44-1696" fmla="*/ 202 h 8794"/>
                <a:gd name="connsiteX45-1697" fmla="*/ 8745 w 10000"/>
                <a:gd name="connsiteY45-1698" fmla="*/ 402 h 8794"/>
                <a:gd name="connsiteX46-1699" fmla="*/ 9058 w 10000"/>
                <a:gd name="connsiteY46-1700" fmla="*/ 402 h 8794"/>
                <a:gd name="connsiteX47-1701" fmla="*/ 9373 w 10000"/>
                <a:gd name="connsiteY47-1702" fmla="*/ 603 h 8794"/>
                <a:gd name="connsiteX48-1703" fmla="*/ 9687 w 10000"/>
                <a:gd name="connsiteY48-1704" fmla="*/ 804 h 8794"/>
                <a:gd name="connsiteX49-1705" fmla="*/ 10000 w 10000"/>
                <a:gd name="connsiteY49-1706" fmla="*/ 1005 h 8794"/>
                <a:gd name="connsiteX50-1707" fmla="*/ 10000 w 10000"/>
                <a:gd name="connsiteY50-1708" fmla="*/ 1206 h 8794"/>
                <a:gd name="connsiteX51-1709" fmla="*/ 9687 w 10000"/>
                <a:gd name="connsiteY51-1710" fmla="*/ 1583 h 8794"/>
                <a:gd name="connsiteX52-1711" fmla="*/ 9687 w 10000"/>
                <a:gd name="connsiteY52-1712" fmla="*/ 1784 h 8794"/>
                <a:gd name="connsiteX53-1713" fmla="*/ 9373 w 10000"/>
                <a:gd name="connsiteY53-1714" fmla="*/ 1784 h 8794"/>
                <a:gd name="connsiteX54-1715" fmla="*/ 9373 w 10000"/>
                <a:gd name="connsiteY54-1716" fmla="*/ 1985 h 8794"/>
                <a:gd name="connsiteX55-1717" fmla="*/ 9058 w 10000"/>
                <a:gd name="connsiteY55-1718" fmla="*/ 2186 h 8794"/>
                <a:gd name="connsiteX56-1719" fmla="*/ 8745 w 10000"/>
                <a:gd name="connsiteY56-1720" fmla="*/ 2387 h 8794"/>
                <a:gd name="connsiteX57-1721" fmla="*/ 8745 w 10000"/>
                <a:gd name="connsiteY57-1722" fmla="*/ 2588 h 8794"/>
                <a:gd name="connsiteX58-1723" fmla="*/ 8431 w 10000"/>
                <a:gd name="connsiteY58-1724" fmla="*/ 2991 h 8794"/>
                <a:gd name="connsiteX59-1725" fmla="*/ 8118 w 10000"/>
                <a:gd name="connsiteY59-1726" fmla="*/ 3392 h 8794"/>
                <a:gd name="connsiteX60-1727" fmla="*/ 8118 w 10000"/>
                <a:gd name="connsiteY60-1728" fmla="*/ 3996 h 8794"/>
                <a:gd name="connsiteX61-1729" fmla="*/ 7490 w 10000"/>
                <a:gd name="connsiteY61-1730" fmla="*/ 4800 h 8794"/>
                <a:gd name="connsiteX62-1731" fmla="*/ 6549 w 10000"/>
                <a:gd name="connsiteY62-1732" fmla="*/ 5804 h 8794"/>
                <a:gd name="connsiteX63-1733" fmla="*/ 5921 w 10000"/>
                <a:gd name="connsiteY63-1734" fmla="*/ 6584 h 8794"/>
                <a:gd name="connsiteX64-1735" fmla="*/ 4981 w 10000"/>
                <a:gd name="connsiteY64-1736" fmla="*/ 7388 h 8794"/>
                <a:gd name="connsiteX65-1737" fmla="*/ 4039 w 10000"/>
                <a:gd name="connsiteY65-1738" fmla="*/ 8191 h 8794"/>
                <a:gd name="connsiteX66-1739" fmla="*/ 3099 w 10000"/>
                <a:gd name="connsiteY66-1740" fmla="*/ 8794 h 8794"/>
                <a:gd name="connsiteX0-1741" fmla="*/ 2197 w 10000"/>
                <a:gd name="connsiteY0-1742" fmla="*/ 9543 h 9543"/>
                <a:gd name="connsiteX1-1743" fmla="*/ 2824 w 10000"/>
                <a:gd name="connsiteY1-1744" fmla="*/ 8629 h 9543"/>
                <a:gd name="connsiteX2-1745" fmla="*/ 3726 w 10000"/>
                <a:gd name="connsiteY2-1746" fmla="*/ 7714 h 9543"/>
                <a:gd name="connsiteX3-1747" fmla="*/ 4353 w 10000"/>
                <a:gd name="connsiteY3-1748" fmla="*/ 6830 h 9543"/>
                <a:gd name="connsiteX4-1749" fmla="*/ 5294 w 10000"/>
                <a:gd name="connsiteY4-1750" fmla="*/ 5913 h 9543"/>
                <a:gd name="connsiteX5-1751" fmla="*/ 5608 w 10000"/>
                <a:gd name="connsiteY5-1752" fmla="*/ 5000 h 9543"/>
                <a:gd name="connsiteX6-1753" fmla="*/ 6236 w 10000"/>
                <a:gd name="connsiteY6-1754" fmla="*/ 3857 h 9543"/>
                <a:gd name="connsiteX7-1755" fmla="*/ 6549 w 10000"/>
                <a:gd name="connsiteY7-1756" fmla="*/ 3401 h 9543"/>
                <a:gd name="connsiteX8-1757" fmla="*/ 6549 w 10000"/>
                <a:gd name="connsiteY8-1758" fmla="*/ 3171 h 9543"/>
                <a:gd name="connsiteX9-1759" fmla="*/ 6863 w 10000"/>
                <a:gd name="connsiteY9-1760" fmla="*/ 2714 h 9543"/>
                <a:gd name="connsiteX10-1761" fmla="*/ 6863 w 10000"/>
                <a:gd name="connsiteY10-1762" fmla="*/ 2486 h 9543"/>
                <a:gd name="connsiteX11-1763" fmla="*/ 6863 w 10000"/>
                <a:gd name="connsiteY11-1764" fmla="*/ 2257 h 9543"/>
                <a:gd name="connsiteX12-1765" fmla="*/ 6863 w 10000"/>
                <a:gd name="connsiteY12-1766" fmla="*/ 2029 h 9543"/>
                <a:gd name="connsiteX13-1767" fmla="*/ 6863 w 10000"/>
                <a:gd name="connsiteY13-1768" fmla="*/ 1800 h 9543"/>
                <a:gd name="connsiteX14-1769" fmla="*/ 6863 w 10000"/>
                <a:gd name="connsiteY14-1770" fmla="*/ 1800 h 9543"/>
                <a:gd name="connsiteX15-1771" fmla="*/ 6863 w 10000"/>
                <a:gd name="connsiteY15-1772" fmla="*/ 1800 h 9543"/>
                <a:gd name="connsiteX16-1773" fmla="*/ 6236 w 10000"/>
                <a:gd name="connsiteY16-1774" fmla="*/ 1800 h 9543"/>
                <a:gd name="connsiteX17-1775" fmla="*/ 5608 w 10000"/>
                <a:gd name="connsiteY17-1776" fmla="*/ 2029 h 9543"/>
                <a:gd name="connsiteX18-1777" fmla="*/ 4667 w 10000"/>
                <a:gd name="connsiteY18-1778" fmla="*/ 2257 h 9543"/>
                <a:gd name="connsiteX19-1779" fmla="*/ 3726 w 10000"/>
                <a:gd name="connsiteY19-1780" fmla="*/ 2486 h 9543"/>
                <a:gd name="connsiteX20-1781" fmla="*/ 2824 w 10000"/>
                <a:gd name="connsiteY20-1782" fmla="*/ 2486 h 9543"/>
                <a:gd name="connsiteX21-1783" fmla="*/ 2510 w 10000"/>
                <a:gd name="connsiteY21-1784" fmla="*/ 2714 h 9543"/>
                <a:gd name="connsiteX22-1785" fmla="*/ 2197 w 10000"/>
                <a:gd name="connsiteY22-1786" fmla="*/ 2714 h 9543"/>
                <a:gd name="connsiteX23-1787" fmla="*/ 1883 w 10000"/>
                <a:gd name="connsiteY23-1788" fmla="*/ 2714 h 9543"/>
                <a:gd name="connsiteX24-1789" fmla="*/ 1569 w 10000"/>
                <a:gd name="connsiteY24-1790" fmla="*/ 2486 h 9543"/>
                <a:gd name="connsiteX25-1791" fmla="*/ 1255 w 10000"/>
                <a:gd name="connsiteY25-1792" fmla="*/ 2486 h 9543"/>
                <a:gd name="connsiteX26-1793" fmla="*/ 628 w 10000"/>
                <a:gd name="connsiteY26-1794" fmla="*/ 2029 h 9543"/>
                <a:gd name="connsiteX27-1795" fmla="*/ 315 w 10000"/>
                <a:gd name="connsiteY27-1796" fmla="*/ 1800 h 9543"/>
                <a:gd name="connsiteX28-1797" fmla="*/ 0 w 10000"/>
                <a:gd name="connsiteY28-1798" fmla="*/ 1570 h 9543"/>
                <a:gd name="connsiteX29-1799" fmla="*/ 0 w 10000"/>
                <a:gd name="connsiteY29-1800" fmla="*/ 1570 h 9543"/>
                <a:gd name="connsiteX30-1801" fmla="*/ 315 w 10000"/>
                <a:gd name="connsiteY30-1802" fmla="*/ 1371 h 9543"/>
                <a:gd name="connsiteX31-1803" fmla="*/ 628 w 10000"/>
                <a:gd name="connsiteY31-1804" fmla="*/ 1371 h 9543"/>
                <a:gd name="connsiteX32-1805" fmla="*/ 1569 w 10000"/>
                <a:gd name="connsiteY32-1806" fmla="*/ 1371 h 9543"/>
                <a:gd name="connsiteX33-1807" fmla="*/ 1883 w 10000"/>
                <a:gd name="connsiteY33-1808" fmla="*/ 1371 h 9543"/>
                <a:gd name="connsiteX34-1809" fmla="*/ 2510 w 10000"/>
                <a:gd name="connsiteY34-1810" fmla="*/ 1371 h 9543"/>
                <a:gd name="connsiteX35-1811" fmla="*/ 3412 w 10000"/>
                <a:gd name="connsiteY35-1812" fmla="*/ 1371 h 9543"/>
                <a:gd name="connsiteX36-1813" fmla="*/ 4353 w 10000"/>
                <a:gd name="connsiteY36-1814" fmla="*/ 1143 h 9543"/>
                <a:gd name="connsiteX37-1815" fmla="*/ 5294 w 10000"/>
                <a:gd name="connsiteY37-1816" fmla="*/ 914 h 9543"/>
                <a:gd name="connsiteX38-1817" fmla="*/ 6236 w 10000"/>
                <a:gd name="connsiteY38-1818" fmla="*/ 914 h 9543"/>
                <a:gd name="connsiteX39-1819" fmla="*/ 6863 w 10000"/>
                <a:gd name="connsiteY39-1820" fmla="*/ 686 h 9543"/>
                <a:gd name="connsiteX40-1821" fmla="*/ 7176 w 10000"/>
                <a:gd name="connsiteY40-1822" fmla="*/ 457 h 9543"/>
                <a:gd name="connsiteX41-1823" fmla="*/ 7490 w 10000"/>
                <a:gd name="connsiteY41-1824" fmla="*/ 230 h 9543"/>
                <a:gd name="connsiteX42-1825" fmla="*/ 7804 w 10000"/>
                <a:gd name="connsiteY42-1826" fmla="*/ 0 h 9543"/>
                <a:gd name="connsiteX43-1827" fmla="*/ 8118 w 10000"/>
                <a:gd name="connsiteY43-1828" fmla="*/ 0 h 9543"/>
                <a:gd name="connsiteX44-1829" fmla="*/ 8118 w 10000"/>
                <a:gd name="connsiteY44-1830" fmla="*/ 230 h 9543"/>
                <a:gd name="connsiteX45-1831" fmla="*/ 8745 w 10000"/>
                <a:gd name="connsiteY45-1832" fmla="*/ 457 h 9543"/>
                <a:gd name="connsiteX46-1833" fmla="*/ 9058 w 10000"/>
                <a:gd name="connsiteY46-1834" fmla="*/ 457 h 9543"/>
                <a:gd name="connsiteX47-1835" fmla="*/ 9373 w 10000"/>
                <a:gd name="connsiteY47-1836" fmla="*/ 686 h 9543"/>
                <a:gd name="connsiteX48-1837" fmla="*/ 9687 w 10000"/>
                <a:gd name="connsiteY48-1838" fmla="*/ 914 h 9543"/>
                <a:gd name="connsiteX49-1839" fmla="*/ 10000 w 10000"/>
                <a:gd name="connsiteY49-1840" fmla="*/ 1143 h 9543"/>
                <a:gd name="connsiteX50-1841" fmla="*/ 10000 w 10000"/>
                <a:gd name="connsiteY50-1842" fmla="*/ 1371 h 9543"/>
                <a:gd name="connsiteX51-1843" fmla="*/ 9687 w 10000"/>
                <a:gd name="connsiteY51-1844" fmla="*/ 1800 h 9543"/>
                <a:gd name="connsiteX52-1845" fmla="*/ 9687 w 10000"/>
                <a:gd name="connsiteY52-1846" fmla="*/ 2029 h 9543"/>
                <a:gd name="connsiteX53-1847" fmla="*/ 9373 w 10000"/>
                <a:gd name="connsiteY53-1848" fmla="*/ 2029 h 9543"/>
                <a:gd name="connsiteX54-1849" fmla="*/ 9373 w 10000"/>
                <a:gd name="connsiteY54-1850" fmla="*/ 2257 h 9543"/>
                <a:gd name="connsiteX55-1851" fmla="*/ 9058 w 10000"/>
                <a:gd name="connsiteY55-1852" fmla="*/ 2486 h 9543"/>
                <a:gd name="connsiteX56-1853" fmla="*/ 8745 w 10000"/>
                <a:gd name="connsiteY56-1854" fmla="*/ 2714 h 9543"/>
                <a:gd name="connsiteX57-1855" fmla="*/ 8745 w 10000"/>
                <a:gd name="connsiteY57-1856" fmla="*/ 2943 h 9543"/>
                <a:gd name="connsiteX58-1857" fmla="*/ 8431 w 10000"/>
                <a:gd name="connsiteY58-1858" fmla="*/ 3401 h 9543"/>
                <a:gd name="connsiteX59-1859" fmla="*/ 8118 w 10000"/>
                <a:gd name="connsiteY59-1860" fmla="*/ 3857 h 9543"/>
                <a:gd name="connsiteX60-1861" fmla="*/ 8118 w 10000"/>
                <a:gd name="connsiteY60-1862" fmla="*/ 4544 h 9543"/>
                <a:gd name="connsiteX61-1863" fmla="*/ 7490 w 10000"/>
                <a:gd name="connsiteY61-1864" fmla="*/ 5458 h 9543"/>
                <a:gd name="connsiteX62-1865" fmla="*/ 6549 w 10000"/>
                <a:gd name="connsiteY62-1866" fmla="*/ 6600 h 9543"/>
                <a:gd name="connsiteX63-1867" fmla="*/ 5921 w 10000"/>
                <a:gd name="connsiteY63-1868" fmla="*/ 7487 h 9543"/>
                <a:gd name="connsiteX64-1869" fmla="*/ 4981 w 10000"/>
                <a:gd name="connsiteY64-1870" fmla="*/ 8401 h 9543"/>
                <a:gd name="connsiteX65-1871" fmla="*/ 4039 w 10000"/>
                <a:gd name="connsiteY65-1872" fmla="*/ 9314 h 9543"/>
                <a:gd name="connsiteX0-1873" fmla="*/ 2824 w 10000"/>
                <a:gd name="connsiteY0-1874" fmla="*/ 9042 h 9760"/>
                <a:gd name="connsiteX1-1875" fmla="*/ 3726 w 10000"/>
                <a:gd name="connsiteY1-1876" fmla="*/ 8083 h 9760"/>
                <a:gd name="connsiteX2-1877" fmla="*/ 4353 w 10000"/>
                <a:gd name="connsiteY2-1878" fmla="*/ 7157 h 9760"/>
                <a:gd name="connsiteX3-1879" fmla="*/ 5294 w 10000"/>
                <a:gd name="connsiteY3-1880" fmla="*/ 6196 h 9760"/>
                <a:gd name="connsiteX4-1881" fmla="*/ 5608 w 10000"/>
                <a:gd name="connsiteY4-1882" fmla="*/ 5239 h 9760"/>
                <a:gd name="connsiteX5-1883" fmla="*/ 6236 w 10000"/>
                <a:gd name="connsiteY5-1884" fmla="*/ 4042 h 9760"/>
                <a:gd name="connsiteX6-1885" fmla="*/ 6549 w 10000"/>
                <a:gd name="connsiteY6-1886" fmla="*/ 3564 h 9760"/>
                <a:gd name="connsiteX7-1887" fmla="*/ 6549 w 10000"/>
                <a:gd name="connsiteY7-1888" fmla="*/ 3323 h 9760"/>
                <a:gd name="connsiteX8-1889" fmla="*/ 6863 w 10000"/>
                <a:gd name="connsiteY8-1890" fmla="*/ 2844 h 9760"/>
                <a:gd name="connsiteX9-1891" fmla="*/ 6863 w 10000"/>
                <a:gd name="connsiteY9-1892" fmla="*/ 2605 h 9760"/>
                <a:gd name="connsiteX10-1893" fmla="*/ 6863 w 10000"/>
                <a:gd name="connsiteY10-1894" fmla="*/ 2365 h 9760"/>
                <a:gd name="connsiteX11-1895" fmla="*/ 6863 w 10000"/>
                <a:gd name="connsiteY11-1896" fmla="*/ 2126 h 9760"/>
                <a:gd name="connsiteX12-1897" fmla="*/ 6863 w 10000"/>
                <a:gd name="connsiteY12-1898" fmla="*/ 1886 h 9760"/>
                <a:gd name="connsiteX13-1899" fmla="*/ 6863 w 10000"/>
                <a:gd name="connsiteY13-1900" fmla="*/ 1886 h 9760"/>
                <a:gd name="connsiteX14-1901" fmla="*/ 6863 w 10000"/>
                <a:gd name="connsiteY14-1902" fmla="*/ 1886 h 9760"/>
                <a:gd name="connsiteX15-1903" fmla="*/ 6236 w 10000"/>
                <a:gd name="connsiteY15-1904" fmla="*/ 1886 h 9760"/>
                <a:gd name="connsiteX16-1905" fmla="*/ 5608 w 10000"/>
                <a:gd name="connsiteY16-1906" fmla="*/ 2126 h 9760"/>
                <a:gd name="connsiteX17-1907" fmla="*/ 4667 w 10000"/>
                <a:gd name="connsiteY17-1908" fmla="*/ 2365 h 9760"/>
                <a:gd name="connsiteX18-1909" fmla="*/ 3726 w 10000"/>
                <a:gd name="connsiteY18-1910" fmla="*/ 2605 h 9760"/>
                <a:gd name="connsiteX19-1911" fmla="*/ 2824 w 10000"/>
                <a:gd name="connsiteY19-1912" fmla="*/ 2605 h 9760"/>
                <a:gd name="connsiteX20-1913" fmla="*/ 2510 w 10000"/>
                <a:gd name="connsiteY20-1914" fmla="*/ 2844 h 9760"/>
                <a:gd name="connsiteX21-1915" fmla="*/ 2197 w 10000"/>
                <a:gd name="connsiteY21-1916" fmla="*/ 2844 h 9760"/>
                <a:gd name="connsiteX22-1917" fmla="*/ 1883 w 10000"/>
                <a:gd name="connsiteY22-1918" fmla="*/ 2844 h 9760"/>
                <a:gd name="connsiteX23-1919" fmla="*/ 1569 w 10000"/>
                <a:gd name="connsiteY23-1920" fmla="*/ 2605 h 9760"/>
                <a:gd name="connsiteX24-1921" fmla="*/ 1255 w 10000"/>
                <a:gd name="connsiteY24-1922" fmla="*/ 2605 h 9760"/>
                <a:gd name="connsiteX25-1923" fmla="*/ 628 w 10000"/>
                <a:gd name="connsiteY25-1924" fmla="*/ 2126 h 9760"/>
                <a:gd name="connsiteX26-1925" fmla="*/ 315 w 10000"/>
                <a:gd name="connsiteY26-1926" fmla="*/ 1886 h 9760"/>
                <a:gd name="connsiteX27-1927" fmla="*/ 0 w 10000"/>
                <a:gd name="connsiteY27-1928" fmla="*/ 1645 h 9760"/>
                <a:gd name="connsiteX28-1929" fmla="*/ 0 w 10000"/>
                <a:gd name="connsiteY28-1930" fmla="*/ 1645 h 9760"/>
                <a:gd name="connsiteX29-1931" fmla="*/ 315 w 10000"/>
                <a:gd name="connsiteY29-1932" fmla="*/ 1437 h 9760"/>
                <a:gd name="connsiteX30-1933" fmla="*/ 628 w 10000"/>
                <a:gd name="connsiteY30-1934" fmla="*/ 1437 h 9760"/>
                <a:gd name="connsiteX31-1935" fmla="*/ 1569 w 10000"/>
                <a:gd name="connsiteY31-1936" fmla="*/ 1437 h 9760"/>
                <a:gd name="connsiteX32-1937" fmla="*/ 1883 w 10000"/>
                <a:gd name="connsiteY32-1938" fmla="*/ 1437 h 9760"/>
                <a:gd name="connsiteX33-1939" fmla="*/ 2510 w 10000"/>
                <a:gd name="connsiteY33-1940" fmla="*/ 1437 h 9760"/>
                <a:gd name="connsiteX34-1941" fmla="*/ 3412 w 10000"/>
                <a:gd name="connsiteY34-1942" fmla="*/ 1437 h 9760"/>
                <a:gd name="connsiteX35-1943" fmla="*/ 4353 w 10000"/>
                <a:gd name="connsiteY35-1944" fmla="*/ 1198 h 9760"/>
                <a:gd name="connsiteX36-1945" fmla="*/ 5294 w 10000"/>
                <a:gd name="connsiteY36-1946" fmla="*/ 958 h 9760"/>
                <a:gd name="connsiteX37-1947" fmla="*/ 6236 w 10000"/>
                <a:gd name="connsiteY37-1948" fmla="*/ 958 h 9760"/>
                <a:gd name="connsiteX38-1949" fmla="*/ 6863 w 10000"/>
                <a:gd name="connsiteY38-1950" fmla="*/ 719 h 9760"/>
                <a:gd name="connsiteX39-1951" fmla="*/ 7176 w 10000"/>
                <a:gd name="connsiteY39-1952" fmla="*/ 479 h 9760"/>
                <a:gd name="connsiteX40-1953" fmla="*/ 7490 w 10000"/>
                <a:gd name="connsiteY40-1954" fmla="*/ 241 h 9760"/>
                <a:gd name="connsiteX41-1955" fmla="*/ 7804 w 10000"/>
                <a:gd name="connsiteY41-1956" fmla="*/ 0 h 9760"/>
                <a:gd name="connsiteX42-1957" fmla="*/ 8118 w 10000"/>
                <a:gd name="connsiteY42-1958" fmla="*/ 0 h 9760"/>
                <a:gd name="connsiteX43-1959" fmla="*/ 8118 w 10000"/>
                <a:gd name="connsiteY43-1960" fmla="*/ 241 h 9760"/>
                <a:gd name="connsiteX44-1961" fmla="*/ 8745 w 10000"/>
                <a:gd name="connsiteY44-1962" fmla="*/ 479 h 9760"/>
                <a:gd name="connsiteX45-1963" fmla="*/ 9058 w 10000"/>
                <a:gd name="connsiteY45-1964" fmla="*/ 479 h 9760"/>
                <a:gd name="connsiteX46-1965" fmla="*/ 9373 w 10000"/>
                <a:gd name="connsiteY46-1966" fmla="*/ 719 h 9760"/>
                <a:gd name="connsiteX47-1967" fmla="*/ 9687 w 10000"/>
                <a:gd name="connsiteY47-1968" fmla="*/ 958 h 9760"/>
                <a:gd name="connsiteX48-1969" fmla="*/ 10000 w 10000"/>
                <a:gd name="connsiteY48-1970" fmla="*/ 1198 h 9760"/>
                <a:gd name="connsiteX49-1971" fmla="*/ 10000 w 10000"/>
                <a:gd name="connsiteY49-1972" fmla="*/ 1437 h 9760"/>
                <a:gd name="connsiteX50-1973" fmla="*/ 9687 w 10000"/>
                <a:gd name="connsiteY50-1974" fmla="*/ 1886 h 9760"/>
                <a:gd name="connsiteX51-1975" fmla="*/ 9687 w 10000"/>
                <a:gd name="connsiteY51-1976" fmla="*/ 2126 h 9760"/>
                <a:gd name="connsiteX52-1977" fmla="*/ 9373 w 10000"/>
                <a:gd name="connsiteY52-1978" fmla="*/ 2126 h 9760"/>
                <a:gd name="connsiteX53-1979" fmla="*/ 9373 w 10000"/>
                <a:gd name="connsiteY53-1980" fmla="*/ 2365 h 9760"/>
                <a:gd name="connsiteX54-1981" fmla="*/ 9058 w 10000"/>
                <a:gd name="connsiteY54-1982" fmla="*/ 2605 h 9760"/>
                <a:gd name="connsiteX55-1983" fmla="*/ 8745 w 10000"/>
                <a:gd name="connsiteY55-1984" fmla="*/ 2844 h 9760"/>
                <a:gd name="connsiteX56-1985" fmla="*/ 8745 w 10000"/>
                <a:gd name="connsiteY56-1986" fmla="*/ 3084 h 9760"/>
                <a:gd name="connsiteX57-1987" fmla="*/ 8431 w 10000"/>
                <a:gd name="connsiteY57-1988" fmla="*/ 3564 h 9760"/>
                <a:gd name="connsiteX58-1989" fmla="*/ 8118 w 10000"/>
                <a:gd name="connsiteY58-1990" fmla="*/ 4042 h 9760"/>
                <a:gd name="connsiteX59-1991" fmla="*/ 8118 w 10000"/>
                <a:gd name="connsiteY59-1992" fmla="*/ 4762 h 9760"/>
                <a:gd name="connsiteX60-1993" fmla="*/ 7490 w 10000"/>
                <a:gd name="connsiteY60-1994" fmla="*/ 5719 h 9760"/>
                <a:gd name="connsiteX61-1995" fmla="*/ 6549 w 10000"/>
                <a:gd name="connsiteY61-1996" fmla="*/ 6916 h 9760"/>
                <a:gd name="connsiteX62-1997" fmla="*/ 5921 w 10000"/>
                <a:gd name="connsiteY62-1998" fmla="*/ 7846 h 9760"/>
                <a:gd name="connsiteX63-1999" fmla="*/ 4981 w 10000"/>
                <a:gd name="connsiteY63-2000" fmla="*/ 8803 h 9760"/>
                <a:gd name="connsiteX64-2001" fmla="*/ 4039 w 10000"/>
                <a:gd name="connsiteY64-2002" fmla="*/ 9760 h 9760"/>
                <a:gd name="connsiteX0-2003" fmla="*/ 3726 w 10000"/>
                <a:gd name="connsiteY0-2004" fmla="*/ 8282 h 10000"/>
                <a:gd name="connsiteX1-2005" fmla="*/ 4353 w 10000"/>
                <a:gd name="connsiteY1-2006" fmla="*/ 7333 h 10000"/>
                <a:gd name="connsiteX2-2007" fmla="*/ 5294 w 10000"/>
                <a:gd name="connsiteY2-2008" fmla="*/ 6348 h 10000"/>
                <a:gd name="connsiteX3-2009" fmla="*/ 5608 w 10000"/>
                <a:gd name="connsiteY3-2010" fmla="*/ 5368 h 10000"/>
                <a:gd name="connsiteX4-2011" fmla="*/ 6236 w 10000"/>
                <a:gd name="connsiteY4-2012" fmla="*/ 4141 h 10000"/>
                <a:gd name="connsiteX5-2013" fmla="*/ 6549 w 10000"/>
                <a:gd name="connsiteY5-2014" fmla="*/ 3652 h 10000"/>
                <a:gd name="connsiteX6-2015" fmla="*/ 6549 w 10000"/>
                <a:gd name="connsiteY6-2016" fmla="*/ 3405 h 10000"/>
                <a:gd name="connsiteX7-2017" fmla="*/ 6863 w 10000"/>
                <a:gd name="connsiteY7-2018" fmla="*/ 2914 h 10000"/>
                <a:gd name="connsiteX8-2019" fmla="*/ 6863 w 10000"/>
                <a:gd name="connsiteY8-2020" fmla="*/ 2669 h 10000"/>
                <a:gd name="connsiteX9-2021" fmla="*/ 6863 w 10000"/>
                <a:gd name="connsiteY9-2022" fmla="*/ 2423 h 10000"/>
                <a:gd name="connsiteX10-2023" fmla="*/ 6863 w 10000"/>
                <a:gd name="connsiteY10-2024" fmla="*/ 2178 h 10000"/>
                <a:gd name="connsiteX11-2025" fmla="*/ 6863 w 10000"/>
                <a:gd name="connsiteY11-2026" fmla="*/ 1932 h 10000"/>
                <a:gd name="connsiteX12-2027" fmla="*/ 6863 w 10000"/>
                <a:gd name="connsiteY12-2028" fmla="*/ 1932 h 10000"/>
                <a:gd name="connsiteX13-2029" fmla="*/ 6863 w 10000"/>
                <a:gd name="connsiteY13-2030" fmla="*/ 1932 h 10000"/>
                <a:gd name="connsiteX14-2031" fmla="*/ 6236 w 10000"/>
                <a:gd name="connsiteY14-2032" fmla="*/ 1932 h 10000"/>
                <a:gd name="connsiteX15-2033" fmla="*/ 5608 w 10000"/>
                <a:gd name="connsiteY15-2034" fmla="*/ 2178 h 10000"/>
                <a:gd name="connsiteX16-2035" fmla="*/ 4667 w 10000"/>
                <a:gd name="connsiteY16-2036" fmla="*/ 2423 h 10000"/>
                <a:gd name="connsiteX17-2037" fmla="*/ 3726 w 10000"/>
                <a:gd name="connsiteY17-2038" fmla="*/ 2669 h 10000"/>
                <a:gd name="connsiteX18-2039" fmla="*/ 2824 w 10000"/>
                <a:gd name="connsiteY18-2040" fmla="*/ 2669 h 10000"/>
                <a:gd name="connsiteX19-2041" fmla="*/ 2510 w 10000"/>
                <a:gd name="connsiteY19-2042" fmla="*/ 2914 h 10000"/>
                <a:gd name="connsiteX20-2043" fmla="*/ 2197 w 10000"/>
                <a:gd name="connsiteY20-2044" fmla="*/ 2914 h 10000"/>
                <a:gd name="connsiteX21-2045" fmla="*/ 1883 w 10000"/>
                <a:gd name="connsiteY21-2046" fmla="*/ 2914 h 10000"/>
                <a:gd name="connsiteX22-2047" fmla="*/ 1569 w 10000"/>
                <a:gd name="connsiteY22-2048" fmla="*/ 2669 h 10000"/>
                <a:gd name="connsiteX23-2049" fmla="*/ 1255 w 10000"/>
                <a:gd name="connsiteY23-2050" fmla="*/ 2669 h 10000"/>
                <a:gd name="connsiteX24-2051" fmla="*/ 628 w 10000"/>
                <a:gd name="connsiteY24-2052" fmla="*/ 2178 h 10000"/>
                <a:gd name="connsiteX25-2053" fmla="*/ 315 w 10000"/>
                <a:gd name="connsiteY25-2054" fmla="*/ 1932 h 10000"/>
                <a:gd name="connsiteX26-2055" fmla="*/ 0 w 10000"/>
                <a:gd name="connsiteY26-2056" fmla="*/ 1685 h 10000"/>
                <a:gd name="connsiteX27-2057" fmla="*/ 0 w 10000"/>
                <a:gd name="connsiteY27-2058" fmla="*/ 1685 h 10000"/>
                <a:gd name="connsiteX28-2059" fmla="*/ 315 w 10000"/>
                <a:gd name="connsiteY28-2060" fmla="*/ 1472 h 10000"/>
                <a:gd name="connsiteX29-2061" fmla="*/ 628 w 10000"/>
                <a:gd name="connsiteY29-2062" fmla="*/ 1472 h 10000"/>
                <a:gd name="connsiteX30-2063" fmla="*/ 1569 w 10000"/>
                <a:gd name="connsiteY30-2064" fmla="*/ 1472 h 10000"/>
                <a:gd name="connsiteX31-2065" fmla="*/ 1883 w 10000"/>
                <a:gd name="connsiteY31-2066" fmla="*/ 1472 h 10000"/>
                <a:gd name="connsiteX32-2067" fmla="*/ 2510 w 10000"/>
                <a:gd name="connsiteY32-2068" fmla="*/ 1472 h 10000"/>
                <a:gd name="connsiteX33-2069" fmla="*/ 3412 w 10000"/>
                <a:gd name="connsiteY33-2070" fmla="*/ 1472 h 10000"/>
                <a:gd name="connsiteX34-2071" fmla="*/ 4353 w 10000"/>
                <a:gd name="connsiteY34-2072" fmla="*/ 1227 h 10000"/>
                <a:gd name="connsiteX35-2073" fmla="*/ 5294 w 10000"/>
                <a:gd name="connsiteY35-2074" fmla="*/ 982 h 10000"/>
                <a:gd name="connsiteX36-2075" fmla="*/ 6236 w 10000"/>
                <a:gd name="connsiteY36-2076" fmla="*/ 982 h 10000"/>
                <a:gd name="connsiteX37-2077" fmla="*/ 6863 w 10000"/>
                <a:gd name="connsiteY37-2078" fmla="*/ 737 h 10000"/>
                <a:gd name="connsiteX38-2079" fmla="*/ 7176 w 10000"/>
                <a:gd name="connsiteY38-2080" fmla="*/ 491 h 10000"/>
                <a:gd name="connsiteX39-2081" fmla="*/ 7490 w 10000"/>
                <a:gd name="connsiteY39-2082" fmla="*/ 247 h 10000"/>
                <a:gd name="connsiteX40-2083" fmla="*/ 7804 w 10000"/>
                <a:gd name="connsiteY40-2084" fmla="*/ 0 h 10000"/>
                <a:gd name="connsiteX41-2085" fmla="*/ 8118 w 10000"/>
                <a:gd name="connsiteY41-2086" fmla="*/ 0 h 10000"/>
                <a:gd name="connsiteX42-2087" fmla="*/ 8118 w 10000"/>
                <a:gd name="connsiteY42-2088" fmla="*/ 247 h 10000"/>
                <a:gd name="connsiteX43-2089" fmla="*/ 8745 w 10000"/>
                <a:gd name="connsiteY43-2090" fmla="*/ 491 h 10000"/>
                <a:gd name="connsiteX44-2091" fmla="*/ 9058 w 10000"/>
                <a:gd name="connsiteY44-2092" fmla="*/ 491 h 10000"/>
                <a:gd name="connsiteX45-2093" fmla="*/ 9373 w 10000"/>
                <a:gd name="connsiteY45-2094" fmla="*/ 737 h 10000"/>
                <a:gd name="connsiteX46-2095" fmla="*/ 9687 w 10000"/>
                <a:gd name="connsiteY46-2096" fmla="*/ 982 h 10000"/>
                <a:gd name="connsiteX47-2097" fmla="*/ 10000 w 10000"/>
                <a:gd name="connsiteY47-2098" fmla="*/ 1227 h 10000"/>
                <a:gd name="connsiteX48-2099" fmla="*/ 10000 w 10000"/>
                <a:gd name="connsiteY48-2100" fmla="*/ 1472 h 10000"/>
                <a:gd name="connsiteX49-2101" fmla="*/ 9687 w 10000"/>
                <a:gd name="connsiteY49-2102" fmla="*/ 1932 h 10000"/>
                <a:gd name="connsiteX50-2103" fmla="*/ 9687 w 10000"/>
                <a:gd name="connsiteY50-2104" fmla="*/ 2178 h 10000"/>
                <a:gd name="connsiteX51-2105" fmla="*/ 9373 w 10000"/>
                <a:gd name="connsiteY51-2106" fmla="*/ 2178 h 10000"/>
                <a:gd name="connsiteX52-2107" fmla="*/ 9373 w 10000"/>
                <a:gd name="connsiteY52-2108" fmla="*/ 2423 h 10000"/>
                <a:gd name="connsiteX53-2109" fmla="*/ 9058 w 10000"/>
                <a:gd name="connsiteY53-2110" fmla="*/ 2669 h 10000"/>
                <a:gd name="connsiteX54-2111" fmla="*/ 8745 w 10000"/>
                <a:gd name="connsiteY54-2112" fmla="*/ 2914 h 10000"/>
                <a:gd name="connsiteX55-2113" fmla="*/ 8745 w 10000"/>
                <a:gd name="connsiteY55-2114" fmla="*/ 3160 h 10000"/>
                <a:gd name="connsiteX56-2115" fmla="*/ 8431 w 10000"/>
                <a:gd name="connsiteY56-2116" fmla="*/ 3652 h 10000"/>
                <a:gd name="connsiteX57-2117" fmla="*/ 8118 w 10000"/>
                <a:gd name="connsiteY57-2118" fmla="*/ 4141 h 10000"/>
                <a:gd name="connsiteX58-2119" fmla="*/ 8118 w 10000"/>
                <a:gd name="connsiteY58-2120" fmla="*/ 4879 h 10000"/>
                <a:gd name="connsiteX59-2121" fmla="*/ 7490 w 10000"/>
                <a:gd name="connsiteY59-2122" fmla="*/ 5860 h 10000"/>
                <a:gd name="connsiteX60-2123" fmla="*/ 6549 w 10000"/>
                <a:gd name="connsiteY60-2124" fmla="*/ 7086 h 10000"/>
                <a:gd name="connsiteX61-2125" fmla="*/ 5921 w 10000"/>
                <a:gd name="connsiteY61-2126" fmla="*/ 8039 h 10000"/>
                <a:gd name="connsiteX62-2127" fmla="*/ 4981 w 10000"/>
                <a:gd name="connsiteY62-2128" fmla="*/ 9019 h 10000"/>
                <a:gd name="connsiteX63-2129" fmla="*/ 4039 w 10000"/>
                <a:gd name="connsiteY63-2130" fmla="*/ 10000 h 10000"/>
                <a:gd name="connsiteX0-2131" fmla="*/ 3726 w 10000"/>
                <a:gd name="connsiteY0-2132" fmla="*/ 8282 h 9019"/>
                <a:gd name="connsiteX1-2133" fmla="*/ 4353 w 10000"/>
                <a:gd name="connsiteY1-2134" fmla="*/ 7333 h 9019"/>
                <a:gd name="connsiteX2-2135" fmla="*/ 5294 w 10000"/>
                <a:gd name="connsiteY2-2136" fmla="*/ 6348 h 9019"/>
                <a:gd name="connsiteX3-2137" fmla="*/ 5608 w 10000"/>
                <a:gd name="connsiteY3-2138" fmla="*/ 5368 h 9019"/>
                <a:gd name="connsiteX4-2139" fmla="*/ 6236 w 10000"/>
                <a:gd name="connsiteY4-2140" fmla="*/ 4141 h 9019"/>
                <a:gd name="connsiteX5-2141" fmla="*/ 6549 w 10000"/>
                <a:gd name="connsiteY5-2142" fmla="*/ 3652 h 9019"/>
                <a:gd name="connsiteX6-2143" fmla="*/ 6549 w 10000"/>
                <a:gd name="connsiteY6-2144" fmla="*/ 3405 h 9019"/>
                <a:gd name="connsiteX7-2145" fmla="*/ 6863 w 10000"/>
                <a:gd name="connsiteY7-2146" fmla="*/ 2914 h 9019"/>
                <a:gd name="connsiteX8-2147" fmla="*/ 6863 w 10000"/>
                <a:gd name="connsiteY8-2148" fmla="*/ 2669 h 9019"/>
                <a:gd name="connsiteX9-2149" fmla="*/ 6863 w 10000"/>
                <a:gd name="connsiteY9-2150" fmla="*/ 2423 h 9019"/>
                <a:gd name="connsiteX10-2151" fmla="*/ 6863 w 10000"/>
                <a:gd name="connsiteY10-2152" fmla="*/ 2178 h 9019"/>
                <a:gd name="connsiteX11-2153" fmla="*/ 6863 w 10000"/>
                <a:gd name="connsiteY11-2154" fmla="*/ 1932 h 9019"/>
                <a:gd name="connsiteX12-2155" fmla="*/ 6863 w 10000"/>
                <a:gd name="connsiteY12-2156" fmla="*/ 1932 h 9019"/>
                <a:gd name="connsiteX13-2157" fmla="*/ 6863 w 10000"/>
                <a:gd name="connsiteY13-2158" fmla="*/ 1932 h 9019"/>
                <a:gd name="connsiteX14-2159" fmla="*/ 6236 w 10000"/>
                <a:gd name="connsiteY14-2160" fmla="*/ 1932 h 9019"/>
                <a:gd name="connsiteX15-2161" fmla="*/ 5608 w 10000"/>
                <a:gd name="connsiteY15-2162" fmla="*/ 2178 h 9019"/>
                <a:gd name="connsiteX16-2163" fmla="*/ 4667 w 10000"/>
                <a:gd name="connsiteY16-2164" fmla="*/ 2423 h 9019"/>
                <a:gd name="connsiteX17-2165" fmla="*/ 3726 w 10000"/>
                <a:gd name="connsiteY17-2166" fmla="*/ 2669 h 9019"/>
                <a:gd name="connsiteX18-2167" fmla="*/ 2824 w 10000"/>
                <a:gd name="connsiteY18-2168" fmla="*/ 2669 h 9019"/>
                <a:gd name="connsiteX19-2169" fmla="*/ 2510 w 10000"/>
                <a:gd name="connsiteY19-2170" fmla="*/ 2914 h 9019"/>
                <a:gd name="connsiteX20-2171" fmla="*/ 2197 w 10000"/>
                <a:gd name="connsiteY20-2172" fmla="*/ 2914 h 9019"/>
                <a:gd name="connsiteX21-2173" fmla="*/ 1883 w 10000"/>
                <a:gd name="connsiteY21-2174" fmla="*/ 2914 h 9019"/>
                <a:gd name="connsiteX22-2175" fmla="*/ 1569 w 10000"/>
                <a:gd name="connsiteY22-2176" fmla="*/ 2669 h 9019"/>
                <a:gd name="connsiteX23-2177" fmla="*/ 1255 w 10000"/>
                <a:gd name="connsiteY23-2178" fmla="*/ 2669 h 9019"/>
                <a:gd name="connsiteX24-2179" fmla="*/ 628 w 10000"/>
                <a:gd name="connsiteY24-2180" fmla="*/ 2178 h 9019"/>
                <a:gd name="connsiteX25-2181" fmla="*/ 315 w 10000"/>
                <a:gd name="connsiteY25-2182" fmla="*/ 1932 h 9019"/>
                <a:gd name="connsiteX26-2183" fmla="*/ 0 w 10000"/>
                <a:gd name="connsiteY26-2184" fmla="*/ 1685 h 9019"/>
                <a:gd name="connsiteX27-2185" fmla="*/ 0 w 10000"/>
                <a:gd name="connsiteY27-2186" fmla="*/ 1685 h 9019"/>
                <a:gd name="connsiteX28-2187" fmla="*/ 315 w 10000"/>
                <a:gd name="connsiteY28-2188" fmla="*/ 1472 h 9019"/>
                <a:gd name="connsiteX29-2189" fmla="*/ 628 w 10000"/>
                <a:gd name="connsiteY29-2190" fmla="*/ 1472 h 9019"/>
                <a:gd name="connsiteX30-2191" fmla="*/ 1569 w 10000"/>
                <a:gd name="connsiteY30-2192" fmla="*/ 1472 h 9019"/>
                <a:gd name="connsiteX31-2193" fmla="*/ 1883 w 10000"/>
                <a:gd name="connsiteY31-2194" fmla="*/ 1472 h 9019"/>
                <a:gd name="connsiteX32-2195" fmla="*/ 2510 w 10000"/>
                <a:gd name="connsiteY32-2196" fmla="*/ 1472 h 9019"/>
                <a:gd name="connsiteX33-2197" fmla="*/ 3412 w 10000"/>
                <a:gd name="connsiteY33-2198" fmla="*/ 1472 h 9019"/>
                <a:gd name="connsiteX34-2199" fmla="*/ 4353 w 10000"/>
                <a:gd name="connsiteY34-2200" fmla="*/ 1227 h 9019"/>
                <a:gd name="connsiteX35-2201" fmla="*/ 5294 w 10000"/>
                <a:gd name="connsiteY35-2202" fmla="*/ 982 h 9019"/>
                <a:gd name="connsiteX36-2203" fmla="*/ 6236 w 10000"/>
                <a:gd name="connsiteY36-2204" fmla="*/ 982 h 9019"/>
                <a:gd name="connsiteX37-2205" fmla="*/ 6863 w 10000"/>
                <a:gd name="connsiteY37-2206" fmla="*/ 737 h 9019"/>
                <a:gd name="connsiteX38-2207" fmla="*/ 7176 w 10000"/>
                <a:gd name="connsiteY38-2208" fmla="*/ 491 h 9019"/>
                <a:gd name="connsiteX39-2209" fmla="*/ 7490 w 10000"/>
                <a:gd name="connsiteY39-2210" fmla="*/ 247 h 9019"/>
                <a:gd name="connsiteX40-2211" fmla="*/ 7804 w 10000"/>
                <a:gd name="connsiteY40-2212" fmla="*/ 0 h 9019"/>
                <a:gd name="connsiteX41-2213" fmla="*/ 8118 w 10000"/>
                <a:gd name="connsiteY41-2214" fmla="*/ 0 h 9019"/>
                <a:gd name="connsiteX42-2215" fmla="*/ 8118 w 10000"/>
                <a:gd name="connsiteY42-2216" fmla="*/ 247 h 9019"/>
                <a:gd name="connsiteX43-2217" fmla="*/ 8745 w 10000"/>
                <a:gd name="connsiteY43-2218" fmla="*/ 491 h 9019"/>
                <a:gd name="connsiteX44-2219" fmla="*/ 9058 w 10000"/>
                <a:gd name="connsiteY44-2220" fmla="*/ 491 h 9019"/>
                <a:gd name="connsiteX45-2221" fmla="*/ 9373 w 10000"/>
                <a:gd name="connsiteY45-2222" fmla="*/ 737 h 9019"/>
                <a:gd name="connsiteX46-2223" fmla="*/ 9687 w 10000"/>
                <a:gd name="connsiteY46-2224" fmla="*/ 982 h 9019"/>
                <a:gd name="connsiteX47-2225" fmla="*/ 10000 w 10000"/>
                <a:gd name="connsiteY47-2226" fmla="*/ 1227 h 9019"/>
                <a:gd name="connsiteX48-2227" fmla="*/ 10000 w 10000"/>
                <a:gd name="connsiteY48-2228" fmla="*/ 1472 h 9019"/>
                <a:gd name="connsiteX49-2229" fmla="*/ 9687 w 10000"/>
                <a:gd name="connsiteY49-2230" fmla="*/ 1932 h 9019"/>
                <a:gd name="connsiteX50-2231" fmla="*/ 9687 w 10000"/>
                <a:gd name="connsiteY50-2232" fmla="*/ 2178 h 9019"/>
                <a:gd name="connsiteX51-2233" fmla="*/ 9373 w 10000"/>
                <a:gd name="connsiteY51-2234" fmla="*/ 2178 h 9019"/>
                <a:gd name="connsiteX52-2235" fmla="*/ 9373 w 10000"/>
                <a:gd name="connsiteY52-2236" fmla="*/ 2423 h 9019"/>
                <a:gd name="connsiteX53-2237" fmla="*/ 9058 w 10000"/>
                <a:gd name="connsiteY53-2238" fmla="*/ 2669 h 9019"/>
                <a:gd name="connsiteX54-2239" fmla="*/ 8745 w 10000"/>
                <a:gd name="connsiteY54-2240" fmla="*/ 2914 h 9019"/>
                <a:gd name="connsiteX55-2241" fmla="*/ 8745 w 10000"/>
                <a:gd name="connsiteY55-2242" fmla="*/ 3160 h 9019"/>
                <a:gd name="connsiteX56-2243" fmla="*/ 8431 w 10000"/>
                <a:gd name="connsiteY56-2244" fmla="*/ 3652 h 9019"/>
                <a:gd name="connsiteX57-2245" fmla="*/ 8118 w 10000"/>
                <a:gd name="connsiteY57-2246" fmla="*/ 4141 h 9019"/>
                <a:gd name="connsiteX58-2247" fmla="*/ 8118 w 10000"/>
                <a:gd name="connsiteY58-2248" fmla="*/ 4879 h 9019"/>
                <a:gd name="connsiteX59-2249" fmla="*/ 7490 w 10000"/>
                <a:gd name="connsiteY59-2250" fmla="*/ 5860 h 9019"/>
                <a:gd name="connsiteX60-2251" fmla="*/ 6549 w 10000"/>
                <a:gd name="connsiteY60-2252" fmla="*/ 7086 h 9019"/>
                <a:gd name="connsiteX61-2253" fmla="*/ 5921 w 10000"/>
                <a:gd name="connsiteY61-2254" fmla="*/ 8039 h 9019"/>
                <a:gd name="connsiteX62-2255" fmla="*/ 4981 w 10000"/>
                <a:gd name="connsiteY62-2256" fmla="*/ 9019 h 9019"/>
                <a:gd name="connsiteX0-2257" fmla="*/ 3726 w 10000"/>
                <a:gd name="connsiteY0-2258" fmla="*/ 9183 h 9183"/>
                <a:gd name="connsiteX1-2259" fmla="*/ 4353 w 10000"/>
                <a:gd name="connsiteY1-2260" fmla="*/ 8131 h 9183"/>
                <a:gd name="connsiteX2-2261" fmla="*/ 5294 w 10000"/>
                <a:gd name="connsiteY2-2262" fmla="*/ 7038 h 9183"/>
                <a:gd name="connsiteX3-2263" fmla="*/ 5608 w 10000"/>
                <a:gd name="connsiteY3-2264" fmla="*/ 5952 h 9183"/>
                <a:gd name="connsiteX4-2265" fmla="*/ 6236 w 10000"/>
                <a:gd name="connsiteY4-2266" fmla="*/ 4591 h 9183"/>
                <a:gd name="connsiteX5-2267" fmla="*/ 6549 w 10000"/>
                <a:gd name="connsiteY5-2268" fmla="*/ 4049 h 9183"/>
                <a:gd name="connsiteX6-2269" fmla="*/ 6549 w 10000"/>
                <a:gd name="connsiteY6-2270" fmla="*/ 3775 h 9183"/>
                <a:gd name="connsiteX7-2271" fmla="*/ 6863 w 10000"/>
                <a:gd name="connsiteY7-2272" fmla="*/ 3231 h 9183"/>
                <a:gd name="connsiteX8-2273" fmla="*/ 6863 w 10000"/>
                <a:gd name="connsiteY8-2274" fmla="*/ 2959 h 9183"/>
                <a:gd name="connsiteX9-2275" fmla="*/ 6863 w 10000"/>
                <a:gd name="connsiteY9-2276" fmla="*/ 2687 h 9183"/>
                <a:gd name="connsiteX10-2277" fmla="*/ 6863 w 10000"/>
                <a:gd name="connsiteY10-2278" fmla="*/ 2415 h 9183"/>
                <a:gd name="connsiteX11-2279" fmla="*/ 6863 w 10000"/>
                <a:gd name="connsiteY11-2280" fmla="*/ 2142 h 9183"/>
                <a:gd name="connsiteX12-2281" fmla="*/ 6863 w 10000"/>
                <a:gd name="connsiteY12-2282" fmla="*/ 2142 h 9183"/>
                <a:gd name="connsiteX13-2283" fmla="*/ 6863 w 10000"/>
                <a:gd name="connsiteY13-2284" fmla="*/ 2142 h 9183"/>
                <a:gd name="connsiteX14-2285" fmla="*/ 6236 w 10000"/>
                <a:gd name="connsiteY14-2286" fmla="*/ 2142 h 9183"/>
                <a:gd name="connsiteX15-2287" fmla="*/ 5608 w 10000"/>
                <a:gd name="connsiteY15-2288" fmla="*/ 2415 h 9183"/>
                <a:gd name="connsiteX16-2289" fmla="*/ 4667 w 10000"/>
                <a:gd name="connsiteY16-2290" fmla="*/ 2687 h 9183"/>
                <a:gd name="connsiteX17-2291" fmla="*/ 3726 w 10000"/>
                <a:gd name="connsiteY17-2292" fmla="*/ 2959 h 9183"/>
                <a:gd name="connsiteX18-2293" fmla="*/ 2824 w 10000"/>
                <a:gd name="connsiteY18-2294" fmla="*/ 2959 h 9183"/>
                <a:gd name="connsiteX19-2295" fmla="*/ 2510 w 10000"/>
                <a:gd name="connsiteY19-2296" fmla="*/ 3231 h 9183"/>
                <a:gd name="connsiteX20-2297" fmla="*/ 2197 w 10000"/>
                <a:gd name="connsiteY20-2298" fmla="*/ 3231 h 9183"/>
                <a:gd name="connsiteX21-2299" fmla="*/ 1883 w 10000"/>
                <a:gd name="connsiteY21-2300" fmla="*/ 3231 h 9183"/>
                <a:gd name="connsiteX22-2301" fmla="*/ 1569 w 10000"/>
                <a:gd name="connsiteY22-2302" fmla="*/ 2959 h 9183"/>
                <a:gd name="connsiteX23-2303" fmla="*/ 1255 w 10000"/>
                <a:gd name="connsiteY23-2304" fmla="*/ 2959 h 9183"/>
                <a:gd name="connsiteX24-2305" fmla="*/ 628 w 10000"/>
                <a:gd name="connsiteY24-2306" fmla="*/ 2415 h 9183"/>
                <a:gd name="connsiteX25-2307" fmla="*/ 315 w 10000"/>
                <a:gd name="connsiteY25-2308" fmla="*/ 2142 h 9183"/>
                <a:gd name="connsiteX26-2309" fmla="*/ 0 w 10000"/>
                <a:gd name="connsiteY26-2310" fmla="*/ 1868 h 9183"/>
                <a:gd name="connsiteX27-2311" fmla="*/ 0 w 10000"/>
                <a:gd name="connsiteY27-2312" fmla="*/ 1868 h 9183"/>
                <a:gd name="connsiteX28-2313" fmla="*/ 315 w 10000"/>
                <a:gd name="connsiteY28-2314" fmla="*/ 1632 h 9183"/>
                <a:gd name="connsiteX29-2315" fmla="*/ 628 w 10000"/>
                <a:gd name="connsiteY29-2316" fmla="*/ 1632 h 9183"/>
                <a:gd name="connsiteX30-2317" fmla="*/ 1569 w 10000"/>
                <a:gd name="connsiteY30-2318" fmla="*/ 1632 h 9183"/>
                <a:gd name="connsiteX31-2319" fmla="*/ 1883 w 10000"/>
                <a:gd name="connsiteY31-2320" fmla="*/ 1632 h 9183"/>
                <a:gd name="connsiteX32-2321" fmla="*/ 2510 w 10000"/>
                <a:gd name="connsiteY32-2322" fmla="*/ 1632 h 9183"/>
                <a:gd name="connsiteX33-2323" fmla="*/ 3412 w 10000"/>
                <a:gd name="connsiteY33-2324" fmla="*/ 1632 h 9183"/>
                <a:gd name="connsiteX34-2325" fmla="*/ 4353 w 10000"/>
                <a:gd name="connsiteY34-2326" fmla="*/ 1360 h 9183"/>
                <a:gd name="connsiteX35-2327" fmla="*/ 5294 w 10000"/>
                <a:gd name="connsiteY35-2328" fmla="*/ 1089 h 9183"/>
                <a:gd name="connsiteX36-2329" fmla="*/ 6236 w 10000"/>
                <a:gd name="connsiteY36-2330" fmla="*/ 1089 h 9183"/>
                <a:gd name="connsiteX37-2331" fmla="*/ 6863 w 10000"/>
                <a:gd name="connsiteY37-2332" fmla="*/ 817 h 9183"/>
                <a:gd name="connsiteX38-2333" fmla="*/ 7176 w 10000"/>
                <a:gd name="connsiteY38-2334" fmla="*/ 544 h 9183"/>
                <a:gd name="connsiteX39-2335" fmla="*/ 7490 w 10000"/>
                <a:gd name="connsiteY39-2336" fmla="*/ 274 h 9183"/>
                <a:gd name="connsiteX40-2337" fmla="*/ 7804 w 10000"/>
                <a:gd name="connsiteY40-2338" fmla="*/ 0 h 9183"/>
                <a:gd name="connsiteX41-2339" fmla="*/ 8118 w 10000"/>
                <a:gd name="connsiteY41-2340" fmla="*/ 0 h 9183"/>
                <a:gd name="connsiteX42-2341" fmla="*/ 8118 w 10000"/>
                <a:gd name="connsiteY42-2342" fmla="*/ 274 h 9183"/>
                <a:gd name="connsiteX43-2343" fmla="*/ 8745 w 10000"/>
                <a:gd name="connsiteY43-2344" fmla="*/ 544 h 9183"/>
                <a:gd name="connsiteX44-2345" fmla="*/ 9058 w 10000"/>
                <a:gd name="connsiteY44-2346" fmla="*/ 544 h 9183"/>
                <a:gd name="connsiteX45-2347" fmla="*/ 9373 w 10000"/>
                <a:gd name="connsiteY45-2348" fmla="*/ 817 h 9183"/>
                <a:gd name="connsiteX46-2349" fmla="*/ 9687 w 10000"/>
                <a:gd name="connsiteY46-2350" fmla="*/ 1089 h 9183"/>
                <a:gd name="connsiteX47-2351" fmla="*/ 10000 w 10000"/>
                <a:gd name="connsiteY47-2352" fmla="*/ 1360 h 9183"/>
                <a:gd name="connsiteX48-2353" fmla="*/ 10000 w 10000"/>
                <a:gd name="connsiteY48-2354" fmla="*/ 1632 h 9183"/>
                <a:gd name="connsiteX49-2355" fmla="*/ 9687 w 10000"/>
                <a:gd name="connsiteY49-2356" fmla="*/ 2142 h 9183"/>
                <a:gd name="connsiteX50-2357" fmla="*/ 9687 w 10000"/>
                <a:gd name="connsiteY50-2358" fmla="*/ 2415 h 9183"/>
                <a:gd name="connsiteX51-2359" fmla="*/ 9373 w 10000"/>
                <a:gd name="connsiteY51-2360" fmla="*/ 2415 h 9183"/>
                <a:gd name="connsiteX52-2361" fmla="*/ 9373 w 10000"/>
                <a:gd name="connsiteY52-2362" fmla="*/ 2687 h 9183"/>
                <a:gd name="connsiteX53-2363" fmla="*/ 9058 w 10000"/>
                <a:gd name="connsiteY53-2364" fmla="*/ 2959 h 9183"/>
                <a:gd name="connsiteX54-2365" fmla="*/ 8745 w 10000"/>
                <a:gd name="connsiteY54-2366" fmla="*/ 3231 h 9183"/>
                <a:gd name="connsiteX55-2367" fmla="*/ 8745 w 10000"/>
                <a:gd name="connsiteY55-2368" fmla="*/ 3504 h 9183"/>
                <a:gd name="connsiteX56-2369" fmla="*/ 8431 w 10000"/>
                <a:gd name="connsiteY56-2370" fmla="*/ 4049 h 9183"/>
                <a:gd name="connsiteX57-2371" fmla="*/ 8118 w 10000"/>
                <a:gd name="connsiteY57-2372" fmla="*/ 4591 h 9183"/>
                <a:gd name="connsiteX58-2373" fmla="*/ 8118 w 10000"/>
                <a:gd name="connsiteY58-2374" fmla="*/ 5410 h 9183"/>
                <a:gd name="connsiteX59-2375" fmla="*/ 7490 w 10000"/>
                <a:gd name="connsiteY59-2376" fmla="*/ 6497 h 9183"/>
                <a:gd name="connsiteX60-2377" fmla="*/ 6549 w 10000"/>
                <a:gd name="connsiteY60-2378" fmla="*/ 7857 h 9183"/>
                <a:gd name="connsiteX61-2379" fmla="*/ 5921 w 10000"/>
                <a:gd name="connsiteY61-2380" fmla="*/ 8913 h 9183"/>
                <a:gd name="connsiteX0-2381" fmla="*/ 4353 w 10000"/>
                <a:gd name="connsiteY0-2382" fmla="*/ 8854 h 9706"/>
                <a:gd name="connsiteX1-2383" fmla="*/ 5294 w 10000"/>
                <a:gd name="connsiteY1-2384" fmla="*/ 7664 h 9706"/>
                <a:gd name="connsiteX2-2385" fmla="*/ 5608 w 10000"/>
                <a:gd name="connsiteY2-2386" fmla="*/ 6482 h 9706"/>
                <a:gd name="connsiteX3-2387" fmla="*/ 6236 w 10000"/>
                <a:gd name="connsiteY3-2388" fmla="*/ 4999 h 9706"/>
                <a:gd name="connsiteX4-2389" fmla="*/ 6549 w 10000"/>
                <a:gd name="connsiteY4-2390" fmla="*/ 4409 h 9706"/>
                <a:gd name="connsiteX5-2391" fmla="*/ 6549 w 10000"/>
                <a:gd name="connsiteY5-2392" fmla="*/ 4111 h 9706"/>
                <a:gd name="connsiteX6-2393" fmla="*/ 6863 w 10000"/>
                <a:gd name="connsiteY6-2394" fmla="*/ 3518 h 9706"/>
                <a:gd name="connsiteX7-2395" fmla="*/ 6863 w 10000"/>
                <a:gd name="connsiteY7-2396" fmla="*/ 3222 h 9706"/>
                <a:gd name="connsiteX8-2397" fmla="*/ 6863 w 10000"/>
                <a:gd name="connsiteY8-2398" fmla="*/ 2926 h 9706"/>
                <a:gd name="connsiteX9-2399" fmla="*/ 6863 w 10000"/>
                <a:gd name="connsiteY9-2400" fmla="*/ 2630 h 9706"/>
                <a:gd name="connsiteX10-2401" fmla="*/ 6863 w 10000"/>
                <a:gd name="connsiteY10-2402" fmla="*/ 2333 h 9706"/>
                <a:gd name="connsiteX11-2403" fmla="*/ 6863 w 10000"/>
                <a:gd name="connsiteY11-2404" fmla="*/ 2333 h 9706"/>
                <a:gd name="connsiteX12-2405" fmla="*/ 6863 w 10000"/>
                <a:gd name="connsiteY12-2406" fmla="*/ 2333 h 9706"/>
                <a:gd name="connsiteX13-2407" fmla="*/ 6236 w 10000"/>
                <a:gd name="connsiteY13-2408" fmla="*/ 2333 h 9706"/>
                <a:gd name="connsiteX14-2409" fmla="*/ 5608 w 10000"/>
                <a:gd name="connsiteY14-2410" fmla="*/ 2630 h 9706"/>
                <a:gd name="connsiteX15-2411" fmla="*/ 4667 w 10000"/>
                <a:gd name="connsiteY15-2412" fmla="*/ 2926 h 9706"/>
                <a:gd name="connsiteX16-2413" fmla="*/ 3726 w 10000"/>
                <a:gd name="connsiteY16-2414" fmla="*/ 3222 h 9706"/>
                <a:gd name="connsiteX17-2415" fmla="*/ 2824 w 10000"/>
                <a:gd name="connsiteY17-2416" fmla="*/ 3222 h 9706"/>
                <a:gd name="connsiteX18-2417" fmla="*/ 2510 w 10000"/>
                <a:gd name="connsiteY18-2418" fmla="*/ 3518 h 9706"/>
                <a:gd name="connsiteX19-2419" fmla="*/ 2197 w 10000"/>
                <a:gd name="connsiteY19-2420" fmla="*/ 3518 h 9706"/>
                <a:gd name="connsiteX20-2421" fmla="*/ 1883 w 10000"/>
                <a:gd name="connsiteY20-2422" fmla="*/ 3518 h 9706"/>
                <a:gd name="connsiteX21-2423" fmla="*/ 1569 w 10000"/>
                <a:gd name="connsiteY21-2424" fmla="*/ 3222 h 9706"/>
                <a:gd name="connsiteX22-2425" fmla="*/ 1255 w 10000"/>
                <a:gd name="connsiteY22-2426" fmla="*/ 3222 h 9706"/>
                <a:gd name="connsiteX23-2427" fmla="*/ 628 w 10000"/>
                <a:gd name="connsiteY23-2428" fmla="*/ 2630 h 9706"/>
                <a:gd name="connsiteX24-2429" fmla="*/ 315 w 10000"/>
                <a:gd name="connsiteY24-2430" fmla="*/ 2333 h 9706"/>
                <a:gd name="connsiteX25-2431" fmla="*/ 0 w 10000"/>
                <a:gd name="connsiteY25-2432" fmla="*/ 2034 h 9706"/>
                <a:gd name="connsiteX26-2433" fmla="*/ 0 w 10000"/>
                <a:gd name="connsiteY26-2434" fmla="*/ 2034 h 9706"/>
                <a:gd name="connsiteX27-2435" fmla="*/ 315 w 10000"/>
                <a:gd name="connsiteY27-2436" fmla="*/ 1777 h 9706"/>
                <a:gd name="connsiteX28-2437" fmla="*/ 628 w 10000"/>
                <a:gd name="connsiteY28-2438" fmla="*/ 1777 h 9706"/>
                <a:gd name="connsiteX29-2439" fmla="*/ 1569 w 10000"/>
                <a:gd name="connsiteY29-2440" fmla="*/ 1777 h 9706"/>
                <a:gd name="connsiteX30-2441" fmla="*/ 1883 w 10000"/>
                <a:gd name="connsiteY30-2442" fmla="*/ 1777 h 9706"/>
                <a:gd name="connsiteX31-2443" fmla="*/ 2510 w 10000"/>
                <a:gd name="connsiteY31-2444" fmla="*/ 1777 h 9706"/>
                <a:gd name="connsiteX32-2445" fmla="*/ 3412 w 10000"/>
                <a:gd name="connsiteY32-2446" fmla="*/ 1777 h 9706"/>
                <a:gd name="connsiteX33-2447" fmla="*/ 4353 w 10000"/>
                <a:gd name="connsiteY33-2448" fmla="*/ 1481 h 9706"/>
                <a:gd name="connsiteX34-2449" fmla="*/ 5294 w 10000"/>
                <a:gd name="connsiteY34-2450" fmla="*/ 1186 h 9706"/>
                <a:gd name="connsiteX35-2451" fmla="*/ 6236 w 10000"/>
                <a:gd name="connsiteY35-2452" fmla="*/ 1186 h 9706"/>
                <a:gd name="connsiteX36-2453" fmla="*/ 6863 w 10000"/>
                <a:gd name="connsiteY36-2454" fmla="*/ 890 h 9706"/>
                <a:gd name="connsiteX37-2455" fmla="*/ 7176 w 10000"/>
                <a:gd name="connsiteY37-2456" fmla="*/ 592 h 9706"/>
                <a:gd name="connsiteX38-2457" fmla="*/ 7490 w 10000"/>
                <a:gd name="connsiteY38-2458" fmla="*/ 298 h 9706"/>
                <a:gd name="connsiteX39-2459" fmla="*/ 7804 w 10000"/>
                <a:gd name="connsiteY39-2460" fmla="*/ 0 h 9706"/>
                <a:gd name="connsiteX40-2461" fmla="*/ 8118 w 10000"/>
                <a:gd name="connsiteY40-2462" fmla="*/ 0 h 9706"/>
                <a:gd name="connsiteX41-2463" fmla="*/ 8118 w 10000"/>
                <a:gd name="connsiteY41-2464" fmla="*/ 298 h 9706"/>
                <a:gd name="connsiteX42-2465" fmla="*/ 8745 w 10000"/>
                <a:gd name="connsiteY42-2466" fmla="*/ 592 h 9706"/>
                <a:gd name="connsiteX43-2467" fmla="*/ 9058 w 10000"/>
                <a:gd name="connsiteY43-2468" fmla="*/ 592 h 9706"/>
                <a:gd name="connsiteX44-2469" fmla="*/ 9373 w 10000"/>
                <a:gd name="connsiteY44-2470" fmla="*/ 890 h 9706"/>
                <a:gd name="connsiteX45-2471" fmla="*/ 9687 w 10000"/>
                <a:gd name="connsiteY45-2472" fmla="*/ 1186 h 9706"/>
                <a:gd name="connsiteX46-2473" fmla="*/ 10000 w 10000"/>
                <a:gd name="connsiteY46-2474" fmla="*/ 1481 h 9706"/>
                <a:gd name="connsiteX47-2475" fmla="*/ 10000 w 10000"/>
                <a:gd name="connsiteY47-2476" fmla="*/ 1777 h 9706"/>
                <a:gd name="connsiteX48-2477" fmla="*/ 9687 w 10000"/>
                <a:gd name="connsiteY48-2478" fmla="*/ 2333 h 9706"/>
                <a:gd name="connsiteX49-2479" fmla="*/ 9687 w 10000"/>
                <a:gd name="connsiteY49-2480" fmla="*/ 2630 h 9706"/>
                <a:gd name="connsiteX50-2481" fmla="*/ 9373 w 10000"/>
                <a:gd name="connsiteY50-2482" fmla="*/ 2630 h 9706"/>
                <a:gd name="connsiteX51-2483" fmla="*/ 9373 w 10000"/>
                <a:gd name="connsiteY51-2484" fmla="*/ 2926 h 9706"/>
                <a:gd name="connsiteX52-2485" fmla="*/ 9058 w 10000"/>
                <a:gd name="connsiteY52-2486" fmla="*/ 3222 h 9706"/>
                <a:gd name="connsiteX53-2487" fmla="*/ 8745 w 10000"/>
                <a:gd name="connsiteY53-2488" fmla="*/ 3518 h 9706"/>
                <a:gd name="connsiteX54-2489" fmla="*/ 8745 w 10000"/>
                <a:gd name="connsiteY54-2490" fmla="*/ 3816 h 9706"/>
                <a:gd name="connsiteX55-2491" fmla="*/ 8431 w 10000"/>
                <a:gd name="connsiteY55-2492" fmla="*/ 4409 h 9706"/>
                <a:gd name="connsiteX56-2493" fmla="*/ 8118 w 10000"/>
                <a:gd name="connsiteY56-2494" fmla="*/ 4999 h 9706"/>
                <a:gd name="connsiteX57-2495" fmla="*/ 8118 w 10000"/>
                <a:gd name="connsiteY57-2496" fmla="*/ 5891 h 9706"/>
                <a:gd name="connsiteX58-2497" fmla="*/ 7490 w 10000"/>
                <a:gd name="connsiteY58-2498" fmla="*/ 7075 h 9706"/>
                <a:gd name="connsiteX59-2499" fmla="*/ 6549 w 10000"/>
                <a:gd name="connsiteY59-2500" fmla="*/ 8556 h 9706"/>
                <a:gd name="connsiteX60-2501" fmla="*/ 5921 w 10000"/>
                <a:gd name="connsiteY60-2502" fmla="*/ 9706 h 9706"/>
                <a:gd name="connsiteX0-2503" fmla="*/ 5294 w 10000"/>
                <a:gd name="connsiteY0-2504" fmla="*/ 7896 h 10000"/>
                <a:gd name="connsiteX1-2505" fmla="*/ 5608 w 10000"/>
                <a:gd name="connsiteY1-2506" fmla="*/ 6678 h 10000"/>
                <a:gd name="connsiteX2-2507" fmla="*/ 6236 w 10000"/>
                <a:gd name="connsiteY2-2508" fmla="*/ 5150 h 10000"/>
                <a:gd name="connsiteX3-2509" fmla="*/ 6549 w 10000"/>
                <a:gd name="connsiteY3-2510" fmla="*/ 4543 h 10000"/>
                <a:gd name="connsiteX4-2511" fmla="*/ 6549 w 10000"/>
                <a:gd name="connsiteY4-2512" fmla="*/ 4236 h 10000"/>
                <a:gd name="connsiteX5-2513" fmla="*/ 6863 w 10000"/>
                <a:gd name="connsiteY5-2514" fmla="*/ 3625 h 10000"/>
                <a:gd name="connsiteX6-2515" fmla="*/ 6863 w 10000"/>
                <a:gd name="connsiteY6-2516" fmla="*/ 3320 h 10000"/>
                <a:gd name="connsiteX7-2517" fmla="*/ 6863 w 10000"/>
                <a:gd name="connsiteY7-2518" fmla="*/ 3015 h 10000"/>
                <a:gd name="connsiteX8-2519" fmla="*/ 6863 w 10000"/>
                <a:gd name="connsiteY8-2520" fmla="*/ 2710 h 10000"/>
                <a:gd name="connsiteX9-2521" fmla="*/ 6863 w 10000"/>
                <a:gd name="connsiteY9-2522" fmla="*/ 2404 h 10000"/>
                <a:gd name="connsiteX10-2523" fmla="*/ 6863 w 10000"/>
                <a:gd name="connsiteY10-2524" fmla="*/ 2404 h 10000"/>
                <a:gd name="connsiteX11-2525" fmla="*/ 6863 w 10000"/>
                <a:gd name="connsiteY11-2526" fmla="*/ 2404 h 10000"/>
                <a:gd name="connsiteX12-2527" fmla="*/ 6236 w 10000"/>
                <a:gd name="connsiteY12-2528" fmla="*/ 2404 h 10000"/>
                <a:gd name="connsiteX13-2529" fmla="*/ 5608 w 10000"/>
                <a:gd name="connsiteY13-2530" fmla="*/ 2710 h 10000"/>
                <a:gd name="connsiteX14-2531" fmla="*/ 4667 w 10000"/>
                <a:gd name="connsiteY14-2532" fmla="*/ 3015 h 10000"/>
                <a:gd name="connsiteX15-2533" fmla="*/ 3726 w 10000"/>
                <a:gd name="connsiteY15-2534" fmla="*/ 3320 h 10000"/>
                <a:gd name="connsiteX16-2535" fmla="*/ 2824 w 10000"/>
                <a:gd name="connsiteY16-2536" fmla="*/ 3320 h 10000"/>
                <a:gd name="connsiteX17-2537" fmla="*/ 2510 w 10000"/>
                <a:gd name="connsiteY17-2538" fmla="*/ 3625 h 10000"/>
                <a:gd name="connsiteX18-2539" fmla="*/ 2197 w 10000"/>
                <a:gd name="connsiteY18-2540" fmla="*/ 3625 h 10000"/>
                <a:gd name="connsiteX19-2541" fmla="*/ 1883 w 10000"/>
                <a:gd name="connsiteY19-2542" fmla="*/ 3625 h 10000"/>
                <a:gd name="connsiteX20-2543" fmla="*/ 1569 w 10000"/>
                <a:gd name="connsiteY20-2544" fmla="*/ 3320 h 10000"/>
                <a:gd name="connsiteX21-2545" fmla="*/ 1255 w 10000"/>
                <a:gd name="connsiteY21-2546" fmla="*/ 3320 h 10000"/>
                <a:gd name="connsiteX22-2547" fmla="*/ 628 w 10000"/>
                <a:gd name="connsiteY22-2548" fmla="*/ 2710 h 10000"/>
                <a:gd name="connsiteX23-2549" fmla="*/ 315 w 10000"/>
                <a:gd name="connsiteY23-2550" fmla="*/ 2404 h 10000"/>
                <a:gd name="connsiteX24-2551" fmla="*/ 0 w 10000"/>
                <a:gd name="connsiteY24-2552" fmla="*/ 2096 h 10000"/>
                <a:gd name="connsiteX25-2553" fmla="*/ 0 w 10000"/>
                <a:gd name="connsiteY25-2554" fmla="*/ 2096 h 10000"/>
                <a:gd name="connsiteX26-2555" fmla="*/ 315 w 10000"/>
                <a:gd name="connsiteY26-2556" fmla="*/ 1831 h 10000"/>
                <a:gd name="connsiteX27-2557" fmla="*/ 628 w 10000"/>
                <a:gd name="connsiteY27-2558" fmla="*/ 1831 h 10000"/>
                <a:gd name="connsiteX28-2559" fmla="*/ 1569 w 10000"/>
                <a:gd name="connsiteY28-2560" fmla="*/ 1831 h 10000"/>
                <a:gd name="connsiteX29-2561" fmla="*/ 1883 w 10000"/>
                <a:gd name="connsiteY29-2562" fmla="*/ 1831 h 10000"/>
                <a:gd name="connsiteX30-2563" fmla="*/ 2510 w 10000"/>
                <a:gd name="connsiteY30-2564" fmla="*/ 1831 h 10000"/>
                <a:gd name="connsiteX31-2565" fmla="*/ 3412 w 10000"/>
                <a:gd name="connsiteY31-2566" fmla="*/ 1831 h 10000"/>
                <a:gd name="connsiteX32-2567" fmla="*/ 4353 w 10000"/>
                <a:gd name="connsiteY32-2568" fmla="*/ 1526 h 10000"/>
                <a:gd name="connsiteX33-2569" fmla="*/ 5294 w 10000"/>
                <a:gd name="connsiteY33-2570" fmla="*/ 1222 h 10000"/>
                <a:gd name="connsiteX34-2571" fmla="*/ 6236 w 10000"/>
                <a:gd name="connsiteY34-2572" fmla="*/ 1222 h 10000"/>
                <a:gd name="connsiteX35-2573" fmla="*/ 6863 w 10000"/>
                <a:gd name="connsiteY35-2574" fmla="*/ 917 h 10000"/>
                <a:gd name="connsiteX36-2575" fmla="*/ 7176 w 10000"/>
                <a:gd name="connsiteY36-2576" fmla="*/ 610 h 10000"/>
                <a:gd name="connsiteX37-2577" fmla="*/ 7490 w 10000"/>
                <a:gd name="connsiteY37-2578" fmla="*/ 307 h 10000"/>
                <a:gd name="connsiteX38-2579" fmla="*/ 7804 w 10000"/>
                <a:gd name="connsiteY38-2580" fmla="*/ 0 h 10000"/>
                <a:gd name="connsiteX39-2581" fmla="*/ 8118 w 10000"/>
                <a:gd name="connsiteY39-2582" fmla="*/ 0 h 10000"/>
                <a:gd name="connsiteX40-2583" fmla="*/ 8118 w 10000"/>
                <a:gd name="connsiteY40-2584" fmla="*/ 307 h 10000"/>
                <a:gd name="connsiteX41-2585" fmla="*/ 8745 w 10000"/>
                <a:gd name="connsiteY41-2586" fmla="*/ 610 h 10000"/>
                <a:gd name="connsiteX42-2587" fmla="*/ 9058 w 10000"/>
                <a:gd name="connsiteY42-2588" fmla="*/ 610 h 10000"/>
                <a:gd name="connsiteX43-2589" fmla="*/ 9373 w 10000"/>
                <a:gd name="connsiteY43-2590" fmla="*/ 917 h 10000"/>
                <a:gd name="connsiteX44-2591" fmla="*/ 9687 w 10000"/>
                <a:gd name="connsiteY44-2592" fmla="*/ 1222 h 10000"/>
                <a:gd name="connsiteX45-2593" fmla="*/ 10000 w 10000"/>
                <a:gd name="connsiteY45-2594" fmla="*/ 1526 h 10000"/>
                <a:gd name="connsiteX46-2595" fmla="*/ 10000 w 10000"/>
                <a:gd name="connsiteY46-2596" fmla="*/ 1831 h 10000"/>
                <a:gd name="connsiteX47-2597" fmla="*/ 9687 w 10000"/>
                <a:gd name="connsiteY47-2598" fmla="*/ 2404 h 10000"/>
                <a:gd name="connsiteX48-2599" fmla="*/ 9687 w 10000"/>
                <a:gd name="connsiteY48-2600" fmla="*/ 2710 h 10000"/>
                <a:gd name="connsiteX49-2601" fmla="*/ 9373 w 10000"/>
                <a:gd name="connsiteY49-2602" fmla="*/ 2710 h 10000"/>
                <a:gd name="connsiteX50-2603" fmla="*/ 9373 w 10000"/>
                <a:gd name="connsiteY50-2604" fmla="*/ 3015 h 10000"/>
                <a:gd name="connsiteX51-2605" fmla="*/ 9058 w 10000"/>
                <a:gd name="connsiteY51-2606" fmla="*/ 3320 h 10000"/>
                <a:gd name="connsiteX52-2607" fmla="*/ 8745 w 10000"/>
                <a:gd name="connsiteY52-2608" fmla="*/ 3625 h 10000"/>
                <a:gd name="connsiteX53-2609" fmla="*/ 8745 w 10000"/>
                <a:gd name="connsiteY53-2610" fmla="*/ 3932 h 10000"/>
                <a:gd name="connsiteX54-2611" fmla="*/ 8431 w 10000"/>
                <a:gd name="connsiteY54-2612" fmla="*/ 4543 h 10000"/>
                <a:gd name="connsiteX55-2613" fmla="*/ 8118 w 10000"/>
                <a:gd name="connsiteY55-2614" fmla="*/ 5150 h 10000"/>
                <a:gd name="connsiteX56-2615" fmla="*/ 8118 w 10000"/>
                <a:gd name="connsiteY56-2616" fmla="*/ 6069 h 10000"/>
                <a:gd name="connsiteX57-2617" fmla="*/ 7490 w 10000"/>
                <a:gd name="connsiteY57-2618" fmla="*/ 7289 h 10000"/>
                <a:gd name="connsiteX58-2619" fmla="*/ 6549 w 10000"/>
                <a:gd name="connsiteY58-2620" fmla="*/ 8815 h 10000"/>
                <a:gd name="connsiteX59-2621" fmla="*/ 5921 w 10000"/>
                <a:gd name="connsiteY59-2622" fmla="*/ 10000 h 10000"/>
                <a:gd name="connsiteX0-2623" fmla="*/ 5294 w 10000"/>
                <a:gd name="connsiteY0-2624" fmla="*/ 7896 h 8815"/>
                <a:gd name="connsiteX1-2625" fmla="*/ 5608 w 10000"/>
                <a:gd name="connsiteY1-2626" fmla="*/ 6678 h 8815"/>
                <a:gd name="connsiteX2-2627" fmla="*/ 6236 w 10000"/>
                <a:gd name="connsiteY2-2628" fmla="*/ 5150 h 8815"/>
                <a:gd name="connsiteX3-2629" fmla="*/ 6549 w 10000"/>
                <a:gd name="connsiteY3-2630" fmla="*/ 4543 h 8815"/>
                <a:gd name="connsiteX4-2631" fmla="*/ 6549 w 10000"/>
                <a:gd name="connsiteY4-2632" fmla="*/ 4236 h 8815"/>
                <a:gd name="connsiteX5-2633" fmla="*/ 6863 w 10000"/>
                <a:gd name="connsiteY5-2634" fmla="*/ 3625 h 8815"/>
                <a:gd name="connsiteX6-2635" fmla="*/ 6863 w 10000"/>
                <a:gd name="connsiteY6-2636" fmla="*/ 3320 h 8815"/>
                <a:gd name="connsiteX7-2637" fmla="*/ 6863 w 10000"/>
                <a:gd name="connsiteY7-2638" fmla="*/ 3015 h 8815"/>
                <a:gd name="connsiteX8-2639" fmla="*/ 6863 w 10000"/>
                <a:gd name="connsiteY8-2640" fmla="*/ 2710 h 8815"/>
                <a:gd name="connsiteX9-2641" fmla="*/ 6863 w 10000"/>
                <a:gd name="connsiteY9-2642" fmla="*/ 2404 h 8815"/>
                <a:gd name="connsiteX10-2643" fmla="*/ 6863 w 10000"/>
                <a:gd name="connsiteY10-2644" fmla="*/ 2404 h 8815"/>
                <a:gd name="connsiteX11-2645" fmla="*/ 6863 w 10000"/>
                <a:gd name="connsiteY11-2646" fmla="*/ 2404 h 8815"/>
                <a:gd name="connsiteX12-2647" fmla="*/ 6236 w 10000"/>
                <a:gd name="connsiteY12-2648" fmla="*/ 2404 h 8815"/>
                <a:gd name="connsiteX13-2649" fmla="*/ 5608 w 10000"/>
                <a:gd name="connsiteY13-2650" fmla="*/ 2710 h 8815"/>
                <a:gd name="connsiteX14-2651" fmla="*/ 4667 w 10000"/>
                <a:gd name="connsiteY14-2652" fmla="*/ 3015 h 8815"/>
                <a:gd name="connsiteX15-2653" fmla="*/ 3726 w 10000"/>
                <a:gd name="connsiteY15-2654" fmla="*/ 3320 h 8815"/>
                <a:gd name="connsiteX16-2655" fmla="*/ 2824 w 10000"/>
                <a:gd name="connsiteY16-2656" fmla="*/ 3320 h 8815"/>
                <a:gd name="connsiteX17-2657" fmla="*/ 2510 w 10000"/>
                <a:gd name="connsiteY17-2658" fmla="*/ 3625 h 8815"/>
                <a:gd name="connsiteX18-2659" fmla="*/ 2197 w 10000"/>
                <a:gd name="connsiteY18-2660" fmla="*/ 3625 h 8815"/>
                <a:gd name="connsiteX19-2661" fmla="*/ 1883 w 10000"/>
                <a:gd name="connsiteY19-2662" fmla="*/ 3625 h 8815"/>
                <a:gd name="connsiteX20-2663" fmla="*/ 1569 w 10000"/>
                <a:gd name="connsiteY20-2664" fmla="*/ 3320 h 8815"/>
                <a:gd name="connsiteX21-2665" fmla="*/ 1255 w 10000"/>
                <a:gd name="connsiteY21-2666" fmla="*/ 3320 h 8815"/>
                <a:gd name="connsiteX22-2667" fmla="*/ 628 w 10000"/>
                <a:gd name="connsiteY22-2668" fmla="*/ 2710 h 8815"/>
                <a:gd name="connsiteX23-2669" fmla="*/ 315 w 10000"/>
                <a:gd name="connsiteY23-2670" fmla="*/ 2404 h 8815"/>
                <a:gd name="connsiteX24-2671" fmla="*/ 0 w 10000"/>
                <a:gd name="connsiteY24-2672" fmla="*/ 2096 h 8815"/>
                <a:gd name="connsiteX25-2673" fmla="*/ 0 w 10000"/>
                <a:gd name="connsiteY25-2674" fmla="*/ 2096 h 8815"/>
                <a:gd name="connsiteX26-2675" fmla="*/ 315 w 10000"/>
                <a:gd name="connsiteY26-2676" fmla="*/ 1831 h 8815"/>
                <a:gd name="connsiteX27-2677" fmla="*/ 628 w 10000"/>
                <a:gd name="connsiteY27-2678" fmla="*/ 1831 h 8815"/>
                <a:gd name="connsiteX28-2679" fmla="*/ 1569 w 10000"/>
                <a:gd name="connsiteY28-2680" fmla="*/ 1831 h 8815"/>
                <a:gd name="connsiteX29-2681" fmla="*/ 1883 w 10000"/>
                <a:gd name="connsiteY29-2682" fmla="*/ 1831 h 8815"/>
                <a:gd name="connsiteX30-2683" fmla="*/ 2510 w 10000"/>
                <a:gd name="connsiteY30-2684" fmla="*/ 1831 h 8815"/>
                <a:gd name="connsiteX31-2685" fmla="*/ 3412 w 10000"/>
                <a:gd name="connsiteY31-2686" fmla="*/ 1831 h 8815"/>
                <a:gd name="connsiteX32-2687" fmla="*/ 4353 w 10000"/>
                <a:gd name="connsiteY32-2688" fmla="*/ 1526 h 8815"/>
                <a:gd name="connsiteX33-2689" fmla="*/ 5294 w 10000"/>
                <a:gd name="connsiteY33-2690" fmla="*/ 1222 h 8815"/>
                <a:gd name="connsiteX34-2691" fmla="*/ 6236 w 10000"/>
                <a:gd name="connsiteY34-2692" fmla="*/ 1222 h 8815"/>
                <a:gd name="connsiteX35-2693" fmla="*/ 6863 w 10000"/>
                <a:gd name="connsiteY35-2694" fmla="*/ 917 h 8815"/>
                <a:gd name="connsiteX36-2695" fmla="*/ 7176 w 10000"/>
                <a:gd name="connsiteY36-2696" fmla="*/ 610 h 8815"/>
                <a:gd name="connsiteX37-2697" fmla="*/ 7490 w 10000"/>
                <a:gd name="connsiteY37-2698" fmla="*/ 307 h 8815"/>
                <a:gd name="connsiteX38-2699" fmla="*/ 7804 w 10000"/>
                <a:gd name="connsiteY38-2700" fmla="*/ 0 h 8815"/>
                <a:gd name="connsiteX39-2701" fmla="*/ 8118 w 10000"/>
                <a:gd name="connsiteY39-2702" fmla="*/ 0 h 8815"/>
                <a:gd name="connsiteX40-2703" fmla="*/ 8118 w 10000"/>
                <a:gd name="connsiteY40-2704" fmla="*/ 307 h 8815"/>
                <a:gd name="connsiteX41-2705" fmla="*/ 8745 w 10000"/>
                <a:gd name="connsiteY41-2706" fmla="*/ 610 h 8815"/>
                <a:gd name="connsiteX42-2707" fmla="*/ 9058 w 10000"/>
                <a:gd name="connsiteY42-2708" fmla="*/ 610 h 8815"/>
                <a:gd name="connsiteX43-2709" fmla="*/ 9373 w 10000"/>
                <a:gd name="connsiteY43-2710" fmla="*/ 917 h 8815"/>
                <a:gd name="connsiteX44-2711" fmla="*/ 9687 w 10000"/>
                <a:gd name="connsiteY44-2712" fmla="*/ 1222 h 8815"/>
                <a:gd name="connsiteX45-2713" fmla="*/ 10000 w 10000"/>
                <a:gd name="connsiteY45-2714" fmla="*/ 1526 h 8815"/>
                <a:gd name="connsiteX46-2715" fmla="*/ 10000 w 10000"/>
                <a:gd name="connsiteY46-2716" fmla="*/ 1831 h 8815"/>
                <a:gd name="connsiteX47-2717" fmla="*/ 9687 w 10000"/>
                <a:gd name="connsiteY47-2718" fmla="*/ 2404 h 8815"/>
                <a:gd name="connsiteX48-2719" fmla="*/ 9687 w 10000"/>
                <a:gd name="connsiteY48-2720" fmla="*/ 2710 h 8815"/>
                <a:gd name="connsiteX49-2721" fmla="*/ 9373 w 10000"/>
                <a:gd name="connsiteY49-2722" fmla="*/ 2710 h 8815"/>
                <a:gd name="connsiteX50-2723" fmla="*/ 9373 w 10000"/>
                <a:gd name="connsiteY50-2724" fmla="*/ 3015 h 8815"/>
                <a:gd name="connsiteX51-2725" fmla="*/ 9058 w 10000"/>
                <a:gd name="connsiteY51-2726" fmla="*/ 3320 h 8815"/>
                <a:gd name="connsiteX52-2727" fmla="*/ 8745 w 10000"/>
                <a:gd name="connsiteY52-2728" fmla="*/ 3625 h 8815"/>
                <a:gd name="connsiteX53-2729" fmla="*/ 8745 w 10000"/>
                <a:gd name="connsiteY53-2730" fmla="*/ 3932 h 8815"/>
                <a:gd name="connsiteX54-2731" fmla="*/ 8431 w 10000"/>
                <a:gd name="connsiteY54-2732" fmla="*/ 4543 h 8815"/>
                <a:gd name="connsiteX55-2733" fmla="*/ 8118 w 10000"/>
                <a:gd name="connsiteY55-2734" fmla="*/ 5150 h 8815"/>
                <a:gd name="connsiteX56-2735" fmla="*/ 8118 w 10000"/>
                <a:gd name="connsiteY56-2736" fmla="*/ 6069 h 8815"/>
                <a:gd name="connsiteX57-2737" fmla="*/ 7490 w 10000"/>
                <a:gd name="connsiteY57-2738" fmla="*/ 7289 h 8815"/>
                <a:gd name="connsiteX58-2739" fmla="*/ 6549 w 10000"/>
                <a:gd name="connsiteY58-2740" fmla="*/ 8815 h 8815"/>
                <a:gd name="connsiteX0-2741" fmla="*/ 5294 w 10000"/>
                <a:gd name="connsiteY0-2742" fmla="*/ 8957 h 8957"/>
                <a:gd name="connsiteX1-2743" fmla="*/ 5608 w 10000"/>
                <a:gd name="connsiteY1-2744" fmla="*/ 7576 h 8957"/>
                <a:gd name="connsiteX2-2745" fmla="*/ 6236 w 10000"/>
                <a:gd name="connsiteY2-2746" fmla="*/ 5842 h 8957"/>
                <a:gd name="connsiteX3-2747" fmla="*/ 6549 w 10000"/>
                <a:gd name="connsiteY3-2748" fmla="*/ 5154 h 8957"/>
                <a:gd name="connsiteX4-2749" fmla="*/ 6549 w 10000"/>
                <a:gd name="connsiteY4-2750" fmla="*/ 4805 h 8957"/>
                <a:gd name="connsiteX5-2751" fmla="*/ 6863 w 10000"/>
                <a:gd name="connsiteY5-2752" fmla="*/ 4112 h 8957"/>
                <a:gd name="connsiteX6-2753" fmla="*/ 6863 w 10000"/>
                <a:gd name="connsiteY6-2754" fmla="*/ 3766 h 8957"/>
                <a:gd name="connsiteX7-2755" fmla="*/ 6863 w 10000"/>
                <a:gd name="connsiteY7-2756" fmla="*/ 3420 h 8957"/>
                <a:gd name="connsiteX8-2757" fmla="*/ 6863 w 10000"/>
                <a:gd name="connsiteY8-2758" fmla="*/ 3074 h 8957"/>
                <a:gd name="connsiteX9-2759" fmla="*/ 6863 w 10000"/>
                <a:gd name="connsiteY9-2760" fmla="*/ 2727 h 8957"/>
                <a:gd name="connsiteX10-2761" fmla="*/ 6863 w 10000"/>
                <a:gd name="connsiteY10-2762" fmla="*/ 2727 h 8957"/>
                <a:gd name="connsiteX11-2763" fmla="*/ 6863 w 10000"/>
                <a:gd name="connsiteY11-2764" fmla="*/ 2727 h 8957"/>
                <a:gd name="connsiteX12-2765" fmla="*/ 6236 w 10000"/>
                <a:gd name="connsiteY12-2766" fmla="*/ 2727 h 8957"/>
                <a:gd name="connsiteX13-2767" fmla="*/ 5608 w 10000"/>
                <a:gd name="connsiteY13-2768" fmla="*/ 3074 h 8957"/>
                <a:gd name="connsiteX14-2769" fmla="*/ 4667 w 10000"/>
                <a:gd name="connsiteY14-2770" fmla="*/ 3420 h 8957"/>
                <a:gd name="connsiteX15-2771" fmla="*/ 3726 w 10000"/>
                <a:gd name="connsiteY15-2772" fmla="*/ 3766 h 8957"/>
                <a:gd name="connsiteX16-2773" fmla="*/ 2824 w 10000"/>
                <a:gd name="connsiteY16-2774" fmla="*/ 3766 h 8957"/>
                <a:gd name="connsiteX17-2775" fmla="*/ 2510 w 10000"/>
                <a:gd name="connsiteY17-2776" fmla="*/ 4112 h 8957"/>
                <a:gd name="connsiteX18-2777" fmla="*/ 2197 w 10000"/>
                <a:gd name="connsiteY18-2778" fmla="*/ 4112 h 8957"/>
                <a:gd name="connsiteX19-2779" fmla="*/ 1883 w 10000"/>
                <a:gd name="connsiteY19-2780" fmla="*/ 4112 h 8957"/>
                <a:gd name="connsiteX20-2781" fmla="*/ 1569 w 10000"/>
                <a:gd name="connsiteY20-2782" fmla="*/ 3766 h 8957"/>
                <a:gd name="connsiteX21-2783" fmla="*/ 1255 w 10000"/>
                <a:gd name="connsiteY21-2784" fmla="*/ 3766 h 8957"/>
                <a:gd name="connsiteX22-2785" fmla="*/ 628 w 10000"/>
                <a:gd name="connsiteY22-2786" fmla="*/ 3074 h 8957"/>
                <a:gd name="connsiteX23-2787" fmla="*/ 315 w 10000"/>
                <a:gd name="connsiteY23-2788" fmla="*/ 2727 h 8957"/>
                <a:gd name="connsiteX24-2789" fmla="*/ 0 w 10000"/>
                <a:gd name="connsiteY24-2790" fmla="*/ 2378 h 8957"/>
                <a:gd name="connsiteX25-2791" fmla="*/ 0 w 10000"/>
                <a:gd name="connsiteY25-2792" fmla="*/ 2378 h 8957"/>
                <a:gd name="connsiteX26-2793" fmla="*/ 315 w 10000"/>
                <a:gd name="connsiteY26-2794" fmla="*/ 2077 h 8957"/>
                <a:gd name="connsiteX27-2795" fmla="*/ 628 w 10000"/>
                <a:gd name="connsiteY27-2796" fmla="*/ 2077 h 8957"/>
                <a:gd name="connsiteX28-2797" fmla="*/ 1569 w 10000"/>
                <a:gd name="connsiteY28-2798" fmla="*/ 2077 h 8957"/>
                <a:gd name="connsiteX29-2799" fmla="*/ 1883 w 10000"/>
                <a:gd name="connsiteY29-2800" fmla="*/ 2077 h 8957"/>
                <a:gd name="connsiteX30-2801" fmla="*/ 2510 w 10000"/>
                <a:gd name="connsiteY30-2802" fmla="*/ 2077 h 8957"/>
                <a:gd name="connsiteX31-2803" fmla="*/ 3412 w 10000"/>
                <a:gd name="connsiteY31-2804" fmla="*/ 2077 h 8957"/>
                <a:gd name="connsiteX32-2805" fmla="*/ 4353 w 10000"/>
                <a:gd name="connsiteY32-2806" fmla="*/ 1731 h 8957"/>
                <a:gd name="connsiteX33-2807" fmla="*/ 5294 w 10000"/>
                <a:gd name="connsiteY33-2808" fmla="*/ 1386 h 8957"/>
                <a:gd name="connsiteX34-2809" fmla="*/ 6236 w 10000"/>
                <a:gd name="connsiteY34-2810" fmla="*/ 1386 h 8957"/>
                <a:gd name="connsiteX35-2811" fmla="*/ 6863 w 10000"/>
                <a:gd name="connsiteY35-2812" fmla="*/ 1040 h 8957"/>
                <a:gd name="connsiteX36-2813" fmla="*/ 7176 w 10000"/>
                <a:gd name="connsiteY36-2814" fmla="*/ 692 h 8957"/>
                <a:gd name="connsiteX37-2815" fmla="*/ 7490 w 10000"/>
                <a:gd name="connsiteY37-2816" fmla="*/ 348 h 8957"/>
                <a:gd name="connsiteX38-2817" fmla="*/ 7804 w 10000"/>
                <a:gd name="connsiteY38-2818" fmla="*/ 0 h 8957"/>
                <a:gd name="connsiteX39-2819" fmla="*/ 8118 w 10000"/>
                <a:gd name="connsiteY39-2820" fmla="*/ 0 h 8957"/>
                <a:gd name="connsiteX40-2821" fmla="*/ 8118 w 10000"/>
                <a:gd name="connsiteY40-2822" fmla="*/ 348 h 8957"/>
                <a:gd name="connsiteX41-2823" fmla="*/ 8745 w 10000"/>
                <a:gd name="connsiteY41-2824" fmla="*/ 692 h 8957"/>
                <a:gd name="connsiteX42-2825" fmla="*/ 9058 w 10000"/>
                <a:gd name="connsiteY42-2826" fmla="*/ 692 h 8957"/>
                <a:gd name="connsiteX43-2827" fmla="*/ 9373 w 10000"/>
                <a:gd name="connsiteY43-2828" fmla="*/ 1040 h 8957"/>
                <a:gd name="connsiteX44-2829" fmla="*/ 9687 w 10000"/>
                <a:gd name="connsiteY44-2830" fmla="*/ 1386 h 8957"/>
                <a:gd name="connsiteX45-2831" fmla="*/ 10000 w 10000"/>
                <a:gd name="connsiteY45-2832" fmla="*/ 1731 h 8957"/>
                <a:gd name="connsiteX46-2833" fmla="*/ 10000 w 10000"/>
                <a:gd name="connsiteY46-2834" fmla="*/ 2077 h 8957"/>
                <a:gd name="connsiteX47-2835" fmla="*/ 9687 w 10000"/>
                <a:gd name="connsiteY47-2836" fmla="*/ 2727 h 8957"/>
                <a:gd name="connsiteX48-2837" fmla="*/ 9687 w 10000"/>
                <a:gd name="connsiteY48-2838" fmla="*/ 3074 h 8957"/>
                <a:gd name="connsiteX49-2839" fmla="*/ 9373 w 10000"/>
                <a:gd name="connsiteY49-2840" fmla="*/ 3074 h 8957"/>
                <a:gd name="connsiteX50-2841" fmla="*/ 9373 w 10000"/>
                <a:gd name="connsiteY50-2842" fmla="*/ 3420 h 8957"/>
                <a:gd name="connsiteX51-2843" fmla="*/ 9058 w 10000"/>
                <a:gd name="connsiteY51-2844" fmla="*/ 3766 h 8957"/>
                <a:gd name="connsiteX52-2845" fmla="*/ 8745 w 10000"/>
                <a:gd name="connsiteY52-2846" fmla="*/ 4112 h 8957"/>
                <a:gd name="connsiteX53-2847" fmla="*/ 8745 w 10000"/>
                <a:gd name="connsiteY53-2848" fmla="*/ 4461 h 8957"/>
                <a:gd name="connsiteX54-2849" fmla="*/ 8431 w 10000"/>
                <a:gd name="connsiteY54-2850" fmla="*/ 5154 h 8957"/>
                <a:gd name="connsiteX55-2851" fmla="*/ 8118 w 10000"/>
                <a:gd name="connsiteY55-2852" fmla="*/ 5842 h 8957"/>
                <a:gd name="connsiteX56-2853" fmla="*/ 8118 w 10000"/>
                <a:gd name="connsiteY56-2854" fmla="*/ 6885 h 8957"/>
                <a:gd name="connsiteX57-2855" fmla="*/ 7490 w 10000"/>
                <a:gd name="connsiteY57-2856" fmla="*/ 8269 h 8957"/>
                <a:gd name="connsiteX0-2857" fmla="*/ 5608 w 10000"/>
                <a:gd name="connsiteY0-2858" fmla="*/ 8458 h 9232"/>
                <a:gd name="connsiteX1-2859" fmla="*/ 6236 w 10000"/>
                <a:gd name="connsiteY1-2860" fmla="*/ 6522 h 9232"/>
                <a:gd name="connsiteX2-2861" fmla="*/ 6549 w 10000"/>
                <a:gd name="connsiteY2-2862" fmla="*/ 5754 h 9232"/>
                <a:gd name="connsiteX3-2863" fmla="*/ 6549 w 10000"/>
                <a:gd name="connsiteY3-2864" fmla="*/ 5365 h 9232"/>
                <a:gd name="connsiteX4-2865" fmla="*/ 6863 w 10000"/>
                <a:gd name="connsiteY4-2866" fmla="*/ 4591 h 9232"/>
                <a:gd name="connsiteX5-2867" fmla="*/ 6863 w 10000"/>
                <a:gd name="connsiteY5-2868" fmla="*/ 4205 h 9232"/>
                <a:gd name="connsiteX6-2869" fmla="*/ 6863 w 10000"/>
                <a:gd name="connsiteY6-2870" fmla="*/ 3818 h 9232"/>
                <a:gd name="connsiteX7-2871" fmla="*/ 6863 w 10000"/>
                <a:gd name="connsiteY7-2872" fmla="*/ 3432 h 9232"/>
                <a:gd name="connsiteX8-2873" fmla="*/ 6863 w 10000"/>
                <a:gd name="connsiteY8-2874" fmla="*/ 3045 h 9232"/>
                <a:gd name="connsiteX9-2875" fmla="*/ 6863 w 10000"/>
                <a:gd name="connsiteY9-2876" fmla="*/ 3045 h 9232"/>
                <a:gd name="connsiteX10-2877" fmla="*/ 6863 w 10000"/>
                <a:gd name="connsiteY10-2878" fmla="*/ 3045 h 9232"/>
                <a:gd name="connsiteX11-2879" fmla="*/ 6236 w 10000"/>
                <a:gd name="connsiteY11-2880" fmla="*/ 3045 h 9232"/>
                <a:gd name="connsiteX12-2881" fmla="*/ 5608 w 10000"/>
                <a:gd name="connsiteY12-2882" fmla="*/ 3432 h 9232"/>
                <a:gd name="connsiteX13-2883" fmla="*/ 4667 w 10000"/>
                <a:gd name="connsiteY13-2884" fmla="*/ 3818 h 9232"/>
                <a:gd name="connsiteX14-2885" fmla="*/ 3726 w 10000"/>
                <a:gd name="connsiteY14-2886" fmla="*/ 4205 h 9232"/>
                <a:gd name="connsiteX15-2887" fmla="*/ 2824 w 10000"/>
                <a:gd name="connsiteY15-2888" fmla="*/ 4205 h 9232"/>
                <a:gd name="connsiteX16-2889" fmla="*/ 2510 w 10000"/>
                <a:gd name="connsiteY16-2890" fmla="*/ 4591 h 9232"/>
                <a:gd name="connsiteX17-2891" fmla="*/ 2197 w 10000"/>
                <a:gd name="connsiteY17-2892" fmla="*/ 4591 h 9232"/>
                <a:gd name="connsiteX18-2893" fmla="*/ 1883 w 10000"/>
                <a:gd name="connsiteY18-2894" fmla="*/ 4591 h 9232"/>
                <a:gd name="connsiteX19-2895" fmla="*/ 1569 w 10000"/>
                <a:gd name="connsiteY19-2896" fmla="*/ 4205 h 9232"/>
                <a:gd name="connsiteX20-2897" fmla="*/ 1255 w 10000"/>
                <a:gd name="connsiteY20-2898" fmla="*/ 4205 h 9232"/>
                <a:gd name="connsiteX21-2899" fmla="*/ 628 w 10000"/>
                <a:gd name="connsiteY21-2900" fmla="*/ 3432 h 9232"/>
                <a:gd name="connsiteX22-2901" fmla="*/ 315 w 10000"/>
                <a:gd name="connsiteY22-2902" fmla="*/ 3045 h 9232"/>
                <a:gd name="connsiteX23-2903" fmla="*/ 0 w 10000"/>
                <a:gd name="connsiteY23-2904" fmla="*/ 2655 h 9232"/>
                <a:gd name="connsiteX24-2905" fmla="*/ 0 w 10000"/>
                <a:gd name="connsiteY24-2906" fmla="*/ 2655 h 9232"/>
                <a:gd name="connsiteX25-2907" fmla="*/ 315 w 10000"/>
                <a:gd name="connsiteY25-2908" fmla="*/ 2319 h 9232"/>
                <a:gd name="connsiteX26-2909" fmla="*/ 628 w 10000"/>
                <a:gd name="connsiteY26-2910" fmla="*/ 2319 h 9232"/>
                <a:gd name="connsiteX27-2911" fmla="*/ 1569 w 10000"/>
                <a:gd name="connsiteY27-2912" fmla="*/ 2319 h 9232"/>
                <a:gd name="connsiteX28-2913" fmla="*/ 1883 w 10000"/>
                <a:gd name="connsiteY28-2914" fmla="*/ 2319 h 9232"/>
                <a:gd name="connsiteX29-2915" fmla="*/ 2510 w 10000"/>
                <a:gd name="connsiteY29-2916" fmla="*/ 2319 h 9232"/>
                <a:gd name="connsiteX30-2917" fmla="*/ 3412 w 10000"/>
                <a:gd name="connsiteY30-2918" fmla="*/ 2319 h 9232"/>
                <a:gd name="connsiteX31-2919" fmla="*/ 4353 w 10000"/>
                <a:gd name="connsiteY31-2920" fmla="*/ 1933 h 9232"/>
                <a:gd name="connsiteX32-2921" fmla="*/ 5294 w 10000"/>
                <a:gd name="connsiteY32-2922" fmla="*/ 1547 h 9232"/>
                <a:gd name="connsiteX33-2923" fmla="*/ 6236 w 10000"/>
                <a:gd name="connsiteY33-2924" fmla="*/ 1547 h 9232"/>
                <a:gd name="connsiteX34-2925" fmla="*/ 6863 w 10000"/>
                <a:gd name="connsiteY34-2926" fmla="*/ 1161 h 9232"/>
                <a:gd name="connsiteX35-2927" fmla="*/ 7176 w 10000"/>
                <a:gd name="connsiteY35-2928" fmla="*/ 773 h 9232"/>
                <a:gd name="connsiteX36-2929" fmla="*/ 7490 w 10000"/>
                <a:gd name="connsiteY36-2930" fmla="*/ 389 h 9232"/>
                <a:gd name="connsiteX37-2931" fmla="*/ 7804 w 10000"/>
                <a:gd name="connsiteY37-2932" fmla="*/ 0 h 9232"/>
                <a:gd name="connsiteX38-2933" fmla="*/ 8118 w 10000"/>
                <a:gd name="connsiteY38-2934" fmla="*/ 0 h 9232"/>
                <a:gd name="connsiteX39-2935" fmla="*/ 8118 w 10000"/>
                <a:gd name="connsiteY39-2936" fmla="*/ 389 h 9232"/>
                <a:gd name="connsiteX40-2937" fmla="*/ 8745 w 10000"/>
                <a:gd name="connsiteY40-2938" fmla="*/ 773 h 9232"/>
                <a:gd name="connsiteX41-2939" fmla="*/ 9058 w 10000"/>
                <a:gd name="connsiteY41-2940" fmla="*/ 773 h 9232"/>
                <a:gd name="connsiteX42-2941" fmla="*/ 9373 w 10000"/>
                <a:gd name="connsiteY42-2942" fmla="*/ 1161 h 9232"/>
                <a:gd name="connsiteX43-2943" fmla="*/ 9687 w 10000"/>
                <a:gd name="connsiteY43-2944" fmla="*/ 1547 h 9232"/>
                <a:gd name="connsiteX44-2945" fmla="*/ 10000 w 10000"/>
                <a:gd name="connsiteY44-2946" fmla="*/ 1933 h 9232"/>
                <a:gd name="connsiteX45-2947" fmla="*/ 10000 w 10000"/>
                <a:gd name="connsiteY45-2948" fmla="*/ 2319 h 9232"/>
                <a:gd name="connsiteX46-2949" fmla="*/ 9687 w 10000"/>
                <a:gd name="connsiteY46-2950" fmla="*/ 3045 h 9232"/>
                <a:gd name="connsiteX47-2951" fmla="*/ 9687 w 10000"/>
                <a:gd name="connsiteY47-2952" fmla="*/ 3432 h 9232"/>
                <a:gd name="connsiteX48-2953" fmla="*/ 9373 w 10000"/>
                <a:gd name="connsiteY48-2954" fmla="*/ 3432 h 9232"/>
                <a:gd name="connsiteX49-2955" fmla="*/ 9373 w 10000"/>
                <a:gd name="connsiteY49-2956" fmla="*/ 3818 h 9232"/>
                <a:gd name="connsiteX50-2957" fmla="*/ 9058 w 10000"/>
                <a:gd name="connsiteY50-2958" fmla="*/ 4205 h 9232"/>
                <a:gd name="connsiteX51-2959" fmla="*/ 8745 w 10000"/>
                <a:gd name="connsiteY51-2960" fmla="*/ 4591 h 9232"/>
                <a:gd name="connsiteX52-2961" fmla="*/ 8745 w 10000"/>
                <a:gd name="connsiteY52-2962" fmla="*/ 4980 h 9232"/>
                <a:gd name="connsiteX53-2963" fmla="*/ 8431 w 10000"/>
                <a:gd name="connsiteY53-2964" fmla="*/ 5754 h 9232"/>
                <a:gd name="connsiteX54-2965" fmla="*/ 8118 w 10000"/>
                <a:gd name="connsiteY54-2966" fmla="*/ 6522 h 9232"/>
                <a:gd name="connsiteX55-2967" fmla="*/ 8118 w 10000"/>
                <a:gd name="connsiteY55-2968" fmla="*/ 7687 h 9232"/>
                <a:gd name="connsiteX56-2969" fmla="*/ 7490 w 10000"/>
                <a:gd name="connsiteY56-2970" fmla="*/ 9232 h 9232"/>
                <a:gd name="connsiteX0-2971" fmla="*/ 6236 w 10000"/>
                <a:gd name="connsiteY0-2972" fmla="*/ 7065 h 10000"/>
                <a:gd name="connsiteX1-2973" fmla="*/ 6549 w 10000"/>
                <a:gd name="connsiteY1-2974" fmla="*/ 6233 h 10000"/>
                <a:gd name="connsiteX2-2975" fmla="*/ 6549 w 10000"/>
                <a:gd name="connsiteY2-2976" fmla="*/ 5811 h 10000"/>
                <a:gd name="connsiteX3-2977" fmla="*/ 6863 w 10000"/>
                <a:gd name="connsiteY3-2978" fmla="*/ 4973 h 10000"/>
                <a:gd name="connsiteX4-2979" fmla="*/ 6863 w 10000"/>
                <a:gd name="connsiteY4-2980" fmla="*/ 4555 h 10000"/>
                <a:gd name="connsiteX5-2981" fmla="*/ 6863 w 10000"/>
                <a:gd name="connsiteY5-2982" fmla="*/ 4136 h 10000"/>
                <a:gd name="connsiteX6-2983" fmla="*/ 6863 w 10000"/>
                <a:gd name="connsiteY6-2984" fmla="*/ 3718 h 10000"/>
                <a:gd name="connsiteX7-2985" fmla="*/ 6863 w 10000"/>
                <a:gd name="connsiteY7-2986" fmla="*/ 3298 h 10000"/>
                <a:gd name="connsiteX8-2987" fmla="*/ 6863 w 10000"/>
                <a:gd name="connsiteY8-2988" fmla="*/ 3298 h 10000"/>
                <a:gd name="connsiteX9-2989" fmla="*/ 6863 w 10000"/>
                <a:gd name="connsiteY9-2990" fmla="*/ 3298 h 10000"/>
                <a:gd name="connsiteX10-2991" fmla="*/ 6236 w 10000"/>
                <a:gd name="connsiteY10-2992" fmla="*/ 3298 h 10000"/>
                <a:gd name="connsiteX11-2993" fmla="*/ 5608 w 10000"/>
                <a:gd name="connsiteY11-2994" fmla="*/ 3718 h 10000"/>
                <a:gd name="connsiteX12-2995" fmla="*/ 4667 w 10000"/>
                <a:gd name="connsiteY12-2996" fmla="*/ 4136 h 10000"/>
                <a:gd name="connsiteX13-2997" fmla="*/ 3726 w 10000"/>
                <a:gd name="connsiteY13-2998" fmla="*/ 4555 h 10000"/>
                <a:gd name="connsiteX14-2999" fmla="*/ 2824 w 10000"/>
                <a:gd name="connsiteY14-3000" fmla="*/ 4555 h 10000"/>
                <a:gd name="connsiteX15-3001" fmla="*/ 2510 w 10000"/>
                <a:gd name="connsiteY15-3002" fmla="*/ 4973 h 10000"/>
                <a:gd name="connsiteX16-3003" fmla="*/ 2197 w 10000"/>
                <a:gd name="connsiteY16-3004" fmla="*/ 4973 h 10000"/>
                <a:gd name="connsiteX17-3005" fmla="*/ 1883 w 10000"/>
                <a:gd name="connsiteY17-3006" fmla="*/ 4973 h 10000"/>
                <a:gd name="connsiteX18-3007" fmla="*/ 1569 w 10000"/>
                <a:gd name="connsiteY18-3008" fmla="*/ 4555 h 10000"/>
                <a:gd name="connsiteX19-3009" fmla="*/ 1255 w 10000"/>
                <a:gd name="connsiteY19-3010" fmla="*/ 4555 h 10000"/>
                <a:gd name="connsiteX20-3011" fmla="*/ 628 w 10000"/>
                <a:gd name="connsiteY20-3012" fmla="*/ 3718 h 10000"/>
                <a:gd name="connsiteX21-3013" fmla="*/ 315 w 10000"/>
                <a:gd name="connsiteY21-3014" fmla="*/ 3298 h 10000"/>
                <a:gd name="connsiteX22-3015" fmla="*/ 0 w 10000"/>
                <a:gd name="connsiteY22-3016" fmla="*/ 2876 h 10000"/>
                <a:gd name="connsiteX23-3017" fmla="*/ 0 w 10000"/>
                <a:gd name="connsiteY23-3018" fmla="*/ 2876 h 10000"/>
                <a:gd name="connsiteX24-3019" fmla="*/ 315 w 10000"/>
                <a:gd name="connsiteY24-3020" fmla="*/ 2512 h 10000"/>
                <a:gd name="connsiteX25-3021" fmla="*/ 628 w 10000"/>
                <a:gd name="connsiteY25-3022" fmla="*/ 2512 h 10000"/>
                <a:gd name="connsiteX26-3023" fmla="*/ 1569 w 10000"/>
                <a:gd name="connsiteY26-3024" fmla="*/ 2512 h 10000"/>
                <a:gd name="connsiteX27-3025" fmla="*/ 1883 w 10000"/>
                <a:gd name="connsiteY27-3026" fmla="*/ 2512 h 10000"/>
                <a:gd name="connsiteX28-3027" fmla="*/ 2510 w 10000"/>
                <a:gd name="connsiteY28-3028" fmla="*/ 2512 h 10000"/>
                <a:gd name="connsiteX29-3029" fmla="*/ 3412 w 10000"/>
                <a:gd name="connsiteY29-3030" fmla="*/ 2512 h 10000"/>
                <a:gd name="connsiteX30-3031" fmla="*/ 4353 w 10000"/>
                <a:gd name="connsiteY30-3032" fmla="*/ 2094 h 10000"/>
                <a:gd name="connsiteX31-3033" fmla="*/ 5294 w 10000"/>
                <a:gd name="connsiteY31-3034" fmla="*/ 1676 h 10000"/>
                <a:gd name="connsiteX32-3035" fmla="*/ 6236 w 10000"/>
                <a:gd name="connsiteY32-3036" fmla="*/ 1676 h 10000"/>
                <a:gd name="connsiteX33-3037" fmla="*/ 6863 w 10000"/>
                <a:gd name="connsiteY33-3038" fmla="*/ 1258 h 10000"/>
                <a:gd name="connsiteX34-3039" fmla="*/ 7176 w 10000"/>
                <a:gd name="connsiteY34-3040" fmla="*/ 837 h 10000"/>
                <a:gd name="connsiteX35-3041" fmla="*/ 7490 w 10000"/>
                <a:gd name="connsiteY35-3042" fmla="*/ 421 h 10000"/>
                <a:gd name="connsiteX36-3043" fmla="*/ 7804 w 10000"/>
                <a:gd name="connsiteY36-3044" fmla="*/ 0 h 10000"/>
                <a:gd name="connsiteX37-3045" fmla="*/ 8118 w 10000"/>
                <a:gd name="connsiteY37-3046" fmla="*/ 0 h 10000"/>
                <a:gd name="connsiteX38-3047" fmla="*/ 8118 w 10000"/>
                <a:gd name="connsiteY38-3048" fmla="*/ 421 h 10000"/>
                <a:gd name="connsiteX39-3049" fmla="*/ 8745 w 10000"/>
                <a:gd name="connsiteY39-3050" fmla="*/ 837 h 10000"/>
                <a:gd name="connsiteX40-3051" fmla="*/ 9058 w 10000"/>
                <a:gd name="connsiteY40-3052" fmla="*/ 837 h 10000"/>
                <a:gd name="connsiteX41-3053" fmla="*/ 9373 w 10000"/>
                <a:gd name="connsiteY41-3054" fmla="*/ 1258 h 10000"/>
                <a:gd name="connsiteX42-3055" fmla="*/ 9687 w 10000"/>
                <a:gd name="connsiteY42-3056" fmla="*/ 1676 h 10000"/>
                <a:gd name="connsiteX43-3057" fmla="*/ 10000 w 10000"/>
                <a:gd name="connsiteY43-3058" fmla="*/ 2094 h 10000"/>
                <a:gd name="connsiteX44-3059" fmla="*/ 10000 w 10000"/>
                <a:gd name="connsiteY44-3060" fmla="*/ 2512 h 10000"/>
                <a:gd name="connsiteX45-3061" fmla="*/ 9687 w 10000"/>
                <a:gd name="connsiteY45-3062" fmla="*/ 3298 h 10000"/>
                <a:gd name="connsiteX46-3063" fmla="*/ 9687 w 10000"/>
                <a:gd name="connsiteY46-3064" fmla="*/ 3718 h 10000"/>
                <a:gd name="connsiteX47-3065" fmla="*/ 9373 w 10000"/>
                <a:gd name="connsiteY47-3066" fmla="*/ 3718 h 10000"/>
                <a:gd name="connsiteX48-3067" fmla="*/ 9373 w 10000"/>
                <a:gd name="connsiteY48-3068" fmla="*/ 4136 h 10000"/>
                <a:gd name="connsiteX49-3069" fmla="*/ 9058 w 10000"/>
                <a:gd name="connsiteY49-3070" fmla="*/ 4555 h 10000"/>
                <a:gd name="connsiteX50-3071" fmla="*/ 8745 w 10000"/>
                <a:gd name="connsiteY50-3072" fmla="*/ 4973 h 10000"/>
                <a:gd name="connsiteX51-3073" fmla="*/ 8745 w 10000"/>
                <a:gd name="connsiteY51-3074" fmla="*/ 5394 h 10000"/>
                <a:gd name="connsiteX52-3075" fmla="*/ 8431 w 10000"/>
                <a:gd name="connsiteY52-3076" fmla="*/ 6233 h 10000"/>
                <a:gd name="connsiteX53-3077" fmla="*/ 8118 w 10000"/>
                <a:gd name="connsiteY53-3078" fmla="*/ 7065 h 10000"/>
                <a:gd name="connsiteX54-3079" fmla="*/ 8118 w 10000"/>
                <a:gd name="connsiteY54-3080" fmla="*/ 8326 h 10000"/>
                <a:gd name="connsiteX55-3081" fmla="*/ 7490 w 10000"/>
                <a:gd name="connsiteY55-3082" fmla="*/ 10000 h 10000"/>
                <a:gd name="connsiteX0-3083" fmla="*/ 6236 w 10000"/>
                <a:gd name="connsiteY0-3084" fmla="*/ 7065 h 8326"/>
                <a:gd name="connsiteX1-3085" fmla="*/ 6549 w 10000"/>
                <a:gd name="connsiteY1-3086" fmla="*/ 6233 h 8326"/>
                <a:gd name="connsiteX2-3087" fmla="*/ 6549 w 10000"/>
                <a:gd name="connsiteY2-3088" fmla="*/ 5811 h 8326"/>
                <a:gd name="connsiteX3-3089" fmla="*/ 6863 w 10000"/>
                <a:gd name="connsiteY3-3090" fmla="*/ 4973 h 8326"/>
                <a:gd name="connsiteX4-3091" fmla="*/ 6863 w 10000"/>
                <a:gd name="connsiteY4-3092" fmla="*/ 4555 h 8326"/>
                <a:gd name="connsiteX5-3093" fmla="*/ 6863 w 10000"/>
                <a:gd name="connsiteY5-3094" fmla="*/ 4136 h 8326"/>
                <a:gd name="connsiteX6-3095" fmla="*/ 6863 w 10000"/>
                <a:gd name="connsiteY6-3096" fmla="*/ 3718 h 8326"/>
                <a:gd name="connsiteX7-3097" fmla="*/ 6863 w 10000"/>
                <a:gd name="connsiteY7-3098" fmla="*/ 3298 h 8326"/>
                <a:gd name="connsiteX8-3099" fmla="*/ 6863 w 10000"/>
                <a:gd name="connsiteY8-3100" fmla="*/ 3298 h 8326"/>
                <a:gd name="connsiteX9-3101" fmla="*/ 6863 w 10000"/>
                <a:gd name="connsiteY9-3102" fmla="*/ 3298 h 8326"/>
                <a:gd name="connsiteX10-3103" fmla="*/ 6236 w 10000"/>
                <a:gd name="connsiteY10-3104" fmla="*/ 3298 h 8326"/>
                <a:gd name="connsiteX11-3105" fmla="*/ 5608 w 10000"/>
                <a:gd name="connsiteY11-3106" fmla="*/ 3718 h 8326"/>
                <a:gd name="connsiteX12-3107" fmla="*/ 4667 w 10000"/>
                <a:gd name="connsiteY12-3108" fmla="*/ 4136 h 8326"/>
                <a:gd name="connsiteX13-3109" fmla="*/ 3726 w 10000"/>
                <a:gd name="connsiteY13-3110" fmla="*/ 4555 h 8326"/>
                <a:gd name="connsiteX14-3111" fmla="*/ 2824 w 10000"/>
                <a:gd name="connsiteY14-3112" fmla="*/ 4555 h 8326"/>
                <a:gd name="connsiteX15-3113" fmla="*/ 2510 w 10000"/>
                <a:gd name="connsiteY15-3114" fmla="*/ 4973 h 8326"/>
                <a:gd name="connsiteX16-3115" fmla="*/ 2197 w 10000"/>
                <a:gd name="connsiteY16-3116" fmla="*/ 4973 h 8326"/>
                <a:gd name="connsiteX17-3117" fmla="*/ 1883 w 10000"/>
                <a:gd name="connsiteY17-3118" fmla="*/ 4973 h 8326"/>
                <a:gd name="connsiteX18-3119" fmla="*/ 1569 w 10000"/>
                <a:gd name="connsiteY18-3120" fmla="*/ 4555 h 8326"/>
                <a:gd name="connsiteX19-3121" fmla="*/ 1255 w 10000"/>
                <a:gd name="connsiteY19-3122" fmla="*/ 4555 h 8326"/>
                <a:gd name="connsiteX20-3123" fmla="*/ 628 w 10000"/>
                <a:gd name="connsiteY20-3124" fmla="*/ 3718 h 8326"/>
                <a:gd name="connsiteX21-3125" fmla="*/ 315 w 10000"/>
                <a:gd name="connsiteY21-3126" fmla="*/ 3298 h 8326"/>
                <a:gd name="connsiteX22-3127" fmla="*/ 0 w 10000"/>
                <a:gd name="connsiteY22-3128" fmla="*/ 2876 h 8326"/>
                <a:gd name="connsiteX23-3129" fmla="*/ 0 w 10000"/>
                <a:gd name="connsiteY23-3130" fmla="*/ 2876 h 8326"/>
                <a:gd name="connsiteX24-3131" fmla="*/ 315 w 10000"/>
                <a:gd name="connsiteY24-3132" fmla="*/ 2512 h 8326"/>
                <a:gd name="connsiteX25-3133" fmla="*/ 628 w 10000"/>
                <a:gd name="connsiteY25-3134" fmla="*/ 2512 h 8326"/>
                <a:gd name="connsiteX26-3135" fmla="*/ 1569 w 10000"/>
                <a:gd name="connsiteY26-3136" fmla="*/ 2512 h 8326"/>
                <a:gd name="connsiteX27-3137" fmla="*/ 1883 w 10000"/>
                <a:gd name="connsiteY27-3138" fmla="*/ 2512 h 8326"/>
                <a:gd name="connsiteX28-3139" fmla="*/ 2510 w 10000"/>
                <a:gd name="connsiteY28-3140" fmla="*/ 2512 h 8326"/>
                <a:gd name="connsiteX29-3141" fmla="*/ 3412 w 10000"/>
                <a:gd name="connsiteY29-3142" fmla="*/ 2512 h 8326"/>
                <a:gd name="connsiteX30-3143" fmla="*/ 4353 w 10000"/>
                <a:gd name="connsiteY30-3144" fmla="*/ 2094 h 8326"/>
                <a:gd name="connsiteX31-3145" fmla="*/ 5294 w 10000"/>
                <a:gd name="connsiteY31-3146" fmla="*/ 1676 h 8326"/>
                <a:gd name="connsiteX32-3147" fmla="*/ 6236 w 10000"/>
                <a:gd name="connsiteY32-3148" fmla="*/ 1676 h 8326"/>
                <a:gd name="connsiteX33-3149" fmla="*/ 6863 w 10000"/>
                <a:gd name="connsiteY33-3150" fmla="*/ 1258 h 8326"/>
                <a:gd name="connsiteX34-3151" fmla="*/ 7176 w 10000"/>
                <a:gd name="connsiteY34-3152" fmla="*/ 837 h 8326"/>
                <a:gd name="connsiteX35-3153" fmla="*/ 7490 w 10000"/>
                <a:gd name="connsiteY35-3154" fmla="*/ 421 h 8326"/>
                <a:gd name="connsiteX36-3155" fmla="*/ 7804 w 10000"/>
                <a:gd name="connsiteY36-3156" fmla="*/ 0 h 8326"/>
                <a:gd name="connsiteX37-3157" fmla="*/ 8118 w 10000"/>
                <a:gd name="connsiteY37-3158" fmla="*/ 0 h 8326"/>
                <a:gd name="connsiteX38-3159" fmla="*/ 8118 w 10000"/>
                <a:gd name="connsiteY38-3160" fmla="*/ 421 h 8326"/>
                <a:gd name="connsiteX39-3161" fmla="*/ 8745 w 10000"/>
                <a:gd name="connsiteY39-3162" fmla="*/ 837 h 8326"/>
                <a:gd name="connsiteX40-3163" fmla="*/ 9058 w 10000"/>
                <a:gd name="connsiteY40-3164" fmla="*/ 837 h 8326"/>
                <a:gd name="connsiteX41-3165" fmla="*/ 9373 w 10000"/>
                <a:gd name="connsiteY41-3166" fmla="*/ 1258 h 8326"/>
                <a:gd name="connsiteX42-3167" fmla="*/ 9687 w 10000"/>
                <a:gd name="connsiteY42-3168" fmla="*/ 1676 h 8326"/>
                <a:gd name="connsiteX43-3169" fmla="*/ 10000 w 10000"/>
                <a:gd name="connsiteY43-3170" fmla="*/ 2094 h 8326"/>
                <a:gd name="connsiteX44-3171" fmla="*/ 10000 w 10000"/>
                <a:gd name="connsiteY44-3172" fmla="*/ 2512 h 8326"/>
                <a:gd name="connsiteX45-3173" fmla="*/ 9687 w 10000"/>
                <a:gd name="connsiteY45-3174" fmla="*/ 3298 h 8326"/>
                <a:gd name="connsiteX46-3175" fmla="*/ 9687 w 10000"/>
                <a:gd name="connsiteY46-3176" fmla="*/ 3718 h 8326"/>
                <a:gd name="connsiteX47-3177" fmla="*/ 9373 w 10000"/>
                <a:gd name="connsiteY47-3178" fmla="*/ 3718 h 8326"/>
                <a:gd name="connsiteX48-3179" fmla="*/ 9373 w 10000"/>
                <a:gd name="connsiteY48-3180" fmla="*/ 4136 h 8326"/>
                <a:gd name="connsiteX49-3181" fmla="*/ 9058 w 10000"/>
                <a:gd name="connsiteY49-3182" fmla="*/ 4555 h 8326"/>
                <a:gd name="connsiteX50-3183" fmla="*/ 8745 w 10000"/>
                <a:gd name="connsiteY50-3184" fmla="*/ 4973 h 8326"/>
                <a:gd name="connsiteX51-3185" fmla="*/ 8745 w 10000"/>
                <a:gd name="connsiteY51-3186" fmla="*/ 5394 h 8326"/>
                <a:gd name="connsiteX52-3187" fmla="*/ 8431 w 10000"/>
                <a:gd name="connsiteY52-3188" fmla="*/ 6233 h 8326"/>
                <a:gd name="connsiteX53-3189" fmla="*/ 8118 w 10000"/>
                <a:gd name="connsiteY53-3190" fmla="*/ 7065 h 8326"/>
                <a:gd name="connsiteX54-3191" fmla="*/ 8118 w 10000"/>
                <a:gd name="connsiteY54-3192" fmla="*/ 8326 h 8326"/>
                <a:gd name="connsiteX0-3193" fmla="*/ 6236 w 10000"/>
                <a:gd name="connsiteY0-3194" fmla="*/ 8485 h 8485"/>
                <a:gd name="connsiteX1-3195" fmla="*/ 6549 w 10000"/>
                <a:gd name="connsiteY1-3196" fmla="*/ 7486 h 8485"/>
                <a:gd name="connsiteX2-3197" fmla="*/ 6549 w 10000"/>
                <a:gd name="connsiteY2-3198" fmla="*/ 6979 h 8485"/>
                <a:gd name="connsiteX3-3199" fmla="*/ 6863 w 10000"/>
                <a:gd name="connsiteY3-3200" fmla="*/ 5973 h 8485"/>
                <a:gd name="connsiteX4-3201" fmla="*/ 6863 w 10000"/>
                <a:gd name="connsiteY4-3202" fmla="*/ 5471 h 8485"/>
                <a:gd name="connsiteX5-3203" fmla="*/ 6863 w 10000"/>
                <a:gd name="connsiteY5-3204" fmla="*/ 4968 h 8485"/>
                <a:gd name="connsiteX6-3205" fmla="*/ 6863 w 10000"/>
                <a:gd name="connsiteY6-3206" fmla="*/ 4466 h 8485"/>
                <a:gd name="connsiteX7-3207" fmla="*/ 6863 w 10000"/>
                <a:gd name="connsiteY7-3208" fmla="*/ 3961 h 8485"/>
                <a:gd name="connsiteX8-3209" fmla="*/ 6863 w 10000"/>
                <a:gd name="connsiteY8-3210" fmla="*/ 3961 h 8485"/>
                <a:gd name="connsiteX9-3211" fmla="*/ 6863 w 10000"/>
                <a:gd name="connsiteY9-3212" fmla="*/ 3961 h 8485"/>
                <a:gd name="connsiteX10-3213" fmla="*/ 6236 w 10000"/>
                <a:gd name="connsiteY10-3214" fmla="*/ 3961 h 8485"/>
                <a:gd name="connsiteX11-3215" fmla="*/ 5608 w 10000"/>
                <a:gd name="connsiteY11-3216" fmla="*/ 4466 h 8485"/>
                <a:gd name="connsiteX12-3217" fmla="*/ 4667 w 10000"/>
                <a:gd name="connsiteY12-3218" fmla="*/ 4968 h 8485"/>
                <a:gd name="connsiteX13-3219" fmla="*/ 3726 w 10000"/>
                <a:gd name="connsiteY13-3220" fmla="*/ 5471 h 8485"/>
                <a:gd name="connsiteX14-3221" fmla="*/ 2824 w 10000"/>
                <a:gd name="connsiteY14-3222" fmla="*/ 5471 h 8485"/>
                <a:gd name="connsiteX15-3223" fmla="*/ 2510 w 10000"/>
                <a:gd name="connsiteY15-3224" fmla="*/ 5973 h 8485"/>
                <a:gd name="connsiteX16-3225" fmla="*/ 2197 w 10000"/>
                <a:gd name="connsiteY16-3226" fmla="*/ 5973 h 8485"/>
                <a:gd name="connsiteX17-3227" fmla="*/ 1883 w 10000"/>
                <a:gd name="connsiteY17-3228" fmla="*/ 5973 h 8485"/>
                <a:gd name="connsiteX18-3229" fmla="*/ 1569 w 10000"/>
                <a:gd name="connsiteY18-3230" fmla="*/ 5471 h 8485"/>
                <a:gd name="connsiteX19-3231" fmla="*/ 1255 w 10000"/>
                <a:gd name="connsiteY19-3232" fmla="*/ 5471 h 8485"/>
                <a:gd name="connsiteX20-3233" fmla="*/ 628 w 10000"/>
                <a:gd name="connsiteY20-3234" fmla="*/ 4466 h 8485"/>
                <a:gd name="connsiteX21-3235" fmla="*/ 315 w 10000"/>
                <a:gd name="connsiteY21-3236" fmla="*/ 3961 h 8485"/>
                <a:gd name="connsiteX22-3237" fmla="*/ 0 w 10000"/>
                <a:gd name="connsiteY22-3238" fmla="*/ 3454 h 8485"/>
                <a:gd name="connsiteX23-3239" fmla="*/ 0 w 10000"/>
                <a:gd name="connsiteY23-3240" fmla="*/ 3454 h 8485"/>
                <a:gd name="connsiteX24-3241" fmla="*/ 315 w 10000"/>
                <a:gd name="connsiteY24-3242" fmla="*/ 3017 h 8485"/>
                <a:gd name="connsiteX25-3243" fmla="*/ 628 w 10000"/>
                <a:gd name="connsiteY25-3244" fmla="*/ 3017 h 8485"/>
                <a:gd name="connsiteX26-3245" fmla="*/ 1569 w 10000"/>
                <a:gd name="connsiteY26-3246" fmla="*/ 3017 h 8485"/>
                <a:gd name="connsiteX27-3247" fmla="*/ 1883 w 10000"/>
                <a:gd name="connsiteY27-3248" fmla="*/ 3017 h 8485"/>
                <a:gd name="connsiteX28-3249" fmla="*/ 2510 w 10000"/>
                <a:gd name="connsiteY28-3250" fmla="*/ 3017 h 8485"/>
                <a:gd name="connsiteX29-3251" fmla="*/ 3412 w 10000"/>
                <a:gd name="connsiteY29-3252" fmla="*/ 3017 h 8485"/>
                <a:gd name="connsiteX30-3253" fmla="*/ 4353 w 10000"/>
                <a:gd name="connsiteY30-3254" fmla="*/ 2515 h 8485"/>
                <a:gd name="connsiteX31-3255" fmla="*/ 5294 w 10000"/>
                <a:gd name="connsiteY31-3256" fmla="*/ 2013 h 8485"/>
                <a:gd name="connsiteX32-3257" fmla="*/ 6236 w 10000"/>
                <a:gd name="connsiteY32-3258" fmla="*/ 2013 h 8485"/>
                <a:gd name="connsiteX33-3259" fmla="*/ 6863 w 10000"/>
                <a:gd name="connsiteY33-3260" fmla="*/ 1511 h 8485"/>
                <a:gd name="connsiteX34-3261" fmla="*/ 7176 w 10000"/>
                <a:gd name="connsiteY34-3262" fmla="*/ 1005 h 8485"/>
                <a:gd name="connsiteX35-3263" fmla="*/ 7490 w 10000"/>
                <a:gd name="connsiteY35-3264" fmla="*/ 506 h 8485"/>
                <a:gd name="connsiteX36-3265" fmla="*/ 7804 w 10000"/>
                <a:gd name="connsiteY36-3266" fmla="*/ 0 h 8485"/>
                <a:gd name="connsiteX37-3267" fmla="*/ 8118 w 10000"/>
                <a:gd name="connsiteY37-3268" fmla="*/ 0 h 8485"/>
                <a:gd name="connsiteX38-3269" fmla="*/ 8118 w 10000"/>
                <a:gd name="connsiteY38-3270" fmla="*/ 506 h 8485"/>
                <a:gd name="connsiteX39-3271" fmla="*/ 8745 w 10000"/>
                <a:gd name="connsiteY39-3272" fmla="*/ 1005 h 8485"/>
                <a:gd name="connsiteX40-3273" fmla="*/ 9058 w 10000"/>
                <a:gd name="connsiteY40-3274" fmla="*/ 1005 h 8485"/>
                <a:gd name="connsiteX41-3275" fmla="*/ 9373 w 10000"/>
                <a:gd name="connsiteY41-3276" fmla="*/ 1511 h 8485"/>
                <a:gd name="connsiteX42-3277" fmla="*/ 9687 w 10000"/>
                <a:gd name="connsiteY42-3278" fmla="*/ 2013 h 8485"/>
                <a:gd name="connsiteX43-3279" fmla="*/ 10000 w 10000"/>
                <a:gd name="connsiteY43-3280" fmla="*/ 2515 h 8485"/>
                <a:gd name="connsiteX44-3281" fmla="*/ 10000 w 10000"/>
                <a:gd name="connsiteY44-3282" fmla="*/ 3017 h 8485"/>
                <a:gd name="connsiteX45-3283" fmla="*/ 9687 w 10000"/>
                <a:gd name="connsiteY45-3284" fmla="*/ 3961 h 8485"/>
                <a:gd name="connsiteX46-3285" fmla="*/ 9687 w 10000"/>
                <a:gd name="connsiteY46-3286" fmla="*/ 4466 h 8485"/>
                <a:gd name="connsiteX47-3287" fmla="*/ 9373 w 10000"/>
                <a:gd name="connsiteY47-3288" fmla="*/ 4466 h 8485"/>
                <a:gd name="connsiteX48-3289" fmla="*/ 9373 w 10000"/>
                <a:gd name="connsiteY48-3290" fmla="*/ 4968 h 8485"/>
                <a:gd name="connsiteX49-3291" fmla="*/ 9058 w 10000"/>
                <a:gd name="connsiteY49-3292" fmla="*/ 5471 h 8485"/>
                <a:gd name="connsiteX50-3293" fmla="*/ 8745 w 10000"/>
                <a:gd name="connsiteY50-3294" fmla="*/ 5973 h 8485"/>
                <a:gd name="connsiteX51-3295" fmla="*/ 8745 w 10000"/>
                <a:gd name="connsiteY51-3296" fmla="*/ 6479 h 8485"/>
                <a:gd name="connsiteX52-3297" fmla="*/ 8431 w 10000"/>
                <a:gd name="connsiteY52-3298" fmla="*/ 7486 h 8485"/>
                <a:gd name="connsiteX53-3299" fmla="*/ 8118 w 10000"/>
                <a:gd name="connsiteY53-3300" fmla="*/ 8485 h 8485"/>
                <a:gd name="connsiteX0-3301" fmla="*/ 6549 w 10000"/>
                <a:gd name="connsiteY0-3302" fmla="*/ 8823 h 10000"/>
                <a:gd name="connsiteX1-3303" fmla="*/ 6549 w 10000"/>
                <a:gd name="connsiteY1-3304" fmla="*/ 8225 h 10000"/>
                <a:gd name="connsiteX2-3305" fmla="*/ 6863 w 10000"/>
                <a:gd name="connsiteY2-3306" fmla="*/ 7039 h 10000"/>
                <a:gd name="connsiteX3-3307" fmla="*/ 6863 w 10000"/>
                <a:gd name="connsiteY3-3308" fmla="*/ 6448 h 10000"/>
                <a:gd name="connsiteX4-3309" fmla="*/ 6863 w 10000"/>
                <a:gd name="connsiteY4-3310" fmla="*/ 5855 h 10000"/>
                <a:gd name="connsiteX5-3311" fmla="*/ 6863 w 10000"/>
                <a:gd name="connsiteY5-3312" fmla="*/ 5263 h 10000"/>
                <a:gd name="connsiteX6-3313" fmla="*/ 6863 w 10000"/>
                <a:gd name="connsiteY6-3314" fmla="*/ 4668 h 10000"/>
                <a:gd name="connsiteX7-3315" fmla="*/ 6863 w 10000"/>
                <a:gd name="connsiteY7-3316" fmla="*/ 4668 h 10000"/>
                <a:gd name="connsiteX8-3317" fmla="*/ 6863 w 10000"/>
                <a:gd name="connsiteY8-3318" fmla="*/ 4668 h 10000"/>
                <a:gd name="connsiteX9-3319" fmla="*/ 6236 w 10000"/>
                <a:gd name="connsiteY9-3320" fmla="*/ 4668 h 10000"/>
                <a:gd name="connsiteX10-3321" fmla="*/ 5608 w 10000"/>
                <a:gd name="connsiteY10-3322" fmla="*/ 5263 h 10000"/>
                <a:gd name="connsiteX11-3323" fmla="*/ 4667 w 10000"/>
                <a:gd name="connsiteY11-3324" fmla="*/ 5855 h 10000"/>
                <a:gd name="connsiteX12-3325" fmla="*/ 3726 w 10000"/>
                <a:gd name="connsiteY12-3326" fmla="*/ 6448 h 10000"/>
                <a:gd name="connsiteX13-3327" fmla="*/ 2824 w 10000"/>
                <a:gd name="connsiteY13-3328" fmla="*/ 6448 h 10000"/>
                <a:gd name="connsiteX14-3329" fmla="*/ 2510 w 10000"/>
                <a:gd name="connsiteY14-3330" fmla="*/ 7039 h 10000"/>
                <a:gd name="connsiteX15-3331" fmla="*/ 2197 w 10000"/>
                <a:gd name="connsiteY15-3332" fmla="*/ 7039 h 10000"/>
                <a:gd name="connsiteX16-3333" fmla="*/ 1883 w 10000"/>
                <a:gd name="connsiteY16-3334" fmla="*/ 7039 h 10000"/>
                <a:gd name="connsiteX17-3335" fmla="*/ 1569 w 10000"/>
                <a:gd name="connsiteY17-3336" fmla="*/ 6448 h 10000"/>
                <a:gd name="connsiteX18-3337" fmla="*/ 1255 w 10000"/>
                <a:gd name="connsiteY18-3338" fmla="*/ 6448 h 10000"/>
                <a:gd name="connsiteX19-3339" fmla="*/ 628 w 10000"/>
                <a:gd name="connsiteY19-3340" fmla="*/ 5263 h 10000"/>
                <a:gd name="connsiteX20-3341" fmla="*/ 315 w 10000"/>
                <a:gd name="connsiteY20-3342" fmla="*/ 4668 h 10000"/>
                <a:gd name="connsiteX21-3343" fmla="*/ 0 w 10000"/>
                <a:gd name="connsiteY21-3344" fmla="*/ 4071 h 10000"/>
                <a:gd name="connsiteX22-3345" fmla="*/ 0 w 10000"/>
                <a:gd name="connsiteY22-3346" fmla="*/ 4071 h 10000"/>
                <a:gd name="connsiteX23-3347" fmla="*/ 315 w 10000"/>
                <a:gd name="connsiteY23-3348" fmla="*/ 3556 h 10000"/>
                <a:gd name="connsiteX24-3349" fmla="*/ 628 w 10000"/>
                <a:gd name="connsiteY24-3350" fmla="*/ 3556 h 10000"/>
                <a:gd name="connsiteX25-3351" fmla="*/ 1569 w 10000"/>
                <a:gd name="connsiteY25-3352" fmla="*/ 3556 h 10000"/>
                <a:gd name="connsiteX26-3353" fmla="*/ 1883 w 10000"/>
                <a:gd name="connsiteY26-3354" fmla="*/ 3556 h 10000"/>
                <a:gd name="connsiteX27-3355" fmla="*/ 2510 w 10000"/>
                <a:gd name="connsiteY27-3356" fmla="*/ 3556 h 10000"/>
                <a:gd name="connsiteX28-3357" fmla="*/ 3412 w 10000"/>
                <a:gd name="connsiteY28-3358" fmla="*/ 3556 h 10000"/>
                <a:gd name="connsiteX29-3359" fmla="*/ 4353 w 10000"/>
                <a:gd name="connsiteY29-3360" fmla="*/ 2964 h 10000"/>
                <a:gd name="connsiteX30-3361" fmla="*/ 5294 w 10000"/>
                <a:gd name="connsiteY30-3362" fmla="*/ 2372 h 10000"/>
                <a:gd name="connsiteX31-3363" fmla="*/ 6236 w 10000"/>
                <a:gd name="connsiteY31-3364" fmla="*/ 2372 h 10000"/>
                <a:gd name="connsiteX32-3365" fmla="*/ 6863 w 10000"/>
                <a:gd name="connsiteY32-3366" fmla="*/ 1781 h 10000"/>
                <a:gd name="connsiteX33-3367" fmla="*/ 7176 w 10000"/>
                <a:gd name="connsiteY33-3368" fmla="*/ 1184 h 10000"/>
                <a:gd name="connsiteX34-3369" fmla="*/ 7490 w 10000"/>
                <a:gd name="connsiteY34-3370" fmla="*/ 596 h 10000"/>
                <a:gd name="connsiteX35-3371" fmla="*/ 7804 w 10000"/>
                <a:gd name="connsiteY35-3372" fmla="*/ 0 h 10000"/>
                <a:gd name="connsiteX36-3373" fmla="*/ 8118 w 10000"/>
                <a:gd name="connsiteY36-3374" fmla="*/ 0 h 10000"/>
                <a:gd name="connsiteX37-3375" fmla="*/ 8118 w 10000"/>
                <a:gd name="connsiteY37-3376" fmla="*/ 596 h 10000"/>
                <a:gd name="connsiteX38-3377" fmla="*/ 8745 w 10000"/>
                <a:gd name="connsiteY38-3378" fmla="*/ 1184 h 10000"/>
                <a:gd name="connsiteX39-3379" fmla="*/ 9058 w 10000"/>
                <a:gd name="connsiteY39-3380" fmla="*/ 1184 h 10000"/>
                <a:gd name="connsiteX40-3381" fmla="*/ 9373 w 10000"/>
                <a:gd name="connsiteY40-3382" fmla="*/ 1781 h 10000"/>
                <a:gd name="connsiteX41-3383" fmla="*/ 9687 w 10000"/>
                <a:gd name="connsiteY41-3384" fmla="*/ 2372 h 10000"/>
                <a:gd name="connsiteX42-3385" fmla="*/ 10000 w 10000"/>
                <a:gd name="connsiteY42-3386" fmla="*/ 2964 h 10000"/>
                <a:gd name="connsiteX43-3387" fmla="*/ 10000 w 10000"/>
                <a:gd name="connsiteY43-3388" fmla="*/ 3556 h 10000"/>
                <a:gd name="connsiteX44-3389" fmla="*/ 9687 w 10000"/>
                <a:gd name="connsiteY44-3390" fmla="*/ 4668 h 10000"/>
                <a:gd name="connsiteX45-3391" fmla="*/ 9687 w 10000"/>
                <a:gd name="connsiteY45-3392" fmla="*/ 5263 h 10000"/>
                <a:gd name="connsiteX46-3393" fmla="*/ 9373 w 10000"/>
                <a:gd name="connsiteY46-3394" fmla="*/ 5263 h 10000"/>
                <a:gd name="connsiteX47-3395" fmla="*/ 9373 w 10000"/>
                <a:gd name="connsiteY47-3396" fmla="*/ 5855 h 10000"/>
                <a:gd name="connsiteX48-3397" fmla="*/ 9058 w 10000"/>
                <a:gd name="connsiteY48-3398" fmla="*/ 6448 h 10000"/>
                <a:gd name="connsiteX49-3399" fmla="*/ 8745 w 10000"/>
                <a:gd name="connsiteY49-3400" fmla="*/ 7039 h 10000"/>
                <a:gd name="connsiteX50-3401" fmla="*/ 8745 w 10000"/>
                <a:gd name="connsiteY50-3402" fmla="*/ 7636 h 10000"/>
                <a:gd name="connsiteX51-3403" fmla="*/ 8431 w 10000"/>
                <a:gd name="connsiteY51-3404" fmla="*/ 8823 h 10000"/>
                <a:gd name="connsiteX52-3405" fmla="*/ 8118 w 10000"/>
                <a:gd name="connsiteY52-3406" fmla="*/ 10000 h 10000"/>
                <a:gd name="connsiteX0-3407" fmla="*/ 6549 w 10000"/>
                <a:gd name="connsiteY0-3408" fmla="*/ 8823 h 10000"/>
                <a:gd name="connsiteX1-3409" fmla="*/ 6863 w 10000"/>
                <a:gd name="connsiteY1-3410" fmla="*/ 7039 h 10000"/>
                <a:gd name="connsiteX2-3411" fmla="*/ 6863 w 10000"/>
                <a:gd name="connsiteY2-3412" fmla="*/ 6448 h 10000"/>
                <a:gd name="connsiteX3-3413" fmla="*/ 6863 w 10000"/>
                <a:gd name="connsiteY3-3414" fmla="*/ 5855 h 10000"/>
                <a:gd name="connsiteX4-3415" fmla="*/ 6863 w 10000"/>
                <a:gd name="connsiteY4-3416" fmla="*/ 5263 h 10000"/>
                <a:gd name="connsiteX5-3417" fmla="*/ 6863 w 10000"/>
                <a:gd name="connsiteY5-3418" fmla="*/ 4668 h 10000"/>
                <a:gd name="connsiteX6-3419" fmla="*/ 6863 w 10000"/>
                <a:gd name="connsiteY6-3420" fmla="*/ 4668 h 10000"/>
                <a:gd name="connsiteX7-3421" fmla="*/ 6863 w 10000"/>
                <a:gd name="connsiteY7-3422" fmla="*/ 4668 h 10000"/>
                <a:gd name="connsiteX8-3423" fmla="*/ 6236 w 10000"/>
                <a:gd name="connsiteY8-3424" fmla="*/ 4668 h 10000"/>
                <a:gd name="connsiteX9-3425" fmla="*/ 5608 w 10000"/>
                <a:gd name="connsiteY9-3426" fmla="*/ 5263 h 10000"/>
                <a:gd name="connsiteX10-3427" fmla="*/ 4667 w 10000"/>
                <a:gd name="connsiteY10-3428" fmla="*/ 5855 h 10000"/>
                <a:gd name="connsiteX11-3429" fmla="*/ 3726 w 10000"/>
                <a:gd name="connsiteY11-3430" fmla="*/ 6448 h 10000"/>
                <a:gd name="connsiteX12-3431" fmla="*/ 2824 w 10000"/>
                <a:gd name="connsiteY12-3432" fmla="*/ 6448 h 10000"/>
                <a:gd name="connsiteX13-3433" fmla="*/ 2510 w 10000"/>
                <a:gd name="connsiteY13-3434" fmla="*/ 7039 h 10000"/>
                <a:gd name="connsiteX14-3435" fmla="*/ 2197 w 10000"/>
                <a:gd name="connsiteY14-3436" fmla="*/ 7039 h 10000"/>
                <a:gd name="connsiteX15-3437" fmla="*/ 1883 w 10000"/>
                <a:gd name="connsiteY15-3438" fmla="*/ 7039 h 10000"/>
                <a:gd name="connsiteX16-3439" fmla="*/ 1569 w 10000"/>
                <a:gd name="connsiteY16-3440" fmla="*/ 6448 h 10000"/>
                <a:gd name="connsiteX17-3441" fmla="*/ 1255 w 10000"/>
                <a:gd name="connsiteY17-3442" fmla="*/ 6448 h 10000"/>
                <a:gd name="connsiteX18-3443" fmla="*/ 628 w 10000"/>
                <a:gd name="connsiteY18-3444" fmla="*/ 5263 h 10000"/>
                <a:gd name="connsiteX19-3445" fmla="*/ 315 w 10000"/>
                <a:gd name="connsiteY19-3446" fmla="*/ 4668 h 10000"/>
                <a:gd name="connsiteX20-3447" fmla="*/ 0 w 10000"/>
                <a:gd name="connsiteY20-3448" fmla="*/ 4071 h 10000"/>
                <a:gd name="connsiteX21-3449" fmla="*/ 0 w 10000"/>
                <a:gd name="connsiteY21-3450" fmla="*/ 4071 h 10000"/>
                <a:gd name="connsiteX22-3451" fmla="*/ 315 w 10000"/>
                <a:gd name="connsiteY22-3452" fmla="*/ 3556 h 10000"/>
                <a:gd name="connsiteX23-3453" fmla="*/ 628 w 10000"/>
                <a:gd name="connsiteY23-3454" fmla="*/ 3556 h 10000"/>
                <a:gd name="connsiteX24-3455" fmla="*/ 1569 w 10000"/>
                <a:gd name="connsiteY24-3456" fmla="*/ 3556 h 10000"/>
                <a:gd name="connsiteX25-3457" fmla="*/ 1883 w 10000"/>
                <a:gd name="connsiteY25-3458" fmla="*/ 3556 h 10000"/>
                <a:gd name="connsiteX26-3459" fmla="*/ 2510 w 10000"/>
                <a:gd name="connsiteY26-3460" fmla="*/ 3556 h 10000"/>
                <a:gd name="connsiteX27-3461" fmla="*/ 3412 w 10000"/>
                <a:gd name="connsiteY27-3462" fmla="*/ 3556 h 10000"/>
                <a:gd name="connsiteX28-3463" fmla="*/ 4353 w 10000"/>
                <a:gd name="connsiteY28-3464" fmla="*/ 2964 h 10000"/>
                <a:gd name="connsiteX29-3465" fmla="*/ 5294 w 10000"/>
                <a:gd name="connsiteY29-3466" fmla="*/ 2372 h 10000"/>
                <a:gd name="connsiteX30-3467" fmla="*/ 6236 w 10000"/>
                <a:gd name="connsiteY30-3468" fmla="*/ 2372 h 10000"/>
                <a:gd name="connsiteX31-3469" fmla="*/ 6863 w 10000"/>
                <a:gd name="connsiteY31-3470" fmla="*/ 1781 h 10000"/>
                <a:gd name="connsiteX32-3471" fmla="*/ 7176 w 10000"/>
                <a:gd name="connsiteY32-3472" fmla="*/ 1184 h 10000"/>
                <a:gd name="connsiteX33-3473" fmla="*/ 7490 w 10000"/>
                <a:gd name="connsiteY33-3474" fmla="*/ 596 h 10000"/>
                <a:gd name="connsiteX34-3475" fmla="*/ 7804 w 10000"/>
                <a:gd name="connsiteY34-3476" fmla="*/ 0 h 10000"/>
                <a:gd name="connsiteX35-3477" fmla="*/ 8118 w 10000"/>
                <a:gd name="connsiteY35-3478" fmla="*/ 0 h 10000"/>
                <a:gd name="connsiteX36-3479" fmla="*/ 8118 w 10000"/>
                <a:gd name="connsiteY36-3480" fmla="*/ 596 h 10000"/>
                <a:gd name="connsiteX37-3481" fmla="*/ 8745 w 10000"/>
                <a:gd name="connsiteY37-3482" fmla="*/ 1184 h 10000"/>
                <a:gd name="connsiteX38-3483" fmla="*/ 9058 w 10000"/>
                <a:gd name="connsiteY38-3484" fmla="*/ 1184 h 10000"/>
                <a:gd name="connsiteX39-3485" fmla="*/ 9373 w 10000"/>
                <a:gd name="connsiteY39-3486" fmla="*/ 1781 h 10000"/>
                <a:gd name="connsiteX40-3487" fmla="*/ 9687 w 10000"/>
                <a:gd name="connsiteY40-3488" fmla="*/ 2372 h 10000"/>
                <a:gd name="connsiteX41-3489" fmla="*/ 10000 w 10000"/>
                <a:gd name="connsiteY41-3490" fmla="*/ 2964 h 10000"/>
                <a:gd name="connsiteX42-3491" fmla="*/ 10000 w 10000"/>
                <a:gd name="connsiteY42-3492" fmla="*/ 3556 h 10000"/>
                <a:gd name="connsiteX43-3493" fmla="*/ 9687 w 10000"/>
                <a:gd name="connsiteY43-3494" fmla="*/ 4668 h 10000"/>
                <a:gd name="connsiteX44-3495" fmla="*/ 9687 w 10000"/>
                <a:gd name="connsiteY44-3496" fmla="*/ 5263 h 10000"/>
                <a:gd name="connsiteX45-3497" fmla="*/ 9373 w 10000"/>
                <a:gd name="connsiteY45-3498" fmla="*/ 5263 h 10000"/>
                <a:gd name="connsiteX46-3499" fmla="*/ 9373 w 10000"/>
                <a:gd name="connsiteY46-3500" fmla="*/ 5855 h 10000"/>
                <a:gd name="connsiteX47-3501" fmla="*/ 9058 w 10000"/>
                <a:gd name="connsiteY47-3502" fmla="*/ 6448 h 10000"/>
                <a:gd name="connsiteX48-3503" fmla="*/ 8745 w 10000"/>
                <a:gd name="connsiteY48-3504" fmla="*/ 7039 h 10000"/>
                <a:gd name="connsiteX49-3505" fmla="*/ 8745 w 10000"/>
                <a:gd name="connsiteY49-3506" fmla="*/ 7636 h 10000"/>
                <a:gd name="connsiteX50-3507" fmla="*/ 8431 w 10000"/>
                <a:gd name="connsiteY50-3508" fmla="*/ 8823 h 10000"/>
                <a:gd name="connsiteX51-3509" fmla="*/ 8118 w 10000"/>
                <a:gd name="connsiteY51-3510" fmla="*/ 10000 h 10000"/>
                <a:gd name="connsiteX0-3511" fmla="*/ 6549 w 10000"/>
                <a:gd name="connsiteY0-3512" fmla="*/ 8823 h 8823"/>
                <a:gd name="connsiteX1-3513" fmla="*/ 6863 w 10000"/>
                <a:gd name="connsiteY1-3514" fmla="*/ 7039 h 8823"/>
                <a:gd name="connsiteX2-3515" fmla="*/ 6863 w 10000"/>
                <a:gd name="connsiteY2-3516" fmla="*/ 6448 h 8823"/>
                <a:gd name="connsiteX3-3517" fmla="*/ 6863 w 10000"/>
                <a:gd name="connsiteY3-3518" fmla="*/ 5855 h 8823"/>
                <a:gd name="connsiteX4-3519" fmla="*/ 6863 w 10000"/>
                <a:gd name="connsiteY4-3520" fmla="*/ 5263 h 8823"/>
                <a:gd name="connsiteX5-3521" fmla="*/ 6863 w 10000"/>
                <a:gd name="connsiteY5-3522" fmla="*/ 4668 h 8823"/>
                <a:gd name="connsiteX6-3523" fmla="*/ 6863 w 10000"/>
                <a:gd name="connsiteY6-3524" fmla="*/ 4668 h 8823"/>
                <a:gd name="connsiteX7-3525" fmla="*/ 6863 w 10000"/>
                <a:gd name="connsiteY7-3526" fmla="*/ 4668 h 8823"/>
                <a:gd name="connsiteX8-3527" fmla="*/ 6236 w 10000"/>
                <a:gd name="connsiteY8-3528" fmla="*/ 4668 h 8823"/>
                <a:gd name="connsiteX9-3529" fmla="*/ 5608 w 10000"/>
                <a:gd name="connsiteY9-3530" fmla="*/ 5263 h 8823"/>
                <a:gd name="connsiteX10-3531" fmla="*/ 4667 w 10000"/>
                <a:gd name="connsiteY10-3532" fmla="*/ 5855 h 8823"/>
                <a:gd name="connsiteX11-3533" fmla="*/ 3726 w 10000"/>
                <a:gd name="connsiteY11-3534" fmla="*/ 6448 h 8823"/>
                <a:gd name="connsiteX12-3535" fmla="*/ 2824 w 10000"/>
                <a:gd name="connsiteY12-3536" fmla="*/ 6448 h 8823"/>
                <a:gd name="connsiteX13-3537" fmla="*/ 2510 w 10000"/>
                <a:gd name="connsiteY13-3538" fmla="*/ 7039 h 8823"/>
                <a:gd name="connsiteX14-3539" fmla="*/ 2197 w 10000"/>
                <a:gd name="connsiteY14-3540" fmla="*/ 7039 h 8823"/>
                <a:gd name="connsiteX15-3541" fmla="*/ 1883 w 10000"/>
                <a:gd name="connsiteY15-3542" fmla="*/ 7039 h 8823"/>
                <a:gd name="connsiteX16-3543" fmla="*/ 1569 w 10000"/>
                <a:gd name="connsiteY16-3544" fmla="*/ 6448 h 8823"/>
                <a:gd name="connsiteX17-3545" fmla="*/ 1255 w 10000"/>
                <a:gd name="connsiteY17-3546" fmla="*/ 6448 h 8823"/>
                <a:gd name="connsiteX18-3547" fmla="*/ 628 w 10000"/>
                <a:gd name="connsiteY18-3548" fmla="*/ 5263 h 8823"/>
                <a:gd name="connsiteX19-3549" fmla="*/ 315 w 10000"/>
                <a:gd name="connsiteY19-3550" fmla="*/ 4668 h 8823"/>
                <a:gd name="connsiteX20-3551" fmla="*/ 0 w 10000"/>
                <a:gd name="connsiteY20-3552" fmla="*/ 4071 h 8823"/>
                <a:gd name="connsiteX21-3553" fmla="*/ 0 w 10000"/>
                <a:gd name="connsiteY21-3554" fmla="*/ 4071 h 8823"/>
                <a:gd name="connsiteX22-3555" fmla="*/ 315 w 10000"/>
                <a:gd name="connsiteY22-3556" fmla="*/ 3556 h 8823"/>
                <a:gd name="connsiteX23-3557" fmla="*/ 628 w 10000"/>
                <a:gd name="connsiteY23-3558" fmla="*/ 3556 h 8823"/>
                <a:gd name="connsiteX24-3559" fmla="*/ 1569 w 10000"/>
                <a:gd name="connsiteY24-3560" fmla="*/ 3556 h 8823"/>
                <a:gd name="connsiteX25-3561" fmla="*/ 1883 w 10000"/>
                <a:gd name="connsiteY25-3562" fmla="*/ 3556 h 8823"/>
                <a:gd name="connsiteX26-3563" fmla="*/ 2510 w 10000"/>
                <a:gd name="connsiteY26-3564" fmla="*/ 3556 h 8823"/>
                <a:gd name="connsiteX27-3565" fmla="*/ 3412 w 10000"/>
                <a:gd name="connsiteY27-3566" fmla="*/ 3556 h 8823"/>
                <a:gd name="connsiteX28-3567" fmla="*/ 4353 w 10000"/>
                <a:gd name="connsiteY28-3568" fmla="*/ 2964 h 8823"/>
                <a:gd name="connsiteX29-3569" fmla="*/ 5294 w 10000"/>
                <a:gd name="connsiteY29-3570" fmla="*/ 2372 h 8823"/>
                <a:gd name="connsiteX30-3571" fmla="*/ 6236 w 10000"/>
                <a:gd name="connsiteY30-3572" fmla="*/ 2372 h 8823"/>
                <a:gd name="connsiteX31-3573" fmla="*/ 6863 w 10000"/>
                <a:gd name="connsiteY31-3574" fmla="*/ 1781 h 8823"/>
                <a:gd name="connsiteX32-3575" fmla="*/ 7176 w 10000"/>
                <a:gd name="connsiteY32-3576" fmla="*/ 1184 h 8823"/>
                <a:gd name="connsiteX33-3577" fmla="*/ 7490 w 10000"/>
                <a:gd name="connsiteY33-3578" fmla="*/ 596 h 8823"/>
                <a:gd name="connsiteX34-3579" fmla="*/ 7804 w 10000"/>
                <a:gd name="connsiteY34-3580" fmla="*/ 0 h 8823"/>
                <a:gd name="connsiteX35-3581" fmla="*/ 8118 w 10000"/>
                <a:gd name="connsiteY35-3582" fmla="*/ 0 h 8823"/>
                <a:gd name="connsiteX36-3583" fmla="*/ 8118 w 10000"/>
                <a:gd name="connsiteY36-3584" fmla="*/ 596 h 8823"/>
                <a:gd name="connsiteX37-3585" fmla="*/ 8745 w 10000"/>
                <a:gd name="connsiteY37-3586" fmla="*/ 1184 h 8823"/>
                <a:gd name="connsiteX38-3587" fmla="*/ 9058 w 10000"/>
                <a:gd name="connsiteY38-3588" fmla="*/ 1184 h 8823"/>
                <a:gd name="connsiteX39-3589" fmla="*/ 9373 w 10000"/>
                <a:gd name="connsiteY39-3590" fmla="*/ 1781 h 8823"/>
                <a:gd name="connsiteX40-3591" fmla="*/ 9687 w 10000"/>
                <a:gd name="connsiteY40-3592" fmla="*/ 2372 h 8823"/>
                <a:gd name="connsiteX41-3593" fmla="*/ 10000 w 10000"/>
                <a:gd name="connsiteY41-3594" fmla="*/ 2964 h 8823"/>
                <a:gd name="connsiteX42-3595" fmla="*/ 10000 w 10000"/>
                <a:gd name="connsiteY42-3596" fmla="*/ 3556 h 8823"/>
                <a:gd name="connsiteX43-3597" fmla="*/ 9687 w 10000"/>
                <a:gd name="connsiteY43-3598" fmla="*/ 4668 h 8823"/>
                <a:gd name="connsiteX44-3599" fmla="*/ 9687 w 10000"/>
                <a:gd name="connsiteY44-3600" fmla="*/ 5263 h 8823"/>
                <a:gd name="connsiteX45-3601" fmla="*/ 9373 w 10000"/>
                <a:gd name="connsiteY45-3602" fmla="*/ 5263 h 8823"/>
                <a:gd name="connsiteX46-3603" fmla="*/ 9373 w 10000"/>
                <a:gd name="connsiteY46-3604" fmla="*/ 5855 h 8823"/>
                <a:gd name="connsiteX47-3605" fmla="*/ 9058 w 10000"/>
                <a:gd name="connsiteY47-3606" fmla="*/ 6448 h 8823"/>
                <a:gd name="connsiteX48-3607" fmla="*/ 8745 w 10000"/>
                <a:gd name="connsiteY48-3608" fmla="*/ 7039 h 8823"/>
                <a:gd name="connsiteX49-3609" fmla="*/ 8745 w 10000"/>
                <a:gd name="connsiteY49-3610" fmla="*/ 7636 h 8823"/>
                <a:gd name="connsiteX50-3611" fmla="*/ 8431 w 10000"/>
                <a:gd name="connsiteY50-3612" fmla="*/ 8823 h 8823"/>
                <a:gd name="connsiteX0-3613" fmla="*/ 6863 w 10000"/>
                <a:gd name="connsiteY0-3614" fmla="*/ 7978 h 10000"/>
                <a:gd name="connsiteX1-3615" fmla="*/ 6863 w 10000"/>
                <a:gd name="connsiteY1-3616" fmla="*/ 7308 h 10000"/>
                <a:gd name="connsiteX2-3617" fmla="*/ 6863 w 10000"/>
                <a:gd name="connsiteY2-3618" fmla="*/ 6636 h 10000"/>
                <a:gd name="connsiteX3-3619" fmla="*/ 6863 w 10000"/>
                <a:gd name="connsiteY3-3620" fmla="*/ 5965 h 10000"/>
                <a:gd name="connsiteX4-3621" fmla="*/ 6863 w 10000"/>
                <a:gd name="connsiteY4-3622" fmla="*/ 5291 h 10000"/>
                <a:gd name="connsiteX5-3623" fmla="*/ 6863 w 10000"/>
                <a:gd name="connsiteY5-3624" fmla="*/ 5291 h 10000"/>
                <a:gd name="connsiteX6-3625" fmla="*/ 6863 w 10000"/>
                <a:gd name="connsiteY6-3626" fmla="*/ 5291 h 10000"/>
                <a:gd name="connsiteX7-3627" fmla="*/ 6236 w 10000"/>
                <a:gd name="connsiteY7-3628" fmla="*/ 5291 h 10000"/>
                <a:gd name="connsiteX8-3629" fmla="*/ 5608 w 10000"/>
                <a:gd name="connsiteY8-3630" fmla="*/ 5965 h 10000"/>
                <a:gd name="connsiteX9-3631" fmla="*/ 4667 w 10000"/>
                <a:gd name="connsiteY9-3632" fmla="*/ 6636 h 10000"/>
                <a:gd name="connsiteX10-3633" fmla="*/ 3726 w 10000"/>
                <a:gd name="connsiteY10-3634" fmla="*/ 7308 h 10000"/>
                <a:gd name="connsiteX11-3635" fmla="*/ 2824 w 10000"/>
                <a:gd name="connsiteY11-3636" fmla="*/ 7308 h 10000"/>
                <a:gd name="connsiteX12-3637" fmla="*/ 2510 w 10000"/>
                <a:gd name="connsiteY12-3638" fmla="*/ 7978 h 10000"/>
                <a:gd name="connsiteX13-3639" fmla="*/ 2197 w 10000"/>
                <a:gd name="connsiteY13-3640" fmla="*/ 7978 h 10000"/>
                <a:gd name="connsiteX14-3641" fmla="*/ 1883 w 10000"/>
                <a:gd name="connsiteY14-3642" fmla="*/ 7978 h 10000"/>
                <a:gd name="connsiteX15-3643" fmla="*/ 1569 w 10000"/>
                <a:gd name="connsiteY15-3644" fmla="*/ 7308 h 10000"/>
                <a:gd name="connsiteX16-3645" fmla="*/ 1255 w 10000"/>
                <a:gd name="connsiteY16-3646" fmla="*/ 7308 h 10000"/>
                <a:gd name="connsiteX17-3647" fmla="*/ 628 w 10000"/>
                <a:gd name="connsiteY17-3648" fmla="*/ 5965 h 10000"/>
                <a:gd name="connsiteX18-3649" fmla="*/ 315 w 10000"/>
                <a:gd name="connsiteY18-3650" fmla="*/ 5291 h 10000"/>
                <a:gd name="connsiteX19-3651" fmla="*/ 0 w 10000"/>
                <a:gd name="connsiteY19-3652" fmla="*/ 4614 h 10000"/>
                <a:gd name="connsiteX20-3653" fmla="*/ 0 w 10000"/>
                <a:gd name="connsiteY20-3654" fmla="*/ 4614 h 10000"/>
                <a:gd name="connsiteX21-3655" fmla="*/ 315 w 10000"/>
                <a:gd name="connsiteY21-3656" fmla="*/ 4030 h 10000"/>
                <a:gd name="connsiteX22-3657" fmla="*/ 628 w 10000"/>
                <a:gd name="connsiteY22-3658" fmla="*/ 4030 h 10000"/>
                <a:gd name="connsiteX23-3659" fmla="*/ 1569 w 10000"/>
                <a:gd name="connsiteY23-3660" fmla="*/ 4030 h 10000"/>
                <a:gd name="connsiteX24-3661" fmla="*/ 1883 w 10000"/>
                <a:gd name="connsiteY24-3662" fmla="*/ 4030 h 10000"/>
                <a:gd name="connsiteX25-3663" fmla="*/ 2510 w 10000"/>
                <a:gd name="connsiteY25-3664" fmla="*/ 4030 h 10000"/>
                <a:gd name="connsiteX26-3665" fmla="*/ 3412 w 10000"/>
                <a:gd name="connsiteY26-3666" fmla="*/ 4030 h 10000"/>
                <a:gd name="connsiteX27-3667" fmla="*/ 4353 w 10000"/>
                <a:gd name="connsiteY27-3668" fmla="*/ 3359 h 10000"/>
                <a:gd name="connsiteX28-3669" fmla="*/ 5294 w 10000"/>
                <a:gd name="connsiteY28-3670" fmla="*/ 2688 h 10000"/>
                <a:gd name="connsiteX29-3671" fmla="*/ 6236 w 10000"/>
                <a:gd name="connsiteY29-3672" fmla="*/ 2688 h 10000"/>
                <a:gd name="connsiteX30-3673" fmla="*/ 6863 w 10000"/>
                <a:gd name="connsiteY30-3674" fmla="*/ 2019 h 10000"/>
                <a:gd name="connsiteX31-3675" fmla="*/ 7176 w 10000"/>
                <a:gd name="connsiteY31-3676" fmla="*/ 1342 h 10000"/>
                <a:gd name="connsiteX32-3677" fmla="*/ 7490 w 10000"/>
                <a:gd name="connsiteY32-3678" fmla="*/ 676 h 10000"/>
                <a:gd name="connsiteX33-3679" fmla="*/ 7804 w 10000"/>
                <a:gd name="connsiteY33-3680" fmla="*/ 0 h 10000"/>
                <a:gd name="connsiteX34-3681" fmla="*/ 8118 w 10000"/>
                <a:gd name="connsiteY34-3682" fmla="*/ 0 h 10000"/>
                <a:gd name="connsiteX35-3683" fmla="*/ 8118 w 10000"/>
                <a:gd name="connsiteY35-3684" fmla="*/ 676 h 10000"/>
                <a:gd name="connsiteX36-3685" fmla="*/ 8745 w 10000"/>
                <a:gd name="connsiteY36-3686" fmla="*/ 1342 h 10000"/>
                <a:gd name="connsiteX37-3687" fmla="*/ 9058 w 10000"/>
                <a:gd name="connsiteY37-3688" fmla="*/ 1342 h 10000"/>
                <a:gd name="connsiteX38-3689" fmla="*/ 9373 w 10000"/>
                <a:gd name="connsiteY38-3690" fmla="*/ 2019 h 10000"/>
                <a:gd name="connsiteX39-3691" fmla="*/ 9687 w 10000"/>
                <a:gd name="connsiteY39-3692" fmla="*/ 2688 h 10000"/>
                <a:gd name="connsiteX40-3693" fmla="*/ 10000 w 10000"/>
                <a:gd name="connsiteY40-3694" fmla="*/ 3359 h 10000"/>
                <a:gd name="connsiteX41-3695" fmla="*/ 10000 w 10000"/>
                <a:gd name="connsiteY41-3696" fmla="*/ 4030 h 10000"/>
                <a:gd name="connsiteX42-3697" fmla="*/ 9687 w 10000"/>
                <a:gd name="connsiteY42-3698" fmla="*/ 5291 h 10000"/>
                <a:gd name="connsiteX43-3699" fmla="*/ 9687 w 10000"/>
                <a:gd name="connsiteY43-3700" fmla="*/ 5965 h 10000"/>
                <a:gd name="connsiteX44-3701" fmla="*/ 9373 w 10000"/>
                <a:gd name="connsiteY44-3702" fmla="*/ 5965 h 10000"/>
                <a:gd name="connsiteX45-3703" fmla="*/ 9373 w 10000"/>
                <a:gd name="connsiteY45-3704" fmla="*/ 6636 h 10000"/>
                <a:gd name="connsiteX46-3705" fmla="*/ 9058 w 10000"/>
                <a:gd name="connsiteY46-3706" fmla="*/ 7308 h 10000"/>
                <a:gd name="connsiteX47-3707" fmla="*/ 8745 w 10000"/>
                <a:gd name="connsiteY47-3708" fmla="*/ 7978 h 10000"/>
                <a:gd name="connsiteX48-3709" fmla="*/ 8745 w 10000"/>
                <a:gd name="connsiteY48-3710" fmla="*/ 8655 h 10000"/>
                <a:gd name="connsiteX49-3711" fmla="*/ 8431 w 10000"/>
                <a:gd name="connsiteY49-3712" fmla="*/ 10000 h 10000"/>
                <a:gd name="connsiteX0-3713" fmla="*/ 6863 w 10000"/>
                <a:gd name="connsiteY0-3714" fmla="*/ 7978 h 8655"/>
                <a:gd name="connsiteX1-3715" fmla="*/ 6863 w 10000"/>
                <a:gd name="connsiteY1-3716" fmla="*/ 7308 h 8655"/>
                <a:gd name="connsiteX2-3717" fmla="*/ 6863 w 10000"/>
                <a:gd name="connsiteY2-3718" fmla="*/ 6636 h 8655"/>
                <a:gd name="connsiteX3-3719" fmla="*/ 6863 w 10000"/>
                <a:gd name="connsiteY3-3720" fmla="*/ 5965 h 8655"/>
                <a:gd name="connsiteX4-3721" fmla="*/ 6863 w 10000"/>
                <a:gd name="connsiteY4-3722" fmla="*/ 5291 h 8655"/>
                <a:gd name="connsiteX5-3723" fmla="*/ 6863 w 10000"/>
                <a:gd name="connsiteY5-3724" fmla="*/ 5291 h 8655"/>
                <a:gd name="connsiteX6-3725" fmla="*/ 6863 w 10000"/>
                <a:gd name="connsiteY6-3726" fmla="*/ 5291 h 8655"/>
                <a:gd name="connsiteX7-3727" fmla="*/ 6236 w 10000"/>
                <a:gd name="connsiteY7-3728" fmla="*/ 5291 h 8655"/>
                <a:gd name="connsiteX8-3729" fmla="*/ 5608 w 10000"/>
                <a:gd name="connsiteY8-3730" fmla="*/ 5965 h 8655"/>
                <a:gd name="connsiteX9-3731" fmla="*/ 4667 w 10000"/>
                <a:gd name="connsiteY9-3732" fmla="*/ 6636 h 8655"/>
                <a:gd name="connsiteX10-3733" fmla="*/ 3726 w 10000"/>
                <a:gd name="connsiteY10-3734" fmla="*/ 7308 h 8655"/>
                <a:gd name="connsiteX11-3735" fmla="*/ 2824 w 10000"/>
                <a:gd name="connsiteY11-3736" fmla="*/ 7308 h 8655"/>
                <a:gd name="connsiteX12-3737" fmla="*/ 2510 w 10000"/>
                <a:gd name="connsiteY12-3738" fmla="*/ 7978 h 8655"/>
                <a:gd name="connsiteX13-3739" fmla="*/ 2197 w 10000"/>
                <a:gd name="connsiteY13-3740" fmla="*/ 7978 h 8655"/>
                <a:gd name="connsiteX14-3741" fmla="*/ 1883 w 10000"/>
                <a:gd name="connsiteY14-3742" fmla="*/ 7978 h 8655"/>
                <a:gd name="connsiteX15-3743" fmla="*/ 1569 w 10000"/>
                <a:gd name="connsiteY15-3744" fmla="*/ 7308 h 8655"/>
                <a:gd name="connsiteX16-3745" fmla="*/ 1255 w 10000"/>
                <a:gd name="connsiteY16-3746" fmla="*/ 7308 h 8655"/>
                <a:gd name="connsiteX17-3747" fmla="*/ 628 w 10000"/>
                <a:gd name="connsiteY17-3748" fmla="*/ 5965 h 8655"/>
                <a:gd name="connsiteX18-3749" fmla="*/ 315 w 10000"/>
                <a:gd name="connsiteY18-3750" fmla="*/ 5291 h 8655"/>
                <a:gd name="connsiteX19-3751" fmla="*/ 0 w 10000"/>
                <a:gd name="connsiteY19-3752" fmla="*/ 4614 h 8655"/>
                <a:gd name="connsiteX20-3753" fmla="*/ 0 w 10000"/>
                <a:gd name="connsiteY20-3754" fmla="*/ 4614 h 8655"/>
                <a:gd name="connsiteX21-3755" fmla="*/ 315 w 10000"/>
                <a:gd name="connsiteY21-3756" fmla="*/ 4030 h 8655"/>
                <a:gd name="connsiteX22-3757" fmla="*/ 628 w 10000"/>
                <a:gd name="connsiteY22-3758" fmla="*/ 4030 h 8655"/>
                <a:gd name="connsiteX23-3759" fmla="*/ 1569 w 10000"/>
                <a:gd name="connsiteY23-3760" fmla="*/ 4030 h 8655"/>
                <a:gd name="connsiteX24-3761" fmla="*/ 1883 w 10000"/>
                <a:gd name="connsiteY24-3762" fmla="*/ 4030 h 8655"/>
                <a:gd name="connsiteX25-3763" fmla="*/ 2510 w 10000"/>
                <a:gd name="connsiteY25-3764" fmla="*/ 4030 h 8655"/>
                <a:gd name="connsiteX26-3765" fmla="*/ 3412 w 10000"/>
                <a:gd name="connsiteY26-3766" fmla="*/ 4030 h 8655"/>
                <a:gd name="connsiteX27-3767" fmla="*/ 4353 w 10000"/>
                <a:gd name="connsiteY27-3768" fmla="*/ 3359 h 8655"/>
                <a:gd name="connsiteX28-3769" fmla="*/ 5294 w 10000"/>
                <a:gd name="connsiteY28-3770" fmla="*/ 2688 h 8655"/>
                <a:gd name="connsiteX29-3771" fmla="*/ 6236 w 10000"/>
                <a:gd name="connsiteY29-3772" fmla="*/ 2688 h 8655"/>
                <a:gd name="connsiteX30-3773" fmla="*/ 6863 w 10000"/>
                <a:gd name="connsiteY30-3774" fmla="*/ 2019 h 8655"/>
                <a:gd name="connsiteX31-3775" fmla="*/ 7176 w 10000"/>
                <a:gd name="connsiteY31-3776" fmla="*/ 1342 h 8655"/>
                <a:gd name="connsiteX32-3777" fmla="*/ 7490 w 10000"/>
                <a:gd name="connsiteY32-3778" fmla="*/ 676 h 8655"/>
                <a:gd name="connsiteX33-3779" fmla="*/ 7804 w 10000"/>
                <a:gd name="connsiteY33-3780" fmla="*/ 0 h 8655"/>
                <a:gd name="connsiteX34-3781" fmla="*/ 8118 w 10000"/>
                <a:gd name="connsiteY34-3782" fmla="*/ 0 h 8655"/>
                <a:gd name="connsiteX35-3783" fmla="*/ 8118 w 10000"/>
                <a:gd name="connsiteY35-3784" fmla="*/ 676 h 8655"/>
                <a:gd name="connsiteX36-3785" fmla="*/ 8745 w 10000"/>
                <a:gd name="connsiteY36-3786" fmla="*/ 1342 h 8655"/>
                <a:gd name="connsiteX37-3787" fmla="*/ 9058 w 10000"/>
                <a:gd name="connsiteY37-3788" fmla="*/ 1342 h 8655"/>
                <a:gd name="connsiteX38-3789" fmla="*/ 9373 w 10000"/>
                <a:gd name="connsiteY38-3790" fmla="*/ 2019 h 8655"/>
                <a:gd name="connsiteX39-3791" fmla="*/ 9687 w 10000"/>
                <a:gd name="connsiteY39-3792" fmla="*/ 2688 h 8655"/>
                <a:gd name="connsiteX40-3793" fmla="*/ 10000 w 10000"/>
                <a:gd name="connsiteY40-3794" fmla="*/ 3359 h 8655"/>
                <a:gd name="connsiteX41-3795" fmla="*/ 10000 w 10000"/>
                <a:gd name="connsiteY41-3796" fmla="*/ 4030 h 8655"/>
                <a:gd name="connsiteX42-3797" fmla="*/ 9687 w 10000"/>
                <a:gd name="connsiteY42-3798" fmla="*/ 5291 h 8655"/>
                <a:gd name="connsiteX43-3799" fmla="*/ 9687 w 10000"/>
                <a:gd name="connsiteY43-3800" fmla="*/ 5965 h 8655"/>
                <a:gd name="connsiteX44-3801" fmla="*/ 9373 w 10000"/>
                <a:gd name="connsiteY44-3802" fmla="*/ 5965 h 8655"/>
                <a:gd name="connsiteX45-3803" fmla="*/ 9373 w 10000"/>
                <a:gd name="connsiteY45-3804" fmla="*/ 6636 h 8655"/>
                <a:gd name="connsiteX46-3805" fmla="*/ 9058 w 10000"/>
                <a:gd name="connsiteY46-3806" fmla="*/ 7308 h 8655"/>
                <a:gd name="connsiteX47-3807" fmla="*/ 8745 w 10000"/>
                <a:gd name="connsiteY47-3808" fmla="*/ 7978 h 8655"/>
                <a:gd name="connsiteX48-3809" fmla="*/ 8745 w 10000"/>
                <a:gd name="connsiteY48-3810" fmla="*/ 8655 h 8655"/>
                <a:gd name="connsiteX0-3811" fmla="*/ 6863 w 10000"/>
                <a:gd name="connsiteY0-3812" fmla="*/ 9218 h 9218"/>
                <a:gd name="connsiteX1-3813" fmla="*/ 6863 w 10000"/>
                <a:gd name="connsiteY1-3814" fmla="*/ 8444 h 9218"/>
                <a:gd name="connsiteX2-3815" fmla="*/ 6863 w 10000"/>
                <a:gd name="connsiteY2-3816" fmla="*/ 7667 h 9218"/>
                <a:gd name="connsiteX3-3817" fmla="*/ 6863 w 10000"/>
                <a:gd name="connsiteY3-3818" fmla="*/ 6892 h 9218"/>
                <a:gd name="connsiteX4-3819" fmla="*/ 6863 w 10000"/>
                <a:gd name="connsiteY4-3820" fmla="*/ 6113 h 9218"/>
                <a:gd name="connsiteX5-3821" fmla="*/ 6863 w 10000"/>
                <a:gd name="connsiteY5-3822" fmla="*/ 6113 h 9218"/>
                <a:gd name="connsiteX6-3823" fmla="*/ 6863 w 10000"/>
                <a:gd name="connsiteY6-3824" fmla="*/ 6113 h 9218"/>
                <a:gd name="connsiteX7-3825" fmla="*/ 6236 w 10000"/>
                <a:gd name="connsiteY7-3826" fmla="*/ 6113 h 9218"/>
                <a:gd name="connsiteX8-3827" fmla="*/ 5608 w 10000"/>
                <a:gd name="connsiteY8-3828" fmla="*/ 6892 h 9218"/>
                <a:gd name="connsiteX9-3829" fmla="*/ 4667 w 10000"/>
                <a:gd name="connsiteY9-3830" fmla="*/ 7667 h 9218"/>
                <a:gd name="connsiteX10-3831" fmla="*/ 3726 w 10000"/>
                <a:gd name="connsiteY10-3832" fmla="*/ 8444 h 9218"/>
                <a:gd name="connsiteX11-3833" fmla="*/ 2824 w 10000"/>
                <a:gd name="connsiteY11-3834" fmla="*/ 8444 h 9218"/>
                <a:gd name="connsiteX12-3835" fmla="*/ 2510 w 10000"/>
                <a:gd name="connsiteY12-3836" fmla="*/ 9218 h 9218"/>
                <a:gd name="connsiteX13-3837" fmla="*/ 2197 w 10000"/>
                <a:gd name="connsiteY13-3838" fmla="*/ 9218 h 9218"/>
                <a:gd name="connsiteX14-3839" fmla="*/ 1883 w 10000"/>
                <a:gd name="connsiteY14-3840" fmla="*/ 9218 h 9218"/>
                <a:gd name="connsiteX15-3841" fmla="*/ 1569 w 10000"/>
                <a:gd name="connsiteY15-3842" fmla="*/ 8444 h 9218"/>
                <a:gd name="connsiteX16-3843" fmla="*/ 1255 w 10000"/>
                <a:gd name="connsiteY16-3844" fmla="*/ 8444 h 9218"/>
                <a:gd name="connsiteX17-3845" fmla="*/ 628 w 10000"/>
                <a:gd name="connsiteY17-3846" fmla="*/ 6892 h 9218"/>
                <a:gd name="connsiteX18-3847" fmla="*/ 315 w 10000"/>
                <a:gd name="connsiteY18-3848" fmla="*/ 6113 h 9218"/>
                <a:gd name="connsiteX19-3849" fmla="*/ 0 w 10000"/>
                <a:gd name="connsiteY19-3850" fmla="*/ 5331 h 9218"/>
                <a:gd name="connsiteX20-3851" fmla="*/ 0 w 10000"/>
                <a:gd name="connsiteY20-3852" fmla="*/ 5331 h 9218"/>
                <a:gd name="connsiteX21-3853" fmla="*/ 315 w 10000"/>
                <a:gd name="connsiteY21-3854" fmla="*/ 4656 h 9218"/>
                <a:gd name="connsiteX22-3855" fmla="*/ 628 w 10000"/>
                <a:gd name="connsiteY22-3856" fmla="*/ 4656 h 9218"/>
                <a:gd name="connsiteX23-3857" fmla="*/ 1569 w 10000"/>
                <a:gd name="connsiteY23-3858" fmla="*/ 4656 h 9218"/>
                <a:gd name="connsiteX24-3859" fmla="*/ 1883 w 10000"/>
                <a:gd name="connsiteY24-3860" fmla="*/ 4656 h 9218"/>
                <a:gd name="connsiteX25-3861" fmla="*/ 2510 w 10000"/>
                <a:gd name="connsiteY25-3862" fmla="*/ 4656 h 9218"/>
                <a:gd name="connsiteX26-3863" fmla="*/ 3412 w 10000"/>
                <a:gd name="connsiteY26-3864" fmla="*/ 4656 h 9218"/>
                <a:gd name="connsiteX27-3865" fmla="*/ 4353 w 10000"/>
                <a:gd name="connsiteY27-3866" fmla="*/ 3881 h 9218"/>
                <a:gd name="connsiteX28-3867" fmla="*/ 5294 w 10000"/>
                <a:gd name="connsiteY28-3868" fmla="*/ 3106 h 9218"/>
                <a:gd name="connsiteX29-3869" fmla="*/ 6236 w 10000"/>
                <a:gd name="connsiteY29-3870" fmla="*/ 3106 h 9218"/>
                <a:gd name="connsiteX30-3871" fmla="*/ 6863 w 10000"/>
                <a:gd name="connsiteY30-3872" fmla="*/ 2333 h 9218"/>
                <a:gd name="connsiteX31-3873" fmla="*/ 7176 w 10000"/>
                <a:gd name="connsiteY31-3874" fmla="*/ 1551 h 9218"/>
                <a:gd name="connsiteX32-3875" fmla="*/ 7490 w 10000"/>
                <a:gd name="connsiteY32-3876" fmla="*/ 781 h 9218"/>
                <a:gd name="connsiteX33-3877" fmla="*/ 7804 w 10000"/>
                <a:gd name="connsiteY33-3878" fmla="*/ 0 h 9218"/>
                <a:gd name="connsiteX34-3879" fmla="*/ 8118 w 10000"/>
                <a:gd name="connsiteY34-3880" fmla="*/ 0 h 9218"/>
                <a:gd name="connsiteX35-3881" fmla="*/ 8118 w 10000"/>
                <a:gd name="connsiteY35-3882" fmla="*/ 781 h 9218"/>
                <a:gd name="connsiteX36-3883" fmla="*/ 8745 w 10000"/>
                <a:gd name="connsiteY36-3884" fmla="*/ 1551 h 9218"/>
                <a:gd name="connsiteX37-3885" fmla="*/ 9058 w 10000"/>
                <a:gd name="connsiteY37-3886" fmla="*/ 1551 h 9218"/>
                <a:gd name="connsiteX38-3887" fmla="*/ 9373 w 10000"/>
                <a:gd name="connsiteY38-3888" fmla="*/ 2333 h 9218"/>
                <a:gd name="connsiteX39-3889" fmla="*/ 9687 w 10000"/>
                <a:gd name="connsiteY39-3890" fmla="*/ 3106 h 9218"/>
                <a:gd name="connsiteX40-3891" fmla="*/ 10000 w 10000"/>
                <a:gd name="connsiteY40-3892" fmla="*/ 3881 h 9218"/>
                <a:gd name="connsiteX41-3893" fmla="*/ 10000 w 10000"/>
                <a:gd name="connsiteY41-3894" fmla="*/ 4656 h 9218"/>
                <a:gd name="connsiteX42-3895" fmla="*/ 9687 w 10000"/>
                <a:gd name="connsiteY42-3896" fmla="*/ 6113 h 9218"/>
                <a:gd name="connsiteX43-3897" fmla="*/ 9687 w 10000"/>
                <a:gd name="connsiteY43-3898" fmla="*/ 6892 h 9218"/>
                <a:gd name="connsiteX44-3899" fmla="*/ 9373 w 10000"/>
                <a:gd name="connsiteY44-3900" fmla="*/ 6892 h 9218"/>
                <a:gd name="connsiteX45-3901" fmla="*/ 9373 w 10000"/>
                <a:gd name="connsiteY45-3902" fmla="*/ 7667 h 9218"/>
                <a:gd name="connsiteX46-3903" fmla="*/ 9058 w 10000"/>
                <a:gd name="connsiteY46-3904" fmla="*/ 8444 h 9218"/>
                <a:gd name="connsiteX47-3905" fmla="*/ 8745 w 10000"/>
                <a:gd name="connsiteY47-3906" fmla="*/ 9218 h 9218"/>
                <a:gd name="connsiteX0-3907" fmla="*/ 6863 w 10000"/>
                <a:gd name="connsiteY0-3908" fmla="*/ 10000 h 10000"/>
                <a:gd name="connsiteX1-3909" fmla="*/ 6863 w 10000"/>
                <a:gd name="connsiteY1-3910" fmla="*/ 9160 h 10000"/>
                <a:gd name="connsiteX2-3911" fmla="*/ 6863 w 10000"/>
                <a:gd name="connsiteY2-3912" fmla="*/ 8317 h 10000"/>
                <a:gd name="connsiteX3-3913" fmla="*/ 6863 w 10000"/>
                <a:gd name="connsiteY3-3914" fmla="*/ 7477 h 10000"/>
                <a:gd name="connsiteX4-3915" fmla="*/ 6863 w 10000"/>
                <a:gd name="connsiteY4-3916" fmla="*/ 6632 h 10000"/>
                <a:gd name="connsiteX5-3917" fmla="*/ 6863 w 10000"/>
                <a:gd name="connsiteY5-3918" fmla="*/ 6632 h 10000"/>
                <a:gd name="connsiteX6-3919" fmla="*/ 6863 w 10000"/>
                <a:gd name="connsiteY6-3920" fmla="*/ 6632 h 10000"/>
                <a:gd name="connsiteX7-3921" fmla="*/ 6236 w 10000"/>
                <a:gd name="connsiteY7-3922" fmla="*/ 6632 h 10000"/>
                <a:gd name="connsiteX8-3923" fmla="*/ 5608 w 10000"/>
                <a:gd name="connsiteY8-3924" fmla="*/ 7477 h 10000"/>
                <a:gd name="connsiteX9-3925" fmla="*/ 4667 w 10000"/>
                <a:gd name="connsiteY9-3926" fmla="*/ 8317 h 10000"/>
                <a:gd name="connsiteX10-3927" fmla="*/ 3726 w 10000"/>
                <a:gd name="connsiteY10-3928" fmla="*/ 9160 h 10000"/>
                <a:gd name="connsiteX11-3929" fmla="*/ 2824 w 10000"/>
                <a:gd name="connsiteY11-3930" fmla="*/ 9160 h 10000"/>
                <a:gd name="connsiteX12-3931" fmla="*/ 2510 w 10000"/>
                <a:gd name="connsiteY12-3932" fmla="*/ 10000 h 10000"/>
                <a:gd name="connsiteX13-3933" fmla="*/ 2197 w 10000"/>
                <a:gd name="connsiteY13-3934" fmla="*/ 10000 h 10000"/>
                <a:gd name="connsiteX14-3935" fmla="*/ 1883 w 10000"/>
                <a:gd name="connsiteY14-3936" fmla="*/ 10000 h 10000"/>
                <a:gd name="connsiteX15-3937" fmla="*/ 1569 w 10000"/>
                <a:gd name="connsiteY15-3938" fmla="*/ 9160 h 10000"/>
                <a:gd name="connsiteX16-3939" fmla="*/ 1255 w 10000"/>
                <a:gd name="connsiteY16-3940" fmla="*/ 9160 h 10000"/>
                <a:gd name="connsiteX17-3941" fmla="*/ 628 w 10000"/>
                <a:gd name="connsiteY17-3942" fmla="*/ 7477 h 10000"/>
                <a:gd name="connsiteX18-3943" fmla="*/ 315 w 10000"/>
                <a:gd name="connsiteY18-3944" fmla="*/ 6632 h 10000"/>
                <a:gd name="connsiteX19-3945" fmla="*/ 0 w 10000"/>
                <a:gd name="connsiteY19-3946" fmla="*/ 5783 h 10000"/>
                <a:gd name="connsiteX20-3947" fmla="*/ 0 w 10000"/>
                <a:gd name="connsiteY20-3948" fmla="*/ 5783 h 10000"/>
                <a:gd name="connsiteX21-3949" fmla="*/ 315 w 10000"/>
                <a:gd name="connsiteY21-3950" fmla="*/ 5051 h 10000"/>
                <a:gd name="connsiteX22-3951" fmla="*/ 628 w 10000"/>
                <a:gd name="connsiteY22-3952" fmla="*/ 5051 h 10000"/>
                <a:gd name="connsiteX23-3953" fmla="*/ 1569 w 10000"/>
                <a:gd name="connsiteY23-3954" fmla="*/ 5051 h 10000"/>
                <a:gd name="connsiteX24-3955" fmla="*/ 1883 w 10000"/>
                <a:gd name="connsiteY24-3956" fmla="*/ 5051 h 10000"/>
                <a:gd name="connsiteX25-3957" fmla="*/ 2510 w 10000"/>
                <a:gd name="connsiteY25-3958" fmla="*/ 5051 h 10000"/>
                <a:gd name="connsiteX26-3959" fmla="*/ 3412 w 10000"/>
                <a:gd name="connsiteY26-3960" fmla="*/ 5051 h 10000"/>
                <a:gd name="connsiteX27-3961" fmla="*/ 4353 w 10000"/>
                <a:gd name="connsiteY27-3962" fmla="*/ 4210 h 10000"/>
                <a:gd name="connsiteX28-3963" fmla="*/ 5294 w 10000"/>
                <a:gd name="connsiteY28-3964" fmla="*/ 3369 h 10000"/>
                <a:gd name="connsiteX29-3965" fmla="*/ 6236 w 10000"/>
                <a:gd name="connsiteY29-3966" fmla="*/ 3369 h 10000"/>
                <a:gd name="connsiteX30-3967" fmla="*/ 6863 w 10000"/>
                <a:gd name="connsiteY30-3968" fmla="*/ 2531 h 10000"/>
                <a:gd name="connsiteX31-3969" fmla="*/ 7176 w 10000"/>
                <a:gd name="connsiteY31-3970" fmla="*/ 1683 h 10000"/>
                <a:gd name="connsiteX32-3971" fmla="*/ 7490 w 10000"/>
                <a:gd name="connsiteY32-3972" fmla="*/ 847 h 10000"/>
                <a:gd name="connsiteX33-3973" fmla="*/ 7804 w 10000"/>
                <a:gd name="connsiteY33-3974" fmla="*/ 0 h 10000"/>
                <a:gd name="connsiteX34-3975" fmla="*/ 8118 w 10000"/>
                <a:gd name="connsiteY34-3976" fmla="*/ 0 h 10000"/>
                <a:gd name="connsiteX35-3977" fmla="*/ 8118 w 10000"/>
                <a:gd name="connsiteY35-3978" fmla="*/ 847 h 10000"/>
                <a:gd name="connsiteX36-3979" fmla="*/ 8745 w 10000"/>
                <a:gd name="connsiteY36-3980" fmla="*/ 1683 h 10000"/>
                <a:gd name="connsiteX37-3981" fmla="*/ 9058 w 10000"/>
                <a:gd name="connsiteY37-3982" fmla="*/ 1683 h 10000"/>
                <a:gd name="connsiteX38-3983" fmla="*/ 9373 w 10000"/>
                <a:gd name="connsiteY38-3984" fmla="*/ 2531 h 10000"/>
                <a:gd name="connsiteX39-3985" fmla="*/ 9687 w 10000"/>
                <a:gd name="connsiteY39-3986" fmla="*/ 3369 h 10000"/>
                <a:gd name="connsiteX40-3987" fmla="*/ 10000 w 10000"/>
                <a:gd name="connsiteY40-3988" fmla="*/ 4210 h 10000"/>
                <a:gd name="connsiteX41-3989" fmla="*/ 10000 w 10000"/>
                <a:gd name="connsiteY41-3990" fmla="*/ 5051 h 10000"/>
                <a:gd name="connsiteX42-3991" fmla="*/ 9687 w 10000"/>
                <a:gd name="connsiteY42-3992" fmla="*/ 6632 h 10000"/>
                <a:gd name="connsiteX43-3993" fmla="*/ 9687 w 10000"/>
                <a:gd name="connsiteY43-3994" fmla="*/ 7477 h 10000"/>
                <a:gd name="connsiteX44-3995" fmla="*/ 9373 w 10000"/>
                <a:gd name="connsiteY44-3996" fmla="*/ 7477 h 10000"/>
                <a:gd name="connsiteX45-3997" fmla="*/ 9058 w 10000"/>
                <a:gd name="connsiteY45-3998" fmla="*/ 9160 h 10000"/>
                <a:gd name="connsiteX46-3999" fmla="*/ 8745 w 10000"/>
                <a:gd name="connsiteY46-4000" fmla="*/ 10000 h 10000"/>
                <a:gd name="connsiteX0-4001" fmla="*/ 6863 w 10000"/>
                <a:gd name="connsiteY0-4002" fmla="*/ 10000 h 10000"/>
                <a:gd name="connsiteX1-4003" fmla="*/ 6863 w 10000"/>
                <a:gd name="connsiteY1-4004" fmla="*/ 9160 h 10000"/>
                <a:gd name="connsiteX2-4005" fmla="*/ 6863 w 10000"/>
                <a:gd name="connsiteY2-4006" fmla="*/ 8317 h 10000"/>
                <a:gd name="connsiteX3-4007" fmla="*/ 6863 w 10000"/>
                <a:gd name="connsiteY3-4008" fmla="*/ 7477 h 10000"/>
                <a:gd name="connsiteX4-4009" fmla="*/ 6863 w 10000"/>
                <a:gd name="connsiteY4-4010" fmla="*/ 6632 h 10000"/>
                <a:gd name="connsiteX5-4011" fmla="*/ 6863 w 10000"/>
                <a:gd name="connsiteY5-4012" fmla="*/ 6632 h 10000"/>
                <a:gd name="connsiteX6-4013" fmla="*/ 6863 w 10000"/>
                <a:gd name="connsiteY6-4014" fmla="*/ 6632 h 10000"/>
                <a:gd name="connsiteX7-4015" fmla="*/ 6236 w 10000"/>
                <a:gd name="connsiteY7-4016" fmla="*/ 6632 h 10000"/>
                <a:gd name="connsiteX8-4017" fmla="*/ 5608 w 10000"/>
                <a:gd name="connsiteY8-4018" fmla="*/ 7477 h 10000"/>
                <a:gd name="connsiteX9-4019" fmla="*/ 4667 w 10000"/>
                <a:gd name="connsiteY9-4020" fmla="*/ 8317 h 10000"/>
                <a:gd name="connsiteX10-4021" fmla="*/ 3726 w 10000"/>
                <a:gd name="connsiteY10-4022" fmla="*/ 9160 h 10000"/>
                <a:gd name="connsiteX11-4023" fmla="*/ 2824 w 10000"/>
                <a:gd name="connsiteY11-4024" fmla="*/ 9160 h 10000"/>
                <a:gd name="connsiteX12-4025" fmla="*/ 2510 w 10000"/>
                <a:gd name="connsiteY12-4026" fmla="*/ 10000 h 10000"/>
                <a:gd name="connsiteX13-4027" fmla="*/ 2197 w 10000"/>
                <a:gd name="connsiteY13-4028" fmla="*/ 10000 h 10000"/>
                <a:gd name="connsiteX14-4029" fmla="*/ 1883 w 10000"/>
                <a:gd name="connsiteY14-4030" fmla="*/ 10000 h 10000"/>
                <a:gd name="connsiteX15-4031" fmla="*/ 1569 w 10000"/>
                <a:gd name="connsiteY15-4032" fmla="*/ 9160 h 10000"/>
                <a:gd name="connsiteX16-4033" fmla="*/ 1255 w 10000"/>
                <a:gd name="connsiteY16-4034" fmla="*/ 9160 h 10000"/>
                <a:gd name="connsiteX17-4035" fmla="*/ 628 w 10000"/>
                <a:gd name="connsiteY17-4036" fmla="*/ 7477 h 10000"/>
                <a:gd name="connsiteX18-4037" fmla="*/ 315 w 10000"/>
                <a:gd name="connsiteY18-4038" fmla="*/ 6632 h 10000"/>
                <a:gd name="connsiteX19-4039" fmla="*/ 0 w 10000"/>
                <a:gd name="connsiteY19-4040" fmla="*/ 5783 h 10000"/>
                <a:gd name="connsiteX20-4041" fmla="*/ 0 w 10000"/>
                <a:gd name="connsiteY20-4042" fmla="*/ 5783 h 10000"/>
                <a:gd name="connsiteX21-4043" fmla="*/ 315 w 10000"/>
                <a:gd name="connsiteY21-4044" fmla="*/ 5051 h 10000"/>
                <a:gd name="connsiteX22-4045" fmla="*/ 628 w 10000"/>
                <a:gd name="connsiteY22-4046" fmla="*/ 5051 h 10000"/>
                <a:gd name="connsiteX23-4047" fmla="*/ 1569 w 10000"/>
                <a:gd name="connsiteY23-4048" fmla="*/ 5051 h 10000"/>
                <a:gd name="connsiteX24-4049" fmla="*/ 1883 w 10000"/>
                <a:gd name="connsiteY24-4050" fmla="*/ 5051 h 10000"/>
                <a:gd name="connsiteX25-4051" fmla="*/ 2510 w 10000"/>
                <a:gd name="connsiteY25-4052" fmla="*/ 5051 h 10000"/>
                <a:gd name="connsiteX26-4053" fmla="*/ 3412 w 10000"/>
                <a:gd name="connsiteY26-4054" fmla="*/ 5051 h 10000"/>
                <a:gd name="connsiteX27-4055" fmla="*/ 4353 w 10000"/>
                <a:gd name="connsiteY27-4056" fmla="*/ 4210 h 10000"/>
                <a:gd name="connsiteX28-4057" fmla="*/ 5294 w 10000"/>
                <a:gd name="connsiteY28-4058" fmla="*/ 3369 h 10000"/>
                <a:gd name="connsiteX29-4059" fmla="*/ 6236 w 10000"/>
                <a:gd name="connsiteY29-4060" fmla="*/ 3369 h 10000"/>
                <a:gd name="connsiteX30-4061" fmla="*/ 6863 w 10000"/>
                <a:gd name="connsiteY30-4062" fmla="*/ 2531 h 10000"/>
                <a:gd name="connsiteX31-4063" fmla="*/ 7176 w 10000"/>
                <a:gd name="connsiteY31-4064" fmla="*/ 1683 h 10000"/>
                <a:gd name="connsiteX32-4065" fmla="*/ 7490 w 10000"/>
                <a:gd name="connsiteY32-4066" fmla="*/ 847 h 10000"/>
                <a:gd name="connsiteX33-4067" fmla="*/ 7804 w 10000"/>
                <a:gd name="connsiteY33-4068" fmla="*/ 0 h 10000"/>
                <a:gd name="connsiteX34-4069" fmla="*/ 8118 w 10000"/>
                <a:gd name="connsiteY34-4070" fmla="*/ 0 h 10000"/>
                <a:gd name="connsiteX35-4071" fmla="*/ 8118 w 10000"/>
                <a:gd name="connsiteY35-4072" fmla="*/ 847 h 10000"/>
                <a:gd name="connsiteX36-4073" fmla="*/ 8745 w 10000"/>
                <a:gd name="connsiteY36-4074" fmla="*/ 1683 h 10000"/>
                <a:gd name="connsiteX37-4075" fmla="*/ 9058 w 10000"/>
                <a:gd name="connsiteY37-4076" fmla="*/ 1683 h 10000"/>
                <a:gd name="connsiteX38-4077" fmla="*/ 9373 w 10000"/>
                <a:gd name="connsiteY38-4078" fmla="*/ 2531 h 10000"/>
                <a:gd name="connsiteX39-4079" fmla="*/ 9687 w 10000"/>
                <a:gd name="connsiteY39-4080" fmla="*/ 3369 h 10000"/>
                <a:gd name="connsiteX40-4081" fmla="*/ 10000 w 10000"/>
                <a:gd name="connsiteY40-4082" fmla="*/ 4210 h 10000"/>
                <a:gd name="connsiteX41-4083" fmla="*/ 10000 w 10000"/>
                <a:gd name="connsiteY41-4084" fmla="*/ 5051 h 10000"/>
                <a:gd name="connsiteX42-4085" fmla="*/ 9687 w 10000"/>
                <a:gd name="connsiteY42-4086" fmla="*/ 6632 h 10000"/>
                <a:gd name="connsiteX43-4087" fmla="*/ 9687 w 10000"/>
                <a:gd name="connsiteY43-4088" fmla="*/ 7477 h 10000"/>
                <a:gd name="connsiteX44-4089" fmla="*/ 9373 w 10000"/>
                <a:gd name="connsiteY44-4090" fmla="*/ 7477 h 10000"/>
                <a:gd name="connsiteX45-4091" fmla="*/ 9058 w 10000"/>
                <a:gd name="connsiteY45-4092" fmla="*/ 9160 h 10000"/>
                <a:gd name="connsiteX0-4093" fmla="*/ 6863 w 10000"/>
                <a:gd name="connsiteY0-4094" fmla="*/ 10000 h 10000"/>
                <a:gd name="connsiteX1-4095" fmla="*/ 6863 w 10000"/>
                <a:gd name="connsiteY1-4096" fmla="*/ 8317 h 10000"/>
                <a:gd name="connsiteX2-4097" fmla="*/ 6863 w 10000"/>
                <a:gd name="connsiteY2-4098" fmla="*/ 7477 h 10000"/>
                <a:gd name="connsiteX3-4099" fmla="*/ 6863 w 10000"/>
                <a:gd name="connsiteY3-4100" fmla="*/ 6632 h 10000"/>
                <a:gd name="connsiteX4-4101" fmla="*/ 6863 w 10000"/>
                <a:gd name="connsiteY4-4102" fmla="*/ 6632 h 10000"/>
                <a:gd name="connsiteX5-4103" fmla="*/ 6863 w 10000"/>
                <a:gd name="connsiteY5-4104" fmla="*/ 6632 h 10000"/>
                <a:gd name="connsiteX6-4105" fmla="*/ 6236 w 10000"/>
                <a:gd name="connsiteY6-4106" fmla="*/ 6632 h 10000"/>
                <a:gd name="connsiteX7-4107" fmla="*/ 5608 w 10000"/>
                <a:gd name="connsiteY7-4108" fmla="*/ 7477 h 10000"/>
                <a:gd name="connsiteX8-4109" fmla="*/ 4667 w 10000"/>
                <a:gd name="connsiteY8-4110" fmla="*/ 8317 h 10000"/>
                <a:gd name="connsiteX9-4111" fmla="*/ 3726 w 10000"/>
                <a:gd name="connsiteY9-4112" fmla="*/ 9160 h 10000"/>
                <a:gd name="connsiteX10-4113" fmla="*/ 2824 w 10000"/>
                <a:gd name="connsiteY10-4114" fmla="*/ 9160 h 10000"/>
                <a:gd name="connsiteX11-4115" fmla="*/ 2510 w 10000"/>
                <a:gd name="connsiteY11-4116" fmla="*/ 10000 h 10000"/>
                <a:gd name="connsiteX12-4117" fmla="*/ 2197 w 10000"/>
                <a:gd name="connsiteY12-4118" fmla="*/ 10000 h 10000"/>
                <a:gd name="connsiteX13-4119" fmla="*/ 1883 w 10000"/>
                <a:gd name="connsiteY13-4120" fmla="*/ 10000 h 10000"/>
                <a:gd name="connsiteX14-4121" fmla="*/ 1569 w 10000"/>
                <a:gd name="connsiteY14-4122" fmla="*/ 9160 h 10000"/>
                <a:gd name="connsiteX15-4123" fmla="*/ 1255 w 10000"/>
                <a:gd name="connsiteY15-4124" fmla="*/ 9160 h 10000"/>
                <a:gd name="connsiteX16-4125" fmla="*/ 628 w 10000"/>
                <a:gd name="connsiteY16-4126" fmla="*/ 7477 h 10000"/>
                <a:gd name="connsiteX17-4127" fmla="*/ 315 w 10000"/>
                <a:gd name="connsiteY17-4128" fmla="*/ 6632 h 10000"/>
                <a:gd name="connsiteX18-4129" fmla="*/ 0 w 10000"/>
                <a:gd name="connsiteY18-4130" fmla="*/ 5783 h 10000"/>
                <a:gd name="connsiteX19-4131" fmla="*/ 0 w 10000"/>
                <a:gd name="connsiteY19-4132" fmla="*/ 5783 h 10000"/>
                <a:gd name="connsiteX20-4133" fmla="*/ 315 w 10000"/>
                <a:gd name="connsiteY20-4134" fmla="*/ 5051 h 10000"/>
                <a:gd name="connsiteX21-4135" fmla="*/ 628 w 10000"/>
                <a:gd name="connsiteY21-4136" fmla="*/ 5051 h 10000"/>
                <a:gd name="connsiteX22-4137" fmla="*/ 1569 w 10000"/>
                <a:gd name="connsiteY22-4138" fmla="*/ 5051 h 10000"/>
                <a:gd name="connsiteX23-4139" fmla="*/ 1883 w 10000"/>
                <a:gd name="connsiteY23-4140" fmla="*/ 5051 h 10000"/>
                <a:gd name="connsiteX24-4141" fmla="*/ 2510 w 10000"/>
                <a:gd name="connsiteY24-4142" fmla="*/ 5051 h 10000"/>
                <a:gd name="connsiteX25-4143" fmla="*/ 3412 w 10000"/>
                <a:gd name="connsiteY25-4144" fmla="*/ 5051 h 10000"/>
                <a:gd name="connsiteX26-4145" fmla="*/ 4353 w 10000"/>
                <a:gd name="connsiteY26-4146" fmla="*/ 4210 h 10000"/>
                <a:gd name="connsiteX27-4147" fmla="*/ 5294 w 10000"/>
                <a:gd name="connsiteY27-4148" fmla="*/ 3369 h 10000"/>
                <a:gd name="connsiteX28-4149" fmla="*/ 6236 w 10000"/>
                <a:gd name="connsiteY28-4150" fmla="*/ 3369 h 10000"/>
                <a:gd name="connsiteX29-4151" fmla="*/ 6863 w 10000"/>
                <a:gd name="connsiteY29-4152" fmla="*/ 2531 h 10000"/>
                <a:gd name="connsiteX30-4153" fmla="*/ 7176 w 10000"/>
                <a:gd name="connsiteY30-4154" fmla="*/ 1683 h 10000"/>
                <a:gd name="connsiteX31-4155" fmla="*/ 7490 w 10000"/>
                <a:gd name="connsiteY31-4156" fmla="*/ 847 h 10000"/>
                <a:gd name="connsiteX32-4157" fmla="*/ 7804 w 10000"/>
                <a:gd name="connsiteY32-4158" fmla="*/ 0 h 10000"/>
                <a:gd name="connsiteX33-4159" fmla="*/ 8118 w 10000"/>
                <a:gd name="connsiteY33-4160" fmla="*/ 0 h 10000"/>
                <a:gd name="connsiteX34-4161" fmla="*/ 8118 w 10000"/>
                <a:gd name="connsiteY34-4162" fmla="*/ 847 h 10000"/>
                <a:gd name="connsiteX35-4163" fmla="*/ 8745 w 10000"/>
                <a:gd name="connsiteY35-4164" fmla="*/ 1683 h 10000"/>
                <a:gd name="connsiteX36-4165" fmla="*/ 9058 w 10000"/>
                <a:gd name="connsiteY36-4166" fmla="*/ 1683 h 10000"/>
                <a:gd name="connsiteX37-4167" fmla="*/ 9373 w 10000"/>
                <a:gd name="connsiteY37-4168" fmla="*/ 2531 h 10000"/>
                <a:gd name="connsiteX38-4169" fmla="*/ 9687 w 10000"/>
                <a:gd name="connsiteY38-4170" fmla="*/ 3369 h 10000"/>
                <a:gd name="connsiteX39-4171" fmla="*/ 10000 w 10000"/>
                <a:gd name="connsiteY39-4172" fmla="*/ 4210 h 10000"/>
                <a:gd name="connsiteX40-4173" fmla="*/ 10000 w 10000"/>
                <a:gd name="connsiteY40-4174" fmla="*/ 5051 h 10000"/>
                <a:gd name="connsiteX41-4175" fmla="*/ 9687 w 10000"/>
                <a:gd name="connsiteY41-4176" fmla="*/ 6632 h 10000"/>
                <a:gd name="connsiteX42-4177" fmla="*/ 9687 w 10000"/>
                <a:gd name="connsiteY42-4178" fmla="*/ 7477 h 10000"/>
                <a:gd name="connsiteX43-4179" fmla="*/ 9373 w 10000"/>
                <a:gd name="connsiteY43-4180" fmla="*/ 7477 h 10000"/>
                <a:gd name="connsiteX44-4181" fmla="*/ 9058 w 10000"/>
                <a:gd name="connsiteY44-4182" fmla="*/ 9160 h 10000"/>
                <a:gd name="connsiteX0-4183" fmla="*/ 6863 w 10000"/>
                <a:gd name="connsiteY0-4184" fmla="*/ 10000 h 10000"/>
                <a:gd name="connsiteX1-4185" fmla="*/ 6863 w 10000"/>
                <a:gd name="connsiteY1-4186" fmla="*/ 7477 h 10000"/>
                <a:gd name="connsiteX2-4187" fmla="*/ 6863 w 10000"/>
                <a:gd name="connsiteY2-4188" fmla="*/ 6632 h 10000"/>
                <a:gd name="connsiteX3-4189" fmla="*/ 6863 w 10000"/>
                <a:gd name="connsiteY3-4190" fmla="*/ 6632 h 10000"/>
                <a:gd name="connsiteX4-4191" fmla="*/ 6863 w 10000"/>
                <a:gd name="connsiteY4-4192" fmla="*/ 6632 h 10000"/>
                <a:gd name="connsiteX5-4193" fmla="*/ 6236 w 10000"/>
                <a:gd name="connsiteY5-4194" fmla="*/ 6632 h 10000"/>
                <a:gd name="connsiteX6-4195" fmla="*/ 5608 w 10000"/>
                <a:gd name="connsiteY6-4196" fmla="*/ 7477 h 10000"/>
                <a:gd name="connsiteX7-4197" fmla="*/ 4667 w 10000"/>
                <a:gd name="connsiteY7-4198" fmla="*/ 8317 h 10000"/>
                <a:gd name="connsiteX8-4199" fmla="*/ 3726 w 10000"/>
                <a:gd name="connsiteY8-4200" fmla="*/ 9160 h 10000"/>
                <a:gd name="connsiteX9-4201" fmla="*/ 2824 w 10000"/>
                <a:gd name="connsiteY9-4202" fmla="*/ 9160 h 10000"/>
                <a:gd name="connsiteX10-4203" fmla="*/ 2510 w 10000"/>
                <a:gd name="connsiteY10-4204" fmla="*/ 10000 h 10000"/>
                <a:gd name="connsiteX11-4205" fmla="*/ 2197 w 10000"/>
                <a:gd name="connsiteY11-4206" fmla="*/ 10000 h 10000"/>
                <a:gd name="connsiteX12-4207" fmla="*/ 1883 w 10000"/>
                <a:gd name="connsiteY12-4208" fmla="*/ 10000 h 10000"/>
                <a:gd name="connsiteX13-4209" fmla="*/ 1569 w 10000"/>
                <a:gd name="connsiteY13-4210" fmla="*/ 9160 h 10000"/>
                <a:gd name="connsiteX14-4211" fmla="*/ 1255 w 10000"/>
                <a:gd name="connsiteY14-4212" fmla="*/ 9160 h 10000"/>
                <a:gd name="connsiteX15-4213" fmla="*/ 628 w 10000"/>
                <a:gd name="connsiteY15-4214" fmla="*/ 7477 h 10000"/>
                <a:gd name="connsiteX16-4215" fmla="*/ 315 w 10000"/>
                <a:gd name="connsiteY16-4216" fmla="*/ 6632 h 10000"/>
                <a:gd name="connsiteX17-4217" fmla="*/ 0 w 10000"/>
                <a:gd name="connsiteY17-4218" fmla="*/ 5783 h 10000"/>
                <a:gd name="connsiteX18-4219" fmla="*/ 0 w 10000"/>
                <a:gd name="connsiteY18-4220" fmla="*/ 5783 h 10000"/>
                <a:gd name="connsiteX19-4221" fmla="*/ 315 w 10000"/>
                <a:gd name="connsiteY19-4222" fmla="*/ 5051 h 10000"/>
                <a:gd name="connsiteX20-4223" fmla="*/ 628 w 10000"/>
                <a:gd name="connsiteY20-4224" fmla="*/ 5051 h 10000"/>
                <a:gd name="connsiteX21-4225" fmla="*/ 1569 w 10000"/>
                <a:gd name="connsiteY21-4226" fmla="*/ 5051 h 10000"/>
                <a:gd name="connsiteX22-4227" fmla="*/ 1883 w 10000"/>
                <a:gd name="connsiteY22-4228" fmla="*/ 5051 h 10000"/>
                <a:gd name="connsiteX23-4229" fmla="*/ 2510 w 10000"/>
                <a:gd name="connsiteY23-4230" fmla="*/ 5051 h 10000"/>
                <a:gd name="connsiteX24-4231" fmla="*/ 3412 w 10000"/>
                <a:gd name="connsiteY24-4232" fmla="*/ 5051 h 10000"/>
                <a:gd name="connsiteX25-4233" fmla="*/ 4353 w 10000"/>
                <a:gd name="connsiteY25-4234" fmla="*/ 4210 h 10000"/>
                <a:gd name="connsiteX26-4235" fmla="*/ 5294 w 10000"/>
                <a:gd name="connsiteY26-4236" fmla="*/ 3369 h 10000"/>
                <a:gd name="connsiteX27-4237" fmla="*/ 6236 w 10000"/>
                <a:gd name="connsiteY27-4238" fmla="*/ 3369 h 10000"/>
                <a:gd name="connsiteX28-4239" fmla="*/ 6863 w 10000"/>
                <a:gd name="connsiteY28-4240" fmla="*/ 2531 h 10000"/>
                <a:gd name="connsiteX29-4241" fmla="*/ 7176 w 10000"/>
                <a:gd name="connsiteY29-4242" fmla="*/ 1683 h 10000"/>
                <a:gd name="connsiteX30-4243" fmla="*/ 7490 w 10000"/>
                <a:gd name="connsiteY30-4244" fmla="*/ 847 h 10000"/>
                <a:gd name="connsiteX31-4245" fmla="*/ 7804 w 10000"/>
                <a:gd name="connsiteY31-4246" fmla="*/ 0 h 10000"/>
                <a:gd name="connsiteX32-4247" fmla="*/ 8118 w 10000"/>
                <a:gd name="connsiteY32-4248" fmla="*/ 0 h 10000"/>
                <a:gd name="connsiteX33-4249" fmla="*/ 8118 w 10000"/>
                <a:gd name="connsiteY33-4250" fmla="*/ 847 h 10000"/>
                <a:gd name="connsiteX34-4251" fmla="*/ 8745 w 10000"/>
                <a:gd name="connsiteY34-4252" fmla="*/ 1683 h 10000"/>
                <a:gd name="connsiteX35-4253" fmla="*/ 9058 w 10000"/>
                <a:gd name="connsiteY35-4254" fmla="*/ 1683 h 10000"/>
                <a:gd name="connsiteX36-4255" fmla="*/ 9373 w 10000"/>
                <a:gd name="connsiteY36-4256" fmla="*/ 2531 h 10000"/>
                <a:gd name="connsiteX37-4257" fmla="*/ 9687 w 10000"/>
                <a:gd name="connsiteY37-4258" fmla="*/ 3369 h 10000"/>
                <a:gd name="connsiteX38-4259" fmla="*/ 10000 w 10000"/>
                <a:gd name="connsiteY38-4260" fmla="*/ 4210 h 10000"/>
                <a:gd name="connsiteX39-4261" fmla="*/ 10000 w 10000"/>
                <a:gd name="connsiteY39-4262" fmla="*/ 5051 h 10000"/>
                <a:gd name="connsiteX40-4263" fmla="*/ 9687 w 10000"/>
                <a:gd name="connsiteY40-4264" fmla="*/ 6632 h 10000"/>
                <a:gd name="connsiteX41-4265" fmla="*/ 9687 w 10000"/>
                <a:gd name="connsiteY41-4266" fmla="*/ 7477 h 10000"/>
                <a:gd name="connsiteX42-4267" fmla="*/ 9373 w 10000"/>
                <a:gd name="connsiteY42-4268" fmla="*/ 7477 h 10000"/>
                <a:gd name="connsiteX43-4269" fmla="*/ 9058 w 10000"/>
                <a:gd name="connsiteY43-4270" fmla="*/ 9160 h 10000"/>
                <a:gd name="connsiteX0-4271" fmla="*/ 6863 w 10000"/>
                <a:gd name="connsiteY0-4272" fmla="*/ 7477 h 10000"/>
                <a:gd name="connsiteX1-4273" fmla="*/ 6863 w 10000"/>
                <a:gd name="connsiteY1-4274" fmla="*/ 6632 h 10000"/>
                <a:gd name="connsiteX2-4275" fmla="*/ 6863 w 10000"/>
                <a:gd name="connsiteY2-4276" fmla="*/ 6632 h 10000"/>
                <a:gd name="connsiteX3-4277" fmla="*/ 6863 w 10000"/>
                <a:gd name="connsiteY3-4278" fmla="*/ 6632 h 10000"/>
                <a:gd name="connsiteX4-4279" fmla="*/ 6236 w 10000"/>
                <a:gd name="connsiteY4-4280" fmla="*/ 6632 h 10000"/>
                <a:gd name="connsiteX5-4281" fmla="*/ 5608 w 10000"/>
                <a:gd name="connsiteY5-4282" fmla="*/ 7477 h 10000"/>
                <a:gd name="connsiteX6-4283" fmla="*/ 4667 w 10000"/>
                <a:gd name="connsiteY6-4284" fmla="*/ 8317 h 10000"/>
                <a:gd name="connsiteX7-4285" fmla="*/ 3726 w 10000"/>
                <a:gd name="connsiteY7-4286" fmla="*/ 9160 h 10000"/>
                <a:gd name="connsiteX8-4287" fmla="*/ 2824 w 10000"/>
                <a:gd name="connsiteY8-4288" fmla="*/ 9160 h 10000"/>
                <a:gd name="connsiteX9-4289" fmla="*/ 2510 w 10000"/>
                <a:gd name="connsiteY9-4290" fmla="*/ 10000 h 10000"/>
                <a:gd name="connsiteX10-4291" fmla="*/ 2197 w 10000"/>
                <a:gd name="connsiteY10-4292" fmla="*/ 10000 h 10000"/>
                <a:gd name="connsiteX11-4293" fmla="*/ 1883 w 10000"/>
                <a:gd name="connsiteY11-4294" fmla="*/ 10000 h 10000"/>
                <a:gd name="connsiteX12-4295" fmla="*/ 1569 w 10000"/>
                <a:gd name="connsiteY12-4296" fmla="*/ 9160 h 10000"/>
                <a:gd name="connsiteX13-4297" fmla="*/ 1255 w 10000"/>
                <a:gd name="connsiteY13-4298" fmla="*/ 9160 h 10000"/>
                <a:gd name="connsiteX14-4299" fmla="*/ 628 w 10000"/>
                <a:gd name="connsiteY14-4300" fmla="*/ 7477 h 10000"/>
                <a:gd name="connsiteX15-4301" fmla="*/ 315 w 10000"/>
                <a:gd name="connsiteY15-4302" fmla="*/ 6632 h 10000"/>
                <a:gd name="connsiteX16-4303" fmla="*/ 0 w 10000"/>
                <a:gd name="connsiteY16-4304" fmla="*/ 5783 h 10000"/>
                <a:gd name="connsiteX17-4305" fmla="*/ 0 w 10000"/>
                <a:gd name="connsiteY17-4306" fmla="*/ 5783 h 10000"/>
                <a:gd name="connsiteX18-4307" fmla="*/ 315 w 10000"/>
                <a:gd name="connsiteY18-4308" fmla="*/ 5051 h 10000"/>
                <a:gd name="connsiteX19-4309" fmla="*/ 628 w 10000"/>
                <a:gd name="connsiteY19-4310" fmla="*/ 5051 h 10000"/>
                <a:gd name="connsiteX20-4311" fmla="*/ 1569 w 10000"/>
                <a:gd name="connsiteY20-4312" fmla="*/ 5051 h 10000"/>
                <a:gd name="connsiteX21-4313" fmla="*/ 1883 w 10000"/>
                <a:gd name="connsiteY21-4314" fmla="*/ 5051 h 10000"/>
                <a:gd name="connsiteX22-4315" fmla="*/ 2510 w 10000"/>
                <a:gd name="connsiteY22-4316" fmla="*/ 5051 h 10000"/>
                <a:gd name="connsiteX23-4317" fmla="*/ 3412 w 10000"/>
                <a:gd name="connsiteY23-4318" fmla="*/ 5051 h 10000"/>
                <a:gd name="connsiteX24-4319" fmla="*/ 4353 w 10000"/>
                <a:gd name="connsiteY24-4320" fmla="*/ 4210 h 10000"/>
                <a:gd name="connsiteX25-4321" fmla="*/ 5294 w 10000"/>
                <a:gd name="connsiteY25-4322" fmla="*/ 3369 h 10000"/>
                <a:gd name="connsiteX26-4323" fmla="*/ 6236 w 10000"/>
                <a:gd name="connsiteY26-4324" fmla="*/ 3369 h 10000"/>
                <a:gd name="connsiteX27-4325" fmla="*/ 6863 w 10000"/>
                <a:gd name="connsiteY27-4326" fmla="*/ 2531 h 10000"/>
                <a:gd name="connsiteX28-4327" fmla="*/ 7176 w 10000"/>
                <a:gd name="connsiteY28-4328" fmla="*/ 1683 h 10000"/>
                <a:gd name="connsiteX29-4329" fmla="*/ 7490 w 10000"/>
                <a:gd name="connsiteY29-4330" fmla="*/ 847 h 10000"/>
                <a:gd name="connsiteX30-4331" fmla="*/ 7804 w 10000"/>
                <a:gd name="connsiteY30-4332" fmla="*/ 0 h 10000"/>
                <a:gd name="connsiteX31-4333" fmla="*/ 8118 w 10000"/>
                <a:gd name="connsiteY31-4334" fmla="*/ 0 h 10000"/>
                <a:gd name="connsiteX32-4335" fmla="*/ 8118 w 10000"/>
                <a:gd name="connsiteY32-4336" fmla="*/ 847 h 10000"/>
                <a:gd name="connsiteX33-4337" fmla="*/ 8745 w 10000"/>
                <a:gd name="connsiteY33-4338" fmla="*/ 1683 h 10000"/>
                <a:gd name="connsiteX34-4339" fmla="*/ 9058 w 10000"/>
                <a:gd name="connsiteY34-4340" fmla="*/ 1683 h 10000"/>
                <a:gd name="connsiteX35-4341" fmla="*/ 9373 w 10000"/>
                <a:gd name="connsiteY35-4342" fmla="*/ 2531 h 10000"/>
                <a:gd name="connsiteX36-4343" fmla="*/ 9687 w 10000"/>
                <a:gd name="connsiteY36-4344" fmla="*/ 3369 h 10000"/>
                <a:gd name="connsiteX37-4345" fmla="*/ 10000 w 10000"/>
                <a:gd name="connsiteY37-4346" fmla="*/ 4210 h 10000"/>
                <a:gd name="connsiteX38-4347" fmla="*/ 10000 w 10000"/>
                <a:gd name="connsiteY38-4348" fmla="*/ 5051 h 10000"/>
                <a:gd name="connsiteX39-4349" fmla="*/ 9687 w 10000"/>
                <a:gd name="connsiteY39-4350" fmla="*/ 6632 h 10000"/>
                <a:gd name="connsiteX40-4351" fmla="*/ 9687 w 10000"/>
                <a:gd name="connsiteY40-4352" fmla="*/ 7477 h 10000"/>
                <a:gd name="connsiteX41-4353" fmla="*/ 9373 w 10000"/>
                <a:gd name="connsiteY41-4354" fmla="*/ 7477 h 10000"/>
                <a:gd name="connsiteX42-4355" fmla="*/ 9058 w 10000"/>
                <a:gd name="connsiteY42-4356" fmla="*/ 9160 h 10000"/>
                <a:gd name="connsiteX0-4357" fmla="*/ 6863 w 10000"/>
                <a:gd name="connsiteY0-4358" fmla="*/ 7477 h 10000"/>
                <a:gd name="connsiteX1-4359" fmla="*/ 6863 w 10000"/>
                <a:gd name="connsiteY1-4360" fmla="*/ 6632 h 10000"/>
                <a:gd name="connsiteX2-4361" fmla="*/ 6863 w 10000"/>
                <a:gd name="connsiteY2-4362" fmla="*/ 6632 h 10000"/>
                <a:gd name="connsiteX3-4363" fmla="*/ 6863 w 10000"/>
                <a:gd name="connsiteY3-4364" fmla="*/ 6632 h 10000"/>
                <a:gd name="connsiteX4-4365" fmla="*/ 6236 w 10000"/>
                <a:gd name="connsiteY4-4366" fmla="*/ 6632 h 10000"/>
                <a:gd name="connsiteX5-4367" fmla="*/ 5608 w 10000"/>
                <a:gd name="connsiteY5-4368" fmla="*/ 7477 h 10000"/>
                <a:gd name="connsiteX6-4369" fmla="*/ 4667 w 10000"/>
                <a:gd name="connsiteY6-4370" fmla="*/ 8317 h 10000"/>
                <a:gd name="connsiteX7-4371" fmla="*/ 3726 w 10000"/>
                <a:gd name="connsiteY7-4372" fmla="*/ 9160 h 10000"/>
                <a:gd name="connsiteX8-4373" fmla="*/ 2824 w 10000"/>
                <a:gd name="connsiteY8-4374" fmla="*/ 9160 h 10000"/>
                <a:gd name="connsiteX9-4375" fmla="*/ 2510 w 10000"/>
                <a:gd name="connsiteY9-4376" fmla="*/ 10000 h 10000"/>
                <a:gd name="connsiteX10-4377" fmla="*/ 2197 w 10000"/>
                <a:gd name="connsiteY10-4378" fmla="*/ 10000 h 10000"/>
                <a:gd name="connsiteX11-4379" fmla="*/ 1883 w 10000"/>
                <a:gd name="connsiteY11-4380" fmla="*/ 10000 h 10000"/>
                <a:gd name="connsiteX12-4381" fmla="*/ 1569 w 10000"/>
                <a:gd name="connsiteY12-4382" fmla="*/ 9160 h 10000"/>
                <a:gd name="connsiteX13-4383" fmla="*/ 1255 w 10000"/>
                <a:gd name="connsiteY13-4384" fmla="*/ 9160 h 10000"/>
                <a:gd name="connsiteX14-4385" fmla="*/ 628 w 10000"/>
                <a:gd name="connsiteY14-4386" fmla="*/ 7477 h 10000"/>
                <a:gd name="connsiteX15-4387" fmla="*/ 315 w 10000"/>
                <a:gd name="connsiteY15-4388" fmla="*/ 6632 h 10000"/>
                <a:gd name="connsiteX16-4389" fmla="*/ 0 w 10000"/>
                <a:gd name="connsiteY16-4390" fmla="*/ 5783 h 10000"/>
                <a:gd name="connsiteX17-4391" fmla="*/ 0 w 10000"/>
                <a:gd name="connsiteY17-4392" fmla="*/ 5783 h 10000"/>
                <a:gd name="connsiteX18-4393" fmla="*/ 315 w 10000"/>
                <a:gd name="connsiteY18-4394" fmla="*/ 5051 h 10000"/>
                <a:gd name="connsiteX19-4395" fmla="*/ 628 w 10000"/>
                <a:gd name="connsiteY19-4396" fmla="*/ 5051 h 10000"/>
                <a:gd name="connsiteX20-4397" fmla="*/ 1569 w 10000"/>
                <a:gd name="connsiteY20-4398" fmla="*/ 5051 h 10000"/>
                <a:gd name="connsiteX21-4399" fmla="*/ 1883 w 10000"/>
                <a:gd name="connsiteY21-4400" fmla="*/ 5051 h 10000"/>
                <a:gd name="connsiteX22-4401" fmla="*/ 2510 w 10000"/>
                <a:gd name="connsiteY22-4402" fmla="*/ 5051 h 10000"/>
                <a:gd name="connsiteX23-4403" fmla="*/ 3412 w 10000"/>
                <a:gd name="connsiteY23-4404" fmla="*/ 5051 h 10000"/>
                <a:gd name="connsiteX24-4405" fmla="*/ 4353 w 10000"/>
                <a:gd name="connsiteY24-4406" fmla="*/ 4210 h 10000"/>
                <a:gd name="connsiteX25-4407" fmla="*/ 5294 w 10000"/>
                <a:gd name="connsiteY25-4408" fmla="*/ 3369 h 10000"/>
                <a:gd name="connsiteX26-4409" fmla="*/ 6236 w 10000"/>
                <a:gd name="connsiteY26-4410" fmla="*/ 3369 h 10000"/>
                <a:gd name="connsiteX27-4411" fmla="*/ 6863 w 10000"/>
                <a:gd name="connsiteY27-4412" fmla="*/ 2531 h 10000"/>
                <a:gd name="connsiteX28-4413" fmla="*/ 7176 w 10000"/>
                <a:gd name="connsiteY28-4414" fmla="*/ 1683 h 10000"/>
                <a:gd name="connsiteX29-4415" fmla="*/ 7490 w 10000"/>
                <a:gd name="connsiteY29-4416" fmla="*/ 847 h 10000"/>
                <a:gd name="connsiteX30-4417" fmla="*/ 7804 w 10000"/>
                <a:gd name="connsiteY30-4418" fmla="*/ 0 h 10000"/>
                <a:gd name="connsiteX31-4419" fmla="*/ 8118 w 10000"/>
                <a:gd name="connsiteY31-4420" fmla="*/ 0 h 10000"/>
                <a:gd name="connsiteX32-4421" fmla="*/ 8118 w 10000"/>
                <a:gd name="connsiteY32-4422" fmla="*/ 847 h 10000"/>
                <a:gd name="connsiteX33-4423" fmla="*/ 8745 w 10000"/>
                <a:gd name="connsiteY33-4424" fmla="*/ 1683 h 10000"/>
                <a:gd name="connsiteX34-4425" fmla="*/ 9058 w 10000"/>
                <a:gd name="connsiteY34-4426" fmla="*/ 1683 h 10000"/>
                <a:gd name="connsiteX35-4427" fmla="*/ 9373 w 10000"/>
                <a:gd name="connsiteY35-4428" fmla="*/ 2531 h 10000"/>
                <a:gd name="connsiteX36-4429" fmla="*/ 9687 w 10000"/>
                <a:gd name="connsiteY36-4430" fmla="*/ 3369 h 10000"/>
                <a:gd name="connsiteX37-4431" fmla="*/ 10000 w 10000"/>
                <a:gd name="connsiteY37-4432" fmla="*/ 4210 h 10000"/>
                <a:gd name="connsiteX38-4433" fmla="*/ 10000 w 10000"/>
                <a:gd name="connsiteY38-4434" fmla="*/ 5051 h 10000"/>
                <a:gd name="connsiteX39-4435" fmla="*/ 9687 w 10000"/>
                <a:gd name="connsiteY39-4436" fmla="*/ 6632 h 10000"/>
                <a:gd name="connsiteX40-4437" fmla="*/ 9687 w 10000"/>
                <a:gd name="connsiteY40-4438" fmla="*/ 7477 h 10000"/>
                <a:gd name="connsiteX41-4439" fmla="*/ 9373 w 10000"/>
                <a:gd name="connsiteY41-4440" fmla="*/ 7477 h 10000"/>
                <a:gd name="connsiteX0-4441" fmla="*/ 6863 w 10000"/>
                <a:gd name="connsiteY0-4442" fmla="*/ 7477 h 10000"/>
                <a:gd name="connsiteX1-4443" fmla="*/ 6863 w 10000"/>
                <a:gd name="connsiteY1-4444" fmla="*/ 6632 h 10000"/>
                <a:gd name="connsiteX2-4445" fmla="*/ 6863 w 10000"/>
                <a:gd name="connsiteY2-4446" fmla="*/ 6632 h 10000"/>
                <a:gd name="connsiteX3-4447" fmla="*/ 6863 w 10000"/>
                <a:gd name="connsiteY3-4448" fmla="*/ 6632 h 10000"/>
                <a:gd name="connsiteX4-4449" fmla="*/ 6236 w 10000"/>
                <a:gd name="connsiteY4-4450" fmla="*/ 6632 h 10000"/>
                <a:gd name="connsiteX5-4451" fmla="*/ 5608 w 10000"/>
                <a:gd name="connsiteY5-4452" fmla="*/ 7477 h 10000"/>
                <a:gd name="connsiteX6-4453" fmla="*/ 4667 w 10000"/>
                <a:gd name="connsiteY6-4454" fmla="*/ 8317 h 10000"/>
                <a:gd name="connsiteX7-4455" fmla="*/ 3726 w 10000"/>
                <a:gd name="connsiteY7-4456" fmla="*/ 9160 h 10000"/>
                <a:gd name="connsiteX8-4457" fmla="*/ 2824 w 10000"/>
                <a:gd name="connsiteY8-4458" fmla="*/ 9160 h 10000"/>
                <a:gd name="connsiteX9-4459" fmla="*/ 2510 w 10000"/>
                <a:gd name="connsiteY9-4460" fmla="*/ 10000 h 10000"/>
                <a:gd name="connsiteX10-4461" fmla="*/ 2197 w 10000"/>
                <a:gd name="connsiteY10-4462" fmla="*/ 10000 h 10000"/>
                <a:gd name="connsiteX11-4463" fmla="*/ 1883 w 10000"/>
                <a:gd name="connsiteY11-4464" fmla="*/ 10000 h 10000"/>
                <a:gd name="connsiteX12-4465" fmla="*/ 1569 w 10000"/>
                <a:gd name="connsiteY12-4466" fmla="*/ 9160 h 10000"/>
                <a:gd name="connsiteX13-4467" fmla="*/ 1255 w 10000"/>
                <a:gd name="connsiteY13-4468" fmla="*/ 9160 h 10000"/>
                <a:gd name="connsiteX14-4469" fmla="*/ 628 w 10000"/>
                <a:gd name="connsiteY14-4470" fmla="*/ 7477 h 10000"/>
                <a:gd name="connsiteX15-4471" fmla="*/ 315 w 10000"/>
                <a:gd name="connsiteY15-4472" fmla="*/ 6632 h 10000"/>
                <a:gd name="connsiteX16-4473" fmla="*/ 0 w 10000"/>
                <a:gd name="connsiteY16-4474" fmla="*/ 5783 h 10000"/>
                <a:gd name="connsiteX17-4475" fmla="*/ 0 w 10000"/>
                <a:gd name="connsiteY17-4476" fmla="*/ 5783 h 10000"/>
                <a:gd name="connsiteX18-4477" fmla="*/ 315 w 10000"/>
                <a:gd name="connsiteY18-4478" fmla="*/ 5051 h 10000"/>
                <a:gd name="connsiteX19-4479" fmla="*/ 628 w 10000"/>
                <a:gd name="connsiteY19-4480" fmla="*/ 5051 h 10000"/>
                <a:gd name="connsiteX20-4481" fmla="*/ 1569 w 10000"/>
                <a:gd name="connsiteY20-4482" fmla="*/ 5051 h 10000"/>
                <a:gd name="connsiteX21-4483" fmla="*/ 1883 w 10000"/>
                <a:gd name="connsiteY21-4484" fmla="*/ 5051 h 10000"/>
                <a:gd name="connsiteX22-4485" fmla="*/ 2510 w 10000"/>
                <a:gd name="connsiteY22-4486" fmla="*/ 5051 h 10000"/>
                <a:gd name="connsiteX23-4487" fmla="*/ 3412 w 10000"/>
                <a:gd name="connsiteY23-4488" fmla="*/ 5051 h 10000"/>
                <a:gd name="connsiteX24-4489" fmla="*/ 4353 w 10000"/>
                <a:gd name="connsiteY24-4490" fmla="*/ 4210 h 10000"/>
                <a:gd name="connsiteX25-4491" fmla="*/ 5294 w 10000"/>
                <a:gd name="connsiteY25-4492" fmla="*/ 3369 h 10000"/>
                <a:gd name="connsiteX26-4493" fmla="*/ 6236 w 10000"/>
                <a:gd name="connsiteY26-4494" fmla="*/ 3369 h 10000"/>
                <a:gd name="connsiteX27-4495" fmla="*/ 6863 w 10000"/>
                <a:gd name="connsiteY27-4496" fmla="*/ 2531 h 10000"/>
                <a:gd name="connsiteX28-4497" fmla="*/ 7176 w 10000"/>
                <a:gd name="connsiteY28-4498" fmla="*/ 1683 h 10000"/>
                <a:gd name="connsiteX29-4499" fmla="*/ 7490 w 10000"/>
                <a:gd name="connsiteY29-4500" fmla="*/ 847 h 10000"/>
                <a:gd name="connsiteX30-4501" fmla="*/ 7804 w 10000"/>
                <a:gd name="connsiteY30-4502" fmla="*/ 0 h 10000"/>
                <a:gd name="connsiteX31-4503" fmla="*/ 8118 w 10000"/>
                <a:gd name="connsiteY31-4504" fmla="*/ 0 h 10000"/>
                <a:gd name="connsiteX32-4505" fmla="*/ 8118 w 10000"/>
                <a:gd name="connsiteY32-4506" fmla="*/ 847 h 10000"/>
                <a:gd name="connsiteX33-4507" fmla="*/ 8745 w 10000"/>
                <a:gd name="connsiteY33-4508" fmla="*/ 1683 h 10000"/>
                <a:gd name="connsiteX34-4509" fmla="*/ 9058 w 10000"/>
                <a:gd name="connsiteY34-4510" fmla="*/ 1683 h 10000"/>
                <a:gd name="connsiteX35-4511" fmla="*/ 9373 w 10000"/>
                <a:gd name="connsiteY35-4512" fmla="*/ 2531 h 10000"/>
                <a:gd name="connsiteX36-4513" fmla="*/ 9687 w 10000"/>
                <a:gd name="connsiteY36-4514" fmla="*/ 3369 h 10000"/>
                <a:gd name="connsiteX37-4515" fmla="*/ 10000 w 10000"/>
                <a:gd name="connsiteY37-4516" fmla="*/ 4210 h 10000"/>
                <a:gd name="connsiteX38-4517" fmla="*/ 10000 w 10000"/>
                <a:gd name="connsiteY38-4518" fmla="*/ 5051 h 10000"/>
                <a:gd name="connsiteX39-4519" fmla="*/ 9687 w 10000"/>
                <a:gd name="connsiteY39-4520" fmla="*/ 6632 h 10000"/>
                <a:gd name="connsiteX40-4521" fmla="*/ 9687 w 10000"/>
                <a:gd name="connsiteY40-4522" fmla="*/ 7477 h 10000"/>
                <a:gd name="connsiteX0-4523" fmla="*/ 6863 w 10000"/>
                <a:gd name="connsiteY0-4524" fmla="*/ 7477 h 10000"/>
                <a:gd name="connsiteX1-4525" fmla="*/ 6863 w 10000"/>
                <a:gd name="connsiteY1-4526" fmla="*/ 6632 h 10000"/>
                <a:gd name="connsiteX2-4527" fmla="*/ 6863 w 10000"/>
                <a:gd name="connsiteY2-4528" fmla="*/ 6632 h 10000"/>
                <a:gd name="connsiteX3-4529" fmla="*/ 6863 w 10000"/>
                <a:gd name="connsiteY3-4530" fmla="*/ 6632 h 10000"/>
                <a:gd name="connsiteX4-4531" fmla="*/ 6236 w 10000"/>
                <a:gd name="connsiteY4-4532" fmla="*/ 6632 h 10000"/>
                <a:gd name="connsiteX5-4533" fmla="*/ 5608 w 10000"/>
                <a:gd name="connsiteY5-4534" fmla="*/ 7477 h 10000"/>
                <a:gd name="connsiteX6-4535" fmla="*/ 4667 w 10000"/>
                <a:gd name="connsiteY6-4536" fmla="*/ 8317 h 10000"/>
                <a:gd name="connsiteX7-4537" fmla="*/ 3726 w 10000"/>
                <a:gd name="connsiteY7-4538" fmla="*/ 9160 h 10000"/>
                <a:gd name="connsiteX8-4539" fmla="*/ 2824 w 10000"/>
                <a:gd name="connsiteY8-4540" fmla="*/ 9160 h 10000"/>
                <a:gd name="connsiteX9-4541" fmla="*/ 2510 w 10000"/>
                <a:gd name="connsiteY9-4542" fmla="*/ 10000 h 10000"/>
                <a:gd name="connsiteX10-4543" fmla="*/ 2197 w 10000"/>
                <a:gd name="connsiteY10-4544" fmla="*/ 10000 h 10000"/>
                <a:gd name="connsiteX11-4545" fmla="*/ 1883 w 10000"/>
                <a:gd name="connsiteY11-4546" fmla="*/ 10000 h 10000"/>
                <a:gd name="connsiteX12-4547" fmla="*/ 1569 w 10000"/>
                <a:gd name="connsiteY12-4548" fmla="*/ 9160 h 10000"/>
                <a:gd name="connsiteX13-4549" fmla="*/ 1255 w 10000"/>
                <a:gd name="connsiteY13-4550" fmla="*/ 9160 h 10000"/>
                <a:gd name="connsiteX14-4551" fmla="*/ 628 w 10000"/>
                <a:gd name="connsiteY14-4552" fmla="*/ 7477 h 10000"/>
                <a:gd name="connsiteX15-4553" fmla="*/ 315 w 10000"/>
                <a:gd name="connsiteY15-4554" fmla="*/ 6632 h 10000"/>
                <a:gd name="connsiteX16-4555" fmla="*/ 0 w 10000"/>
                <a:gd name="connsiteY16-4556" fmla="*/ 5783 h 10000"/>
                <a:gd name="connsiteX17-4557" fmla="*/ 0 w 10000"/>
                <a:gd name="connsiteY17-4558" fmla="*/ 5783 h 10000"/>
                <a:gd name="connsiteX18-4559" fmla="*/ 315 w 10000"/>
                <a:gd name="connsiteY18-4560" fmla="*/ 5051 h 10000"/>
                <a:gd name="connsiteX19-4561" fmla="*/ 628 w 10000"/>
                <a:gd name="connsiteY19-4562" fmla="*/ 5051 h 10000"/>
                <a:gd name="connsiteX20-4563" fmla="*/ 1569 w 10000"/>
                <a:gd name="connsiteY20-4564" fmla="*/ 5051 h 10000"/>
                <a:gd name="connsiteX21-4565" fmla="*/ 1883 w 10000"/>
                <a:gd name="connsiteY21-4566" fmla="*/ 5051 h 10000"/>
                <a:gd name="connsiteX22-4567" fmla="*/ 2510 w 10000"/>
                <a:gd name="connsiteY22-4568" fmla="*/ 5051 h 10000"/>
                <a:gd name="connsiteX23-4569" fmla="*/ 3412 w 10000"/>
                <a:gd name="connsiteY23-4570" fmla="*/ 5051 h 10000"/>
                <a:gd name="connsiteX24-4571" fmla="*/ 4353 w 10000"/>
                <a:gd name="connsiteY24-4572" fmla="*/ 4210 h 10000"/>
                <a:gd name="connsiteX25-4573" fmla="*/ 5294 w 10000"/>
                <a:gd name="connsiteY25-4574" fmla="*/ 3369 h 10000"/>
                <a:gd name="connsiteX26-4575" fmla="*/ 6236 w 10000"/>
                <a:gd name="connsiteY26-4576" fmla="*/ 3369 h 10000"/>
                <a:gd name="connsiteX27-4577" fmla="*/ 6863 w 10000"/>
                <a:gd name="connsiteY27-4578" fmla="*/ 2531 h 10000"/>
                <a:gd name="connsiteX28-4579" fmla="*/ 7176 w 10000"/>
                <a:gd name="connsiteY28-4580" fmla="*/ 1683 h 10000"/>
                <a:gd name="connsiteX29-4581" fmla="*/ 7490 w 10000"/>
                <a:gd name="connsiteY29-4582" fmla="*/ 847 h 10000"/>
                <a:gd name="connsiteX30-4583" fmla="*/ 7804 w 10000"/>
                <a:gd name="connsiteY30-4584" fmla="*/ 0 h 10000"/>
                <a:gd name="connsiteX31-4585" fmla="*/ 8118 w 10000"/>
                <a:gd name="connsiteY31-4586" fmla="*/ 0 h 10000"/>
                <a:gd name="connsiteX32-4587" fmla="*/ 8118 w 10000"/>
                <a:gd name="connsiteY32-4588" fmla="*/ 847 h 10000"/>
                <a:gd name="connsiteX33-4589" fmla="*/ 8745 w 10000"/>
                <a:gd name="connsiteY33-4590" fmla="*/ 1683 h 10000"/>
                <a:gd name="connsiteX34-4591" fmla="*/ 9058 w 10000"/>
                <a:gd name="connsiteY34-4592" fmla="*/ 1683 h 10000"/>
                <a:gd name="connsiteX35-4593" fmla="*/ 9373 w 10000"/>
                <a:gd name="connsiteY35-4594" fmla="*/ 2531 h 10000"/>
                <a:gd name="connsiteX36-4595" fmla="*/ 9687 w 10000"/>
                <a:gd name="connsiteY36-4596" fmla="*/ 3369 h 10000"/>
                <a:gd name="connsiteX37-4597" fmla="*/ 10000 w 10000"/>
                <a:gd name="connsiteY37-4598" fmla="*/ 4210 h 10000"/>
                <a:gd name="connsiteX38-4599" fmla="*/ 10000 w 10000"/>
                <a:gd name="connsiteY38-4600" fmla="*/ 5051 h 10000"/>
                <a:gd name="connsiteX39-4601" fmla="*/ 9687 w 10000"/>
                <a:gd name="connsiteY39-4602" fmla="*/ 7477 h 10000"/>
                <a:gd name="connsiteX0-4603" fmla="*/ 6863 w 10000"/>
                <a:gd name="connsiteY0-4604" fmla="*/ 7477 h 10000"/>
                <a:gd name="connsiteX1-4605" fmla="*/ 6863 w 10000"/>
                <a:gd name="connsiteY1-4606" fmla="*/ 6632 h 10000"/>
                <a:gd name="connsiteX2-4607" fmla="*/ 6863 w 10000"/>
                <a:gd name="connsiteY2-4608" fmla="*/ 6632 h 10000"/>
                <a:gd name="connsiteX3-4609" fmla="*/ 6863 w 10000"/>
                <a:gd name="connsiteY3-4610" fmla="*/ 6632 h 10000"/>
                <a:gd name="connsiteX4-4611" fmla="*/ 6236 w 10000"/>
                <a:gd name="connsiteY4-4612" fmla="*/ 6632 h 10000"/>
                <a:gd name="connsiteX5-4613" fmla="*/ 5608 w 10000"/>
                <a:gd name="connsiteY5-4614" fmla="*/ 7477 h 10000"/>
                <a:gd name="connsiteX6-4615" fmla="*/ 4667 w 10000"/>
                <a:gd name="connsiteY6-4616" fmla="*/ 8317 h 10000"/>
                <a:gd name="connsiteX7-4617" fmla="*/ 3726 w 10000"/>
                <a:gd name="connsiteY7-4618" fmla="*/ 9160 h 10000"/>
                <a:gd name="connsiteX8-4619" fmla="*/ 2824 w 10000"/>
                <a:gd name="connsiteY8-4620" fmla="*/ 9160 h 10000"/>
                <a:gd name="connsiteX9-4621" fmla="*/ 2510 w 10000"/>
                <a:gd name="connsiteY9-4622" fmla="*/ 10000 h 10000"/>
                <a:gd name="connsiteX10-4623" fmla="*/ 2197 w 10000"/>
                <a:gd name="connsiteY10-4624" fmla="*/ 10000 h 10000"/>
                <a:gd name="connsiteX11-4625" fmla="*/ 1883 w 10000"/>
                <a:gd name="connsiteY11-4626" fmla="*/ 10000 h 10000"/>
                <a:gd name="connsiteX12-4627" fmla="*/ 1569 w 10000"/>
                <a:gd name="connsiteY12-4628" fmla="*/ 9160 h 10000"/>
                <a:gd name="connsiteX13-4629" fmla="*/ 1255 w 10000"/>
                <a:gd name="connsiteY13-4630" fmla="*/ 9160 h 10000"/>
                <a:gd name="connsiteX14-4631" fmla="*/ 628 w 10000"/>
                <a:gd name="connsiteY14-4632" fmla="*/ 7477 h 10000"/>
                <a:gd name="connsiteX15-4633" fmla="*/ 315 w 10000"/>
                <a:gd name="connsiteY15-4634" fmla="*/ 6632 h 10000"/>
                <a:gd name="connsiteX16-4635" fmla="*/ 0 w 10000"/>
                <a:gd name="connsiteY16-4636" fmla="*/ 5783 h 10000"/>
                <a:gd name="connsiteX17-4637" fmla="*/ 0 w 10000"/>
                <a:gd name="connsiteY17-4638" fmla="*/ 5783 h 10000"/>
                <a:gd name="connsiteX18-4639" fmla="*/ 315 w 10000"/>
                <a:gd name="connsiteY18-4640" fmla="*/ 5051 h 10000"/>
                <a:gd name="connsiteX19-4641" fmla="*/ 628 w 10000"/>
                <a:gd name="connsiteY19-4642" fmla="*/ 5051 h 10000"/>
                <a:gd name="connsiteX20-4643" fmla="*/ 1569 w 10000"/>
                <a:gd name="connsiteY20-4644" fmla="*/ 5051 h 10000"/>
                <a:gd name="connsiteX21-4645" fmla="*/ 1883 w 10000"/>
                <a:gd name="connsiteY21-4646" fmla="*/ 5051 h 10000"/>
                <a:gd name="connsiteX22-4647" fmla="*/ 2510 w 10000"/>
                <a:gd name="connsiteY22-4648" fmla="*/ 5051 h 10000"/>
                <a:gd name="connsiteX23-4649" fmla="*/ 3412 w 10000"/>
                <a:gd name="connsiteY23-4650" fmla="*/ 5051 h 10000"/>
                <a:gd name="connsiteX24-4651" fmla="*/ 4353 w 10000"/>
                <a:gd name="connsiteY24-4652" fmla="*/ 4210 h 10000"/>
                <a:gd name="connsiteX25-4653" fmla="*/ 5294 w 10000"/>
                <a:gd name="connsiteY25-4654" fmla="*/ 3369 h 10000"/>
                <a:gd name="connsiteX26-4655" fmla="*/ 6236 w 10000"/>
                <a:gd name="connsiteY26-4656" fmla="*/ 3369 h 10000"/>
                <a:gd name="connsiteX27-4657" fmla="*/ 6863 w 10000"/>
                <a:gd name="connsiteY27-4658" fmla="*/ 2531 h 10000"/>
                <a:gd name="connsiteX28-4659" fmla="*/ 7176 w 10000"/>
                <a:gd name="connsiteY28-4660" fmla="*/ 1683 h 10000"/>
                <a:gd name="connsiteX29-4661" fmla="*/ 7490 w 10000"/>
                <a:gd name="connsiteY29-4662" fmla="*/ 847 h 10000"/>
                <a:gd name="connsiteX30-4663" fmla="*/ 7804 w 10000"/>
                <a:gd name="connsiteY30-4664" fmla="*/ 0 h 10000"/>
                <a:gd name="connsiteX31-4665" fmla="*/ 8118 w 10000"/>
                <a:gd name="connsiteY31-4666" fmla="*/ 0 h 10000"/>
                <a:gd name="connsiteX32-4667" fmla="*/ 8118 w 10000"/>
                <a:gd name="connsiteY32-4668" fmla="*/ 847 h 10000"/>
                <a:gd name="connsiteX33-4669" fmla="*/ 8745 w 10000"/>
                <a:gd name="connsiteY33-4670" fmla="*/ 1683 h 10000"/>
                <a:gd name="connsiteX34-4671" fmla="*/ 9058 w 10000"/>
                <a:gd name="connsiteY34-4672" fmla="*/ 1683 h 10000"/>
                <a:gd name="connsiteX35-4673" fmla="*/ 9373 w 10000"/>
                <a:gd name="connsiteY35-4674" fmla="*/ 2531 h 10000"/>
                <a:gd name="connsiteX36-4675" fmla="*/ 9687 w 10000"/>
                <a:gd name="connsiteY36-4676" fmla="*/ 3369 h 10000"/>
                <a:gd name="connsiteX37-4677" fmla="*/ 10000 w 10000"/>
                <a:gd name="connsiteY37-4678" fmla="*/ 4210 h 10000"/>
                <a:gd name="connsiteX38-4679" fmla="*/ 10000 w 10000"/>
                <a:gd name="connsiteY38-4680" fmla="*/ 5051 h 10000"/>
                <a:gd name="connsiteX0-4681" fmla="*/ 6863 w 10000"/>
                <a:gd name="connsiteY0-4682" fmla="*/ 7477 h 10000"/>
                <a:gd name="connsiteX1-4683" fmla="*/ 6863 w 10000"/>
                <a:gd name="connsiteY1-4684" fmla="*/ 6632 h 10000"/>
                <a:gd name="connsiteX2-4685" fmla="*/ 6863 w 10000"/>
                <a:gd name="connsiteY2-4686" fmla="*/ 6632 h 10000"/>
                <a:gd name="connsiteX3-4687" fmla="*/ 6863 w 10000"/>
                <a:gd name="connsiteY3-4688" fmla="*/ 6632 h 10000"/>
                <a:gd name="connsiteX4-4689" fmla="*/ 6236 w 10000"/>
                <a:gd name="connsiteY4-4690" fmla="*/ 6632 h 10000"/>
                <a:gd name="connsiteX5-4691" fmla="*/ 5608 w 10000"/>
                <a:gd name="connsiteY5-4692" fmla="*/ 7477 h 10000"/>
                <a:gd name="connsiteX6-4693" fmla="*/ 4667 w 10000"/>
                <a:gd name="connsiteY6-4694" fmla="*/ 8317 h 10000"/>
                <a:gd name="connsiteX7-4695" fmla="*/ 3726 w 10000"/>
                <a:gd name="connsiteY7-4696" fmla="*/ 9160 h 10000"/>
                <a:gd name="connsiteX8-4697" fmla="*/ 2824 w 10000"/>
                <a:gd name="connsiteY8-4698" fmla="*/ 9160 h 10000"/>
                <a:gd name="connsiteX9-4699" fmla="*/ 2510 w 10000"/>
                <a:gd name="connsiteY9-4700" fmla="*/ 10000 h 10000"/>
                <a:gd name="connsiteX10-4701" fmla="*/ 2197 w 10000"/>
                <a:gd name="connsiteY10-4702" fmla="*/ 10000 h 10000"/>
                <a:gd name="connsiteX11-4703" fmla="*/ 1883 w 10000"/>
                <a:gd name="connsiteY11-4704" fmla="*/ 10000 h 10000"/>
                <a:gd name="connsiteX12-4705" fmla="*/ 1569 w 10000"/>
                <a:gd name="connsiteY12-4706" fmla="*/ 9160 h 10000"/>
                <a:gd name="connsiteX13-4707" fmla="*/ 1255 w 10000"/>
                <a:gd name="connsiteY13-4708" fmla="*/ 9160 h 10000"/>
                <a:gd name="connsiteX14-4709" fmla="*/ 628 w 10000"/>
                <a:gd name="connsiteY14-4710" fmla="*/ 7477 h 10000"/>
                <a:gd name="connsiteX15-4711" fmla="*/ 315 w 10000"/>
                <a:gd name="connsiteY15-4712" fmla="*/ 6632 h 10000"/>
                <a:gd name="connsiteX16-4713" fmla="*/ 0 w 10000"/>
                <a:gd name="connsiteY16-4714" fmla="*/ 5783 h 10000"/>
                <a:gd name="connsiteX17-4715" fmla="*/ 0 w 10000"/>
                <a:gd name="connsiteY17-4716" fmla="*/ 5783 h 10000"/>
                <a:gd name="connsiteX18-4717" fmla="*/ 315 w 10000"/>
                <a:gd name="connsiteY18-4718" fmla="*/ 5051 h 10000"/>
                <a:gd name="connsiteX19-4719" fmla="*/ 628 w 10000"/>
                <a:gd name="connsiteY19-4720" fmla="*/ 5051 h 10000"/>
                <a:gd name="connsiteX20-4721" fmla="*/ 1569 w 10000"/>
                <a:gd name="connsiteY20-4722" fmla="*/ 5051 h 10000"/>
                <a:gd name="connsiteX21-4723" fmla="*/ 1883 w 10000"/>
                <a:gd name="connsiteY21-4724" fmla="*/ 5051 h 10000"/>
                <a:gd name="connsiteX22-4725" fmla="*/ 2510 w 10000"/>
                <a:gd name="connsiteY22-4726" fmla="*/ 5051 h 10000"/>
                <a:gd name="connsiteX23-4727" fmla="*/ 3412 w 10000"/>
                <a:gd name="connsiteY23-4728" fmla="*/ 5051 h 10000"/>
                <a:gd name="connsiteX24-4729" fmla="*/ 4353 w 10000"/>
                <a:gd name="connsiteY24-4730" fmla="*/ 4210 h 10000"/>
                <a:gd name="connsiteX25-4731" fmla="*/ 5294 w 10000"/>
                <a:gd name="connsiteY25-4732" fmla="*/ 3369 h 10000"/>
                <a:gd name="connsiteX26-4733" fmla="*/ 6236 w 10000"/>
                <a:gd name="connsiteY26-4734" fmla="*/ 3369 h 10000"/>
                <a:gd name="connsiteX27-4735" fmla="*/ 6863 w 10000"/>
                <a:gd name="connsiteY27-4736" fmla="*/ 2531 h 10000"/>
                <a:gd name="connsiteX28-4737" fmla="*/ 7176 w 10000"/>
                <a:gd name="connsiteY28-4738" fmla="*/ 1683 h 10000"/>
                <a:gd name="connsiteX29-4739" fmla="*/ 7490 w 10000"/>
                <a:gd name="connsiteY29-4740" fmla="*/ 847 h 10000"/>
                <a:gd name="connsiteX30-4741" fmla="*/ 7804 w 10000"/>
                <a:gd name="connsiteY30-4742" fmla="*/ 0 h 10000"/>
                <a:gd name="connsiteX31-4743" fmla="*/ 8118 w 10000"/>
                <a:gd name="connsiteY31-4744" fmla="*/ 0 h 10000"/>
                <a:gd name="connsiteX32-4745" fmla="*/ 8118 w 10000"/>
                <a:gd name="connsiteY32-4746" fmla="*/ 847 h 10000"/>
                <a:gd name="connsiteX33-4747" fmla="*/ 8745 w 10000"/>
                <a:gd name="connsiteY33-4748" fmla="*/ 1683 h 10000"/>
                <a:gd name="connsiteX34-4749" fmla="*/ 9058 w 10000"/>
                <a:gd name="connsiteY34-4750" fmla="*/ 1683 h 10000"/>
                <a:gd name="connsiteX35-4751" fmla="*/ 9373 w 10000"/>
                <a:gd name="connsiteY35-4752" fmla="*/ 2531 h 10000"/>
                <a:gd name="connsiteX36-4753" fmla="*/ 9687 w 10000"/>
                <a:gd name="connsiteY36-4754" fmla="*/ 3369 h 10000"/>
                <a:gd name="connsiteX37-4755" fmla="*/ 10000 w 10000"/>
                <a:gd name="connsiteY37-4756" fmla="*/ 4210 h 10000"/>
                <a:gd name="connsiteX0-4757" fmla="*/ 6863 w 9687"/>
                <a:gd name="connsiteY0-4758" fmla="*/ 7477 h 10000"/>
                <a:gd name="connsiteX1-4759" fmla="*/ 6863 w 9687"/>
                <a:gd name="connsiteY1-4760" fmla="*/ 6632 h 10000"/>
                <a:gd name="connsiteX2-4761" fmla="*/ 6863 w 9687"/>
                <a:gd name="connsiteY2-4762" fmla="*/ 6632 h 10000"/>
                <a:gd name="connsiteX3-4763" fmla="*/ 6863 w 9687"/>
                <a:gd name="connsiteY3-4764" fmla="*/ 6632 h 10000"/>
                <a:gd name="connsiteX4-4765" fmla="*/ 6236 w 9687"/>
                <a:gd name="connsiteY4-4766" fmla="*/ 6632 h 10000"/>
                <a:gd name="connsiteX5-4767" fmla="*/ 5608 w 9687"/>
                <a:gd name="connsiteY5-4768" fmla="*/ 7477 h 10000"/>
                <a:gd name="connsiteX6-4769" fmla="*/ 4667 w 9687"/>
                <a:gd name="connsiteY6-4770" fmla="*/ 8317 h 10000"/>
                <a:gd name="connsiteX7-4771" fmla="*/ 3726 w 9687"/>
                <a:gd name="connsiteY7-4772" fmla="*/ 9160 h 10000"/>
                <a:gd name="connsiteX8-4773" fmla="*/ 2824 w 9687"/>
                <a:gd name="connsiteY8-4774" fmla="*/ 9160 h 10000"/>
                <a:gd name="connsiteX9-4775" fmla="*/ 2510 w 9687"/>
                <a:gd name="connsiteY9-4776" fmla="*/ 10000 h 10000"/>
                <a:gd name="connsiteX10-4777" fmla="*/ 2197 w 9687"/>
                <a:gd name="connsiteY10-4778" fmla="*/ 10000 h 10000"/>
                <a:gd name="connsiteX11-4779" fmla="*/ 1883 w 9687"/>
                <a:gd name="connsiteY11-4780" fmla="*/ 10000 h 10000"/>
                <a:gd name="connsiteX12-4781" fmla="*/ 1569 w 9687"/>
                <a:gd name="connsiteY12-4782" fmla="*/ 9160 h 10000"/>
                <a:gd name="connsiteX13-4783" fmla="*/ 1255 w 9687"/>
                <a:gd name="connsiteY13-4784" fmla="*/ 9160 h 10000"/>
                <a:gd name="connsiteX14-4785" fmla="*/ 628 w 9687"/>
                <a:gd name="connsiteY14-4786" fmla="*/ 7477 h 10000"/>
                <a:gd name="connsiteX15-4787" fmla="*/ 315 w 9687"/>
                <a:gd name="connsiteY15-4788" fmla="*/ 6632 h 10000"/>
                <a:gd name="connsiteX16-4789" fmla="*/ 0 w 9687"/>
                <a:gd name="connsiteY16-4790" fmla="*/ 5783 h 10000"/>
                <a:gd name="connsiteX17-4791" fmla="*/ 0 w 9687"/>
                <a:gd name="connsiteY17-4792" fmla="*/ 5783 h 10000"/>
                <a:gd name="connsiteX18-4793" fmla="*/ 315 w 9687"/>
                <a:gd name="connsiteY18-4794" fmla="*/ 5051 h 10000"/>
                <a:gd name="connsiteX19-4795" fmla="*/ 628 w 9687"/>
                <a:gd name="connsiteY19-4796" fmla="*/ 5051 h 10000"/>
                <a:gd name="connsiteX20-4797" fmla="*/ 1569 w 9687"/>
                <a:gd name="connsiteY20-4798" fmla="*/ 5051 h 10000"/>
                <a:gd name="connsiteX21-4799" fmla="*/ 1883 w 9687"/>
                <a:gd name="connsiteY21-4800" fmla="*/ 5051 h 10000"/>
                <a:gd name="connsiteX22-4801" fmla="*/ 2510 w 9687"/>
                <a:gd name="connsiteY22-4802" fmla="*/ 5051 h 10000"/>
                <a:gd name="connsiteX23-4803" fmla="*/ 3412 w 9687"/>
                <a:gd name="connsiteY23-4804" fmla="*/ 5051 h 10000"/>
                <a:gd name="connsiteX24-4805" fmla="*/ 4353 w 9687"/>
                <a:gd name="connsiteY24-4806" fmla="*/ 4210 h 10000"/>
                <a:gd name="connsiteX25-4807" fmla="*/ 5294 w 9687"/>
                <a:gd name="connsiteY25-4808" fmla="*/ 3369 h 10000"/>
                <a:gd name="connsiteX26-4809" fmla="*/ 6236 w 9687"/>
                <a:gd name="connsiteY26-4810" fmla="*/ 3369 h 10000"/>
                <a:gd name="connsiteX27-4811" fmla="*/ 6863 w 9687"/>
                <a:gd name="connsiteY27-4812" fmla="*/ 2531 h 10000"/>
                <a:gd name="connsiteX28-4813" fmla="*/ 7176 w 9687"/>
                <a:gd name="connsiteY28-4814" fmla="*/ 1683 h 10000"/>
                <a:gd name="connsiteX29-4815" fmla="*/ 7490 w 9687"/>
                <a:gd name="connsiteY29-4816" fmla="*/ 847 h 10000"/>
                <a:gd name="connsiteX30-4817" fmla="*/ 7804 w 9687"/>
                <a:gd name="connsiteY30-4818" fmla="*/ 0 h 10000"/>
                <a:gd name="connsiteX31-4819" fmla="*/ 8118 w 9687"/>
                <a:gd name="connsiteY31-4820" fmla="*/ 0 h 10000"/>
                <a:gd name="connsiteX32-4821" fmla="*/ 8118 w 9687"/>
                <a:gd name="connsiteY32-4822" fmla="*/ 847 h 10000"/>
                <a:gd name="connsiteX33-4823" fmla="*/ 8745 w 9687"/>
                <a:gd name="connsiteY33-4824" fmla="*/ 1683 h 10000"/>
                <a:gd name="connsiteX34-4825" fmla="*/ 9058 w 9687"/>
                <a:gd name="connsiteY34-4826" fmla="*/ 1683 h 10000"/>
                <a:gd name="connsiteX35-4827" fmla="*/ 9373 w 9687"/>
                <a:gd name="connsiteY35-4828" fmla="*/ 2531 h 10000"/>
                <a:gd name="connsiteX36-4829" fmla="*/ 9687 w 9687"/>
                <a:gd name="connsiteY36-4830" fmla="*/ 3369 h 10000"/>
                <a:gd name="connsiteX0-4831" fmla="*/ 7085 w 9676"/>
                <a:gd name="connsiteY0-4832" fmla="*/ 7477 h 10000"/>
                <a:gd name="connsiteX1-4833" fmla="*/ 7085 w 9676"/>
                <a:gd name="connsiteY1-4834" fmla="*/ 6632 h 10000"/>
                <a:gd name="connsiteX2-4835" fmla="*/ 7085 w 9676"/>
                <a:gd name="connsiteY2-4836" fmla="*/ 6632 h 10000"/>
                <a:gd name="connsiteX3-4837" fmla="*/ 7085 w 9676"/>
                <a:gd name="connsiteY3-4838" fmla="*/ 6632 h 10000"/>
                <a:gd name="connsiteX4-4839" fmla="*/ 6437 w 9676"/>
                <a:gd name="connsiteY4-4840" fmla="*/ 6632 h 10000"/>
                <a:gd name="connsiteX5-4841" fmla="*/ 5789 w 9676"/>
                <a:gd name="connsiteY5-4842" fmla="*/ 7477 h 10000"/>
                <a:gd name="connsiteX6-4843" fmla="*/ 4818 w 9676"/>
                <a:gd name="connsiteY6-4844" fmla="*/ 8317 h 10000"/>
                <a:gd name="connsiteX7-4845" fmla="*/ 3846 w 9676"/>
                <a:gd name="connsiteY7-4846" fmla="*/ 9160 h 10000"/>
                <a:gd name="connsiteX8-4847" fmla="*/ 2915 w 9676"/>
                <a:gd name="connsiteY8-4848" fmla="*/ 9160 h 10000"/>
                <a:gd name="connsiteX9-4849" fmla="*/ 2591 w 9676"/>
                <a:gd name="connsiteY9-4850" fmla="*/ 10000 h 10000"/>
                <a:gd name="connsiteX10-4851" fmla="*/ 2268 w 9676"/>
                <a:gd name="connsiteY10-4852" fmla="*/ 10000 h 10000"/>
                <a:gd name="connsiteX11-4853" fmla="*/ 1944 w 9676"/>
                <a:gd name="connsiteY11-4854" fmla="*/ 10000 h 10000"/>
                <a:gd name="connsiteX12-4855" fmla="*/ 1620 w 9676"/>
                <a:gd name="connsiteY12-4856" fmla="*/ 9160 h 10000"/>
                <a:gd name="connsiteX13-4857" fmla="*/ 1296 w 9676"/>
                <a:gd name="connsiteY13-4858" fmla="*/ 9160 h 10000"/>
                <a:gd name="connsiteX14-4859" fmla="*/ 648 w 9676"/>
                <a:gd name="connsiteY14-4860" fmla="*/ 7477 h 10000"/>
                <a:gd name="connsiteX15-4861" fmla="*/ 325 w 9676"/>
                <a:gd name="connsiteY15-4862" fmla="*/ 6632 h 10000"/>
                <a:gd name="connsiteX16-4863" fmla="*/ 0 w 9676"/>
                <a:gd name="connsiteY16-4864" fmla="*/ 5783 h 10000"/>
                <a:gd name="connsiteX17-4865" fmla="*/ 0 w 9676"/>
                <a:gd name="connsiteY17-4866" fmla="*/ 5783 h 10000"/>
                <a:gd name="connsiteX18-4867" fmla="*/ 325 w 9676"/>
                <a:gd name="connsiteY18-4868" fmla="*/ 5051 h 10000"/>
                <a:gd name="connsiteX19-4869" fmla="*/ 648 w 9676"/>
                <a:gd name="connsiteY19-4870" fmla="*/ 5051 h 10000"/>
                <a:gd name="connsiteX20-4871" fmla="*/ 1620 w 9676"/>
                <a:gd name="connsiteY20-4872" fmla="*/ 5051 h 10000"/>
                <a:gd name="connsiteX21-4873" fmla="*/ 1944 w 9676"/>
                <a:gd name="connsiteY21-4874" fmla="*/ 5051 h 10000"/>
                <a:gd name="connsiteX22-4875" fmla="*/ 2591 w 9676"/>
                <a:gd name="connsiteY22-4876" fmla="*/ 5051 h 10000"/>
                <a:gd name="connsiteX23-4877" fmla="*/ 3522 w 9676"/>
                <a:gd name="connsiteY23-4878" fmla="*/ 5051 h 10000"/>
                <a:gd name="connsiteX24-4879" fmla="*/ 4494 w 9676"/>
                <a:gd name="connsiteY24-4880" fmla="*/ 4210 h 10000"/>
                <a:gd name="connsiteX25-4881" fmla="*/ 5465 w 9676"/>
                <a:gd name="connsiteY25-4882" fmla="*/ 3369 h 10000"/>
                <a:gd name="connsiteX26-4883" fmla="*/ 6437 w 9676"/>
                <a:gd name="connsiteY26-4884" fmla="*/ 3369 h 10000"/>
                <a:gd name="connsiteX27-4885" fmla="*/ 7085 w 9676"/>
                <a:gd name="connsiteY27-4886" fmla="*/ 2531 h 10000"/>
                <a:gd name="connsiteX28-4887" fmla="*/ 7408 w 9676"/>
                <a:gd name="connsiteY28-4888" fmla="*/ 1683 h 10000"/>
                <a:gd name="connsiteX29-4889" fmla="*/ 7732 w 9676"/>
                <a:gd name="connsiteY29-4890" fmla="*/ 847 h 10000"/>
                <a:gd name="connsiteX30-4891" fmla="*/ 8056 w 9676"/>
                <a:gd name="connsiteY30-4892" fmla="*/ 0 h 10000"/>
                <a:gd name="connsiteX31-4893" fmla="*/ 8380 w 9676"/>
                <a:gd name="connsiteY31-4894" fmla="*/ 0 h 10000"/>
                <a:gd name="connsiteX32-4895" fmla="*/ 8380 w 9676"/>
                <a:gd name="connsiteY32-4896" fmla="*/ 847 h 10000"/>
                <a:gd name="connsiteX33-4897" fmla="*/ 9028 w 9676"/>
                <a:gd name="connsiteY33-4898" fmla="*/ 1683 h 10000"/>
                <a:gd name="connsiteX34-4899" fmla="*/ 9351 w 9676"/>
                <a:gd name="connsiteY34-4900" fmla="*/ 1683 h 10000"/>
                <a:gd name="connsiteX35-4901" fmla="*/ 9676 w 9676"/>
                <a:gd name="connsiteY35-4902" fmla="*/ 2531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</a:cxnLst>
              <a:rect l="l" t="t" r="r" b="b"/>
              <a:pathLst>
                <a:path w="9676" h="10000">
                  <a:moveTo>
                    <a:pt x="7085" y="7477"/>
                  </a:moveTo>
                  <a:lnTo>
                    <a:pt x="7085" y="6632"/>
                  </a:lnTo>
                  <a:lnTo>
                    <a:pt x="7085" y="6632"/>
                  </a:lnTo>
                  <a:lnTo>
                    <a:pt x="7085" y="6632"/>
                  </a:lnTo>
                  <a:lnTo>
                    <a:pt x="6437" y="6632"/>
                  </a:lnTo>
                  <a:lnTo>
                    <a:pt x="5789" y="7477"/>
                  </a:lnTo>
                  <a:lnTo>
                    <a:pt x="4818" y="8317"/>
                  </a:lnTo>
                  <a:lnTo>
                    <a:pt x="3846" y="9160"/>
                  </a:lnTo>
                  <a:lnTo>
                    <a:pt x="2915" y="9160"/>
                  </a:lnTo>
                  <a:lnTo>
                    <a:pt x="2591" y="10000"/>
                  </a:lnTo>
                  <a:lnTo>
                    <a:pt x="2268" y="10000"/>
                  </a:lnTo>
                  <a:lnTo>
                    <a:pt x="1944" y="10000"/>
                  </a:lnTo>
                  <a:lnTo>
                    <a:pt x="1620" y="9160"/>
                  </a:lnTo>
                  <a:lnTo>
                    <a:pt x="1296" y="9160"/>
                  </a:lnTo>
                  <a:lnTo>
                    <a:pt x="648" y="7477"/>
                  </a:lnTo>
                  <a:cubicBezTo>
                    <a:pt x="541" y="7195"/>
                    <a:pt x="433" y="6914"/>
                    <a:pt x="325" y="6632"/>
                  </a:cubicBezTo>
                  <a:lnTo>
                    <a:pt x="0" y="5783"/>
                  </a:lnTo>
                  <a:lnTo>
                    <a:pt x="0" y="5783"/>
                  </a:lnTo>
                  <a:lnTo>
                    <a:pt x="325" y="5051"/>
                  </a:lnTo>
                  <a:lnTo>
                    <a:pt x="648" y="5051"/>
                  </a:lnTo>
                  <a:lnTo>
                    <a:pt x="1620" y="5051"/>
                  </a:lnTo>
                  <a:lnTo>
                    <a:pt x="1944" y="5051"/>
                  </a:lnTo>
                  <a:lnTo>
                    <a:pt x="2591" y="5051"/>
                  </a:lnTo>
                  <a:lnTo>
                    <a:pt x="3522" y="5051"/>
                  </a:lnTo>
                  <a:lnTo>
                    <a:pt x="4494" y="4210"/>
                  </a:lnTo>
                  <a:lnTo>
                    <a:pt x="5465" y="3369"/>
                  </a:lnTo>
                  <a:lnTo>
                    <a:pt x="6437" y="3369"/>
                  </a:lnTo>
                  <a:lnTo>
                    <a:pt x="7085" y="2531"/>
                  </a:lnTo>
                  <a:cubicBezTo>
                    <a:pt x="7192" y="2248"/>
                    <a:pt x="7301" y="1966"/>
                    <a:pt x="7408" y="1683"/>
                  </a:cubicBezTo>
                  <a:lnTo>
                    <a:pt x="7732" y="847"/>
                  </a:lnTo>
                  <a:lnTo>
                    <a:pt x="8056" y="0"/>
                  </a:lnTo>
                  <a:lnTo>
                    <a:pt x="8380" y="0"/>
                  </a:lnTo>
                  <a:lnTo>
                    <a:pt x="8380" y="847"/>
                  </a:lnTo>
                  <a:lnTo>
                    <a:pt x="9028" y="1683"/>
                  </a:lnTo>
                  <a:lnTo>
                    <a:pt x="9351" y="1683"/>
                  </a:lnTo>
                  <a:cubicBezTo>
                    <a:pt x="9459" y="1966"/>
                    <a:pt x="9568" y="2248"/>
                    <a:pt x="9676" y="2531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6" name="Freeform 48"/>
          <p:cNvSpPr/>
          <p:nvPr/>
        </p:nvSpPr>
        <p:spPr bwMode="auto">
          <a:xfrm>
            <a:off x="4744403" y="2165350"/>
            <a:ext cx="117475" cy="1200150"/>
          </a:xfrm>
          <a:custGeom>
            <a:avLst/>
            <a:gdLst/>
            <a:ahLst/>
            <a:cxnLst/>
            <a:rect l="0" t="0" r="r" b="b"/>
            <a:pathLst>
              <a:path w="10000" h="10000">
                <a:moveTo>
                  <a:pt x="1540" y="8214"/>
                </a:moveTo>
                <a:lnTo>
                  <a:pt x="1540" y="8108"/>
                </a:lnTo>
                <a:lnTo>
                  <a:pt x="2305" y="7897"/>
                </a:lnTo>
                <a:lnTo>
                  <a:pt x="2305" y="7791"/>
                </a:lnTo>
                <a:lnTo>
                  <a:pt x="2305" y="7474"/>
                </a:lnTo>
                <a:lnTo>
                  <a:pt x="2305" y="7262"/>
                </a:lnTo>
                <a:lnTo>
                  <a:pt x="2305" y="6944"/>
                </a:lnTo>
                <a:lnTo>
                  <a:pt x="3077" y="6521"/>
                </a:lnTo>
                <a:lnTo>
                  <a:pt x="3077" y="4947"/>
                </a:lnTo>
                <a:lnTo>
                  <a:pt x="3077" y="3373"/>
                </a:lnTo>
                <a:lnTo>
                  <a:pt x="3077" y="2738"/>
                </a:lnTo>
                <a:lnTo>
                  <a:pt x="3077" y="2421"/>
                </a:lnTo>
                <a:lnTo>
                  <a:pt x="3077" y="2103"/>
                </a:lnTo>
                <a:lnTo>
                  <a:pt x="3077" y="1786"/>
                </a:lnTo>
                <a:lnTo>
                  <a:pt x="2305" y="1574"/>
                </a:lnTo>
                <a:lnTo>
                  <a:pt x="2305" y="1362"/>
                </a:lnTo>
                <a:lnTo>
                  <a:pt x="2305" y="1164"/>
                </a:lnTo>
                <a:lnTo>
                  <a:pt x="2305" y="847"/>
                </a:lnTo>
                <a:lnTo>
                  <a:pt x="1540" y="635"/>
                </a:lnTo>
                <a:lnTo>
                  <a:pt x="1540" y="423"/>
                </a:lnTo>
                <a:lnTo>
                  <a:pt x="768" y="317"/>
                </a:lnTo>
                <a:lnTo>
                  <a:pt x="0" y="212"/>
                </a:lnTo>
                <a:lnTo>
                  <a:pt x="0" y="106"/>
                </a:lnTo>
                <a:lnTo>
                  <a:pt x="0" y="0"/>
                </a:lnTo>
                <a:lnTo>
                  <a:pt x="768" y="0"/>
                </a:lnTo>
                <a:lnTo>
                  <a:pt x="2305" y="0"/>
                </a:lnTo>
                <a:lnTo>
                  <a:pt x="3847" y="0"/>
                </a:lnTo>
                <a:lnTo>
                  <a:pt x="6154" y="106"/>
                </a:lnTo>
                <a:lnTo>
                  <a:pt x="7693" y="212"/>
                </a:lnTo>
                <a:lnTo>
                  <a:pt x="9230" y="317"/>
                </a:lnTo>
                <a:lnTo>
                  <a:pt x="10000" y="423"/>
                </a:lnTo>
                <a:lnTo>
                  <a:pt x="10000" y="529"/>
                </a:lnTo>
                <a:lnTo>
                  <a:pt x="10000" y="635"/>
                </a:lnTo>
                <a:lnTo>
                  <a:pt x="10000" y="847"/>
                </a:lnTo>
                <a:lnTo>
                  <a:pt x="9230" y="1058"/>
                </a:lnTo>
                <a:lnTo>
                  <a:pt x="9230" y="1164"/>
                </a:lnTo>
                <a:lnTo>
                  <a:pt x="9230" y="1362"/>
                </a:lnTo>
                <a:lnTo>
                  <a:pt x="8463" y="1574"/>
                </a:lnTo>
                <a:lnTo>
                  <a:pt x="8463" y="1680"/>
                </a:lnTo>
                <a:lnTo>
                  <a:pt x="8463" y="1997"/>
                </a:lnTo>
                <a:lnTo>
                  <a:pt x="8463" y="2315"/>
                </a:lnTo>
                <a:lnTo>
                  <a:pt x="8463" y="2632"/>
                </a:lnTo>
                <a:lnTo>
                  <a:pt x="8463" y="3056"/>
                </a:lnTo>
                <a:lnTo>
                  <a:pt x="8463" y="3585"/>
                </a:lnTo>
                <a:lnTo>
                  <a:pt x="8463" y="4101"/>
                </a:lnTo>
                <a:lnTo>
                  <a:pt x="8463" y="4630"/>
                </a:lnTo>
                <a:lnTo>
                  <a:pt x="8463" y="5159"/>
                </a:lnTo>
                <a:lnTo>
                  <a:pt x="8463" y="5582"/>
                </a:lnTo>
                <a:lnTo>
                  <a:pt x="8463" y="6005"/>
                </a:lnTo>
                <a:lnTo>
                  <a:pt x="8463" y="6415"/>
                </a:lnTo>
                <a:lnTo>
                  <a:pt x="8463" y="6733"/>
                </a:lnTo>
                <a:lnTo>
                  <a:pt x="8463" y="7050"/>
                </a:lnTo>
                <a:lnTo>
                  <a:pt x="9230" y="7262"/>
                </a:lnTo>
                <a:lnTo>
                  <a:pt x="9230" y="7685"/>
                </a:lnTo>
                <a:lnTo>
                  <a:pt x="9230" y="8108"/>
                </a:lnTo>
                <a:lnTo>
                  <a:pt x="8463" y="8426"/>
                </a:lnTo>
                <a:lnTo>
                  <a:pt x="8463" y="8836"/>
                </a:lnTo>
                <a:lnTo>
                  <a:pt x="7693" y="9153"/>
                </a:lnTo>
                <a:lnTo>
                  <a:pt x="6921" y="9365"/>
                </a:lnTo>
                <a:lnTo>
                  <a:pt x="6154" y="9577"/>
                </a:lnTo>
                <a:lnTo>
                  <a:pt x="5383" y="9788"/>
                </a:lnTo>
                <a:lnTo>
                  <a:pt x="3847" y="9894"/>
                </a:lnTo>
                <a:lnTo>
                  <a:pt x="3077" y="9894"/>
                </a:lnTo>
                <a:lnTo>
                  <a:pt x="2305" y="10000"/>
                </a:lnTo>
                <a:lnTo>
                  <a:pt x="1540" y="1000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Freeform 48"/>
          <p:cNvSpPr/>
          <p:nvPr/>
        </p:nvSpPr>
        <p:spPr bwMode="auto">
          <a:xfrm>
            <a:off x="4628515" y="3113088"/>
            <a:ext cx="142875" cy="252413"/>
          </a:xfrm>
          <a:custGeom>
            <a:avLst/>
            <a:gdLst>
              <a:gd name="T0" fmla="*/ 163552 w 10000"/>
              <a:gd name="T1" fmla="*/ 201463 h 10000"/>
              <a:gd name="T2" fmla="*/ 150771 w 10000"/>
              <a:gd name="T3" fmla="*/ 176441 h 10000"/>
              <a:gd name="T4" fmla="*/ 138111 w 10000"/>
              <a:gd name="T5" fmla="*/ 150813 h 10000"/>
              <a:gd name="T6" fmla="*/ 114323 w 10000"/>
              <a:gd name="T7" fmla="*/ 112864 h 10000"/>
              <a:gd name="T8" fmla="*/ 76202 w 10000"/>
              <a:gd name="T9" fmla="*/ 76379 h 10000"/>
              <a:gd name="T10" fmla="*/ 38121 w 10000"/>
              <a:gd name="T11" fmla="*/ 50877 h 10000"/>
              <a:gd name="T12" fmla="*/ 12660 w 10000"/>
              <a:gd name="T13" fmla="*/ 25325 h 10000"/>
              <a:gd name="T14" fmla="*/ 0 w 10000"/>
              <a:gd name="T15" fmla="*/ 12978 h 10000"/>
              <a:gd name="T16" fmla="*/ 0 w 10000"/>
              <a:gd name="T17" fmla="*/ 0 h 10000"/>
              <a:gd name="T18" fmla="*/ 12660 w 10000"/>
              <a:gd name="T19" fmla="*/ 0 h 10000"/>
              <a:gd name="T20" fmla="*/ 25401 w 10000"/>
              <a:gd name="T21" fmla="*/ 0 h 10000"/>
              <a:gd name="T22" fmla="*/ 50821 w 10000"/>
              <a:gd name="T23" fmla="*/ 12978 h 10000"/>
              <a:gd name="T24" fmla="*/ 88882 w 10000"/>
              <a:gd name="T25" fmla="*/ 12978 h 10000"/>
              <a:gd name="T26" fmla="*/ 127003 w 10000"/>
              <a:gd name="T27" fmla="*/ 25325 h 10000"/>
              <a:gd name="T28" fmla="*/ 150771 w 10000"/>
              <a:gd name="T29" fmla="*/ 37849 h 10000"/>
              <a:gd name="T30" fmla="*/ 176212 w 10000"/>
              <a:gd name="T31" fmla="*/ 37849 h 10000"/>
              <a:gd name="T32" fmla="*/ 188932 w 10000"/>
              <a:gd name="T33" fmla="*/ 37849 h 10000"/>
              <a:gd name="T34" fmla="*/ 188932 w 10000"/>
              <a:gd name="T35" fmla="*/ 25325 h 10000"/>
              <a:gd name="T36" fmla="*/ 188932 w 10000"/>
              <a:gd name="T37" fmla="*/ 25325 h 10000"/>
              <a:gd name="T38" fmla="*/ 201592 w 10000"/>
              <a:gd name="T39" fmla="*/ 252492 h 10000"/>
              <a:gd name="T40" fmla="*/ 201592 w 10000"/>
              <a:gd name="T41" fmla="*/ 252492 h 10000"/>
              <a:gd name="T42" fmla="*/ 176212 w 10000"/>
              <a:gd name="T43" fmla="*/ 239968 h 10000"/>
              <a:gd name="T44" fmla="*/ 176212 w 10000"/>
              <a:gd name="T45" fmla="*/ 227192 h 10000"/>
              <a:gd name="T46" fmla="*/ 163552 w 10000"/>
              <a:gd name="T47" fmla="*/ 201463 h 10000"/>
              <a:gd name="T48" fmla="*/ 163552 w 10000"/>
              <a:gd name="T49" fmla="*/ 201463 h 10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0000" h="10000">
                <a:moveTo>
                  <a:pt x="8113" y="7979"/>
                </a:moveTo>
                <a:lnTo>
                  <a:pt x="7479" y="6988"/>
                </a:lnTo>
                <a:lnTo>
                  <a:pt x="6851" y="5973"/>
                </a:lnTo>
                <a:lnTo>
                  <a:pt x="5671" y="4470"/>
                </a:lnTo>
                <a:lnTo>
                  <a:pt x="3780" y="3025"/>
                </a:lnTo>
                <a:lnTo>
                  <a:pt x="1891" y="2015"/>
                </a:lnTo>
                <a:lnTo>
                  <a:pt x="628" y="1003"/>
                </a:lnTo>
                <a:lnTo>
                  <a:pt x="0" y="514"/>
                </a:lnTo>
                <a:lnTo>
                  <a:pt x="0" y="0"/>
                </a:lnTo>
                <a:lnTo>
                  <a:pt x="628" y="0"/>
                </a:lnTo>
                <a:lnTo>
                  <a:pt x="1260" y="0"/>
                </a:lnTo>
                <a:lnTo>
                  <a:pt x="2521" y="514"/>
                </a:lnTo>
                <a:lnTo>
                  <a:pt x="4409" y="514"/>
                </a:lnTo>
                <a:lnTo>
                  <a:pt x="6300" y="1003"/>
                </a:lnTo>
                <a:lnTo>
                  <a:pt x="7479" y="1499"/>
                </a:lnTo>
                <a:lnTo>
                  <a:pt x="8741" y="1499"/>
                </a:lnTo>
                <a:lnTo>
                  <a:pt x="9372" y="1499"/>
                </a:lnTo>
                <a:lnTo>
                  <a:pt x="9372" y="1003"/>
                </a:lnTo>
                <a:cubicBezTo>
                  <a:pt x="9581" y="4002"/>
                  <a:pt x="9791" y="7001"/>
                  <a:pt x="10000" y="10000"/>
                </a:cubicBezTo>
                <a:lnTo>
                  <a:pt x="8741" y="9504"/>
                </a:lnTo>
                <a:lnTo>
                  <a:pt x="8741" y="8998"/>
                </a:lnTo>
                <a:lnTo>
                  <a:pt x="8113" y="7979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Freeform 42"/>
          <p:cNvSpPr/>
          <p:nvPr/>
        </p:nvSpPr>
        <p:spPr bwMode="auto">
          <a:xfrm>
            <a:off x="4868228" y="2320925"/>
            <a:ext cx="354013" cy="379413"/>
          </a:xfrm>
          <a:custGeom>
            <a:avLst/>
            <a:gdLst/>
            <a:ahLst/>
            <a:cxnLst>
              <a:cxn ang="0">
                <a:pos x="223" y="48"/>
              </a:cxn>
              <a:cxn ang="0">
                <a:pos x="223" y="56"/>
              </a:cxn>
              <a:cxn ang="0">
                <a:pos x="215" y="64"/>
              </a:cxn>
              <a:cxn ang="0">
                <a:pos x="199" y="80"/>
              </a:cxn>
              <a:cxn ang="0">
                <a:pos x="183" y="104"/>
              </a:cxn>
              <a:cxn ang="0">
                <a:pos x="135" y="152"/>
              </a:cxn>
              <a:cxn ang="0">
                <a:pos x="111" y="168"/>
              </a:cxn>
              <a:cxn ang="0">
                <a:pos x="80" y="191"/>
              </a:cxn>
              <a:cxn ang="0">
                <a:pos x="56" y="207"/>
              </a:cxn>
              <a:cxn ang="0">
                <a:pos x="40" y="223"/>
              </a:cxn>
              <a:cxn ang="0">
                <a:pos x="24" y="231"/>
              </a:cxn>
              <a:cxn ang="0">
                <a:pos x="8" y="239"/>
              </a:cxn>
              <a:cxn ang="0">
                <a:pos x="0" y="223"/>
              </a:cxn>
              <a:cxn ang="0">
                <a:pos x="24" y="199"/>
              </a:cxn>
              <a:cxn ang="0">
                <a:pos x="48" y="176"/>
              </a:cxn>
              <a:cxn ang="0">
                <a:pos x="96" y="128"/>
              </a:cxn>
              <a:cxn ang="0">
                <a:pos x="127" y="88"/>
              </a:cxn>
              <a:cxn ang="0">
                <a:pos x="135" y="72"/>
              </a:cxn>
              <a:cxn ang="0">
                <a:pos x="143" y="56"/>
              </a:cxn>
              <a:cxn ang="0">
                <a:pos x="151" y="48"/>
              </a:cxn>
              <a:cxn ang="0">
                <a:pos x="159" y="32"/>
              </a:cxn>
              <a:cxn ang="0">
                <a:pos x="159" y="24"/>
              </a:cxn>
              <a:cxn ang="0">
                <a:pos x="159" y="16"/>
              </a:cxn>
              <a:cxn ang="0">
                <a:pos x="151" y="8"/>
              </a:cxn>
              <a:cxn ang="0">
                <a:pos x="151" y="0"/>
              </a:cxn>
              <a:cxn ang="0">
                <a:pos x="151" y="0"/>
              </a:cxn>
              <a:cxn ang="0">
                <a:pos x="159" y="0"/>
              </a:cxn>
              <a:cxn ang="0">
                <a:pos x="159" y="0"/>
              </a:cxn>
              <a:cxn ang="0">
                <a:pos x="175" y="0"/>
              </a:cxn>
              <a:cxn ang="0">
                <a:pos x="183" y="8"/>
              </a:cxn>
              <a:cxn ang="0">
                <a:pos x="199" y="8"/>
              </a:cxn>
              <a:cxn ang="0">
                <a:pos x="207" y="24"/>
              </a:cxn>
              <a:cxn ang="0">
                <a:pos x="215" y="32"/>
              </a:cxn>
              <a:cxn ang="0">
                <a:pos x="223" y="40"/>
              </a:cxn>
              <a:cxn ang="0">
                <a:pos x="223" y="48"/>
              </a:cxn>
              <a:cxn ang="0">
                <a:pos x="223" y="48"/>
              </a:cxn>
            </a:cxnLst>
            <a:rect l="0" t="0" r="r" b="b"/>
            <a:pathLst>
              <a:path w="223" h="239">
                <a:moveTo>
                  <a:pt x="223" y="48"/>
                </a:moveTo>
                <a:lnTo>
                  <a:pt x="223" y="56"/>
                </a:lnTo>
                <a:lnTo>
                  <a:pt x="215" y="64"/>
                </a:lnTo>
                <a:lnTo>
                  <a:pt x="199" y="80"/>
                </a:lnTo>
                <a:lnTo>
                  <a:pt x="183" y="104"/>
                </a:lnTo>
                <a:lnTo>
                  <a:pt x="135" y="152"/>
                </a:lnTo>
                <a:lnTo>
                  <a:pt x="111" y="168"/>
                </a:lnTo>
                <a:lnTo>
                  <a:pt x="80" y="191"/>
                </a:lnTo>
                <a:lnTo>
                  <a:pt x="56" y="207"/>
                </a:lnTo>
                <a:lnTo>
                  <a:pt x="40" y="223"/>
                </a:lnTo>
                <a:lnTo>
                  <a:pt x="24" y="231"/>
                </a:lnTo>
                <a:lnTo>
                  <a:pt x="8" y="239"/>
                </a:lnTo>
                <a:lnTo>
                  <a:pt x="0" y="223"/>
                </a:lnTo>
                <a:lnTo>
                  <a:pt x="24" y="199"/>
                </a:lnTo>
                <a:lnTo>
                  <a:pt x="48" y="176"/>
                </a:lnTo>
                <a:lnTo>
                  <a:pt x="96" y="128"/>
                </a:lnTo>
                <a:lnTo>
                  <a:pt x="127" y="88"/>
                </a:lnTo>
                <a:lnTo>
                  <a:pt x="135" y="72"/>
                </a:lnTo>
                <a:lnTo>
                  <a:pt x="143" y="56"/>
                </a:lnTo>
                <a:lnTo>
                  <a:pt x="151" y="48"/>
                </a:lnTo>
                <a:lnTo>
                  <a:pt x="159" y="32"/>
                </a:lnTo>
                <a:lnTo>
                  <a:pt x="159" y="24"/>
                </a:lnTo>
                <a:lnTo>
                  <a:pt x="159" y="16"/>
                </a:lnTo>
                <a:lnTo>
                  <a:pt x="151" y="8"/>
                </a:lnTo>
                <a:lnTo>
                  <a:pt x="151" y="0"/>
                </a:lnTo>
                <a:lnTo>
                  <a:pt x="151" y="0"/>
                </a:lnTo>
                <a:lnTo>
                  <a:pt x="159" y="0"/>
                </a:lnTo>
                <a:lnTo>
                  <a:pt x="159" y="0"/>
                </a:lnTo>
                <a:lnTo>
                  <a:pt x="175" y="0"/>
                </a:lnTo>
                <a:lnTo>
                  <a:pt x="183" y="8"/>
                </a:lnTo>
                <a:lnTo>
                  <a:pt x="199" y="8"/>
                </a:lnTo>
                <a:lnTo>
                  <a:pt x="207" y="24"/>
                </a:lnTo>
                <a:lnTo>
                  <a:pt x="215" y="32"/>
                </a:lnTo>
                <a:lnTo>
                  <a:pt x="223" y="40"/>
                </a:lnTo>
                <a:lnTo>
                  <a:pt x="223" y="48"/>
                </a:lnTo>
                <a:lnTo>
                  <a:pt x="223" y="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Freeform 43"/>
          <p:cNvSpPr/>
          <p:nvPr/>
        </p:nvSpPr>
        <p:spPr bwMode="auto">
          <a:xfrm>
            <a:off x="4804728" y="2574925"/>
            <a:ext cx="682625" cy="504825"/>
          </a:xfrm>
          <a:custGeom>
            <a:avLst/>
            <a:gdLst/>
            <a:ahLst/>
            <a:cxnLst>
              <a:cxn ang="0">
                <a:pos x="350" y="262"/>
              </a:cxn>
              <a:cxn ang="0">
                <a:pos x="366" y="270"/>
              </a:cxn>
              <a:cxn ang="0">
                <a:pos x="382" y="278"/>
              </a:cxn>
              <a:cxn ang="0">
                <a:pos x="398" y="278"/>
              </a:cxn>
              <a:cxn ang="0">
                <a:pos x="406" y="286"/>
              </a:cxn>
              <a:cxn ang="0">
                <a:pos x="422" y="286"/>
              </a:cxn>
              <a:cxn ang="0">
                <a:pos x="422" y="294"/>
              </a:cxn>
              <a:cxn ang="0">
                <a:pos x="430" y="294"/>
              </a:cxn>
              <a:cxn ang="0">
                <a:pos x="430" y="294"/>
              </a:cxn>
              <a:cxn ang="0">
                <a:pos x="430" y="294"/>
              </a:cxn>
              <a:cxn ang="0">
                <a:pos x="422" y="302"/>
              </a:cxn>
              <a:cxn ang="0">
                <a:pos x="414" y="302"/>
              </a:cxn>
              <a:cxn ang="0">
                <a:pos x="406" y="302"/>
              </a:cxn>
              <a:cxn ang="0">
                <a:pos x="398" y="302"/>
              </a:cxn>
              <a:cxn ang="0">
                <a:pos x="390" y="302"/>
              </a:cxn>
              <a:cxn ang="0">
                <a:pos x="374" y="310"/>
              </a:cxn>
              <a:cxn ang="0">
                <a:pos x="358" y="310"/>
              </a:cxn>
              <a:cxn ang="0">
                <a:pos x="319" y="310"/>
              </a:cxn>
              <a:cxn ang="0">
                <a:pos x="295" y="318"/>
              </a:cxn>
              <a:cxn ang="0">
                <a:pos x="271" y="318"/>
              </a:cxn>
              <a:cxn ang="0">
                <a:pos x="255" y="318"/>
              </a:cxn>
              <a:cxn ang="0">
                <a:pos x="255" y="318"/>
              </a:cxn>
              <a:cxn ang="0">
                <a:pos x="247" y="310"/>
              </a:cxn>
              <a:cxn ang="0">
                <a:pos x="239" y="310"/>
              </a:cxn>
              <a:cxn ang="0">
                <a:pos x="231" y="302"/>
              </a:cxn>
              <a:cxn ang="0">
                <a:pos x="223" y="286"/>
              </a:cxn>
              <a:cxn ang="0">
                <a:pos x="207" y="278"/>
              </a:cxn>
              <a:cxn ang="0">
                <a:pos x="199" y="262"/>
              </a:cxn>
              <a:cxn ang="0">
                <a:pos x="183" y="246"/>
              </a:cxn>
              <a:cxn ang="0">
                <a:pos x="167" y="230"/>
              </a:cxn>
              <a:cxn ang="0">
                <a:pos x="144" y="207"/>
              </a:cxn>
              <a:cxn ang="0">
                <a:pos x="128" y="183"/>
              </a:cxn>
              <a:cxn ang="0">
                <a:pos x="104" y="159"/>
              </a:cxn>
              <a:cxn ang="0">
                <a:pos x="80" y="127"/>
              </a:cxn>
              <a:cxn ang="0">
                <a:pos x="56" y="103"/>
              </a:cxn>
              <a:cxn ang="0">
                <a:pos x="32" y="71"/>
              </a:cxn>
              <a:cxn ang="0">
                <a:pos x="0" y="31"/>
              </a:cxn>
              <a:cxn ang="0">
                <a:pos x="0" y="0"/>
              </a:cxn>
              <a:cxn ang="0">
                <a:pos x="32" y="31"/>
              </a:cxn>
              <a:cxn ang="0">
                <a:pos x="64" y="71"/>
              </a:cxn>
              <a:cxn ang="0">
                <a:pos x="96" y="95"/>
              </a:cxn>
              <a:cxn ang="0">
                <a:pos x="128" y="127"/>
              </a:cxn>
              <a:cxn ang="0">
                <a:pos x="151" y="143"/>
              </a:cxn>
              <a:cxn ang="0">
                <a:pos x="175" y="167"/>
              </a:cxn>
              <a:cxn ang="0">
                <a:pos x="191" y="183"/>
              </a:cxn>
              <a:cxn ang="0">
                <a:pos x="207" y="191"/>
              </a:cxn>
              <a:cxn ang="0">
                <a:pos x="239" y="215"/>
              </a:cxn>
              <a:cxn ang="0">
                <a:pos x="279" y="230"/>
              </a:cxn>
              <a:cxn ang="0">
                <a:pos x="311" y="246"/>
              </a:cxn>
              <a:cxn ang="0">
                <a:pos x="350" y="262"/>
              </a:cxn>
              <a:cxn ang="0">
                <a:pos x="350" y="262"/>
              </a:cxn>
            </a:cxnLst>
            <a:rect l="0" t="0" r="r" b="b"/>
            <a:pathLst>
              <a:path w="430" h="318">
                <a:moveTo>
                  <a:pt x="350" y="262"/>
                </a:moveTo>
                <a:lnTo>
                  <a:pt x="366" y="270"/>
                </a:lnTo>
                <a:lnTo>
                  <a:pt x="382" y="278"/>
                </a:lnTo>
                <a:lnTo>
                  <a:pt x="398" y="278"/>
                </a:lnTo>
                <a:lnTo>
                  <a:pt x="406" y="286"/>
                </a:lnTo>
                <a:lnTo>
                  <a:pt x="422" y="286"/>
                </a:lnTo>
                <a:lnTo>
                  <a:pt x="422" y="294"/>
                </a:lnTo>
                <a:lnTo>
                  <a:pt x="430" y="294"/>
                </a:lnTo>
                <a:lnTo>
                  <a:pt x="430" y="294"/>
                </a:lnTo>
                <a:lnTo>
                  <a:pt x="430" y="294"/>
                </a:lnTo>
                <a:lnTo>
                  <a:pt x="422" y="302"/>
                </a:lnTo>
                <a:lnTo>
                  <a:pt x="414" y="302"/>
                </a:lnTo>
                <a:lnTo>
                  <a:pt x="406" y="302"/>
                </a:lnTo>
                <a:lnTo>
                  <a:pt x="398" y="302"/>
                </a:lnTo>
                <a:lnTo>
                  <a:pt x="390" y="302"/>
                </a:lnTo>
                <a:lnTo>
                  <a:pt x="374" y="310"/>
                </a:lnTo>
                <a:lnTo>
                  <a:pt x="358" y="310"/>
                </a:lnTo>
                <a:lnTo>
                  <a:pt x="319" y="310"/>
                </a:lnTo>
                <a:lnTo>
                  <a:pt x="295" y="318"/>
                </a:lnTo>
                <a:lnTo>
                  <a:pt x="271" y="318"/>
                </a:lnTo>
                <a:lnTo>
                  <a:pt x="255" y="318"/>
                </a:lnTo>
                <a:lnTo>
                  <a:pt x="255" y="318"/>
                </a:lnTo>
                <a:lnTo>
                  <a:pt x="247" y="310"/>
                </a:lnTo>
                <a:lnTo>
                  <a:pt x="239" y="310"/>
                </a:lnTo>
                <a:lnTo>
                  <a:pt x="231" y="302"/>
                </a:lnTo>
                <a:lnTo>
                  <a:pt x="223" y="286"/>
                </a:lnTo>
                <a:lnTo>
                  <a:pt x="207" y="278"/>
                </a:lnTo>
                <a:lnTo>
                  <a:pt x="199" y="262"/>
                </a:lnTo>
                <a:lnTo>
                  <a:pt x="183" y="246"/>
                </a:lnTo>
                <a:lnTo>
                  <a:pt x="167" y="230"/>
                </a:lnTo>
                <a:lnTo>
                  <a:pt x="144" y="207"/>
                </a:lnTo>
                <a:lnTo>
                  <a:pt x="128" y="183"/>
                </a:lnTo>
                <a:lnTo>
                  <a:pt x="104" y="159"/>
                </a:lnTo>
                <a:lnTo>
                  <a:pt x="80" y="127"/>
                </a:lnTo>
                <a:lnTo>
                  <a:pt x="56" y="103"/>
                </a:lnTo>
                <a:lnTo>
                  <a:pt x="32" y="71"/>
                </a:lnTo>
                <a:lnTo>
                  <a:pt x="0" y="31"/>
                </a:lnTo>
                <a:lnTo>
                  <a:pt x="0" y="0"/>
                </a:lnTo>
                <a:lnTo>
                  <a:pt x="32" y="31"/>
                </a:lnTo>
                <a:lnTo>
                  <a:pt x="64" y="71"/>
                </a:lnTo>
                <a:lnTo>
                  <a:pt x="96" y="95"/>
                </a:lnTo>
                <a:lnTo>
                  <a:pt x="128" y="127"/>
                </a:lnTo>
                <a:lnTo>
                  <a:pt x="151" y="143"/>
                </a:lnTo>
                <a:lnTo>
                  <a:pt x="175" y="167"/>
                </a:lnTo>
                <a:lnTo>
                  <a:pt x="191" y="183"/>
                </a:lnTo>
                <a:lnTo>
                  <a:pt x="207" y="191"/>
                </a:lnTo>
                <a:lnTo>
                  <a:pt x="239" y="215"/>
                </a:lnTo>
                <a:lnTo>
                  <a:pt x="279" y="230"/>
                </a:lnTo>
                <a:lnTo>
                  <a:pt x="311" y="246"/>
                </a:lnTo>
                <a:lnTo>
                  <a:pt x="350" y="262"/>
                </a:lnTo>
                <a:lnTo>
                  <a:pt x="350" y="262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Freeform 40"/>
          <p:cNvSpPr/>
          <p:nvPr/>
        </p:nvSpPr>
        <p:spPr bwMode="auto">
          <a:xfrm>
            <a:off x="4285615" y="2574925"/>
            <a:ext cx="430213" cy="631825"/>
          </a:xfrm>
          <a:custGeom>
            <a:avLst/>
            <a:gdLst>
              <a:gd name="connsiteX0" fmla="*/ 1771 w 10000"/>
              <a:gd name="connsiteY0" fmla="*/ 9431 h 10000"/>
              <a:gd name="connsiteX1" fmla="*/ 1181 w 10000"/>
              <a:gd name="connsiteY1" fmla="*/ 9621 h 10000"/>
              <a:gd name="connsiteX2" fmla="*/ 590 w 10000"/>
              <a:gd name="connsiteY2" fmla="*/ 9810 h 10000"/>
              <a:gd name="connsiteX3" fmla="*/ 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810 h 10000"/>
              <a:gd name="connsiteX6" fmla="*/ 0 w 10000"/>
              <a:gd name="connsiteY6" fmla="*/ 9621 h 10000"/>
              <a:gd name="connsiteX7" fmla="*/ 590 w 10000"/>
              <a:gd name="connsiteY7" fmla="*/ 9242 h 10000"/>
              <a:gd name="connsiteX8" fmla="*/ 1181 w 10000"/>
              <a:gd name="connsiteY8" fmla="*/ 8863 h 10000"/>
              <a:gd name="connsiteX9" fmla="*/ 1771 w 10000"/>
              <a:gd name="connsiteY9" fmla="*/ 8483 h 10000"/>
              <a:gd name="connsiteX10" fmla="*/ 2657 w 10000"/>
              <a:gd name="connsiteY10" fmla="*/ 7915 h 10000"/>
              <a:gd name="connsiteX11" fmla="*/ 3247 w 10000"/>
              <a:gd name="connsiteY11" fmla="*/ 7156 h 10000"/>
              <a:gd name="connsiteX12" fmla="*/ 4096 w 10000"/>
              <a:gd name="connsiteY12" fmla="*/ 6398 h 10000"/>
              <a:gd name="connsiteX13" fmla="*/ 4686 w 10000"/>
              <a:gd name="connsiteY13" fmla="*/ 5664 h 10000"/>
              <a:gd name="connsiteX14" fmla="*/ 5572 w 10000"/>
              <a:gd name="connsiteY14" fmla="*/ 4905 h 10000"/>
              <a:gd name="connsiteX15" fmla="*/ 5867 w 10000"/>
              <a:gd name="connsiteY15" fmla="*/ 4147 h 10000"/>
              <a:gd name="connsiteX16" fmla="*/ 6458 w 10000"/>
              <a:gd name="connsiteY16" fmla="*/ 3199 h 10000"/>
              <a:gd name="connsiteX17" fmla="*/ 6753 w 10000"/>
              <a:gd name="connsiteY17" fmla="*/ 2820 h 10000"/>
              <a:gd name="connsiteX18" fmla="*/ 6753 w 10000"/>
              <a:gd name="connsiteY18" fmla="*/ 2630 h 10000"/>
              <a:gd name="connsiteX19" fmla="*/ 7048 w 10000"/>
              <a:gd name="connsiteY19" fmla="*/ 2251 h 10000"/>
              <a:gd name="connsiteX20" fmla="*/ 7048 w 10000"/>
              <a:gd name="connsiteY20" fmla="*/ 2062 h 10000"/>
              <a:gd name="connsiteX21" fmla="*/ 7048 w 10000"/>
              <a:gd name="connsiteY21" fmla="*/ 1872 h 10000"/>
              <a:gd name="connsiteX22" fmla="*/ 7048 w 10000"/>
              <a:gd name="connsiteY22" fmla="*/ 1682 h 10000"/>
              <a:gd name="connsiteX23" fmla="*/ 7048 w 10000"/>
              <a:gd name="connsiteY23" fmla="*/ 1493 h 10000"/>
              <a:gd name="connsiteX24" fmla="*/ 7048 w 10000"/>
              <a:gd name="connsiteY24" fmla="*/ 1493 h 10000"/>
              <a:gd name="connsiteX25" fmla="*/ 7048 w 10000"/>
              <a:gd name="connsiteY25" fmla="*/ 1493 h 10000"/>
              <a:gd name="connsiteX26" fmla="*/ 6458 w 10000"/>
              <a:gd name="connsiteY26" fmla="*/ 1493 h 10000"/>
              <a:gd name="connsiteX27" fmla="*/ 5867 w 10000"/>
              <a:gd name="connsiteY27" fmla="*/ 1682 h 10000"/>
              <a:gd name="connsiteX28" fmla="*/ 4982 w 10000"/>
              <a:gd name="connsiteY28" fmla="*/ 1872 h 10000"/>
              <a:gd name="connsiteX29" fmla="*/ 4096 w 10000"/>
              <a:gd name="connsiteY29" fmla="*/ 2062 h 10000"/>
              <a:gd name="connsiteX30" fmla="*/ 3247 w 10000"/>
              <a:gd name="connsiteY30" fmla="*/ 2062 h 10000"/>
              <a:gd name="connsiteX31" fmla="*/ 2952 w 10000"/>
              <a:gd name="connsiteY31" fmla="*/ 2251 h 10000"/>
              <a:gd name="connsiteX32" fmla="*/ 2657 w 10000"/>
              <a:gd name="connsiteY32" fmla="*/ 2251 h 10000"/>
              <a:gd name="connsiteX33" fmla="*/ 2362 w 10000"/>
              <a:gd name="connsiteY33" fmla="*/ 2251 h 10000"/>
              <a:gd name="connsiteX34" fmla="*/ 2066 w 10000"/>
              <a:gd name="connsiteY34" fmla="*/ 2062 h 10000"/>
              <a:gd name="connsiteX35" fmla="*/ 1771 w 10000"/>
              <a:gd name="connsiteY35" fmla="*/ 2062 h 10000"/>
              <a:gd name="connsiteX36" fmla="*/ 1181 w 10000"/>
              <a:gd name="connsiteY36" fmla="*/ 1682 h 10000"/>
              <a:gd name="connsiteX37" fmla="*/ 886 w 10000"/>
              <a:gd name="connsiteY37" fmla="*/ 1493 h 10000"/>
              <a:gd name="connsiteX38" fmla="*/ 590 w 10000"/>
              <a:gd name="connsiteY38" fmla="*/ 1303 h 10000"/>
              <a:gd name="connsiteX39" fmla="*/ 590 w 10000"/>
              <a:gd name="connsiteY39" fmla="*/ 1303 h 10000"/>
              <a:gd name="connsiteX40" fmla="*/ 886 w 10000"/>
              <a:gd name="connsiteY40" fmla="*/ 1137 h 10000"/>
              <a:gd name="connsiteX41" fmla="*/ 2066 w 10000"/>
              <a:gd name="connsiteY41" fmla="*/ 1137 h 10000"/>
              <a:gd name="connsiteX42" fmla="*/ 2362 w 10000"/>
              <a:gd name="connsiteY42" fmla="*/ 1137 h 10000"/>
              <a:gd name="connsiteX43" fmla="*/ 2952 w 10000"/>
              <a:gd name="connsiteY43" fmla="*/ 1137 h 10000"/>
              <a:gd name="connsiteX44" fmla="*/ 3801 w 10000"/>
              <a:gd name="connsiteY44" fmla="*/ 1137 h 10000"/>
              <a:gd name="connsiteX45" fmla="*/ 4686 w 10000"/>
              <a:gd name="connsiteY45" fmla="*/ 948 h 10000"/>
              <a:gd name="connsiteX46" fmla="*/ 5572 w 10000"/>
              <a:gd name="connsiteY46" fmla="*/ 758 h 10000"/>
              <a:gd name="connsiteX47" fmla="*/ 6458 w 10000"/>
              <a:gd name="connsiteY47" fmla="*/ 758 h 10000"/>
              <a:gd name="connsiteX48" fmla="*/ 7048 w 10000"/>
              <a:gd name="connsiteY48" fmla="*/ 569 h 10000"/>
              <a:gd name="connsiteX49" fmla="*/ 7343 w 10000"/>
              <a:gd name="connsiteY49" fmla="*/ 379 h 10000"/>
              <a:gd name="connsiteX50" fmla="*/ 7638 w 10000"/>
              <a:gd name="connsiteY50" fmla="*/ 190 h 10000"/>
              <a:gd name="connsiteX51" fmla="*/ 7934 w 10000"/>
              <a:gd name="connsiteY51" fmla="*/ 0 h 10000"/>
              <a:gd name="connsiteX52" fmla="*/ 8229 w 10000"/>
              <a:gd name="connsiteY52" fmla="*/ 0 h 10000"/>
              <a:gd name="connsiteX53" fmla="*/ 8229 w 10000"/>
              <a:gd name="connsiteY53" fmla="*/ 190 h 10000"/>
              <a:gd name="connsiteX54" fmla="*/ 8819 w 10000"/>
              <a:gd name="connsiteY54" fmla="*/ 379 h 10000"/>
              <a:gd name="connsiteX55" fmla="*/ 9114 w 10000"/>
              <a:gd name="connsiteY55" fmla="*/ 379 h 10000"/>
              <a:gd name="connsiteX56" fmla="*/ 9410 w 10000"/>
              <a:gd name="connsiteY56" fmla="*/ 569 h 10000"/>
              <a:gd name="connsiteX57" fmla="*/ 9705 w 10000"/>
              <a:gd name="connsiteY57" fmla="*/ 758 h 10000"/>
              <a:gd name="connsiteX58" fmla="*/ 10000 w 10000"/>
              <a:gd name="connsiteY58" fmla="*/ 948 h 10000"/>
              <a:gd name="connsiteX59" fmla="*/ 10000 w 10000"/>
              <a:gd name="connsiteY59" fmla="*/ 1137 h 10000"/>
              <a:gd name="connsiteX60" fmla="*/ 9705 w 10000"/>
              <a:gd name="connsiteY60" fmla="*/ 1493 h 10000"/>
              <a:gd name="connsiteX61" fmla="*/ 9705 w 10000"/>
              <a:gd name="connsiteY61" fmla="*/ 1682 h 10000"/>
              <a:gd name="connsiteX62" fmla="*/ 9410 w 10000"/>
              <a:gd name="connsiteY62" fmla="*/ 1682 h 10000"/>
              <a:gd name="connsiteX63" fmla="*/ 9410 w 10000"/>
              <a:gd name="connsiteY63" fmla="*/ 1872 h 10000"/>
              <a:gd name="connsiteX64" fmla="*/ 9114 w 10000"/>
              <a:gd name="connsiteY64" fmla="*/ 2062 h 10000"/>
              <a:gd name="connsiteX65" fmla="*/ 8819 w 10000"/>
              <a:gd name="connsiteY65" fmla="*/ 2251 h 10000"/>
              <a:gd name="connsiteX66" fmla="*/ 8819 w 10000"/>
              <a:gd name="connsiteY66" fmla="*/ 2441 h 10000"/>
              <a:gd name="connsiteX67" fmla="*/ 8524 w 10000"/>
              <a:gd name="connsiteY67" fmla="*/ 2820 h 10000"/>
              <a:gd name="connsiteX68" fmla="*/ 8229 w 10000"/>
              <a:gd name="connsiteY68" fmla="*/ 3199 h 10000"/>
              <a:gd name="connsiteX69" fmla="*/ 8229 w 10000"/>
              <a:gd name="connsiteY69" fmla="*/ 3768 h 10000"/>
              <a:gd name="connsiteX70" fmla="*/ 7638 w 10000"/>
              <a:gd name="connsiteY70" fmla="*/ 4526 h 10000"/>
              <a:gd name="connsiteX71" fmla="*/ 6753 w 10000"/>
              <a:gd name="connsiteY71" fmla="*/ 5474 h 10000"/>
              <a:gd name="connsiteX72" fmla="*/ 6162 w 10000"/>
              <a:gd name="connsiteY72" fmla="*/ 6209 h 10000"/>
              <a:gd name="connsiteX73" fmla="*/ 5277 w 10000"/>
              <a:gd name="connsiteY73" fmla="*/ 6967 h 10000"/>
              <a:gd name="connsiteX74" fmla="*/ 4391 w 10000"/>
              <a:gd name="connsiteY74" fmla="*/ 7725 h 10000"/>
              <a:gd name="connsiteX75" fmla="*/ 3506 w 10000"/>
              <a:gd name="connsiteY75" fmla="*/ 8294 h 10000"/>
              <a:gd name="connsiteX76" fmla="*/ 2657 w 10000"/>
              <a:gd name="connsiteY76" fmla="*/ 8863 h 10000"/>
              <a:gd name="connsiteX77" fmla="*/ 1771 w 10000"/>
              <a:gd name="connsiteY77" fmla="*/ 9431 h 10000"/>
              <a:gd name="connsiteX78" fmla="*/ 1771 w 10000"/>
              <a:gd name="connsiteY78" fmla="*/ 9431 h 10000"/>
              <a:gd name="connsiteX0-1" fmla="*/ 1771 w 10000"/>
              <a:gd name="connsiteY0-2" fmla="*/ 9431 h 10000"/>
              <a:gd name="connsiteX1-3" fmla="*/ 1181 w 10000"/>
              <a:gd name="connsiteY1-4" fmla="*/ 9621 h 10000"/>
              <a:gd name="connsiteX2-5" fmla="*/ 590 w 10000"/>
              <a:gd name="connsiteY2-6" fmla="*/ 9810 h 10000"/>
              <a:gd name="connsiteX3-7" fmla="*/ 0 w 10000"/>
              <a:gd name="connsiteY3-8" fmla="*/ 10000 h 10000"/>
              <a:gd name="connsiteX4-9" fmla="*/ 0 w 10000"/>
              <a:gd name="connsiteY4-10" fmla="*/ 10000 h 10000"/>
              <a:gd name="connsiteX5-11" fmla="*/ 0 w 10000"/>
              <a:gd name="connsiteY5-12" fmla="*/ 9810 h 10000"/>
              <a:gd name="connsiteX6-13" fmla="*/ 0 w 10000"/>
              <a:gd name="connsiteY6-14" fmla="*/ 9621 h 10000"/>
              <a:gd name="connsiteX7-15" fmla="*/ 590 w 10000"/>
              <a:gd name="connsiteY7-16" fmla="*/ 9242 h 10000"/>
              <a:gd name="connsiteX8-17" fmla="*/ 1181 w 10000"/>
              <a:gd name="connsiteY8-18" fmla="*/ 8863 h 10000"/>
              <a:gd name="connsiteX9-19" fmla="*/ 1771 w 10000"/>
              <a:gd name="connsiteY9-20" fmla="*/ 8483 h 10000"/>
              <a:gd name="connsiteX10-21" fmla="*/ 2657 w 10000"/>
              <a:gd name="connsiteY10-22" fmla="*/ 7915 h 10000"/>
              <a:gd name="connsiteX11-23" fmla="*/ 3247 w 10000"/>
              <a:gd name="connsiteY11-24" fmla="*/ 7156 h 10000"/>
              <a:gd name="connsiteX12-25" fmla="*/ 4096 w 10000"/>
              <a:gd name="connsiteY12-26" fmla="*/ 6398 h 10000"/>
              <a:gd name="connsiteX13-27" fmla="*/ 4686 w 10000"/>
              <a:gd name="connsiteY13-28" fmla="*/ 5664 h 10000"/>
              <a:gd name="connsiteX14-29" fmla="*/ 5572 w 10000"/>
              <a:gd name="connsiteY14-30" fmla="*/ 4905 h 10000"/>
              <a:gd name="connsiteX15-31" fmla="*/ 5867 w 10000"/>
              <a:gd name="connsiteY15-32" fmla="*/ 4147 h 10000"/>
              <a:gd name="connsiteX16-33" fmla="*/ 6458 w 10000"/>
              <a:gd name="connsiteY16-34" fmla="*/ 3199 h 10000"/>
              <a:gd name="connsiteX17-35" fmla="*/ 6753 w 10000"/>
              <a:gd name="connsiteY17-36" fmla="*/ 2820 h 10000"/>
              <a:gd name="connsiteX18-37" fmla="*/ 6753 w 10000"/>
              <a:gd name="connsiteY18-38" fmla="*/ 2630 h 10000"/>
              <a:gd name="connsiteX19-39" fmla="*/ 7048 w 10000"/>
              <a:gd name="connsiteY19-40" fmla="*/ 2251 h 10000"/>
              <a:gd name="connsiteX20-41" fmla="*/ 7048 w 10000"/>
              <a:gd name="connsiteY20-42" fmla="*/ 2062 h 10000"/>
              <a:gd name="connsiteX21-43" fmla="*/ 7048 w 10000"/>
              <a:gd name="connsiteY21-44" fmla="*/ 1872 h 10000"/>
              <a:gd name="connsiteX22-45" fmla="*/ 7048 w 10000"/>
              <a:gd name="connsiteY22-46" fmla="*/ 1682 h 10000"/>
              <a:gd name="connsiteX23-47" fmla="*/ 7048 w 10000"/>
              <a:gd name="connsiteY23-48" fmla="*/ 1493 h 10000"/>
              <a:gd name="connsiteX24-49" fmla="*/ 7048 w 10000"/>
              <a:gd name="connsiteY24-50" fmla="*/ 1493 h 10000"/>
              <a:gd name="connsiteX25-51" fmla="*/ 7048 w 10000"/>
              <a:gd name="connsiteY25-52" fmla="*/ 1493 h 10000"/>
              <a:gd name="connsiteX26-53" fmla="*/ 6458 w 10000"/>
              <a:gd name="connsiteY26-54" fmla="*/ 1493 h 10000"/>
              <a:gd name="connsiteX27-55" fmla="*/ 5867 w 10000"/>
              <a:gd name="connsiteY27-56" fmla="*/ 1682 h 10000"/>
              <a:gd name="connsiteX28-57" fmla="*/ 4982 w 10000"/>
              <a:gd name="connsiteY28-58" fmla="*/ 1872 h 10000"/>
              <a:gd name="connsiteX29-59" fmla="*/ 4096 w 10000"/>
              <a:gd name="connsiteY29-60" fmla="*/ 2062 h 10000"/>
              <a:gd name="connsiteX30-61" fmla="*/ 3247 w 10000"/>
              <a:gd name="connsiteY30-62" fmla="*/ 2062 h 10000"/>
              <a:gd name="connsiteX31-63" fmla="*/ 2952 w 10000"/>
              <a:gd name="connsiteY31-64" fmla="*/ 2251 h 10000"/>
              <a:gd name="connsiteX32-65" fmla="*/ 2657 w 10000"/>
              <a:gd name="connsiteY32-66" fmla="*/ 2251 h 10000"/>
              <a:gd name="connsiteX33-67" fmla="*/ 2362 w 10000"/>
              <a:gd name="connsiteY33-68" fmla="*/ 2251 h 10000"/>
              <a:gd name="connsiteX34-69" fmla="*/ 2066 w 10000"/>
              <a:gd name="connsiteY34-70" fmla="*/ 2062 h 10000"/>
              <a:gd name="connsiteX35-71" fmla="*/ 1771 w 10000"/>
              <a:gd name="connsiteY35-72" fmla="*/ 2062 h 10000"/>
              <a:gd name="connsiteX36-73" fmla="*/ 1181 w 10000"/>
              <a:gd name="connsiteY36-74" fmla="*/ 1682 h 10000"/>
              <a:gd name="connsiteX37-75" fmla="*/ 886 w 10000"/>
              <a:gd name="connsiteY37-76" fmla="*/ 1493 h 10000"/>
              <a:gd name="connsiteX38-77" fmla="*/ 590 w 10000"/>
              <a:gd name="connsiteY38-78" fmla="*/ 1303 h 10000"/>
              <a:gd name="connsiteX39-79" fmla="*/ 886 w 10000"/>
              <a:gd name="connsiteY39-80" fmla="*/ 1137 h 10000"/>
              <a:gd name="connsiteX40-81" fmla="*/ 2066 w 10000"/>
              <a:gd name="connsiteY40-82" fmla="*/ 1137 h 10000"/>
              <a:gd name="connsiteX41-83" fmla="*/ 2362 w 10000"/>
              <a:gd name="connsiteY41-84" fmla="*/ 1137 h 10000"/>
              <a:gd name="connsiteX42-85" fmla="*/ 2952 w 10000"/>
              <a:gd name="connsiteY42-86" fmla="*/ 1137 h 10000"/>
              <a:gd name="connsiteX43-87" fmla="*/ 3801 w 10000"/>
              <a:gd name="connsiteY43-88" fmla="*/ 1137 h 10000"/>
              <a:gd name="connsiteX44-89" fmla="*/ 4686 w 10000"/>
              <a:gd name="connsiteY44-90" fmla="*/ 948 h 10000"/>
              <a:gd name="connsiteX45-91" fmla="*/ 5572 w 10000"/>
              <a:gd name="connsiteY45-92" fmla="*/ 758 h 10000"/>
              <a:gd name="connsiteX46-93" fmla="*/ 6458 w 10000"/>
              <a:gd name="connsiteY46-94" fmla="*/ 758 h 10000"/>
              <a:gd name="connsiteX47-95" fmla="*/ 7048 w 10000"/>
              <a:gd name="connsiteY47-96" fmla="*/ 569 h 10000"/>
              <a:gd name="connsiteX48-97" fmla="*/ 7343 w 10000"/>
              <a:gd name="connsiteY48-98" fmla="*/ 379 h 10000"/>
              <a:gd name="connsiteX49-99" fmla="*/ 7638 w 10000"/>
              <a:gd name="connsiteY49-100" fmla="*/ 190 h 10000"/>
              <a:gd name="connsiteX50-101" fmla="*/ 7934 w 10000"/>
              <a:gd name="connsiteY50-102" fmla="*/ 0 h 10000"/>
              <a:gd name="connsiteX51-103" fmla="*/ 8229 w 10000"/>
              <a:gd name="connsiteY51-104" fmla="*/ 0 h 10000"/>
              <a:gd name="connsiteX52-105" fmla="*/ 8229 w 10000"/>
              <a:gd name="connsiteY52-106" fmla="*/ 190 h 10000"/>
              <a:gd name="connsiteX53-107" fmla="*/ 8819 w 10000"/>
              <a:gd name="connsiteY53-108" fmla="*/ 379 h 10000"/>
              <a:gd name="connsiteX54-109" fmla="*/ 9114 w 10000"/>
              <a:gd name="connsiteY54-110" fmla="*/ 379 h 10000"/>
              <a:gd name="connsiteX55-111" fmla="*/ 9410 w 10000"/>
              <a:gd name="connsiteY55-112" fmla="*/ 569 h 10000"/>
              <a:gd name="connsiteX56-113" fmla="*/ 9705 w 10000"/>
              <a:gd name="connsiteY56-114" fmla="*/ 758 h 10000"/>
              <a:gd name="connsiteX57-115" fmla="*/ 10000 w 10000"/>
              <a:gd name="connsiteY57-116" fmla="*/ 948 h 10000"/>
              <a:gd name="connsiteX58-117" fmla="*/ 10000 w 10000"/>
              <a:gd name="connsiteY58-118" fmla="*/ 1137 h 10000"/>
              <a:gd name="connsiteX59-119" fmla="*/ 9705 w 10000"/>
              <a:gd name="connsiteY59-120" fmla="*/ 1493 h 10000"/>
              <a:gd name="connsiteX60-121" fmla="*/ 9705 w 10000"/>
              <a:gd name="connsiteY60-122" fmla="*/ 1682 h 10000"/>
              <a:gd name="connsiteX61-123" fmla="*/ 9410 w 10000"/>
              <a:gd name="connsiteY61-124" fmla="*/ 1682 h 10000"/>
              <a:gd name="connsiteX62-125" fmla="*/ 9410 w 10000"/>
              <a:gd name="connsiteY62-126" fmla="*/ 1872 h 10000"/>
              <a:gd name="connsiteX63-127" fmla="*/ 9114 w 10000"/>
              <a:gd name="connsiteY63-128" fmla="*/ 2062 h 10000"/>
              <a:gd name="connsiteX64-129" fmla="*/ 8819 w 10000"/>
              <a:gd name="connsiteY64-130" fmla="*/ 2251 h 10000"/>
              <a:gd name="connsiteX65-131" fmla="*/ 8819 w 10000"/>
              <a:gd name="connsiteY65-132" fmla="*/ 2441 h 10000"/>
              <a:gd name="connsiteX66-133" fmla="*/ 8524 w 10000"/>
              <a:gd name="connsiteY66-134" fmla="*/ 2820 h 10000"/>
              <a:gd name="connsiteX67-135" fmla="*/ 8229 w 10000"/>
              <a:gd name="connsiteY67-136" fmla="*/ 3199 h 10000"/>
              <a:gd name="connsiteX68-137" fmla="*/ 8229 w 10000"/>
              <a:gd name="connsiteY68-138" fmla="*/ 3768 h 10000"/>
              <a:gd name="connsiteX69-139" fmla="*/ 7638 w 10000"/>
              <a:gd name="connsiteY69-140" fmla="*/ 4526 h 10000"/>
              <a:gd name="connsiteX70-141" fmla="*/ 6753 w 10000"/>
              <a:gd name="connsiteY70-142" fmla="*/ 5474 h 10000"/>
              <a:gd name="connsiteX71-143" fmla="*/ 6162 w 10000"/>
              <a:gd name="connsiteY71-144" fmla="*/ 6209 h 10000"/>
              <a:gd name="connsiteX72-145" fmla="*/ 5277 w 10000"/>
              <a:gd name="connsiteY72-146" fmla="*/ 6967 h 10000"/>
              <a:gd name="connsiteX73-147" fmla="*/ 4391 w 10000"/>
              <a:gd name="connsiteY73-148" fmla="*/ 7725 h 10000"/>
              <a:gd name="connsiteX74-149" fmla="*/ 3506 w 10000"/>
              <a:gd name="connsiteY74-150" fmla="*/ 8294 h 10000"/>
              <a:gd name="connsiteX75-151" fmla="*/ 2657 w 10000"/>
              <a:gd name="connsiteY75-152" fmla="*/ 8863 h 10000"/>
              <a:gd name="connsiteX76-153" fmla="*/ 1771 w 10000"/>
              <a:gd name="connsiteY76-154" fmla="*/ 9431 h 10000"/>
              <a:gd name="connsiteX77-155" fmla="*/ 1771 w 10000"/>
              <a:gd name="connsiteY77-156" fmla="*/ 9431 h 10000"/>
              <a:gd name="connsiteX0-157" fmla="*/ 1771 w 10000"/>
              <a:gd name="connsiteY0-158" fmla="*/ 9431 h 10000"/>
              <a:gd name="connsiteX1-159" fmla="*/ 1181 w 10000"/>
              <a:gd name="connsiteY1-160" fmla="*/ 9621 h 10000"/>
              <a:gd name="connsiteX2-161" fmla="*/ 590 w 10000"/>
              <a:gd name="connsiteY2-162" fmla="*/ 9810 h 10000"/>
              <a:gd name="connsiteX3-163" fmla="*/ 0 w 10000"/>
              <a:gd name="connsiteY3-164" fmla="*/ 10000 h 10000"/>
              <a:gd name="connsiteX4-165" fmla="*/ 0 w 10000"/>
              <a:gd name="connsiteY4-166" fmla="*/ 10000 h 10000"/>
              <a:gd name="connsiteX5-167" fmla="*/ 0 w 10000"/>
              <a:gd name="connsiteY5-168" fmla="*/ 9810 h 10000"/>
              <a:gd name="connsiteX6-169" fmla="*/ 0 w 10000"/>
              <a:gd name="connsiteY6-170" fmla="*/ 9621 h 10000"/>
              <a:gd name="connsiteX7-171" fmla="*/ 590 w 10000"/>
              <a:gd name="connsiteY7-172" fmla="*/ 9242 h 10000"/>
              <a:gd name="connsiteX8-173" fmla="*/ 1181 w 10000"/>
              <a:gd name="connsiteY8-174" fmla="*/ 8863 h 10000"/>
              <a:gd name="connsiteX9-175" fmla="*/ 1771 w 10000"/>
              <a:gd name="connsiteY9-176" fmla="*/ 8483 h 10000"/>
              <a:gd name="connsiteX10-177" fmla="*/ 2657 w 10000"/>
              <a:gd name="connsiteY10-178" fmla="*/ 7915 h 10000"/>
              <a:gd name="connsiteX11-179" fmla="*/ 3247 w 10000"/>
              <a:gd name="connsiteY11-180" fmla="*/ 7156 h 10000"/>
              <a:gd name="connsiteX12-181" fmla="*/ 4096 w 10000"/>
              <a:gd name="connsiteY12-182" fmla="*/ 6398 h 10000"/>
              <a:gd name="connsiteX13-183" fmla="*/ 4686 w 10000"/>
              <a:gd name="connsiteY13-184" fmla="*/ 5664 h 10000"/>
              <a:gd name="connsiteX14-185" fmla="*/ 5572 w 10000"/>
              <a:gd name="connsiteY14-186" fmla="*/ 4905 h 10000"/>
              <a:gd name="connsiteX15-187" fmla="*/ 5867 w 10000"/>
              <a:gd name="connsiteY15-188" fmla="*/ 4147 h 10000"/>
              <a:gd name="connsiteX16-189" fmla="*/ 6458 w 10000"/>
              <a:gd name="connsiteY16-190" fmla="*/ 3199 h 10000"/>
              <a:gd name="connsiteX17-191" fmla="*/ 6753 w 10000"/>
              <a:gd name="connsiteY17-192" fmla="*/ 2820 h 10000"/>
              <a:gd name="connsiteX18-193" fmla="*/ 6753 w 10000"/>
              <a:gd name="connsiteY18-194" fmla="*/ 2630 h 10000"/>
              <a:gd name="connsiteX19-195" fmla="*/ 7048 w 10000"/>
              <a:gd name="connsiteY19-196" fmla="*/ 2251 h 10000"/>
              <a:gd name="connsiteX20-197" fmla="*/ 7048 w 10000"/>
              <a:gd name="connsiteY20-198" fmla="*/ 2062 h 10000"/>
              <a:gd name="connsiteX21-199" fmla="*/ 7048 w 10000"/>
              <a:gd name="connsiteY21-200" fmla="*/ 1872 h 10000"/>
              <a:gd name="connsiteX22-201" fmla="*/ 7048 w 10000"/>
              <a:gd name="connsiteY22-202" fmla="*/ 1682 h 10000"/>
              <a:gd name="connsiteX23-203" fmla="*/ 7048 w 10000"/>
              <a:gd name="connsiteY23-204" fmla="*/ 1493 h 10000"/>
              <a:gd name="connsiteX24-205" fmla="*/ 7048 w 10000"/>
              <a:gd name="connsiteY24-206" fmla="*/ 1493 h 10000"/>
              <a:gd name="connsiteX25-207" fmla="*/ 7048 w 10000"/>
              <a:gd name="connsiteY25-208" fmla="*/ 1493 h 10000"/>
              <a:gd name="connsiteX26-209" fmla="*/ 6458 w 10000"/>
              <a:gd name="connsiteY26-210" fmla="*/ 1493 h 10000"/>
              <a:gd name="connsiteX27-211" fmla="*/ 5867 w 10000"/>
              <a:gd name="connsiteY27-212" fmla="*/ 1682 h 10000"/>
              <a:gd name="connsiteX28-213" fmla="*/ 4982 w 10000"/>
              <a:gd name="connsiteY28-214" fmla="*/ 1872 h 10000"/>
              <a:gd name="connsiteX29-215" fmla="*/ 4096 w 10000"/>
              <a:gd name="connsiteY29-216" fmla="*/ 2062 h 10000"/>
              <a:gd name="connsiteX30-217" fmla="*/ 3247 w 10000"/>
              <a:gd name="connsiteY30-218" fmla="*/ 2062 h 10000"/>
              <a:gd name="connsiteX31-219" fmla="*/ 2952 w 10000"/>
              <a:gd name="connsiteY31-220" fmla="*/ 2251 h 10000"/>
              <a:gd name="connsiteX32-221" fmla="*/ 2657 w 10000"/>
              <a:gd name="connsiteY32-222" fmla="*/ 2251 h 10000"/>
              <a:gd name="connsiteX33-223" fmla="*/ 2362 w 10000"/>
              <a:gd name="connsiteY33-224" fmla="*/ 2251 h 10000"/>
              <a:gd name="connsiteX34-225" fmla="*/ 2066 w 10000"/>
              <a:gd name="connsiteY34-226" fmla="*/ 2062 h 10000"/>
              <a:gd name="connsiteX35-227" fmla="*/ 1771 w 10000"/>
              <a:gd name="connsiteY35-228" fmla="*/ 2062 h 10000"/>
              <a:gd name="connsiteX36-229" fmla="*/ 1181 w 10000"/>
              <a:gd name="connsiteY36-230" fmla="*/ 1682 h 10000"/>
              <a:gd name="connsiteX37-231" fmla="*/ 886 w 10000"/>
              <a:gd name="connsiteY37-232" fmla="*/ 1493 h 10000"/>
              <a:gd name="connsiteX38-233" fmla="*/ 590 w 10000"/>
              <a:gd name="connsiteY38-234" fmla="*/ 1303 h 10000"/>
              <a:gd name="connsiteX39-235" fmla="*/ 2066 w 10000"/>
              <a:gd name="connsiteY39-236" fmla="*/ 1137 h 10000"/>
              <a:gd name="connsiteX40-237" fmla="*/ 2362 w 10000"/>
              <a:gd name="connsiteY40-238" fmla="*/ 1137 h 10000"/>
              <a:gd name="connsiteX41-239" fmla="*/ 2952 w 10000"/>
              <a:gd name="connsiteY41-240" fmla="*/ 1137 h 10000"/>
              <a:gd name="connsiteX42-241" fmla="*/ 3801 w 10000"/>
              <a:gd name="connsiteY42-242" fmla="*/ 1137 h 10000"/>
              <a:gd name="connsiteX43-243" fmla="*/ 4686 w 10000"/>
              <a:gd name="connsiteY43-244" fmla="*/ 948 h 10000"/>
              <a:gd name="connsiteX44-245" fmla="*/ 5572 w 10000"/>
              <a:gd name="connsiteY44-246" fmla="*/ 758 h 10000"/>
              <a:gd name="connsiteX45-247" fmla="*/ 6458 w 10000"/>
              <a:gd name="connsiteY45-248" fmla="*/ 758 h 10000"/>
              <a:gd name="connsiteX46-249" fmla="*/ 7048 w 10000"/>
              <a:gd name="connsiteY46-250" fmla="*/ 569 h 10000"/>
              <a:gd name="connsiteX47-251" fmla="*/ 7343 w 10000"/>
              <a:gd name="connsiteY47-252" fmla="*/ 379 h 10000"/>
              <a:gd name="connsiteX48-253" fmla="*/ 7638 w 10000"/>
              <a:gd name="connsiteY48-254" fmla="*/ 190 h 10000"/>
              <a:gd name="connsiteX49-255" fmla="*/ 7934 w 10000"/>
              <a:gd name="connsiteY49-256" fmla="*/ 0 h 10000"/>
              <a:gd name="connsiteX50-257" fmla="*/ 8229 w 10000"/>
              <a:gd name="connsiteY50-258" fmla="*/ 0 h 10000"/>
              <a:gd name="connsiteX51-259" fmla="*/ 8229 w 10000"/>
              <a:gd name="connsiteY51-260" fmla="*/ 190 h 10000"/>
              <a:gd name="connsiteX52-261" fmla="*/ 8819 w 10000"/>
              <a:gd name="connsiteY52-262" fmla="*/ 379 h 10000"/>
              <a:gd name="connsiteX53-263" fmla="*/ 9114 w 10000"/>
              <a:gd name="connsiteY53-264" fmla="*/ 379 h 10000"/>
              <a:gd name="connsiteX54-265" fmla="*/ 9410 w 10000"/>
              <a:gd name="connsiteY54-266" fmla="*/ 569 h 10000"/>
              <a:gd name="connsiteX55-267" fmla="*/ 9705 w 10000"/>
              <a:gd name="connsiteY55-268" fmla="*/ 758 h 10000"/>
              <a:gd name="connsiteX56-269" fmla="*/ 10000 w 10000"/>
              <a:gd name="connsiteY56-270" fmla="*/ 948 h 10000"/>
              <a:gd name="connsiteX57-271" fmla="*/ 10000 w 10000"/>
              <a:gd name="connsiteY57-272" fmla="*/ 1137 h 10000"/>
              <a:gd name="connsiteX58-273" fmla="*/ 9705 w 10000"/>
              <a:gd name="connsiteY58-274" fmla="*/ 1493 h 10000"/>
              <a:gd name="connsiteX59-275" fmla="*/ 9705 w 10000"/>
              <a:gd name="connsiteY59-276" fmla="*/ 1682 h 10000"/>
              <a:gd name="connsiteX60-277" fmla="*/ 9410 w 10000"/>
              <a:gd name="connsiteY60-278" fmla="*/ 1682 h 10000"/>
              <a:gd name="connsiteX61-279" fmla="*/ 9410 w 10000"/>
              <a:gd name="connsiteY61-280" fmla="*/ 1872 h 10000"/>
              <a:gd name="connsiteX62-281" fmla="*/ 9114 w 10000"/>
              <a:gd name="connsiteY62-282" fmla="*/ 2062 h 10000"/>
              <a:gd name="connsiteX63-283" fmla="*/ 8819 w 10000"/>
              <a:gd name="connsiteY63-284" fmla="*/ 2251 h 10000"/>
              <a:gd name="connsiteX64-285" fmla="*/ 8819 w 10000"/>
              <a:gd name="connsiteY64-286" fmla="*/ 2441 h 10000"/>
              <a:gd name="connsiteX65-287" fmla="*/ 8524 w 10000"/>
              <a:gd name="connsiteY65-288" fmla="*/ 2820 h 10000"/>
              <a:gd name="connsiteX66-289" fmla="*/ 8229 w 10000"/>
              <a:gd name="connsiteY66-290" fmla="*/ 3199 h 10000"/>
              <a:gd name="connsiteX67-291" fmla="*/ 8229 w 10000"/>
              <a:gd name="connsiteY67-292" fmla="*/ 3768 h 10000"/>
              <a:gd name="connsiteX68-293" fmla="*/ 7638 w 10000"/>
              <a:gd name="connsiteY68-294" fmla="*/ 4526 h 10000"/>
              <a:gd name="connsiteX69-295" fmla="*/ 6753 w 10000"/>
              <a:gd name="connsiteY69-296" fmla="*/ 5474 h 10000"/>
              <a:gd name="connsiteX70-297" fmla="*/ 6162 w 10000"/>
              <a:gd name="connsiteY70-298" fmla="*/ 6209 h 10000"/>
              <a:gd name="connsiteX71-299" fmla="*/ 5277 w 10000"/>
              <a:gd name="connsiteY71-300" fmla="*/ 6967 h 10000"/>
              <a:gd name="connsiteX72-301" fmla="*/ 4391 w 10000"/>
              <a:gd name="connsiteY72-302" fmla="*/ 7725 h 10000"/>
              <a:gd name="connsiteX73-303" fmla="*/ 3506 w 10000"/>
              <a:gd name="connsiteY73-304" fmla="*/ 8294 h 10000"/>
              <a:gd name="connsiteX74-305" fmla="*/ 2657 w 10000"/>
              <a:gd name="connsiteY74-306" fmla="*/ 8863 h 10000"/>
              <a:gd name="connsiteX75-307" fmla="*/ 1771 w 10000"/>
              <a:gd name="connsiteY75-308" fmla="*/ 9431 h 10000"/>
              <a:gd name="connsiteX76-309" fmla="*/ 1771 w 10000"/>
              <a:gd name="connsiteY76-310" fmla="*/ 9431 h 10000"/>
              <a:gd name="connsiteX0-311" fmla="*/ 1771 w 10000"/>
              <a:gd name="connsiteY0-312" fmla="*/ 9431 h 10000"/>
              <a:gd name="connsiteX1-313" fmla="*/ 1181 w 10000"/>
              <a:gd name="connsiteY1-314" fmla="*/ 9621 h 10000"/>
              <a:gd name="connsiteX2-315" fmla="*/ 590 w 10000"/>
              <a:gd name="connsiteY2-316" fmla="*/ 9810 h 10000"/>
              <a:gd name="connsiteX3-317" fmla="*/ 0 w 10000"/>
              <a:gd name="connsiteY3-318" fmla="*/ 10000 h 10000"/>
              <a:gd name="connsiteX4-319" fmla="*/ 0 w 10000"/>
              <a:gd name="connsiteY4-320" fmla="*/ 10000 h 10000"/>
              <a:gd name="connsiteX5-321" fmla="*/ 0 w 10000"/>
              <a:gd name="connsiteY5-322" fmla="*/ 9810 h 10000"/>
              <a:gd name="connsiteX6-323" fmla="*/ 0 w 10000"/>
              <a:gd name="connsiteY6-324" fmla="*/ 9621 h 10000"/>
              <a:gd name="connsiteX7-325" fmla="*/ 590 w 10000"/>
              <a:gd name="connsiteY7-326" fmla="*/ 9242 h 10000"/>
              <a:gd name="connsiteX8-327" fmla="*/ 1181 w 10000"/>
              <a:gd name="connsiteY8-328" fmla="*/ 8863 h 10000"/>
              <a:gd name="connsiteX9-329" fmla="*/ 1771 w 10000"/>
              <a:gd name="connsiteY9-330" fmla="*/ 8483 h 10000"/>
              <a:gd name="connsiteX10-331" fmla="*/ 2657 w 10000"/>
              <a:gd name="connsiteY10-332" fmla="*/ 7915 h 10000"/>
              <a:gd name="connsiteX11-333" fmla="*/ 3247 w 10000"/>
              <a:gd name="connsiteY11-334" fmla="*/ 7156 h 10000"/>
              <a:gd name="connsiteX12-335" fmla="*/ 4096 w 10000"/>
              <a:gd name="connsiteY12-336" fmla="*/ 6398 h 10000"/>
              <a:gd name="connsiteX13-337" fmla="*/ 4686 w 10000"/>
              <a:gd name="connsiteY13-338" fmla="*/ 5664 h 10000"/>
              <a:gd name="connsiteX14-339" fmla="*/ 5572 w 10000"/>
              <a:gd name="connsiteY14-340" fmla="*/ 4905 h 10000"/>
              <a:gd name="connsiteX15-341" fmla="*/ 5867 w 10000"/>
              <a:gd name="connsiteY15-342" fmla="*/ 4147 h 10000"/>
              <a:gd name="connsiteX16-343" fmla="*/ 6458 w 10000"/>
              <a:gd name="connsiteY16-344" fmla="*/ 3199 h 10000"/>
              <a:gd name="connsiteX17-345" fmla="*/ 6753 w 10000"/>
              <a:gd name="connsiteY17-346" fmla="*/ 2820 h 10000"/>
              <a:gd name="connsiteX18-347" fmla="*/ 6753 w 10000"/>
              <a:gd name="connsiteY18-348" fmla="*/ 2630 h 10000"/>
              <a:gd name="connsiteX19-349" fmla="*/ 7048 w 10000"/>
              <a:gd name="connsiteY19-350" fmla="*/ 2251 h 10000"/>
              <a:gd name="connsiteX20-351" fmla="*/ 7048 w 10000"/>
              <a:gd name="connsiteY20-352" fmla="*/ 2062 h 10000"/>
              <a:gd name="connsiteX21-353" fmla="*/ 7048 w 10000"/>
              <a:gd name="connsiteY21-354" fmla="*/ 1872 h 10000"/>
              <a:gd name="connsiteX22-355" fmla="*/ 7048 w 10000"/>
              <a:gd name="connsiteY22-356" fmla="*/ 1682 h 10000"/>
              <a:gd name="connsiteX23-357" fmla="*/ 7048 w 10000"/>
              <a:gd name="connsiteY23-358" fmla="*/ 1493 h 10000"/>
              <a:gd name="connsiteX24-359" fmla="*/ 7048 w 10000"/>
              <a:gd name="connsiteY24-360" fmla="*/ 1493 h 10000"/>
              <a:gd name="connsiteX25-361" fmla="*/ 7048 w 10000"/>
              <a:gd name="connsiteY25-362" fmla="*/ 1493 h 10000"/>
              <a:gd name="connsiteX26-363" fmla="*/ 6458 w 10000"/>
              <a:gd name="connsiteY26-364" fmla="*/ 1493 h 10000"/>
              <a:gd name="connsiteX27-365" fmla="*/ 5867 w 10000"/>
              <a:gd name="connsiteY27-366" fmla="*/ 1682 h 10000"/>
              <a:gd name="connsiteX28-367" fmla="*/ 4982 w 10000"/>
              <a:gd name="connsiteY28-368" fmla="*/ 1872 h 10000"/>
              <a:gd name="connsiteX29-369" fmla="*/ 4096 w 10000"/>
              <a:gd name="connsiteY29-370" fmla="*/ 2062 h 10000"/>
              <a:gd name="connsiteX30-371" fmla="*/ 3247 w 10000"/>
              <a:gd name="connsiteY30-372" fmla="*/ 2062 h 10000"/>
              <a:gd name="connsiteX31-373" fmla="*/ 2952 w 10000"/>
              <a:gd name="connsiteY31-374" fmla="*/ 2251 h 10000"/>
              <a:gd name="connsiteX32-375" fmla="*/ 2657 w 10000"/>
              <a:gd name="connsiteY32-376" fmla="*/ 2251 h 10000"/>
              <a:gd name="connsiteX33-377" fmla="*/ 2362 w 10000"/>
              <a:gd name="connsiteY33-378" fmla="*/ 2251 h 10000"/>
              <a:gd name="connsiteX34-379" fmla="*/ 2066 w 10000"/>
              <a:gd name="connsiteY34-380" fmla="*/ 2062 h 10000"/>
              <a:gd name="connsiteX35-381" fmla="*/ 1771 w 10000"/>
              <a:gd name="connsiteY35-382" fmla="*/ 2062 h 10000"/>
              <a:gd name="connsiteX36-383" fmla="*/ 1181 w 10000"/>
              <a:gd name="connsiteY36-384" fmla="*/ 1682 h 10000"/>
              <a:gd name="connsiteX37-385" fmla="*/ 886 w 10000"/>
              <a:gd name="connsiteY37-386" fmla="*/ 1493 h 10000"/>
              <a:gd name="connsiteX38-387" fmla="*/ 2066 w 10000"/>
              <a:gd name="connsiteY38-388" fmla="*/ 1137 h 10000"/>
              <a:gd name="connsiteX39-389" fmla="*/ 2362 w 10000"/>
              <a:gd name="connsiteY39-390" fmla="*/ 1137 h 10000"/>
              <a:gd name="connsiteX40-391" fmla="*/ 2952 w 10000"/>
              <a:gd name="connsiteY40-392" fmla="*/ 1137 h 10000"/>
              <a:gd name="connsiteX41-393" fmla="*/ 3801 w 10000"/>
              <a:gd name="connsiteY41-394" fmla="*/ 1137 h 10000"/>
              <a:gd name="connsiteX42-395" fmla="*/ 4686 w 10000"/>
              <a:gd name="connsiteY42-396" fmla="*/ 948 h 10000"/>
              <a:gd name="connsiteX43-397" fmla="*/ 5572 w 10000"/>
              <a:gd name="connsiteY43-398" fmla="*/ 758 h 10000"/>
              <a:gd name="connsiteX44-399" fmla="*/ 6458 w 10000"/>
              <a:gd name="connsiteY44-400" fmla="*/ 758 h 10000"/>
              <a:gd name="connsiteX45-401" fmla="*/ 7048 w 10000"/>
              <a:gd name="connsiteY45-402" fmla="*/ 569 h 10000"/>
              <a:gd name="connsiteX46-403" fmla="*/ 7343 w 10000"/>
              <a:gd name="connsiteY46-404" fmla="*/ 379 h 10000"/>
              <a:gd name="connsiteX47-405" fmla="*/ 7638 w 10000"/>
              <a:gd name="connsiteY47-406" fmla="*/ 190 h 10000"/>
              <a:gd name="connsiteX48-407" fmla="*/ 7934 w 10000"/>
              <a:gd name="connsiteY48-408" fmla="*/ 0 h 10000"/>
              <a:gd name="connsiteX49-409" fmla="*/ 8229 w 10000"/>
              <a:gd name="connsiteY49-410" fmla="*/ 0 h 10000"/>
              <a:gd name="connsiteX50-411" fmla="*/ 8229 w 10000"/>
              <a:gd name="connsiteY50-412" fmla="*/ 190 h 10000"/>
              <a:gd name="connsiteX51-413" fmla="*/ 8819 w 10000"/>
              <a:gd name="connsiteY51-414" fmla="*/ 379 h 10000"/>
              <a:gd name="connsiteX52-415" fmla="*/ 9114 w 10000"/>
              <a:gd name="connsiteY52-416" fmla="*/ 379 h 10000"/>
              <a:gd name="connsiteX53-417" fmla="*/ 9410 w 10000"/>
              <a:gd name="connsiteY53-418" fmla="*/ 569 h 10000"/>
              <a:gd name="connsiteX54-419" fmla="*/ 9705 w 10000"/>
              <a:gd name="connsiteY54-420" fmla="*/ 758 h 10000"/>
              <a:gd name="connsiteX55-421" fmla="*/ 10000 w 10000"/>
              <a:gd name="connsiteY55-422" fmla="*/ 948 h 10000"/>
              <a:gd name="connsiteX56-423" fmla="*/ 10000 w 10000"/>
              <a:gd name="connsiteY56-424" fmla="*/ 1137 h 10000"/>
              <a:gd name="connsiteX57-425" fmla="*/ 9705 w 10000"/>
              <a:gd name="connsiteY57-426" fmla="*/ 1493 h 10000"/>
              <a:gd name="connsiteX58-427" fmla="*/ 9705 w 10000"/>
              <a:gd name="connsiteY58-428" fmla="*/ 1682 h 10000"/>
              <a:gd name="connsiteX59-429" fmla="*/ 9410 w 10000"/>
              <a:gd name="connsiteY59-430" fmla="*/ 1682 h 10000"/>
              <a:gd name="connsiteX60-431" fmla="*/ 9410 w 10000"/>
              <a:gd name="connsiteY60-432" fmla="*/ 1872 h 10000"/>
              <a:gd name="connsiteX61-433" fmla="*/ 9114 w 10000"/>
              <a:gd name="connsiteY61-434" fmla="*/ 2062 h 10000"/>
              <a:gd name="connsiteX62-435" fmla="*/ 8819 w 10000"/>
              <a:gd name="connsiteY62-436" fmla="*/ 2251 h 10000"/>
              <a:gd name="connsiteX63-437" fmla="*/ 8819 w 10000"/>
              <a:gd name="connsiteY63-438" fmla="*/ 2441 h 10000"/>
              <a:gd name="connsiteX64-439" fmla="*/ 8524 w 10000"/>
              <a:gd name="connsiteY64-440" fmla="*/ 2820 h 10000"/>
              <a:gd name="connsiteX65-441" fmla="*/ 8229 w 10000"/>
              <a:gd name="connsiteY65-442" fmla="*/ 3199 h 10000"/>
              <a:gd name="connsiteX66-443" fmla="*/ 8229 w 10000"/>
              <a:gd name="connsiteY66-444" fmla="*/ 3768 h 10000"/>
              <a:gd name="connsiteX67-445" fmla="*/ 7638 w 10000"/>
              <a:gd name="connsiteY67-446" fmla="*/ 4526 h 10000"/>
              <a:gd name="connsiteX68-447" fmla="*/ 6753 w 10000"/>
              <a:gd name="connsiteY68-448" fmla="*/ 5474 h 10000"/>
              <a:gd name="connsiteX69-449" fmla="*/ 6162 w 10000"/>
              <a:gd name="connsiteY69-450" fmla="*/ 6209 h 10000"/>
              <a:gd name="connsiteX70-451" fmla="*/ 5277 w 10000"/>
              <a:gd name="connsiteY70-452" fmla="*/ 6967 h 10000"/>
              <a:gd name="connsiteX71-453" fmla="*/ 4391 w 10000"/>
              <a:gd name="connsiteY71-454" fmla="*/ 7725 h 10000"/>
              <a:gd name="connsiteX72-455" fmla="*/ 3506 w 10000"/>
              <a:gd name="connsiteY72-456" fmla="*/ 8294 h 10000"/>
              <a:gd name="connsiteX73-457" fmla="*/ 2657 w 10000"/>
              <a:gd name="connsiteY73-458" fmla="*/ 8863 h 10000"/>
              <a:gd name="connsiteX74-459" fmla="*/ 1771 w 10000"/>
              <a:gd name="connsiteY74-460" fmla="*/ 9431 h 10000"/>
              <a:gd name="connsiteX75-461" fmla="*/ 1771 w 10000"/>
              <a:gd name="connsiteY75-462" fmla="*/ 9431 h 10000"/>
              <a:gd name="connsiteX0-463" fmla="*/ 1771 w 10000"/>
              <a:gd name="connsiteY0-464" fmla="*/ 9431 h 10000"/>
              <a:gd name="connsiteX1-465" fmla="*/ 1181 w 10000"/>
              <a:gd name="connsiteY1-466" fmla="*/ 9621 h 10000"/>
              <a:gd name="connsiteX2-467" fmla="*/ 590 w 10000"/>
              <a:gd name="connsiteY2-468" fmla="*/ 9810 h 10000"/>
              <a:gd name="connsiteX3-469" fmla="*/ 0 w 10000"/>
              <a:gd name="connsiteY3-470" fmla="*/ 10000 h 10000"/>
              <a:gd name="connsiteX4-471" fmla="*/ 0 w 10000"/>
              <a:gd name="connsiteY4-472" fmla="*/ 10000 h 10000"/>
              <a:gd name="connsiteX5-473" fmla="*/ 0 w 10000"/>
              <a:gd name="connsiteY5-474" fmla="*/ 9810 h 10000"/>
              <a:gd name="connsiteX6-475" fmla="*/ 0 w 10000"/>
              <a:gd name="connsiteY6-476" fmla="*/ 9621 h 10000"/>
              <a:gd name="connsiteX7-477" fmla="*/ 590 w 10000"/>
              <a:gd name="connsiteY7-478" fmla="*/ 9242 h 10000"/>
              <a:gd name="connsiteX8-479" fmla="*/ 1181 w 10000"/>
              <a:gd name="connsiteY8-480" fmla="*/ 8863 h 10000"/>
              <a:gd name="connsiteX9-481" fmla="*/ 1771 w 10000"/>
              <a:gd name="connsiteY9-482" fmla="*/ 8483 h 10000"/>
              <a:gd name="connsiteX10-483" fmla="*/ 2657 w 10000"/>
              <a:gd name="connsiteY10-484" fmla="*/ 7915 h 10000"/>
              <a:gd name="connsiteX11-485" fmla="*/ 3247 w 10000"/>
              <a:gd name="connsiteY11-486" fmla="*/ 7156 h 10000"/>
              <a:gd name="connsiteX12-487" fmla="*/ 4096 w 10000"/>
              <a:gd name="connsiteY12-488" fmla="*/ 6398 h 10000"/>
              <a:gd name="connsiteX13-489" fmla="*/ 4686 w 10000"/>
              <a:gd name="connsiteY13-490" fmla="*/ 5664 h 10000"/>
              <a:gd name="connsiteX14-491" fmla="*/ 5572 w 10000"/>
              <a:gd name="connsiteY14-492" fmla="*/ 4905 h 10000"/>
              <a:gd name="connsiteX15-493" fmla="*/ 5867 w 10000"/>
              <a:gd name="connsiteY15-494" fmla="*/ 4147 h 10000"/>
              <a:gd name="connsiteX16-495" fmla="*/ 6458 w 10000"/>
              <a:gd name="connsiteY16-496" fmla="*/ 3199 h 10000"/>
              <a:gd name="connsiteX17-497" fmla="*/ 6753 w 10000"/>
              <a:gd name="connsiteY17-498" fmla="*/ 2820 h 10000"/>
              <a:gd name="connsiteX18-499" fmla="*/ 6753 w 10000"/>
              <a:gd name="connsiteY18-500" fmla="*/ 2630 h 10000"/>
              <a:gd name="connsiteX19-501" fmla="*/ 7048 w 10000"/>
              <a:gd name="connsiteY19-502" fmla="*/ 2251 h 10000"/>
              <a:gd name="connsiteX20-503" fmla="*/ 7048 w 10000"/>
              <a:gd name="connsiteY20-504" fmla="*/ 2062 h 10000"/>
              <a:gd name="connsiteX21-505" fmla="*/ 7048 w 10000"/>
              <a:gd name="connsiteY21-506" fmla="*/ 1872 h 10000"/>
              <a:gd name="connsiteX22-507" fmla="*/ 7048 w 10000"/>
              <a:gd name="connsiteY22-508" fmla="*/ 1682 h 10000"/>
              <a:gd name="connsiteX23-509" fmla="*/ 7048 w 10000"/>
              <a:gd name="connsiteY23-510" fmla="*/ 1493 h 10000"/>
              <a:gd name="connsiteX24-511" fmla="*/ 7048 w 10000"/>
              <a:gd name="connsiteY24-512" fmla="*/ 1493 h 10000"/>
              <a:gd name="connsiteX25-513" fmla="*/ 7048 w 10000"/>
              <a:gd name="connsiteY25-514" fmla="*/ 1493 h 10000"/>
              <a:gd name="connsiteX26-515" fmla="*/ 6458 w 10000"/>
              <a:gd name="connsiteY26-516" fmla="*/ 1493 h 10000"/>
              <a:gd name="connsiteX27-517" fmla="*/ 5867 w 10000"/>
              <a:gd name="connsiteY27-518" fmla="*/ 1682 h 10000"/>
              <a:gd name="connsiteX28-519" fmla="*/ 4982 w 10000"/>
              <a:gd name="connsiteY28-520" fmla="*/ 1872 h 10000"/>
              <a:gd name="connsiteX29-521" fmla="*/ 4096 w 10000"/>
              <a:gd name="connsiteY29-522" fmla="*/ 2062 h 10000"/>
              <a:gd name="connsiteX30-523" fmla="*/ 3247 w 10000"/>
              <a:gd name="connsiteY30-524" fmla="*/ 2062 h 10000"/>
              <a:gd name="connsiteX31-525" fmla="*/ 2952 w 10000"/>
              <a:gd name="connsiteY31-526" fmla="*/ 2251 h 10000"/>
              <a:gd name="connsiteX32-527" fmla="*/ 2657 w 10000"/>
              <a:gd name="connsiteY32-528" fmla="*/ 2251 h 10000"/>
              <a:gd name="connsiteX33-529" fmla="*/ 2362 w 10000"/>
              <a:gd name="connsiteY33-530" fmla="*/ 2251 h 10000"/>
              <a:gd name="connsiteX34-531" fmla="*/ 2066 w 10000"/>
              <a:gd name="connsiteY34-532" fmla="*/ 2062 h 10000"/>
              <a:gd name="connsiteX35-533" fmla="*/ 1771 w 10000"/>
              <a:gd name="connsiteY35-534" fmla="*/ 2062 h 10000"/>
              <a:gd name="connsiteX36-535" fmla="*/ 1181 w 10000"/>
              <a:gd name="connsiteY36-536" fmla="*/ 1682 h 10000"/>
              <a:gd name="connsiteX37-537" fmla="*/ 2066 w 10000"/>
              <a:gd name="connsiteY37-538" fmla="*/ 1137 h 10000"/>
              <a:gd name="connsiteX38-539" fmla="*/ 2362 w 10000"/>
              <a:gd name="connsiteY38-540" fmla="*/ 1137 h 10000"/>
              <a:gd name="connsiteX39-541" fmla="*/ 2952 w 10000"/>
              <a:gd name="connsiteY39-542" fmla="*/ 1137 h 10000"/>
              <a:gd name="connsiteX40-543" fmla="*/ 3801 w 10000"/>
              <a:gd name="connsiteY40-544" fmla="*/ 1137 h 10000"/>
              <a:gd name="connsiteX41-545" fmla="*/ 4686 w 10000"/>
              <a:gd name="connsiteY41-546" fmla="*/ 948 h 10000"/>
              <a:gd name="connsiteX42-547" fmla="*/ 5572 w 10000"/>
              <a:gd name="connsiteY42-548" fmla="*/ 758 h 10000"/>
              <a:gd name="connsiteX43-549" fmla="*/ 6458 w 10000"/>
              <a:gd name="connsiteY43-550" fmla="*/ 758 h 10000"/>
              <a:gd name="connsiteX44-551" fmla="*/ 7048 w 10000"/>
              <a:gd name="connsiteY44-552" fmla="*/ 569 h 10000"/>
              <a:gd name="connsiteX45-553" fmla="*/ 7343 w 10000"/>
              <a:gd name="connsiteY45-554" fmla="*/ 379 h 10000"/>
              <a:gd name="connsiteX46-555" fmla="*/ 7638 w 10000"/>
              <a:gd name="connsiteY46-556" fmla="*/ 190 h 10000"/>
              <a:gd name="connsiteX47-557" fmla="*/ 7934 w 10000"/>
              <a:gd name="connsiteY47-558" fmla="*/ 0 h 10000"/>
              <a:gd name="connsiteX48-559" fmla="*/ 8229 w 10000"/>
              <a:gd name="connsiteY48-560" fmla="*/ 0 h 10000"/>
              <a:gd name="connsiteX49-561" fmla="*/ 8229 w 10000"/>
              <a:gd name="connsiteY49-562" fmla="*/ 190 h 10000"/>
              <a:gd name="connsiteX50-563" fmla="*/ 8819 w 10000"/>
              <a:gd name="connsiteY50-564" fmla="*/ 379 h 10000"/>
              <a:gd name="connsiteX51-565" fmla="*/ 9114 w 10000"/>
              <a:gd name="connsiteY51-566" fmla="*/ 379 h 10000"/>
              <a:gd name="connsiteX52-567" fmla="*/ 9410 w 10000"/>
              <a:gd name="connsiteY52-568" fmla="*/ 569 h 10000"/>
              <a:gd name="connsiteX53-569" fmla="*/ 9705 w 10000"/>
              <a:gd name="connsiteY53-570" fmla="*/ 758 h 10000"/>
              <a:gd name="connsiteX54-571" fmla="*/ 10000 w 10000"/>
              <a:gd name="connsiteY54-572" fmla="*/ 948 h 10000"/>
              <a:gd name="connsiteX55-573" fmla="*/ 10000 w 10000"/>
              <a:gd name="connsiteY55-574" fmla="*/ 1137 h 10000"/>
              <a:gd name="connsiteX56-575" fmla="*/ 9705 w 10000"/>
              <a:gd name="connsiteY56-576" fmla="*/ 1493 h 10000"/>
              <a:gd name="connsiteX57-577" fmla="*/ 9705 w 10000"/>
              <a:gd name="connsiteY57-578" fmla="*/ 1682 h 10000"/>
              <a:gd name="connsiteX58-579" fmla="*/ 9410 w 10000"/>
              <a:gd name="connsiteY58-580" fmla="*/ 1682 h 10000"/>
              <a:gd name="connsiteX59-581" fmla="*/ 9410 w 10000"/>
              <a:gd name="connsiteY59-582" fmla="*/ 1872 h 10000"/>
              <a:gd name="connsiteX60-583" fmla="*/ 9114 w 10000"/>
              <a:gd name="connsiteY60-584" fmla="*/ 2062 h 10000"/>
              <a:gd name="connsiteX61-585" fmla="*/ 8819 w 10000"/>
              <a:gd name="connsiteY61-586" fmla="*/ 2251 h 10000"/>
              <a:gd name="connsiteX62-587" fmla="*/ 8819 w 10000"/>
              <a:gd name="connsiteY62-588" fmla="*/ 2441 h 10000"/>
              <a:gd name="connsiteX63-589" fmla="*/ 8524 w 10000"/>
              <a:gd name="connsiteY63-590" fmla="*/ 2820 h 10000"/>
              <a:gd name="connsiteX64-591" fmla="*/ 8229 w 10000"/>
              <a:gd name="connsiteY64-592" fmla="*/ 3199 h 10000"/>
              <a:gd name="connsiteX65-593" fmla="*/ 8229 w 10000"/>
              <a:gd name="connsiteY65-594" fmla="*/ 3768 h 10000"/>
              <a:gd name="connsiteX66-595" fmla="*/ 7638 w 10000"/>
              <a:gd name="connsiteY66-596" fmla="*/ 4526 h 10000"/>
              <a:gd name="connsiteX67-597" fmla="*/ 6753 w 10000"/>
              <a:gd name="connsiteY67-598" fmla="*/ 5474 h 10000"/>
              <a:gd name="connsiteX68-599" fmla="*/ 6162 w 10000"/>
              <a:gd name="connsiteY68-600" fmla="*/ 6209 h 10000"/>
              <a:gd name="connsiteX69-601" fmla="*/ 5277 w 10000"/>
              <a:gd name="connsiteY69-602" fmla="*/ 6967 h 10000"/>
              <a:gd name="connsiteX70-603" fmla="*/ 4391 w 10000"/>
              <a:gd name="connsiteY70-604" fmla="*/ 7725 h 10000"/>
              <a:gd name="connsiteX71-605" fmla="*/ 3506 w 10000"/>
              <a:gd name="connsiteY71-606" fmla="*/ 8294 h 10000"/>
              <a:gd name="connsiteX72-607" fmla="*/ 2657 w 10000"/>
              <a:gd name="connsiteY72-608" fmla="*/ 8863 h 10000"/>
              <a:gd name="connsiteX73-609" fmla="*/ 1771 w 10000"/>
              <a:gd name="connsiteY73-610" fmla="*/ 9431 h 10000"/>
              <a:gd name="connsiteX74-611" fmla="*/ 1771 w 10000"/>
              <a:gd name="connsiteY74-612" fmla="*/ 9431 h 10000"/>
              <a:gd name="connsiteX0-613" fmla="*/ 1771 w 10000"/>
              <a:gd name="connsiteY0-614" fmla="*/ 9431 h 10000"/>
              <a:gd name="connsiteX1-615" fmla="*/ 1181 w 10000"/>
              <a:gd name="connsiteY1-616" fmla="*/ 9621 h 10000"/>
              <a:gd name="connsiteX2-617" fmla="*/ 590 w 10000"/>
              <a:gd name="connsiteY2-618" fmla="*/ 9810 h 10000"/>
              <a:gd name="connsiteX3-619" fmla="*/ 0 w 10000"/>
              <a:gd name="connsiteY3-620" fmla="*/ 10000 h 10000"/>
              <a:gd name="connsiteX4-621" fmla="*/ 0 w 10000"/>
              <a:gd name="connsiteY4-622" fmla="*/ 10000 h 10000"/>
              <a:gd name="connsiteX5-623" fmla="*/ 0 w 10000"/>
              <a:gd name="connsiteY5-624" fmla="*/ 9810 h 10000"/>
              <a:gd name="connsiteX6-625" fmla="*/ 0 w 10000"/>
              <a:gd name="connsiteY6-626" fmla="*/ 9621 h 10000"/>
              <a:gd name="connsiteX7-627" fmla="*/ 590 w 10000"/>
              <a:gd name="connsiteY7-628" fmla="*/ 9242 h 10000"/>
              <a:gd name="connsiteX8-629" fmla="*/ 1181 w 10000"/>
              <a:gd name="connsiteY8-630" fmla="*/ 8863 h 10000"/>
              <a:gd name="connsiteX9-631" fmla="*/ 1771 w 10000"/>
              <a:gd name="connsiteY9-632" fmla="*/ 8483 h 10000"/>
              <a:gd name="connsiteX10-633" fmla="*/ 2657 w 10000"/>
              <a:gd name="connsiteY10-634" fmla="*/ 7915 h 10000"/>
              <a:gd name="connsiteX11-635" fmla="*/ 3247 w 10000"/>
              <a:gd name="connsiteY11-636" fmla="*/ 7156 h 10000"/>
              <a:gd name="connsiteX12-637" fmla="*/ 4096 w 10000"/>
              <a:gd name="connsiteY12-638" fmla="*/ 6398 h 10000"/>
              <a:gd name="connsiteX13-639" fmla="*/ 4686 w 10000"/>
              <a:gd name="connsiteY13-640" fmla="*/ 5664 h 10000"/>
              <a:gd name="connsiteX14-641" fmla="*/ 5572 w 10000"/>
              <a:gd name="connsiteY14-642" fmla="*/ 4905 h 10000"/>
              <a:gd name="connsiteX15-643" fmla="*/ 5867 w 10000"/>
              <a:gd name="connsiteY15-644" fmla="*/ 4147 h 10000"/>
              <a:gd name="connsiteX16-645" fmla="*/ 6458 w 10000"/>
              <a:gd name="connsiteY16-646" fmla="*/ 3199 h 10000"/>
              <a:gd name="connsiteX17-647" fmla="*/ 6753 w 10000"/>
              <a:gd name="connsiteY17-648" fmla="*/ 2820 h 10000"/>
              <a:gd name="connsiteX18-649" fmla="*/ 6753 w 10000"/>
              <a:gd name="connsiteY18-650" fmla="*/ 2630 h 10000"/>
              <a:gd name="connsiteX19-651" fmla="*/ 7048 w 10000"/>
              <a:gd name="connsiteY19-652" fmla="*/ 2251 h 10000"/>
              <a:gd name="connsiteX20-653" fmla="*/ 7048 w 10000"/>
              <a:gd name="connsiteY20-654" fmla="*/ 2062 h 10000"/>
              <a:gd name="connsiteX21-655" fmla="*/ 7048 w 10000"/>
              <a:gd name="connsiteY21-656" fmla="*/ 1872 h 10000"/>
              <a:gd name="connsiteX22-657" fmla="*/ 7048 w 10000"/>
              <a:gd name="connsiteY22-658" fmla="*/ 1682 h 10000"/>
              <a:gd name="connsiteX23-659" fmla="*/ 7048 w 10000"/>
              <a:gd name="connsiteY23-660" fmla="*/ 1493 h 10000"/>
              <a:gd name="connsiteX24-661" fmla="*/ 7048 w 10000"/>
              <a:gd name="connsiteY24-662" fmla="*/ 1493 h 10000"/>
              <a:gd name="connsiteX25-663" fmla="*/ 7048 w 10000"/>
              <a:gd name="connsiteY25-664" fmla="*/ 1493 h 10000"/>
              <a:gd name="connsiteX26-665" fmla="*/ 6458 w 10000"/>
              <a:gd name="connsiteY26-666" fmla="*/ 1493 h 10000"/>
              <a:gd name="connsiteX27-667" fmla="*/ 5867 w 10000"/>
              <a:gd name="connsiteY27-668" fmla="*/ 1682 h 10000"/>
              <a:gd name="connsiteX28-669" fmla="*/ 4982 w 10000"/>
              <a:gd name="connsiteY28-670" fmla="*/ 1872 h 10000"/>
              <a:gd name="connsiteX29-671" fmla="*/ 4096 w 10000"/>
              <a:gd name="connsiteY29-672" fmla="*/ 2062 h 10000"/>
              <a:gd name="connsiteX30-673" fmla="*/ 3247 w 10000"/>
              <a:gd name="connsiteY30-674" fmla="*/ 2062 h 10000"/>
              <a:gd name="connsiteX31-675" fmla="*/ 2952 w 10000"/>
              <a:gd name="connsiteY31-676" fmla="*/ 2251 h 10000"/>
              <a:gd name="connsiteX32-677" fmla="*/ 2657 w 10000"/>
              <a:gd name="connsiteY32-678" fmla="*/ 2251 h 10000"/>
              <a:gd name="connsiteX33-679" fmla="*/ 2362 w 10000"/>
              <a:gd name="connsiteY33-680" fmla="*/ 2251 h 10000"/>
              <a:gd name="connsiteX34-681" fmla="*/ 2066 w 10000"/>
              <a:gd name="connsiteY34-682" fmla="*/ 2062 h 10000"/>
              <a:gd name="connsiteX35-683" fmla="*/ 1771 w 10000"/>
              <a:gd name="connsiteY35-684" fmla="*/ 2062 h 10000"/>
              <a:gd name="connsiteX36-685" fmla="*/ 2066 w 10000"/>
              <a:gd name="connsiteY36-686" fmla="*/ 1137 h 10000"/>
              <a:gd name="connsiteX37-687" fmla="*/ 2362 w 10000"/>
              <a:gd name="connsiteY37-688" fmla="*/ 1137 h 10000"/>
              <a:gd name="connsiteX38-689" fmla="*/ 2952 w 10000"/>
              <a:gd name="connsiteY38-690" fmla="*/ 1137 h 10000"/>
              <a:gd name="connsiteX39-691" fmla="*/ 3801 w 10000"/>
              <a:gd name="connsiteY39-692" fmla="*/ 1137 h 10000"/>
              <a:gd name="connsiteX40-693" fmla="*/ 4686 w 10000"/>
              <a:gd name="connsiteY40-694" fmla="*/ 948 h 10000"/>
              <a:gd name="connsiteX41-695" fmla="*/ 5572 w 10000"/>
              <a:gd name="connsiteY41-696" fmla="*/ 758 h 10000"/>
              <a:gd name="connsiteX42-697" fmla="*/ 6458 w 10000"/>
              <a:gd name="connsiteY42-698" fmla="*/ 758 h 10000"/>
              <a:gd name="connsiteX43-699" fmla="*/ 7048 w 10000"/>
              <a:gd name="connsiteY43-700" fmla="*/ 569 h 10000"/>
              <a:gd name="connsiteX44-701" fmla="*/ 7343 w 10000"/>
              <a:gd name="connsiteY44-702" fmla="*/ 379 h 10000"/>
              <a:gd name="connsiteX45-703" fmla="*/ 7638 w 10000"/>
              <a:gd name="connsiteY45-704" fmla="*/ 190 h 10000"/>
              <a:gd name="connsiteX46-705" fmla="*/ 7934 w 10000"/>
              <a:gd name="connsiteY46-706" fmla="*/ 0 h 10000"/>
              <a:gd name="connsiteX47-707" fmla="*/ 8229 w 10000"/>
              <a:gd name="connsiteY47-708" fmla="*/ 0 h 10000"/>
              <a:gd name="connsiteX48-709" fmla="*/ 8229 w 10000"/>
              <a:gd name="connsiteY48-710" fmla="*/ 190 h 10000"/>
              <a:gd name="connsiteX49-711" fmla="*/ 8819 w 10000"/>
              <a:gd name="connsiteY49-712" fmla="*/ 379 h 10000"/>
              <a:gd name="connsiteX50-713" fmla="*/ 9114 w 10000"/>
              <a:gd name="connsiteY50-714" fmla="*/ 379 h 10000"/>
              <a:gd name="connsiteX51-715" fmla="*/ 9410 w 10000"/>
              <a:gd name="connsiteY51-716" fmla="*/ 569 h 10000"/>
              <a:gd name="connsiteX52-717" fmla="*/ 9705 w 10000"/>
              <a:gd name="connsiteY52-718" fmla="*/ 758 h 10000"/>
              <a:gd name="connsiteX53-719" fmla="*/ 10000 w 10000"/>
              <a:gd name="connsiteY53-720" fmla="*/ 948 h 10000"/>
              <a:gd name="connsiteX54-721" fmla="*/ 10000 w 10000"/>
              <a:gd name="connsiteY54-722" fmla="*/ 1137 h 10000"/>
              <a:gd name="connsiteX55-723" fmla="*/ 9705 w 10000"/>
              <a:gd name="connsiteY55-724" fmla="*/ 1493 h 10000"/>
              <a:gd name="connsiteX56-725" fmla="*/ 9705 w 10000"/>
              <a:gd name="connsiteY56-726" fmla="*/ 1682 h 10000"/>
              <a:gd name="connsiteX57-727" fmla="*/ 9410 w 10000"/>
              <a:gd name="connsiteY57-728" fmla="*/ 1682 h 10000"/>
              <a:gd name="connsiteX58-729" fmla="*/ 9410 w 10000"/>
              <a:gd name="connsiteY58-730" fmla="*/ 1872 h 10000"/>
              <a:gd name="connsiteX59-731" fmla="*/ 9114 w 10000"/>
              <a:gd name="connsiteY59-732" fmla="*/ 2062 h 10000"/>
              <a:gd name="connsiteX60-733" fmla="*/ 8819 w 10000"/>
              <a:gd name="connsiteY60-734" fmla="*/ 2251 h 10000"/>
              <a:gd name="connsiteX61-735" fmla="*/ 8819 w 10000"/>
              <a:gd name="connsiteY61-736" fmla="*/ 2441 h 10000"/>
              <a:gd name="connsiteX62-737" fmla="*/ 8524 w 10000"/>
              <a:gd name="connsiteY62-738" fmla="*/ 2820 h 10000"/>
              <a:gd name="connsiteX63-739" fmla="*/ 8229 w 10000"/>
              <a:gd name="connsiteY63-740" fmla="*/ 3199 h 10000"/>
              <a:gd name="connsiteX64-741" fmla="*/ 8229 w 10000"/>
              <a:gd name="connsiteY64-742" fmla="*/ 3768 h 10000"/>
              <a:gd name="connsiteX65-743" fmla="*/ 7638 w 10000"/>
              <a:gd name="connsiteY65-744" fmla="*/ 4526 h 10000"/>
              <a:gd name="connsiteX66-745" fmla="*/ 6753 w 10000"/>
              <a:gd name="connsiteY66-746" fmla="*/ 5474 h 10000"/>
              <a:gd name="connsiteX67-747" fmla="*/ 6162 w 10000"/>
              <a:gd name="connsiteY67-748" fmla="*/ 6209 h 10000"/>
              <a:gd name="connsiteX68-749" fmla="*/ 5277 w 10000"/>
              <a:gd name="connsiteY68-750" fmla="*/ 6967 h 10000"/>
              <a:gd name="connsiteX69-751" fmla="*/ 4391 w 10000"/>
              <a:gd name="connsiteY69-752" fmla="*/ 7725 h 10000"/>
              <a:gd name="connsiteX70-753" fmla="*/ 3506 w 10000"/>
              <a:gd name="connsiteY70-754" fmla="*/ 8294 h 10000"/>
              <a:gd name="connsiteX71-755" fmla="*/ 2657 w 10000"/>
              <a:gd name="connsiteY71-756" fmla="*/ 8863 h 10000"/>
              <a:gd name="connsiteX72-757" fmla="*/ 1771 w 10000"/>
              <a:gd name="connsiteY72-758" fmla="*/ 9431 h 10000"/>
              <a:gd name="connsiteX73-759" fmla="*/ 1771 w 10000"/>
              <a:gd name="connsiteY73-760" fmla="*/ 9431 h 10000"/>
              <a:gd name="connsiteX0-761" fmla="*/ 1771 w 10000"/>
              <a:gd name="connsiteY0-762" fmla="*/ 9431 h 10000"/>
              <a:gd name="connsiteX1-763" fmla="*/ 1181 w 10000"/>
              <a:gd name="connsiteY1-764" fmla="*/ 9621 h 10000"/>
              <a:gd name="connsiteX2-765" fmla="*/ 590 w 10000"/>
              <a:gd name="connsiteY2-766" fmla="*/ 9810 h 10000"/>
              <a:gd name="connsiteX3-767" fmla="*/ 0 w 10000"/>
              <a:gd name="connsiteY3-768" fmla="*/ 10000 h 10000"/>
              <a:gd name="connsiteX4-769" fmla="*/ 0 w 10000"/>
              <a:gd name="connsiteY4-770" fmla="*/ 10000 h 10000"/>
              <a:gd name="connsiteX5-771" fmla="*/ 0 w 10000"/>
              <a:gd name="connsiteY5-772" fmla="*/ 9810 h 10000"/>
              <a:gd name="connsiteX6-773" fmla="*/ 0 w 10000"/>
              <a:gd name="connsiteY6-774" fmla="*/ 9621 h 10000"/>
              <a:gd name="connsiteX7-775" fmla="*/ 590 w 10000"/>
              <a:gd name="connsiteY7-776" fmla="*/ 9242 h 10000"/>
              <a:gd name="connsiteX8-777" fmla="*/ 1181 w 10000"/>
              <a:gd name="connsiteY8-778" fmla="*/ 8863 h 10000"/>
              <a:gd name="connsiteX9-779" fmla="*/ 1771 w 10000"/>
              <a:gd name="connsiteY9-780" fmla="*/ 8483 h 10000"/>
              <a:gd name="connsiteX10-781" fmla="*/ 2657 w 10000"/>
              <a:gd name="connsiteY10-782" fmla="*/ 7915 h 10000"/>
              <a:gd name="connsiteX11-783" fmla="*/ 3247 w 10000"/>
              <a:gd name="connsiteY11-784" fmla="*/ 7156 h 10000"/>
              <a:gd name="connsiteX12-785" fmla="*/ 4096 w 10000"/>
              <a:gd name="connsiteY12-786" fmla="*/ 6398 h 10000"/>
              <a:gd name="connsiteX13-787" fmla="*/ 4686 w 10000"/>
              <a:gd name="connsiteY13-788" fmla="*/ 5664 h 10000"/>
              <a:gd name="connsiteX14-789" fmla="*/ 5572 w 10000"/>
              <a:gd name="connsiteY14-790" fmla="*/ 4905 h 10000"/>
              <a:gd name="connsiteX15-791" fmla="*/ 5867 w 10000"/>
              <a:gd name="connsiteY15-792" fmla="*/ 4147 h 10000"/>
              <a:gd name="connsiteX16-793" fmla="*/ 6458 w 10000"/>
              <a:gd name="connsiteY16-794" fmla="*/ 3199 h 10000"/>
              <a:gd name="connsiteX17-795" fmla="*/ 6753 w 10000"/>
              <a:gd name="connsiteY17-796" fmla="*/ 2820 h 10000"/>
              <a:gd name="connsiteX18-797" fmla="*/ 6753 w 10000"/>
              <a:gd name="connsiteY18-798" fmla="*/ 2630 h 10000"/>
              <a:gd name="connsiteX19-799" fmla="*/ 7048 w 10000"/>
              <a:gd name="connsiteY19-800" fmla="*/ 2251 h 10000"/>
              <a:gd name="connsiteX20-801" fmla="*/ 7048 w 10000"/>
              <a:gd name="connsiteY20-802" fmla="*/ 2062 h 10000"/>
              <a:gd name="connsiteX21-803" fmla="*/ 7048 w 10000"/>
              <a:gd name="connsiteY21-804" fmla="*/ 1872 h 10000"/>
              <a:gd name="connsiteX22-805" fmla="*/ 7048 w 10000"/>
              <a:gd name="connsiteY22-806" fmla="*/ 1682 h 10000"/>
              <a:gd name="connsiteX23-807" fmla="*/ 7048 w 10000"/>
              <a:gd name="connsiteY23-808" fmla="*/ 1493 h 10000"/>
              <a:gd name="connsiteX24-809" fmla="*/ 7048 w 10000"/>
              <a:gd name="connsiteY24-810" fmla="*/ 1493 h 10000"/>
              <a:gd name="connsiteX25-811" fmla="*/ 7048 w 10000"/>
              <a:gd name="connsiteY25-812" fmla="*/ 1493 h 10000"/>
              <a:gd name="connsiteX26-813" fmla="*/ 6458 w 10000"/>
              <a:gd name="connsiteY26-814" fmla="*/ 1493 h 10000"/>
              <a:gd name="connsiteX27-815" fmla="*/ 5867 w 10000"/>
              <a:gd name="connsiteY27-816" fmla="*/ 1682 h 10000"/>
              <a:gd name="connsiteX28-817" fmla="*/ 4982 w 10000"/>
              <a:gd name="connsiteY28-818" fmla="*/ 1872 h 10000"/>
              <a:gd name="connsiteX29-819" fmla="*/ 4096 w 10000"/>
              <a:gd name="connsiteY29-820" fmla="*/ 2062 h 10000"/>
              <a:gd name="connsiteX30-821" fmla="*/ 3247 w 10000"/>
              <a:gd name="connsiteY30-822" fmla="*/ 2062 h 10000"/>
              <a:gd name="connsiteX31-823" fmla="*/ 2952 w 10000"/>
              <a:gd name="connsiteY31-824" fmla="*/ 2251 h 10000"/>
              <a:gd name="connsiteX32-825" fmla="*/ 2657 w 10000"/>
              <a:gd name="connsiteY32-826" fmla="*/ 2251 h 10000"/>
              <a:gd name="connsiteX33-827" fmla="*/ 2362 w 10000"/>
              <a:gd name="connsiteY33-828" fmla="*/ 2251 h 10000"/>
              <a:gd name="connsiteX34-829" fmla="*/ 2066 w 10000"/>
              <a:gd name="connsiteY34-830" fmla="*/ 2062 h 10000"/>
              <a:gd name="connsiteX35-831" fmla="*/ 2066 w 10000"/>
              <a:gd name="connsiteY35-832" fmla="*/ 1137 h 10000"/>
              <a:gd name="connsiteX36-833" fmla="*/ 2362 w 10000"/>
              <a:gd name="connsiteY36-834" fmla="*/ 1137 h 10000"/>
              <a:gd name="connsiteX37-835" fmla="*/ 2952 w 10000"/>
              <a:gd name="connsiteY37-836" fmla="*/ 1137 h 10000"/>
              <a:gd name="connsiteX38-837" fmla="*/ 3801 w 10000"/>
              <a:gd name="connsiteY38-838" fmla="*/ 1137 h 10000"/>
              <a:gd name="connsiteX39-839" fmla="*/ 4686 w 10000"/>
              <a:gd name="connsiteY39-840" fmla="*/ 948 h 10000"/>
              <a:gd name="connsiteX40-841" fmla="*/ 5572 w 10000"/>
              <a:gd name="connsiteY40-842" fmla="*/ 758 h 10000"/>
              <a:gd name="connsiteX41-843" fmla="*/ 6458 w 10000"/>
              <a:gd name="connsiteY41-844" fmla="*/ 758 h 10000"/>
              <a:gd name="connsiteX42-845" fmla="*/ 7048 w 10000"/>
              <a:gd name="connsiteY42-846" fmla="*/ 569 h 10000"/>
              <a:gd name="connsiteX43-847" fmla="*/ 7343 w 10000"/>
              <a:gd name="connsiteY43-848" fmla="*/ 379 h 10000"/>
              <a:gd name="connsiteX44-849" fmla="*/ 7638 w 10000"/>
              <a:gd name="connsiteY44-850" fmla="*/ 190 h 10000"/>
              <a:gd name="connsiteX45-851" fmla="*/ 7934 w 10000"/>
              <a:gd name="connsiteY45-852" fmla="*/ 0 h 10000"/>
              <a:gd name="connsiteX46-853" fmla="*/ 8229 w 10000"/>
              <a:gd name="connsiteY46-854" fmla="*/ 0 h 10000"/>
              <a:gd name="connsiteX47-855" fmla="*/ 8229 w 10000"/>
              <a:gd name="connsiteY47-856" fmla="*/ 190 h 10000"/>
              <a:gd name="connsiteX48-857" fmla="*/ 8819 w 10000"/>
              <a:gd name="connsiteY48-858" fmla="*/ 379 h 10000"/>
              <a:gd name="connsiteX49-859" fmla="*/ 9114 w 10000"/>
              <a:gd name="connsiteY49-860" fmla="*/ 379 h 10000"/>
              <a:gd name="connsiteX50-861" fmla="*/ 9410 w 10000"/>
              <a:gd name="connsiteY50-862" fmla="*/ 569 h 10000"/>
              <a:gd name="connsiteX51-863" fmla="*/ 9705 w 10000"/>
              <a:gd name="connsiteY51-864" fmla="*/ 758 h 10000"/>
              <a:gd name="connsiteX52-865" fmla="*/ 10000 w 10000"/>
              <a:gd name="connsiteY52-866" fmla="*/ 948 h 10000"/>
              <a:gd name="connsiteX53-867" fmla="*/ 10000 w 10000"/>
              <a:gd name="connsiteY53-868" fmla="*/ 1137 h 10000"/>
              <a:gd name="connsiteX54-869" fmla="*/ 9705 w 10000"/>
              <a:gd name="connsiteY54-870" fmla="*/ 1493 h 10000"/>
              <a:gd name="connsiteX55-871" fmla="*/ 9705 w 10000"/>
              <a:gd name="connsiteY55-872" fmla="*/ 1682 h 10000"/>
              <a:gd name="connsiteX56-873" fmla="*/ 9410 w 10000"/>
              <a:gd name="connsiteY56-874" fmla="*/ 1682 h 10000"/>
              <a:gd name="connsiteX57-875" fmla="*/ 9410 w 10000"/>
              <a:gd name="connsiteY57-876" fmla="*/ 1872 h 10000"/>
              <a:gd name="connsiteX58-877" fmla="*/ 9114 w 10000"/>
              <a:gd name="connsiteY58-878" fmla="*/ 2062 h 10000"/>
              <a:gd name="connsiteX59-879" fmla="*/ 8819 w 10000"/>
              <a:gd name="connsiteY59-880" fmla="*/ 2251 h 10000"/>
              <a:gd name="connsiteX60-881" fmla="*/ 8819 w 10000"/>
              <a:gd name="connsiteY60-882" fmla="*/ 2441 h 10000"/>
              <a:gd name="connsiteX61-883" fmla="*/ 8524 w 10000"/>
              <a:gd name="connsiteY61-884" fmla="*/ 2820 h 10000"/>
              <a:gd name="connsiteX62-885" fmla="*/ 8229 w 10000"/>
              <a:gd name="connsiteY62-886" fmla="*/ 3199 h 10000"/>
              <a:gd name="connsiteX63-887" fmla="*/ 8229 w 10000"/>
              <a:gd name="connsiteY63-888" fmla="*/ 3768 h 10000"/>
              <a:gd name="connsiteX64-889" fmla="*/ 7638 w 10000"/>
              <a:gd name="connsiteY64-890" fmla="*/ 4526 h 10000"/>
              <a:gd name="connsiteX65-891" fmla="*/ 6753 w 10000"/>
              <a:gd name="connsiteY65-892" fmla="*/ 5474 h 10000"/>
              <a:gd name="connsiteX66-893" fmla="*/ 6162 w 10000"/>
              <a:gd name="connsiteY66-894" fmla="*/ 6209 h 10000"/>
              <a:gd name="connsiteX67-895" fmla="*/ 5277 w 10000"/>
              <a:gd name="connsiteY67-896" fmla="*/ 6967 h 10000"/>
              <a:gd name="connsiteX68-897" fmla="*/ 4391 w 10000"/>
              <a:gd name="connsiteY68-898" fmla="*/ 7725 h 10000"/>
              <a:gd name="connsiteX69-899" fmla="*/ 3506 w 10000"/>
              <a:gd name="connsiteY69-900" fmla="*/ 8294 h 10000"/>
              <a:gd name="connsiteX70-901" fmla="*/ 2657 w 10000"/>
              <a:gd name="connsiteY70-902" fmla="*/ 8863 h 10000"/>
              <a:gd name="connsiteX71-903" fmla="*/ 1771 w 10000"/>
              <a:gd name="connsiteY71-904" fmla="*/ 9431 h 10000"/>
              <a:gd name="connsiteX72-905" fmla="*/ 1771 w 10000"/>
              <a:gd name="connsiteY72-906" fmla="*/ 9431 h 10000"/>
              <a:gd name="connsiteX0-907" fmla="*/ 1771 w 10000"/>
              <a:gd name="connsiteY0-908" fmla="*/ 9431 h 10000"/>
              <a:gd name="connsiteX1-909" fmla="*/ 1181 w 10000"/>
              <a:gd name="connsiteY1-910" fmla="*/ 9621 h 10000"/>
              <a:gd name="connsiteX2-911" fmla="*/ 590 w 10000"/>
              <a:gd name="connsiteY2-912" fmla="*/ 9810 h 10000"/>
              <a:gd name="connsiteX3-913" fmla="*/ 0 w 10000"/>
              <a:gd name="connsiteY3-914" fmla="*/ 10000 h 10000"/>
              <a:gd name="connsiteX4-915" fmla="*/ 0 w 10000"/>
              <a:gd name="connsiteY4-916" fmla="*/ 10000 h 10000"/>
              <a:gd name="connsiteX5-917" fmla="*/ 0 w 10000"/>
              <a:gd name="connsiteY5-918" fmla="*/ 9810 h 10000"/>
              <a:gd name="connsiteX6-919" fmla="*/ 0 w 10000"/>
              <a:gd name="connsiteY6-920" fmla="*/ 9621 h 10000"/>
              <a:gd name="connsiteX7-921" fmla="*/ 590 w 10000"/>
              <a:gd name="connsiteY7-922" fmla="*/ 9242 h 10000"/>
              <a:gd name="connsiteX8-923" fmla="*/ 1181 w 10000"/>
              <a:gd name="connsiteY8-924" fmla="*/ 8863 h 10000"/>
              <a:gd name="connsiteX9-925" fmla="*/ 1771 w 10000"/>
              <a:gd name="connsiteY9-926" fmla="*/ 8483 h 10000"/>
              <a:gd name="connsiteX10-927" fmla="*/ 2657 w 10000"/>
              <a:gd name="connsiteY10-928" fmla="*/ 7915 h 10000"/>
              <a:gd name="connsiteX11-929" fmla="*/ 3247 w 10000"/>
              <a:gd name="connsiteY11-930" fmla="*/ 7156 h 10000"/>
              <a:gd name="connsiteX12-931" fmla="*/ 4096 w 10000"/>
              <a:gd name="connsiteY12-932" fmla="*/ 6398 h 10000"/>
              <a:gd name="connsiteX13-933" fmla="*/ 4686 w 10000"/>
              <a:gd name="connsiteY13-934" fmla="*/ 5664 h 10000"/>
              <a:gd name="connsiteX14-935" fmla="*/ 5572 w 10000"/>
              <a:gd name="connsiteY14-936" fmla="*/ 4905 h 10000"/>
              <a:gd name="connsiteX15-937" fmla="*/ 5867 w 10000"/>
              <a:gd name="connsiteY15-938" fmla="*/ 4147 h 10000"/>
              <a:gd name="connsiteX16-939" fmla="*/ 6458 w 10000"/>
              <a:gd name="connsiteY16-940" fmla="*/ 3199 h 10000"/>
              <a:gd name="connsiteX17-941" fmla="*/ 6753 w 10000"/>
              <a:gd name="connsiteY17-942" fmla="*/ 2820 h 10000"/>
              <a:gd name="connsiteX18-943" fmla="*/ 6753 w 10000"/>
              <a:gd name="connsiteY18-944" fmla="*/ 2630 h 10000"/>
              <a:gd name="connsiteX19-945" fmla="*/ 7048 w 10000"/>
              <a:gd name="connsiteY19-946" fmla="*/ 2251 h 10000"/>
              <a:gd name="connsiteX20-947" fmla="*/ 7048 w 10000"/>
              <a:gd name="connsiteY20-948" fmla="*/ 2062 h 10000"/>
              <a:gd name="connsiteX21-949" fmla="*/ 7048 w 10000"/>
              <a:gd name="connsiteY21-950" fmla="*/ 1872 h 10000"/>
              <a:gd name="connsiteX22-951" fmla="*/ 7048 w 10000"/>
              <a:gd name="connsiteY22-952" fmla="*/ 1682 h 10000"/>
              <a:gd name="connsiteX23-953" fmla="*/ 7048 w 10000"/>
              <a:gd name="connsiteY23-954" fmla="*/ 1493 h 10000"/>
              <a:gd name="connsiteX24-955" fmla="*/ 7048 w 10000"/>
              <a:gd name="connsiteY24-956" fmla="*/ 1493 h 10000"/>
              <a:gd name="connsiteX25-957" fmla="*/ 7048 w 10000"/>
              <a:gd name="connsiteY25-958" fmla="*/ 1493 h 10000"/>
              <a:gd name="connsiteX26-959" fmla="*/ 6458 w 10000"/>
              <a:gd name="connsiteY26-960" fmla="*/ 1493 h 10000"/>
              <a:gd name="connsiteX27-961" fmla="*/ 5867 w 10000"/>
              <a:gd name="connsiteY27-962" fmla="*/ 1682 h 10000"/>
              <a:gd name="connsiteX28-963" fmla="*/ 4982 w 10000"/>
              <a:gd name="connsiteY28-964" fmla="*/ 1872 h 10000"/>
              <a:gd name="connsiteX29-965" fmla="*/ 4096 w 10000"/>
              <a:gd name="connsiteY29-966" fmla="*/ 2062 h 10000"/>
              <a:gd name="connsiteX30-967" fmla="*/ 3247 w 10000"/>
              <a:gd name="connsiteY30-968" fmla="*/ 2062 h 10000"/>
              <a:gd name="connsiteX31-969" fmla="*/ 2952 w 10000"/>
              <a:gd name="connsiteY31-970" fmla="*/ 2251 h 10000"/>
              <a:gd name="connsiteX32-971" fmla="*/ 2657 w 10000"/>
              <a:gd name="connsiteY32-972" fmla="*/ 2251 h 10000"/>
              <a:gd name="connsiteX33-973" fmla="*/ 2066 w 10000"/>
              <a:gd name="connsiteY33-974" fmla="*/ 2062 h 10000"/>
              <a:gd name="connsiteX34-975" fmla="*/ 2066 w 10000"/>
              <a:gd name="connsiteY34-976" fmla="*/ 1137 h 10000"/>
              <a:gd name="connsiteX35-977" fmla="*/ 2362 w 10000"/>
              <a:gd name="connsiteY35-978" fmla="*/ 1137 h 10000"/>
              <a:gd name="connsiteX36-979" fmla="*/ 2952 w 10000"/>
              <a:gd name="connsiteY36-980" fmla="*/ 1137 h 10000"/>
              <a:gd name="connsiteX37-981" fmla="*/ 3801 w 10000"/>
              <a:gd name="connsiteY37-982" fmla="*/ 1137 h 10000"/>
              <a:gd name="connsiteX38-983" fmla="*/ 4686 w 10000"/>
              <a:gd name="connsiteY38-984" fmla="*/ 948 h 10000"/>
              <a:gd name="connsiteX39-985" fmla="*/ 5572 w 10000"/>
              <a:gd name="connsiteY39-986" fmla="*/ 758 h 10000"/>
              <a:gd name="connsiteX40-987" fmla="*/ 6458 w 10000"/>
              <a:gd name="connsiteY40-988" fmla="*/ 758 h 10000"/>
              <a:gd name="connsiteX41-989" fmla="*/ 7048 w 10000"/>
              <a:gd name="connsiteY41-990" fmla="*/ 569 h 10000"/>
              <a:gd name="connsiteX42-991" fmla="*/ 7343 w 10000"/>
              <a:gd name="connsiteY42-992" fmla="*/ 379 h 10000"/>
              <a:gd name="connsiteX43-993" fmla="*/ 7638 w 10000"/>
              <a:gd name="connsiteY43-994" fmla="*/ 190 h 10000"/>
              <a:gd name="connsiteX44-995" fmla="*/ 7934 w 10000"/>
              <a:gd name="connsiteY44-996" fmla="*/ 0 h 10000"/>
              <a:gd name="connsiteX45-997" fmla="*/ 8229 w 10000"/>
              <a:gd name="connsiteY45-998" fmla="*/ 0 h 10000"/>
              <a:gd name="connsiteX46-999" fmla="*/ 8229 w 10000"/>
              <a:gd name="connsiteY46-1000" fmla="*/ 190 h 10000"/>
              <a:gd name="connsiteX47-1001" fmla="*/ 8819 w 10000"/>
              <a:gd name="connsiteY47-1002" fmla="*/ 379 h 10000"/>
              <a:gd name="connsiteX48-1003" fmla="*/ 9114 w 10000"/>
              <a:gd name="connsiteY48-1004" fmla="*/ 379 h 10000"/>
              <a:gd name="connsiteX49-1005" fmla="*/ 9410 w 10000"/>
              <a:gd name="connsiteY49-1006" fmla="*/ 569 h 10000"/>
              <a:gd name="connsiteX50-1007" fmla="*/ 9705 w 10000"/>
              <a:gd name="connsiteY50-1008" fmla="*/ 758 h 10000"/>
              <a:gd name="connsiteX51-1009" fmla="*/ 10000 w 10000"/>
              <a:gd name="connsiteY51-1010" fmla="*/ 948 h 10000"/>
              <a:gd name="connsiteX52-1011" fmla="*/ 10000 w 10000"/>
              <a:gd name="connsiteY52-1012" fmla="*/ 1137 h 10000"/>
              <a:gd name="connsiteX53-1013" fmla="*/ 9705 w 10000"/>
              <a:gd name="connsiteY53-1014" fmla="*/ 1493 h 10000"/>
              <a:gd name="connsiteX54-1015" fmla="*/ 9705 w 10000"/>
              <a:gd name="connsiteY54-1016" fmla="*/ 1682 h 10000"/>
              <a:gd name="connsiteX55-1017" fmla="*/ 9410 w 10000"/>
              <a:gd name="connsiteY55-1018" fmla="*/ 1682 h 10000"/>
              <a:gd name="connsiteX56-1019" fmla="*/ 9410 w 10000"/>
              <a:gd name="connsiteY56-1020" fmla="*/ 1872 h 10000"/>
              <a:gd name="connsiteX57-1021" fmla="*/ 9114 w 10000"/>
              <a:gd name="connsiteY57-1022" fmla="*/ 2062 h 10000"/>
              <a:gd name="connsiteX58-1023" fmla="*/ 8819 w 10000"/>
              <a:gd name="connsiteY58-1024" fmla="*/ 2251 h 10000"/>
              <a:gd name="connsiteX59-1025" fmla="*/ 8819 w 10000"/>
              <a:gd name="connsiteY59-1026" fmla="*/ 2441 h 10000"/>
              <a:gd name="connsiteX60-1027" fmla="*/ 8524 w 10000"/>
              <a:gd name="connsiteY60-1028" fmla="*/ 2820 h 10000"/>
              <a:gd name="connsiteX61-1029" fmla="*/ 8229 w 10000"/>
              <a:gd name="connsiteY61-1030" fmla="*/ 3199 h 10000"/>
              <a:gd name="connsiteX62-1031" fmla="*/ 8229 w 10000"/>
              <a:gd name="connsiteY62-1032" fmla="*/ 3768 h 10000"/>
              <a:gd name="connsiteX63-1033" fmla="*/ 7638 w 10000"/>
              <a:gd name="connsiteY63-1034" fmla="*/ 4526 h 10000"/>
              <a:gd name="connsiteX64-1035" fmla="*/ 6753 w 10000"/>
              <a:gd name="connsiteY64-1036" fmla="*/ 5474 h 10000"/>
              <a:gd name="connsiteX65-1037" fmla="*/ 6162 w 10000"/>
              <a:gd name="connsiteY65-1038" fmla="*/ 6209 h 10000"/>
              <a:gd name="connsiteX66-1039" fmla="*/ 5277 w 10000"/>
              <a:gd name="connsiteY66-1040" fmla="*/ 6967 h 10000"/>
              <a:gd name="connsiteX67-1041" fmla="*/ 4391 w 10000"/>
              <a:gd name="connsiteY67-1042" fmla="*/ 7725 h 10000"/>
              <a:gd name="connsiteX68-1043" fmla="*/ 3506 w 10000"/>
              <a:gd name="connsiteY68-1044" fmla="*/ 8294 h 10000"/>
              <a:gd name="connsiteX69-1045" fmla="*/ 2657 w 10000"/>
              <a:gd name="connsiteY69-1046" fmla="*/ 8863 h 10000"/>
              <a:gd name="connsiteX70-1047" fmla="*/ 1771 w 10000"/>
              <a:gd name="connsiteY70-1048" fmla="*/ 9431 h 10000"/>
              <a:gd name="connsiteX71-1049" fmla="*/ 1771 w 10000"/>
              <a:gd name="connsiteY71-1050" fmla="*/ 9431 h 10000"/>
              <a:gd name="connsiteX0-1051" fmla="*/ 1771 w 10000"/>
              <a:gd name="connsiteY0-1052" fmla="*/ 9431 h 10000"/>
              <a:gd name="connsiteX1-1053" fmla="*/ 1181 w 10000"/>
              <a:gd name="connsiteY1-1054" fmla="*/ 9621 h 10000"/>
              <a:gd name="connsiteX2-1055" fmla="*/ 590 w 10000"/>
              <a:gd name="connsiteY2-1056" fmla="*/ 9810 h 10000"/>
              <a:gd name="connsiteX3-1057" fmla="*/ 0 w 10000"/>
              <a:gd name="connsiteY3-1058" fmla="*/ 10000 h 10000"/>
              <a:gd name="connsiteX4-1059" fmla="*/ 0 w 10000"/>
              <a:gd name="connsiteY4-1060" fmla="*/ 10000 h 10000"/>
              <a:gd name="connsiteX5-1061" fmla="*/ 0 w 10000"/>
              <a:gd name="connsiteY5-1062" fmla="*/ 9810 h 10000"/>
              <a:gd name="connsiteX6-1063" fmla="*/ 0 w 10000"/>
              <a:gd name="connsiteY6-1064" fmla="*/ 9621 h 10000"/>
              <a:gd name="connsiteX7-1065" fmla="*/ 590 w 10000"/>
              <a:gd name="connsiteY7-1066" fmla="*/ 9242 h 10000"/>
              <a:gd name="connsiteX8-1067" fmla="*/ 1181 w 10000"/>
              <a:gd name="connsiteY8-1068" fmla="*/ 8863 h 10000"/>
              <a:gd name="connsiteX9-1069" fmla="*/ 1771 w 10000"/>
              <a:gd name="connsiteY9-1070" fmla="*/ 8483 h 10000"/>
              <a:gd name="connsiteX10-1071" fmla="*/ 2657 w 10000"/>
              <a:gd name="connsiteY10-1072" fmla="*/ 7915 h 10000"/>
              <a:gd name="connsiteX11-1073" fmla="*/ 3247 w 10000"/>
              <a:gd name="connsiteY11-1074" fmla="*/ 7156 h 10000"/>
              <a:gd name="connsiteX12-1075" fmla="*/ 4096 w 10000"/>
              <a:gd name="connsiteY12-1076" fmla="*/ 6398 h 10000"/>
              <a:gd name="connsiteX13-1077" fmla="*/ 4686 w 10000"/>
              <a:gd name="connsiteY13-1078" fmla="*/ 5664 h 10000"/>
              <a:gd name="connsiteX14-1079" fmla="*/ 5572 w 10000"/>
              <a:gd name="connsiteY14-1080" fmla="*/ 4905 h 10000"/>
              <a:gd name="connsiteX15-1081" fmla="*/ 5867 w 10000"/>
              <a:gd name="connsiteY15-1082" fmla="*/ 4147 h 10000"/>
              <a:gd name="connsiteX16-1083" fmla="*/ 6458 w 10000"/>
              <a:gd name="connsiteY16-1084" fmla="*/ 3199 h 10000"/>
              <a:gd name="connsiteX17-1085" fmla="*/ 6753 w 10000"/>
              <a:gd name="connsiteY17-1086" fmla="*/ 2820 h 10000"/>
              <a:gd name="connsiteX18-1087" fmla="*/ 6753 w 10000"/>
              <a:gd name="connsiteY18-1088" fmla="*/ 2630 h 10000"/>
              <a:gd name="connsiteX19-1089" fmla="*/ 7048 w 10000"/>
              <a:gd name="connsiteY19-1090" fmla="*/ 2251 h 10000"/>
              <a:gd name="connsiteX20-1091" fmla="*/ 7048 w 10000"/>
              <a:gd name="connsiteY20-1092" fmla="*/ 2062 h 10000"/>
              <a:gd name="connsiteX21-1093" fmla="*/ 7048 w 10000"/>
              <a:gd name="connsiteY21-1094" fmla="*/ 1872 h 10000"/>
              <a:gd name="connsiteX22-1095" fmla="*/ 7048 w 10000"/>
              <a:gd name="connsiteY22-1096" fmla="*/ 1682 h 10000"/>
              <a:gd name="connsiteX23-1097" fmla="*/ 7048 w 10000"/>
              <a:gd name="connsiteY23-1098" fmla="*/ 1493 h 10000"/>
              <a:gd name="connsiteX24-1099" fmla="*/ 7048 w 10000"/>
              <a:gd name="connsiteY24-1100" fmla="*/ 1493 h 10000"/>
              <a:gd name="connsiteX25-1101" fmla="*/ 7048 w 10000"/>
              <a:gd name="connsiteY25-1102" fmla="*/ 1493 h 10000"/>
              <a:gd name="connsiteX26-1103" fmla="*/ 6458 w 10000"/>
              <a:gd name="connsiteY26-1104" fmla="*/ 1493 h 10000"/>
              <a:gd name="connsiteX27-1105" fmla="*/ 5867 w 10000"/>
              <a:gd name="connsiteY27-1106" fmla="*/ 1682 h 10000"/>
              <a:gd name="connsiteX28-1107" fmla="*/ 4982 w 10000"/>
              <a:gd name="connsiteY28-1108" fmla="*/ 1872 h 10000"/>
              <a:gd name="connsiteX29-1109" fmla="*/ 4096 w 10000"/>
              <a:gd name="connsiteY29-1110" fmla="*/ 2062 h 10000"/>
              <a:gd name="connsiteX30-1111" fmla="*/ 3247 w 10000"/>
              <a:gd name="connsiteY30-1112" fmla="*/ 2062 h 10000"/>
              <a:gd name="connsiteX31-1113" fmla="*/ 2952 w 10000"/>
              <a:gd name="connsiteY31-1114" fmla="*/ 2251 h 10000"/>
              <a:gd name="connsiteX32-1115" fmla="*/ 2657 w 10000"/>
              <a:gd name="connsiteY32-1116" fmla="*/ 2251 h 10000"/>
              <a:gd name="connsiteX33-1117" fmla="*/ 2066 w 10000"/>
              <a:gd name="connsiteY33-1118" fmla="*/ 1137 h 10000"/>
              <a:gd name="connsiteX34-1119" fmla="*/ 2362 w 10000"/>
              <a:gd name="connsiteY34-1120" fmla="*/ 1137 h 10000"/>
              <a:gd name="connsiteX35-1121" fmla="*/ 2952 w 10000"/>
              <a:gd name="connsiteY35-1122" fmla="*/ 1137 h 10000"/>
              <a:gd name="connsiteX36-1123" fmla="*/ 3801 w 10000"/>
              <a:gd name="connsiteY36-1124" fmla="*/ 1137 h 10000"/>
              <a:gd name="connsiteX37-1125" fmla="*/ 4686 w 10000"/>
              <a:gd name="connsiteY37-1126" fmla="*/ 948 h 10000"/>
              <a:gd name="connsiteX38-1127" fmla="*/ 5572 w 10000"/>
              <a:gd name="connsiteY38-1128" fmla="*/ 758 h 10000"/>
              <a:gd name="connsiteX39-1129" fmla="*/ 6458 w 10000"/>
              <a:gd name="connsiteY39-1130" fmla="*/ 758 h 10000"/>
              <a:gd name="connsiteX40-1131" fmla="*/ 7048 w 10000"/>
              <a:gd name="connsiteY40-1132" fmla="*/ 569 h 10000"/>
              <a:gd name="connsiteX41-1133" fmla="*/ 7343 w 10000"/>
              <a:gd name="connsiteY41-1134" fmla="*/ 379 h 10000"/>
              <a:gd name="connsiteX42-1135" fmla="*/ 7638 w 10000"/>
              <a:gd name="connsiteY42-1136" fmla="*/ 190 h 10000"/>
              <a:gd name="connsiteX43-1137" fmla="*/ 7934 w 10000"/>
              <a:gd name="connsiteY43-1138" fmla="*/ 0 h 10000"/>
              <a:gd name="connsiteX44-1139" fmla="*/ 8229 w 10000"/>
              <a:gd name="connsiteY44-1140" fmla="*/ 0 h 10000"/>
              <a:gd name="connsiteX45-1141" fmla="*/ 8229 w 10000"/>
              <a:gd name="connsiteY45-1142" fmla="*/ 190 h 10000"/>
              <a:gd name="connsiteX46-1143" fmla="*/ 8819 w 10000"/>
              <a:gd name="connsiteY46-1144" fmla="*/ 379 h 10000"/>
              <a:gd name="connsiteX47-1145" fmla="*/ 9114 w 10000"/>
              <a:gd name="connsiteY47-1146" fmla="*/ 379 h 10000"/>
              <a:gd name="connsiteX48-1147" fmla="*/ 9410 w 10000"/>
              <a:gd name="connsiteY48-1148" fmla="*/ 569 h 10000"/>
              <a:gd name="connsiteX49-1149" fmla="*/ 9705 w 10000"/>
              <a:gd name="connsiteY49-1150" fmla="*/ 758 h 10000"/>
              <a:gd name="connsiteX50-1151" fmla="*/ 10000 w 10000"/>
              <a:gd name="connsiteY50-1152" fmla="*/ 948 h 10000"/>
              <a:gd name="connsiteX51-1153" fmla="*/ 10000 w 10000"/>
              <a:gd name="connsiteY51-1154" fmla="*/ 1137 h 10000"/>
              <a:gd name="connsiteX52-1155" fmla="*/ 9705 w 10000"/>
              <a:gd name="connsiteY52-1156" fmla="*/ 1493 h 10000"/>
              <a:gd name="connsiteX53-1157" fmla="*/ 9705 w 10000"/>
              <a:gd name="connsiteY53-1158" fmla="*/ 1682 h 10000"/>
              <a:gd name="connsiteX54-1159" fmla="*/ 9410 w 10000"/>
              <a:gd name="connsiteY54-1160" fmla="*/ 1682 h 10000"/>
              <a:gd name="connsiteX55-1161" fmla="*/ 9410 w 10000"/>
              <a:gd name="connsiteY55-1162" fmla="*/ 1872 h 10000"/>
              <a:gd name="connsiteX56-1163" fmla="*/ 9114 w 10000"/>
              <a:gd name="connsiteY56-1164" fmla="*/ 2062 h 10000"/>
              <a:gd name="connsiteX57-1165" fmla="*/ 8819 w 10000"/>
              <a:gd name="connsiteY57-1166" fmla="*/ 2251 h 10000"/>
              <a:gd name="connsiteX58-1167" fmla="*/ 8819 w 10000"/>
              <a:gd name="connsiteY58-1168" fmla="*/ 2441 h 10000"/>
              <a:gd name="connsiteX59-1169" fmla="*/ 8524 w 10000"/>
              <a:gd name="connsiteY59-1170" fmla="*/ 2820 h 10000"/>
              <a:gd name="connsiteX60-1171" fmla="*/ 8229 w 10000"/>
              <a:gd name="connsiteY60-1172" fmla="*/ 3199 h 10000"/>
              <a:gd name="connsiteX61-1173" fmla="*/ 8229 w 10000"/>
              <a:gd name="connsiteY61-1174" fmla="*/ 3768 h 10000"/>
              <a:gd name="connsiteX62-1175" fmla="*/ 7638 w 10000"/>
              <a:gd name="connsiteY62-1176" fmla="*/ 4526 h 10000"/>
              <a:gd name="connsiteX63-1177" fmla="*/ 6753 w 10000"/>
              <a:gd name="connsiteY63-1178" fmla="*/ 5474 h 10000"/>
              <a:gd name="connsiteX64-1179" fmla="*/ 6162 w 10000"/>
              <a:gd name="connsiteY64-1180" fmla="*/ 6209 h 10000"/>
              <a:gd name="connsiteX65-1181" fmla="*/ 5277 w 10000"/>
              <a:gd name="connsiteY65-1182" fmla="*/ 6967 h 10000"/>
              <a:gd name="connsiteX66-1183" fmla="*/ 4391 w 10000"/>
              <a:gd name="connsiteY66-1184" fmla="*/ 7725 h 10000"/>
              <a:gd name="connsiteX67-1185" fmla="*/ 3506 w 10000"/>
              <a:gd name="connsiteY67-1186" fmla="*/ 8294 h 10000"/>
              <a:gd name="connsiteX68-1187" fmla="*/ 2657 w 10000"/>
              <a:gd name="connsiteY68-1188" fmla="*/ 8863 h 10000"/>
              <a:gd name="connsiteX69-1189" fmla="*/ 1771 w 10000"/>
              <a:gd name="connsiteY69-1190" fmla="*/ 9431 h 10000"/>
              <a:gd name="connsiteX70-1191" fmla="*/ 1771 w 10000"/>
              <a:gd name="connsiteY70-1192" fmla="*/ 9431 h 10000"/>
              <a:gd name="connsiteX0-1193" fmla="*/ 1771 w 10000"/>
              <a:gd name="connsiteY0-1194" fmla="*/ 9431 h 10000"/>
              <a:gd name="connsiteX1-1195" fmla="*/ 1181 w 10000"/>
              <a:gd name="connsiteY1-1196" fmla="*/ 9621 h 10000"/>
              <a:gd name="connsiteX2-1197" fmla="*/ 590 w 10000"/>
              <a:gd name="connsiteY2-1198" fmla="*/ 9810 h 10000"/>
              <a:gd name="connsiteX3-1199" fmla="*/ 0 w 10000"/>
              <a:gd name="connsiteY3-1200" fmla="*/ 10000 h 10000"/>
              <a:gd name="connsiteX4-1201" fmla="*/ 0 w 10000"/>
              <a:gd name="connsiteY4-1202" fmla="*/ 10000 h 10000"/>
              <a:gd name="connsiteX5-1203" fmla="*/ 0 w 10000"/>
              <a:gd name="connsiteY5-1204" fmla="*/ 9810 h 10000"/>
              <a:gd name="connsiteX6-1205" fmla="*/ 0 w 10000"/>
              <a:gd name="connsiteY6-1206" fmla="*/ 9621 h 10000"/>
              <a:gd name="connsiteX7-1207" fmla="*/ 590 w 10000"/>
              <a:gd name="connsiteY7-1208" fmla="*/ 9242 h 10000"/>
              <a:gd name="connsiteX8-1209" fmla="*/ 1181 w 10000"/>
              <a:gd name="connsiteY8-1210" fmla="*/ 8863 h 10000"/>
              <a:gd name="connsiteX9-1211" fmla="*/ 1771 w 10000"/>
              <a:gd name="connsiteY9-1212" fmla="*/ 8483 h 10000"/>
              <a:gd name="connsiteX10-1213" fmla="*/ 2657 w 10000"/>
              <a:gd name="connsiteY10-1214" fmla="*/ 7915 h 10000"/>
              <a:gd name="connsiteX11-1215" fmla="*/ 3247 w 10000"/>
              <a:gd name="connsiteY11-1216" fmla="*/ 7156 h 10000"/>
              <a:gd name="connsiteX12-1217" fmla="*/ 4096 w 10000"/>
              <a:gd name="connsiteY12-1218" fmla="*/ 6398 h 10000"/>
              <a:gd name="connsiteX13-1219" fmla="*/ 4686 w 10000"/>
              <a:gd name="connsiteY13-1220" fmla="*/ 5664 h 10000"/>
              <a:gd name="connsiteX14-1221" fmla="*/ 5572 w 10000"/>
              <a:gd name="connsiteY14-1222" fmla="*/ 4905 h 10000"/>
              <a:gd name="connsiteX15-1223" fmla="*/ 5867 w 10000"/>
              <a:gd name="connsiteY15-1224" fmla="*/ 4147 h 10000"/>
              <a:gd name="connsiteX16-1225" fmla="*/ 6458 w 10000"/>
              <a:gd name="connsiteY16-1226" fmla="*/ 3199 h 10000"/>
              <a:gd name="connsiteX17-1227" fmla="*/ 6753 w 10000"/>
              <a:gd name="connsiteY17-1228" fmla="*/ 2820 h 10000"/>
              <a:gd name="connsiteX18-1229" fmla="*/ 6753 w 10000"/>
              <a:gd name="connsiteY18-1230" fmla="*/ 2630 h 10000"/>
              <a:gd name="connsiteX19-1231" fmla="*/ 7048 w 10000"/>
              <a:gd name="connsiteY19-1232" fmla="*/ 2251 h 10000"/>
              <a:gd name="connsiteX20-1233" fmla="*/ 7048 w 10000"/>
              <a:gd name="connsiteY20-1234" fmla="*/ 2062 h 10000"/>
              <a:gd name="connsiteX21-1235" fmla="*/ 7048 w 10000"/>
              <a:gd name="connsiteY21-1236" fmla="*/ 1872 h 10000"/>
              <a:gd name="connsiteX22-1237" fmla="*/ 7048 w 10000"/>
              <a:gd name="connsiteY22-1238" fmla="*/ 1682 h 10000"/>
              <a:gd name="connsiteX23-1239" fmla="*/ 7048 w 10000"/>
              <a:gd name="connsiteY23-1240" fmla="*/ 1493 h 10000"/>
              <a:gd name="connsiteX24-1241" fmla="*/ 7048 w 10000"/>
              <a:gd name="connsiteY24-1242" fmla="*/ 1493 h 10000"/>
              <a:gd name="connsiteX25-1243" fmla="*/ 7048 w 10000"/>
              <a:gd name="connsiteY25-1244" fmla="*/ 1493 h 10000"/>
              <a:gd name="connsiteX26-1245" fmla="*/ 6458 w 10000"/>
              <a:gd name="connsiteY26-1246" fmla="*/ 1493 h 10000"/>
              <a:gd name="connsiteX27-1247" fmla="*/ 5867 w 10000"/>
              <a:gd name="connsiteY27-1248" fmla="*/ 1682 h 10000"/>
              <a:gd name="connsiteX28-1249" fmla="*/ 4982 w 10000"/>
              <a:gd name="connsiteY28-1250" fmla="*/ 1872 h 10000"/>
              <a:gd name="connsiteX29-1251" fmla="*/ 4096 w 10000"/>
              <a:gd name="connsiteY29-1252" fmla="*/ 2062 h 10000"/>
              <a:gd name="connsiteX30-1253" fmla="*/ 3247 w 10000"/>
              <a:gd name="connsiteY30-1254" fmla="*/ 2062 h 10000"/>
              <a:gd name="connsiteX31-1255" fmla="*/ 2952 w 10000"/>
              <a:gd name="connsiteY31-1256" fmla="*/ 2251 h 10000"/>
              <a:gd name="connsiteX32-1257" fmla="*/ 2066 w 10000"/>
              <a:gd name="connsiteY32-1258" fmla="*/ 1137 h 10000"/>
              <a:gd name="connsiteX33-1259" fmla="*/ 2362 w 10000"/>
              <a:gd name="connsiteY33-1260" fmla="*/ 1137 h 10000"/>
              <a:gd name="connsiteX34-1261" fmla="*/ 2952 w 10000"/>
              <a:gd name="connsiteY34-1262" fmla="*/ 1137 h 10000"/>
              <a:gd name="connsiteX35-1263" fmla="*/ 3801 w 10000"/>
              <a:gd name="connsiteY35-1264" fmla="*/ 1137 h 10000"/>
              <a:gd name="connsiteX36-1265" fmla="*/ 4686 w 10000"/>
              <a:gd name="connsiteY36-1266" fmla="*/ 948 h 10000"/>
              <a:gd name="connsiteX37-1267" fmla="*/ 5572 w 10000"/>
              <a:gd name="connsiteY37-1268" fmla="*/ 758 h 10000"/>
              <a:gd name="connsiteX38-1269" fmla="*/ 6458 w 10000"/>
              <a:gd name="connsiteY38-1270" fmla="*/ 758 h 10000"/>
              <a:gd name="connsiteX39-1271" fmla="*/ 7048 w 10000"/>
              <a:gd name="connsiteY39-1272" fmla="*/ 569 h 10000"/>
              <a:gd name="connsiteX40-1273" fmla="*/ 7343 w 10000"/>
              <a:gd name="connsiteY40-1274" fmla="*/ 379 h 10000"/>
              <a:gd name="connsiteX41-1275" fmla="*/ 7638 w 10000"/>
              <a:gd name="connsiteY41-1276" fmla="*/ 190 h 10000"/>
              <a:gd name="connsiteX42-1277" fmla="*/ 7934 w 10000"/>
              <a:gd name="connsiteY42-1278" fmla="*/ 0 h 10000"/>
              <a:gd name="connsiteX43-1279" fmla="*/ 8229 w 10000"/>
              <a:gd name="connsiteY43-1280" fmla="*/ 0 h 10000"/>
              <a:gd name="connsiteX44-1281" fmla="*/ 8229 w 10000"/>
              <a:gd name="connsiteY44-1282" fmla="*/ 190 h 10000"/>
              <a:gd name="connsiteX45-1283" fmla="*/ 8819 w 10000"/>
              <a:gd name="connsiteY45-1284" fmla="*/ 379 h 10000"/>
              <a:gd name="connsiteX46-1285" fmla="*/ 9114 w 10000"/>
              <a:gd name="connsiteY46-1286" fmla="*/ 379 h 10000"/>
              <a:gd name="connsiteX47-1287" fmla="*/ 9410 w 10000"/>
              <a:gd name="connsiteY47-1288" fmla="*/ 569 h 10000"/>
              <a:gd name="connsiteX48-1289" fmla="*/ 9705 w 10000"/>
              <a:gd name="connsiteY48-1290" fmla="*/ 758 h 10000"/>
              <a:gd name="connsiteX49-1291" fmla="*/ 10000 w 10000"/>
              <a:gd name="connsiteY49-1292" fmla="*/ 948 h 10000"/>
              <a:gd name="connsiteX50-1293" fmla="*/ 10000 w 10000"/>
              <a:gd name="connsiteY50-1294" fmla="*/ 1137 h 10000"/>
              <a:gd name="connsiteX51-1295" fmla="*/ 9705 w 10000"/>
              <a:gd name="connsiteY51-1296" fmla="*/ 1493 h 10000"/>
              <a:gd name="connsiteX52-1297" fmla="*/ 9705 w 10000"/>
              <a:gd name="connsiteY52-1298" fmla="*/ 1682 h 10000"/>
              <a:gd name="connsiteX53-1299" fmla="*/ 9410 w 10000"/>
              <a:gd name="connsiteY53-1300" fmla="*/ 1682 h 10000"/>
              <a:gd name="connsiteX54-1301" fmla="*/ 9410 w 10000"/>
              <a:gd name="connsiteY54-1302" fmla="*/ 1872 h 10000"/>
              <a:gd name="connsiteX55-1303" fmla="*/ 9114 w 10000"/>
              <a:gd name="connsiteY55-1304" fmla="*/ 2062 h 10000"/>
              <a:gd name="connsiteX56-1305" fmla="*/ 8819 w 10000"/>
              <a:gd name="connsiteY56-1306" fmla="*/ 2251 h 10000"/>
              <a:gd name="connsiteX57-1307" fmla="*/ 8819 w 10000"/>
              <a:gd name="connsiteY57-1308" fmla="*/ 2441 h 10000"/>
              <a:gd name="connsiteX58-1309" fmla="*/ 8524 w 10000"/>
              <a:gd name="connsiteY58-1310" fmla="*/ 2820 h 10000"/>
              <a:gd name="connsiteX59-1311" fmla="*/ 8229 w 10000"/>
              <a:gd name="connsiteY59-1312" fmla="*/ 3199 h 10000"/>
              <a:gd name="connsiteX60-1313" fmla="*/ 8229 w 10000"/>
              <a:gd name="connsiteY60-1314" fmla="*/ 3768 h 10000"/>
              <a:gd name="connsiteX61-1315" fmla="*/ 7638 w 10000"/>
              <a:gd name="connsiteY61-1316" fmla="*/ 4526 h 10000"/>
              <a:gd name="connsiteX62-1317" fmla="*/ 6753 w 10000"/>
              <a:gd name="connsiteY62-1318" fmla="*/ 5474 h 10000"/>
              <a:gd name="connsiteX63-1319" fmla="*/ 6162 w 10000"/>
              <a:gd name="connsiteY63-1320" fmla="*/ 6209 h 10000"/>
              <a:gd name="connsiteX64-1321" fmla="*/ 5277 w 10000"/>
              <a:gd name="connsiteY64-1322" fmla="*/ 6967 h 10000"/>
              <a:gd name="connsiteX65-1323" fmla="*/ 4391 w 10000"/>
              <a:gd name="connsiteY65-1324" fmla="*/ 7725 h 10000"/>
              <a:gd name="connsiteX66-1325" fmla="*/ 3506 w 10000"/>
              <a:gd name="connsiteY66-1326" fmla="*/ 8294 h 10000"/>
              <a:gd name="connsiteX67-1327" fmla="*/ 2657 w 10000"/>
              <a:gd name="connsiteY67-1328" fmla="*/ 8863 h 10000"/>
              <a:gd name="connsiteX68-1329" fmla="*/ 1771 w 10000"/>
              <a:gd name="connsiteY68-1330" fmla="*/ 9431 h 10000"/>
              <a:gd name="connsiteX69-1331" fmla="*/ 1771 w 10000"/>
              <a:gd name="connsiteY69-1332" fmla="*/ 9431 h 10000"/>
              <a:gd name="connsiteX0-1333" fmla="*/ 1771 w 10000"/>
              <a:gd name="connsiteY0-1334" fmla="*/ 9431 h 10000"/>
              <a:gd name="connsiteX1-1335" fmla="*/ 1181 w 10000"/>
              <a:gd name="connsiteY1-1336" fmla="*/ 9621 h 10000"/>
              <a:gd name="connsiteX2-1337" fmla="*/ 590 w 10000"/>
              <a:gd name="connsiteY2-1338" fmla="*/ 9810 h 10000"/>
              <a:gd name="connsiteX3-1339" fmla="*/ 0 w 10000"/>
              <a:gd name="connsiteY3-1340" fmla="*/ 10000 h 10000"/>
              <a:gd name="connsiteX4-1341" fmla="*/ 0 w 10000"/>
              <a:gd name="connsiteY4-1342" fmla="*/ 10000 h 10000"/>
              <a:gd name="connsiteX5-1343" fmla="*/ 0 w 10000"/>
              <a:gd name="connsiteY5-1344" fmla="*/ 9810 h 10000"/>
              <a:gd name="connsiteX6-1345" fmla="*/ 0 w 10000"/>
              <a:gd name="connsiteY6-1346" fmla="*/ 9621 h 10000"/>
              <a:gd name="connsiteX7-1347" fmla="*/ 590 w 10000"/>
              <a:gd name="connsiteY7-1348" fmla="*/ 9242 h 10000"/>
              <a:gd name="connsiteX8-1349" fmla="*/ 1181 w 10000"/>
              <a:gd name="connsiteY8-1350" fmla="*/ 8863 h 10000"/>
              <a:gd name="connsiteX9-1351" fmla="*/ 1771 w 10000"/>
              <a:gd name="connsiteY9-1352" fmla="*/ 8483 h 10000"/>
              <a:gd name="connsiteX10-1353" fmla="*/ 2657 w 10000"/>
              <a:gd name="connsiteY10-1354" fmla="*/ 7915 h 10000"/>
              <a:gd name="connsiteX11-1355" fmla="*/ 3247 w 10000"/>
              <a:gd name="connsiteY11-1356" fmla="*/ 7156 h 10000"/>
              <a:gd name="connsiteX12-1357" fmla="*/ 4096 w 10000"/>
              <a:gd name="connsiteY12-1358" fmla="*/ 6398 h 10000"/>
              <a:gd name="connsiteX13-1359" fmla="*/ 4686 w 10000"/>
              <a:gd name="connsiteY13-1360" fmla="*/ 5664 h 10000"/>
              <a:gd name="connsiteX14-1361" fmla="*/ 5572 w 10000"/>
              <a:gd name="connsiteY14-1362" fmla="*/ 4905 h 10000"/>
              <a:gd name="connsiteX15-1363" fmla="*/ 5867 w 10000"/>
              <a:gd name="connsiteY15-1364" fmla="*/ 4147 h 10000"/>
              <a:gd name="connsiteX16-1365" fmla="*/ 6458 w 10000"/>
              <a:gd name="connsiteY16-1366" fmla="*/ 3199 h 10000"/>
              <a:gd name="connsiteX17-1367" fmla="*/ 6753 w 10000"/>
              <a:gd name="connsiteY17-1368" fmla="*/ 2820 h 10000"/>
              <a:gd name="connsiteX18-1369" fmla="*/ 6753 w 10000"/>
              <a:gd name="connsiteY18-1370" fmla="*/ 2630 h 10000"/>
              <a:gd name="connsiteX19-1371" fmla="*/ 7048 w 10000"/>
              <a:gd name="connsiteY19-1372" fmla="*/ 2251 h 10000"/>
              <a:gd name="connsiteX20-1373" fmla="*/ 7048 w 10000"/>
              <a:gd name="connsiteY20-1374" fmla="*/ 2062 h 10000"/>
              <a:gd name="connsiteX21-1375" fmla="*/ 7048 w 10000"/>
              <a:gd name="connsiteY21-1376" fmla="*/ 1872 h 10000"/>
              <a:gd name="connsiteX22-1377" fmla="*/ 7048 w 10000"/>
              <a:gd name="connsiteY22-1378" fmla="*/ 1682 h 10000"/>
              <a:gd name="connsiteX23-1379" fmla="*/ 7048 w 10000"/>
              <a:gd name="connsiteY23-1380" fmla="*/ 1493 h 10000"/>
              <a:gd name="connsiteX24-1381" fmla="*/ 7048 w 10000"/>
              <a:gd name="connsiteY24-1382" fmla="*/ 1493 h 10000"/>
              <a:gd name="connsiteX25-1383" fmla="*/ 7048 w 10000"/>
              <a:gd name="connsiteY25-1384" fmla="*/ 1493 h 10000"/>
              <a:gd name="connsiteX26-1385" fmla="*/ 6458 w 10000"/>
              <a:gd name="connsiteY26-1386" fmla="*/ 1493 h 10000"/>
              <a:gd name="connsiteX27-1387" fmla="*/ 5867 w 10000"/>
              <a:gd name="connsiteY27-1388" fmla="*/ 1682 h 10000"/>
              <a:gd name="connsiteX28-1389" fmla="*/ 4982 w 10000"/>
              <a:gd name="connsiteY28-1390" fmla="*/ 1872 h 10000"/>
              <a:gd name="connsiteX29-1391" fmla="*/ 4096 w 10000"/>
              <a:gd name="connsiteY29-1392" fmla="*/ 2062 h 10000"/>
              <a:gd name="connsiteX30-1393" fmla="*/ 3247 w 10000"/>
              <a:gd name="connsiteY30-1394" fmla="*/ 2062 h 10000"/>
              <a:gd name="connsiteX31-1395" fmla="*/ 2066 w 10000"/>
              <a:gd name="connsiteY31-1396" fmla="*/ 1137 h 10000"/>
              <a:gd name="connsiteX32-1397" fmla="*/ 2362 w 10000"/>
              <a:gd name="connsiteY32-1398" fmla="*/ 1137 h 10000"/>
              <a:gd name="connsiteX33-1399" fmla="*/ 2952 w 10000"/>
              <a:gd name="connsiteY33-1400" fmla="*/ 1137 h 10000"/>
              <a:gd name="connsiteX34-1401" fmla="*/ 3801 w 10000"/>
              <a:gd name="connsiteY34-1402" fmla="*/ 1137 h 10000"/>
              <a:gd name="connsiteX35-1403" fmla="*/ 4686 w 10000"/>
              <a:gd name="connsiteY35-1404" fmla="*/ 948 h 10000"/>
              <a:gd name="connsiteX36-1405" fmla="*/ 5572 w 10000"/>
              <a:gd name="connsiteY36-1406" fmla="*/ 758 h 10000"/>
              <a:gd name="connsiteX37-1407" fmla="*/ 6458 w 10000"/>
              <a:gd name="connsiteY37-1408" fmla="*/ 758 h 10000"/>
              <a:gd name="connsiteX38-1409" fmla="*/ 7048 w 10000"/>
              <a:gd name="connsiteY38-1410" fmla="*/ 569 h 10000"/>
              <a:gd name="connsiteX39-1411" fmla="*/ 7343 w 10000"/>
              <a:gd name="connsiteY39-1412" fmla="*/ 379 h 10000"/>
              <a:gd name="connsiteX40-1413" fmla="*/ 7638 w 10000"/>
              <a:gd name="connsiteY40-1414" fmla="*/ 190 h 10000"/>
              <a:gd name="connsiteX41-1415" fmla="*/ 7934 w 10000"/>
              <a:gd name="connsiteY41-1416" fmla="*/ 0 h 10000"/>
              <a:gd name="connsiteX42-1417" fmla="*/ 8229 w 10000"/>
              <a:gd name="connsiteY42-1418" fmla="*/ 0 h 10000"/>
              <a:gd name="connsiteX43-1419" fmla="*/ 8229 w 10000"/>
              <a:gd name="connsiteY43-1420" fmla="*/ 190 h 10000"/>
              <a:gd name="connsiteX44-1421" fmla="*/ 8819 w 10000"/>
              <a:gd name="connsiteY44-1422" fmla="*/ 379 h 10000"/>
              <a:gd name="connsiteX45-1423" fmla="*/ 9114 w 10000"/>
              <a:gd name="connsiteY45-1424" fmla="*/ 379 h 10000"/>
              <a:gd name="connsiteX46-1425" fmla="*/ 9410 w 10000"/>
              <a:gd name="connsiteY46-1426" fmla="*/ 569 h 10000"/>
              <a:gd name="connsiteX47-1427" fmla="*/ 9705 w 10000"/>
              <a:gd name="connsiteY47-1428" fmla="*/ 758 h 10000"/>
              <a:gd name="connsiteX48-1429" fmla="*/ 10000 w 10000"/>
              <a:gd name="connsiteY48-1430" fmla="*/ 948 h 10000"/>
              <a:gd name="connsiteX49-1431" fmla="*/ 10000 w 10000"/>
              <a:gd name="connsiteY49-1432" fmla="*/ 1137 h 10000"/>
              <a:gd name="connsiteX50-1433" fmla="*/ 9705 w 10000"/>
              <a:gd name="connsiteY50-1434" fmla="*/ 1493 h 10000"/>
              <a:gd name="connsiteX51-1435" fmla="*/ 9705 w 10000"/>
              <a:gd name="connsiteY51-1436" fmla="*/ 1682 h 10000"/>
              <a:gd name="connsiteX52-1437" fmla="*/ 9410 w 10000"/>
              <a:gd name="connsiteY52-1438" fmla="*/ 1682 h 10000"/>
              <a:gd name="connsiteX53-1439" fmla="*/ 9410 w 10000"/>
              <a:gd name="connsiteY53-1440" fmla="*/ 1872 h 10000"/>
              <a:gd name="connsiteX54-1441" fmla="*/ 9114 w 10000"/>
              <a:gd name="connsiteY54-1442" fmla="*/ 2062 h 10000"/>
              <a:gd name="connsiteX55-1443" fmla="*/ 8819 w 10000"/>
              <a:gd name="connsiteY55-1444" fmla="*/ 2251 h 10000"/>
              <a:gd name="connsiteX56-1445" fmla="*/ 8819 w 10000"/>
              <a:gd name="connsiteY56-1446" fmla="*/ 2441 h 10000"/>
              <a:gd name="connsiteX57-1447" fmla="*/ 8524 w 10000"/>
              <a:gd name="connsiteY57-1448" fmla="*/ 2820 h 10000"/>
              <a:gd name="connsiteX58-1449" fmla="*/ 8229 w 10000"/>
              <a:gd name="connsiteY58-1450" fmla="*/ 3199 h 10000"/>
              <a:gd name="connsiteX59-1451" fmla="*/ 8229 w 10000"/>
              <a:gd name="connsiteY59-1452" fmla="*/ 3768 h 10000"/>
              <a:gd name="connsiteX60-1453" fmla="*/ 7638 w 10000"/>
              <a:gd name="connsiteY60-1454" fmla="*/ 4526 h 10000"/>
              <a:gd name="connsiteX61-1455" fmla="*/ 6753 w 10000"/>
              <a:gd name="connsiteY61-1456" fmla="*/ 5474 h 10000"/>
              <a:gd name="connsiteX62-1457" fmla="*/ 6162 w 10000"/>
              <a:gd name="connsiteY62-1458" fmla="*/ 6209 h 10000"/>
              <a:gd name="connsiteX63-1459" fmla="*/ 5277 w 10000"/>
              <a:gd name="connsiteY63-1460" fmla="*/ 6967 h 10000"/>
              <a:gd name="connsiteX64-1461" fmla="*/ 4391 w 10000"/>
              <a:gd name="connsiteY64-1462" fmla="*/ 7725 h 10000"/>
              <a:gd name="connsiteX65-1463" fmla="*/ 3506 w 10000"/>
              <a:gd name="connsiteY65-1464" fmla="*/ 8294 h 10000"/>
              <a:gd name="connsiteX66-1465" fmla="*/ 2657 w 10000"/>
              <a:gd name="connsiteY66-1466" fmla="*/ 8863 h 10000"/>
              <a:gd name="connsiteX67-1467" fmla="*/ 1771 w 10000"/>
              <a:gd name="connsiteY67-1468" fmla="*/ 9431 h 10000"/>
              <a:gd name="connsiteX68-1469" fmla="*/ 1771 w 10000"/>
              <a:gd name="connsiteY68-1470" fmla="*/ 9431 h 10000"/>
              <a:gd name="connsiteX0-1471" fmla="*/ 1771 w 10000"/>
              <a:gd name="connsiteY0-1472" fmla="*/ 9431 h 10000"/>
              <a:gd name="connsiteX1-1473" fmla="*/ 1181 w 10000"/>
              <a:gd name="connsiteY1-1474" fmla="*/ 9621 h 10000"/>
              <a:gd name="connsiteX2-1475" fmla="*/ 590 w 10000"/>
              <a:gd name="connsiteY2-1476" fmla="*/ 9810 h 10000"/>
              <a:gd name="connsiteX3-1477" fmla="*/ 0 w 10000"/>
              <a:gd name="connsiteY3-1478" fmla="*/ 10000 h 10000"/>
              <a:gd name="connsiteX4-1479" fmla="*/ 0 w 10000"/>
              <a:gd name="connsiteY4-1480" fmla="*/ 10000 h 10000"/>
              <a:gd name="connsiteX5-1481" fmla="*/ 0 w 10000"/>
              <a:gd name="connsiteY5-1482" fmla="*/ 9810 h 10000"/>
              <a:gd name="connsiteX6-1483" fmla="*/ 0 w 10000"/>
              <a:gd name="connsiteY6-1484" fmla="*/ 9621 h 10000"/>
              <a:gd name="connsiteX7-1485" fmla="*/ 590 w 10000"/>
              <a:gd name="connsiteY7-1486" fmla="*/ 9242 h 10000"/>
              <a:gd name="connsiteX8-1487" fmla="*/ 1181 w 10000"/>
              <a:gd name="connsiteY8-1488" fmla="*/ 8863 h 10000"/>
              <a:gd name="connsiteX9-1489" fmla="*/ 1771 w 10000"/>
              <a:gd name="connsiteY9-1490" fmla="*/ 8483 h 10000"/>
              <a:gd name="connsiteX10-1491" fmla="*/ 2657 w 10000"/>
              <a:gd name="connsiteY10-1492" fmla="*/ 7915 h 10000"/>
              <a:gd name="connsiteX11-1493" fmla="*/ 3247 w 10000"/>
              <a:gd name="connsiteY11-1494" fmla="*/ 7156 h 10000"/>
              <a:gd name="connsiteX12-1495" fmla="*/ 4096 w 10000"/>
              <a:gd name="connsiteY12-1496" fmla="*/ 6398 h 10000"/>
              <a:gd name="connsiteX13-1497" fmla="*/ 4686 w 10000"/>
              <a:gd name="connsiteY13-1498" fmla="*/ 5664 h 10000"/>
              <a:gd name="connsiteX14-1499" fmla="*/ 5572 w 10000"/>
              <a:gd name="connsiteY14-1500" fmla="*/ 4905 h 10000"/>
              <a:gd name="connsiteX15-1501" fmla="*/ 5867 w 10000"/>
              <a:gd name="connsiteY15-1502" fmla="*/ 4147 h 10000"/>
              <a:gd name="connsiteX16-1503" fmla="*/ 6458 w 10000"/>
              <a:gd name="connsiteY16-1504" fmla="*/ 3199 h 10000"/>
              <a:gd name="connsiteX17-1505" fmla="*/ 6753 w 10000"/>
              <a:gd name="connsiteY17-1506" fmla="*/ 2820 h 10000"/>
              <a:gd name="connsiteX18-1507" fmla="*/ 6753 w 10000"/>
              <a:gd name="connsiteY18-1508" fmla="*/ 2630 h 10000"/>
              <a:gd name="connsiteX19-1509" fmla="*/ 7048 w 10000"/>
              <a:gd name="connsiteY19-1510" fmla="*/ 2251 h 10000"/>
              <a:gd name="connsiteX20-1511" fmla="*/ 7048 w 10000"/>
              <a:gd name="connsiteY20-1512" fmla="*/ 2062 h 10000"/>
              <a:gd name="connsiteX21-1513" fmla="*/ 7048 w 10000"/>
              <a:gd name="connsiteY21-1514" fmla="*/ 1872 h 10000"/>
              <a:gd name="connsiteX22-1515" fmla="*/ 7048 w 10000"/>
              <a:gd name="connsiteY22-1516" fmla="*/ 1682 h 10000"/>
              <a:gd name="connsiteX23-1517" fmla="*/ 7048 w 10000"/>
              <a:gd name="connsiteY23-1518" fmla="*/ 1493 h 10000"/>
              <a:gd name="connsiteX24-1519" fmla="*/ 7048 w 10000"/>
              <a:gd name="connsiteY24-1520" fmla="*/ 1493 h 10000"/>
              <a:gd name="connsiteX25-1521" fmla="*/ 7048 w 10000"/>
              <a:gd name="connsiteY25-1522" fmla="*/ 1493 h 10000"/>
              <a:gd name="connsiteX26-1523" fmla="*/ 6458 w 10000"/>
              <a:gd name="connsiteY26-1524" fmla="*/ 1493 h 10000"/>
              <a:gd name="connsiteX27-1525" fmla="*/ 5867 w 10000"/>
              <a:gd name="connsiteY27-1526" fmla="*/ 1682 h 10000"/>
              <a:gd name="connsiteX28-1527" fmla="*/ 4982 w 10000"/>
              <a:gd name="connsiteY28-1528" fmla="*/ 1872 h 10000"/>
              <a:gd name="connsiteX29-1529" fmla="*/ 4096 w 10000"/>
              <a:gd name="connsiteY29-1530" fmla="*/ 2062 h 10000"/>
              <a:gd name="connsiteX30-1531" fmla="*/ 2066 w 10000"/>
              <a:gd name="connsiteY30-1532" fmla="*/ 1137 h 10000"/>
              <a:gd name="connsiteX31-1533" fmla="*/ 2362 w 10000"/>
              <a:gd name="connsiteY31-1534" fmla="*/ 1137 h 10000"/>
              <a:gd name="connsiteX32-1535" fmla="*/ 2952 w 10000"/>
              <a:gd name="connsiteY32-1536" fmla="*/ 1137 h 10000"/>
              <a:gd name="connsiteX33-1537" fmla="*/ 3801 w 10000"/>
              <a:gd name="connsiteY33-1538" fmla="*/ 1137 h 10000"/>
              <a:gd name="connsiteX34-1539" fmla="*/ 4686 w 10000"/>
              <a:gd name="connsiteY34-1540" fmla="*/ 948 h 10000"/>
              <a:gd name="connsiteX35-1541" fmla="*/ 5572 w 10000"/>
              <a:gd name="connsiteY35-1542" fmla="*/ 758 h 10000"/>
              <a:gd name="connsiteX36-1543" fmla="*/ 6458 w 10000"/>
              <a:gd name="connsiteY36-1544" fmla="*/ 758 h 10000"/>
              <a:gd name="connsiteX37-1545" fmla="*/ 7048 w 10000"/>
              <a:gd name="connsiteY37-1546" fmla="*/ 569 h 10000"/>
              <a:gd name="connsiteX38-1547" fmla="*/ 7343 w 10000"/>
              <a:gd name="connsiteY38-1548" fmla="*/ 379 h 10000"/>
              <a:gd name="connsiteX39-1549" fmla="*/ 7638 w 10000"/>
              <a:gd name="connsiteY39-1550" fmla="*/ 190 h 10000"/>
              <a:gd name="connsiteX40-1551" fmla="*/ 7934 w 10000"/>
              <a:gd name="connsiteY40-1552" fmla="*/ 0 h 10000"/>
              <a:gd name="connsiteX41-1553" fmla="*/ 8229 w 10000"/>
              <a:gd name="connsiteY41-1554" fmla="*/ 0 h 10000"/>
              <a:gd name="connsiteX42-1555" fmla="*/ 8229 w 10000"/>
              <a:gd name="connsiteY42-1556" fmla="*/ 190 h 10000"/>
              <a:gd name="connsiteX43-1557" fmla="*/ 8819 w 10000"/>
              <a:gd name="connsiteY43-1558" fmla="*/ 379 h 10000"/>
              <a:gd name="connsiteX44-1559" fmla="*/ 9114 w 10000"/>
              <a:gd name="connsiteY44-1560" fmla="*/ 379 h 10000"/>
              <a:gd name="connsiteX45-1561" fmla="*/ 9410 w 10000"/>
              <a:gd name="connsiteY45-1562" fmla="*/ 569 h 10000"/>
              <a:gd name="connsiteX46-1563" fmla="*/ 9705 w 10000"/>
              <a:gd name="connsiteY46-1564" fmla="*/ 758 h 10000"/>
              <a:gd name="connsiteX47-1565" fmla="*/ 10000 w 10000"/>
              <a:gd name="connsiteY47-1566" fmla="*/ 948 h 10000"/>
              <a:gd name="connsiteX48-1567" fmla="*/ 10000 w 10000"/>
              <a:gd name="connsiteY48-1568" fmla="*/ 1137 h 10000"/>
              <a:gd name="connsiteX49-1569" fmla="*/ 9705 w 10000"/>
              <a:gd name="connsiteY49-1570" fmla="*/ 1493 h 10000"/>
              <a:gd name="connsiteX50-1571" fmla="*/ 9705 w 10000"/>
              <a:gd name="connsiteY50-1572" fmla="*/ 1682 h 10000"/>
              <a:gd name="connsiteX51-1573" fmla="*/ 9410 w 10000"/>
              <a:gd name="connsiteY51-1574" fmla="*/ 1682 h 10000"/>
              <a:gd name="connsiteX52-1575" fmla="*/ 9410 w 10000"/>
              <a:gd name="connsiteY52-1576" fmla="*/ 1872 h 10000"/>
              <a:gd name="connsiteX53-1577" fmla="*/ 9114 w 10000"/>
              <a:gd name="connsiteY53-1578" fmla="*/ 2062 h 10000"/>
              <a:gd name="connsiteX54-1579" fmla="*/ 8819 w 10000"/>
              <a:gd name="connsiteY54-1580" fmla="*/ 2251 h 10000"/>
              <a:gd name="connsiteX55-1581" fmla="*/ 8819 w 10000"/>
              <a:gd name="connsiteY55-1582" fmla="*/ 2441 h 10000"/>
              <a:gd name="connsiteX56-1583" fmla="*/ 8524 w 10000"/>
              <a:gd name="connsiteY56-1584" fmla="*/ 2820 h 10000"/>
              <a:gd name="connsiteX57-1585" fmla="*/ 8229 w 10000"/>
              <a:gd name="connsiteY57-1586" fmla="*/ 3199 h 10000"/>
              <a:gd name="connsiteX58-1587" fmla="*/ 8229 w 10000"/>
              <a:gd name="connsiteY58-1588" fmla="*/ 3768 h 10000"/>
              <a:gd name="connsiteX59-1589" fmla="*/ 7638 w 10000"/>
              <a:gd name="connsiteY59-1590" fmla="*/ 4526 h 10000"/>
              <a:gd name="connsiteX60-1591" fmla="*/ 6753 w 10000"/>
              <a:gd name="connsiteY60-1592" fmla="*/ 5474 h 10000"/>
              <a:gd name="connsiteX61-1593" fmla="*/ 6162 w 10000"/>
              <a:gd name="connsiteY61-1594" fmla="*/ 6209 h 10000"/>
              <a:gd name="connsiteX62-1595" fmla="*/ 5277 w 10000"/>
              <a:gd name="connsiteY62-1596" fmla="*/ 6967 h 10000"/>
              <a:gd name="connsiteX63-1597" fmla="*/ 4391 w 10000"/>
              <a:gd name="connsiteY63-1598" fmla="*/ 7725 h 10000"/>
              <a:gd name="connsiteX64-1599" fmla="*/ 3506 w 10000"/>
              <a:gd name="connsiteY64-1600" fmla="*/ 8294 h 10000"/>
              <a:gd name="connsiteX65-1601" fmla="*/ 2657 w 10000"/>
              <a:gd name="connsiteY65-1602" fmla="*/ 8863 h 10000"/>
              <a:gd name="connsiteX66-1603" fmla="*/ 1771 w 10000"/>
              <a:gd name="connsiteY66-1604" fmla="*/ 9431 h 10000"/>
              <a:gd name="connsiteX67-1605" fmla="*/ 1771 w 10000"/>
              <a:gd name="connsiteY67-1606" fmla="*/ 9431 h 10000"/>
              <a:gd name="connsiteX0-1607" fmla="*/ 1771 w 10000"/>
              <a:gd name="connsiteY0-1608" fmla="*/ 9431 h 10000"/>
              <a:gd name="connsiteX1-1609" fmla="*/ 1181 w 10000"/>
              <a:gd name="connsiteY1-1610" fmla="*/ 9621 h 10000"/>
              <a:gd name="connsiteX2-1611" fmla="*/ 590 w 10000"/>
              <a:gd name="connsiteY2-1612" fmla="*/ 9810 h 10000"/>
              <a:gd name="connsiteX3-1613" fmla="*/ 0 w 10000"/>
              <a:gd name="connsiteY3-1614" fmla="*/ 10000 h 10000"/>
              <a:gd name="connsiteX4-1615" fmla="*/ 0 w 10000"/>
              <a:gd name="connsiteY4-1616" fmla="*/ 10000 h 10000"/>
              <a:gd name="connsiteX5-1617" fmla="*/ 0 w 10000"/>
              <a:gd name="connsiteY5-1618" fmla="*/ 9810 h 10000"/>
              <a:gd name="connsiteX6-1619" fmla="*/ 0 w 10000"/>
              <a:gd name="connsiteY6-1620" fmla="*/ 9621 h 10000"/>
              <a:gd name="connsiteX7-1621" fmla="*/ 590 w 10000"/>
              <a:gd name="connsiteY7-1622" fmla="*/ 9242 h 10000"/>
              <a:gd name="connsiteX8-1623" fmla="*/ 1181 w 10000"/>
              <a:gd name="connsiteY8-1624" fmla="*/ 8863 h 10000"/>
              <a:gd name="connsiteX9-1625" fmla="*/ 1771 w 10000"/>
              <a:gd name="connsiteY9-1626" fmla="*/ 8483 h 10000"/>
              <a:gd name="connsiteX10-1627" fmla="*/ 2657 w 10000"/>
              <a:gd name="connsiteY10-1628" fmla="*/ 7915 h 10000"/>
              <a:gd name="connsiteX11-1629" fmla="*/ 3247 w 10000"/>
              <a:gd name="connsiteY11-1630" fmla="*/ 7156 h 10000"/>
              <a:gd name="connsiteX12-1631" fmla="*/ 4096 w 10000"/>
              <a:gd name="connsiteY12-1632" fmla="*/ 6398 h 10000"/>
              <a:gd name="connsiteX13-1633" fmla="*/ 4686 w 10000"/>
              <a:gd name="connsiteY13-1634" fmla="*/ 5664 h 10000"/>
              <a:gd name="connsiteX14-1635" fmla="*/ 5572 w 10000"/>
              <a:gd name="connsiteY14-1636" fmla="*/ 4905 h 10000"/>
              <a:gd name="connsiteX15-1637" fmla="*/ 5867 w 10000"/>
              <a:gd name="connsiteY15-1638" fmla="*/ 4147 h 10000"/>
              <a:gd name="connsiteX16-1639" fmla="*/ 6458 w 10000"/>
              <a:gd name="connsiteY16-1640" fmla="*/ 3199 h 10000"/>
              <a:gd name="connsiteX17-1641" fmla="*/ 6753 w 10000"/>
              <a:gd name="connsiteY17-1642" fmla="*/ 2820 h 10000"/>
              <a:gd name="connsiteX18-1643" fmla="*/ 6753 w 10000"/>
              <a:gd name="connsiteY18-1644" fmla="*/ 2630 h 10000"/>
              <a:gd name="connsiteX19-1645" fmla="*/ 7048 w 10000"/>
              <a:gd name="connsiteY19-1646" fmla="*/ 2251 h 10000"/>
              <a:gd name="connsiteX20-1647" fmla="*/ 7048 w 10000"/>
              <a:gd name="connsiteY20-1648" fmla="*/ 2062 h 10000"/>
              <a:gd name="connsiteX21-1649" fmla="*/ 7048 w 10000"/>
              <a:gd name="connsiteY21-1650" fmla="*/ 1872 h 10000"/>
              <a:gd name="connsiteX22-1651" fmla="*/ 7048 w 10000"/>
              <a:gd name="connsiteY22-1652" fmla="*/ 1682 h 10000"/>
              <a:gd name="connsiteX23-1653" fmla="*/ 7048 w 10000"/>
              <a:gd name="connsiteY23-1654" fmla="*/ 1493 h 10000"/>
              <a:gd name="connsiteX24-1655" fmla="*/ 7048 w 10000"/>
              <a:gd name="connsiteY24-1656" fmla="*/ 1493 h 10000"/>
              <a:gd name="connsiteX25-1657" fmla="*/ 7048 w 10000"/>
              <a:gd name="connsiteY25-1658" fmla="*/ 1493 h 10000"/>
              <a:gd name="connsiteX26-1659" fmla="*/ 6458 w 10000"/>
              <a:gd name="connsiteY26-1660" fmla="*/ 1493 h 10000"/>
              <a:gd name="connsiteX27-1661" fmla="*/ 5867 w 10000"/>
              <a:gd name="connsiteY27-1662" fmla="*/ 1682 h 10000"/>
              <a:gd name="connsiteX28-1663" fmla="*/ 4982 w 10000"/>
              <a:gd name="connsiteY28-1664" fmla="*/ 1872 h 10000"/>
              <a:gd name="connsiteX29-1665" fmla="*/ 4096 w 10000"/>
              <a:gd name="connsiteY29-1666" fmla="*/ 2062 h 10000"/>
              <a:gd name="connsiteX30-1667" fmla="*/ 2066 w 10000"/>
              <a:gd name="connsiteY30-1668" fmla="*/ 1137 h 10000"/>
              <a:gd name="connsiteX31-1669" fmla="*/ 2952 w 10000"/>
              <a:gd name="connsiteY31-1670" fmla="*/ 1137 h 10000"/>
              <a:gd name="connsiteX32-1671" fmla="*/ 3801 w 10000"/>
              <a:gd name="connsiteY32-1672" fmla="*/ 1137 h 10000"/>
              <a:gd name="connsiteX33-1673" fmla="*/ 4686 w 10000"/>
              <a:gd name="connsiteY33-1674" fmla="*/ 948 h 10000"/>
              <a:gd name="connsiteX34-1675" fmla="*/ 5572 w 10000"/>
              <a:gd name="connsiteY34-1676" fmla="*/ 758 h 10000"/>
              <a:gd name="connsiteX35-1677" fmla="*/ 6458 w 10000"/>
              <a:gd name="connsiteY35-1678" fmla="*/ 758 h 10000"/>
              <a:gd name="connsiteX36-1679" fmla="*/ 7048 w 10000"/>
              <a:gd name="connsiteY36-1680" fmla="*/ 569 h 10000"/>
              <a:gd name="connsiteX37-1681" fmla="*/ 7343 w 10000"/>
              <a:gd name="connsiteY37-1682" fmla="*/ 379 h 10000"/>
              <a:gd name="connsiteX38-1683" fmla="*/ 7638 w 10000"/>
              <a:gd name="connsiteY38-1684" fmla="*/ 190 h 10000"/>
              <a:gd name="connsiteX39-1685" fmla="*/ 7934 w 10000"/>
              <a:gd name="connsiteY39-1686" fmla="*/ 0 h 10000"/>
              <a:gd name="connsiteX40-1687" fmla="*/ 8229 w 10000"/>
              <a:gd name="connsiteY40-1688" fmla="*/ 0 h 10000"/>
              <a:gd name="connsiteX41-1689" fmla="*/ 8229 w 10000"/>
              <a:gd name="connsiteY41-1690" fmla="*/ 190 h 10000"/>
              <a:gd name="connsiteX42-1691" fmla="*/ 8819 w 10000"/>
              <a:gd name="connsiteY42-1692" fmla="*/ 379 h 10000"/>
              <a:gd name="connsiteX43-1693" fmla="*/ 9114 w 10000"/>
              <a:gd name="connsiteY43-1694" fmla="*/ 379 h 10000"/>
              <a:gd name="connsiteX44-1695" fmla="*/ 9410 w 10000"/>
              <a:gd name="connsiteY44-1696" fmla="*/ 569 h 10000"/>
              <a:gd name="connsiteX45-1697" fmla="*/ 9705 w 10000"/>
              <a:gd name="connsiteY45-1698" fmla="*/ 758 h 10000"/>
              <a:gd name="connsiteX46-1699" fmla="*/ 10000 w 10000"/>
              <a:gd name="connsiteY46-1700" fmla="*/ 948 h 10000"/>
              <a:gd name="connsiteX47-1701" fmla="*/ 10000 w 10000"/>
              <a:gd name="connsiteY47-1702" fmla="*/ 1137 h 10000"/>
              <a:gd name="connsiteX48-1703" fmla="*/ 9705 w 10000"/>
              <a:gd name="connsiteY48-1704" fmla="*/ 1493 h 10000"/>
              <a:gd name="connsiteX49-1705" fmla="*/ 9705 w 10000"/>
              <a:gd name="connsiteY49-1706" fmla="*/ 1682 h 10000"/>
              <a:gd name="connsiteX50-1707" fmla="*/ 9410 w 10000"/>
              <a:gd name="connsiteY50-1708" fmla="*/ 1682 h 10000"/>
              <a:gd name="connsiteX51-1709" fmla="*/ 9410 w 10000"/>
              <a:gd name="connsiteY51-1710" fmla="*/ 1872 h 10000"/>
              <a:gd name="connsiteX52-1711" fmla="*/ 9114 w 10000"/>
              <a:gd name="connsiteY52-1712" fmla="*/ 2062 h 10000"/>
              <a:gd name="connsiteX53-1713" fmla="*/ 8819 w 10000"/>
              <a:gd name="connsiteY53-1714" fmla="*/ 2251 h 10000"/>
              <a:gd name="connsiteX54-1715" fmla="*/ 8819 w 10000"/>
              <a:gd name="connsiteY54-1716" fmla="*/ 2441 h 10000"/>
              <a:gd name="connsiteX55-1717" fmla="*/ 8524 w 10000"/>
              <a:gd name="connsiteY55-1718" fmla="*/ 2820 h 10000"/>
              <a:gd name="connsiteX56-1719" fmla="*/ 8229 w 10000"/>
              <a:gd name="connsiteY56-1720" fmla="*/ 3199 h 10000"/>
              <a:gd name="connsiteX57-1721" fmla="*/ 8229 w 10000"/>
              <a:gd name="connsiteY57-1722" fmla="*/ 3768 h 10000"/>
              <a:gd name="connsiteX58-1723" fmla="*/ 7638 w 10000"/>
              <a:gd name="connsiteY58-1724" fmla="*/ 4526 h 10000"/>
              <a:gd name="connsiteX59-1725" fmla="*/ 6753 w 10000"/>
              <a:gd name="connsiteY59-1726" fmla="*/ 5474 h 10000"/>
              <a:gd name="connsiteX60-1727" fmla="*/ 6162 w 10000"/>
              <a:gd name="connsiteY60-1728" fmla="*/ 6209 h 10000"/>
              <a:gd name="connsiteX61-1729" fmla="*/ 5277 w 10000"/>
              <a:gd name="connsiteY61-1730" fmla="*/ 6967 h 10000"/>
              <a:gd name="connsiteX62-1731" fmla="*/ 4391 w 10000"/>
              <a:gd name="connsiteY62-1732" fmla="*/ 7725 h 10000"/>
              <a:gd name="connsiteX63-1733" fmla="*/ 3506 w 10000"/>
              <a:gd name="connsiteY63-1734" fmla="*/ 8294 h 10000"/>
              <a:gd name="connsiteX64-1735" fmla="*/ 2657 w 10000"/>
              <a:gd name="connsiteY64-1736" fmla="*/ 8863 h 10000"/>
              <a:gd name="connsiteX65-1737" fmla="*/ 1771 w 10000"/>
              <a:gd name="connsiteY65-1738" fmla="*/ 9431 h 10000"/>
              <a:gd name="connsiteX66-1739" fmla="*/ 1771 w 10000"/>
              <a:gd name="connsiteY66-1740" fmla="*/ 9431 h 10000"/>
              <a:gd name="connsiteX0-1741" fmla="*/ 1771 w 10000"/>
              <a:gd name="connsiteY0-1742" fmla="*/ 9431 h 10000"/>
              <a:gd name="connsiteX1-1743" fmla="*/ 1181 w 10000"/>
              <a:gd name="connsiteY1-1744" fmla="*/ 9621 h 10000"/>
              <a:gd name="connsiteX2-1745" fmla="*/ 590 w 10000"/>
              <a:gd name="connsiteY2-1746" fmla="*/ 9810 h 10000"/>
              <a:gd name="connsiteX3-1747" fmla="*/ 0 w 10000"/>
              <a:gd name="connsiteY3-1748" fmla="*/ 10000 h 10000"/>
              <a:gd name="connsiteX4-1749" fmla="*/ 0 w 10000"/>
              <a:gd name="connsiteY4-1750" fmla="*/ 10000 h 10000"/>
              <a:gd name="connsiteX5-1751" fmla="*/ 0 w 10000"/>
              <a:gd name="connsiteY5-1752" fmla="*/ 9810 h 10000"/>
              <a:gd name="connsiteX6-1753" fmla="*/ 0 w 10000"/>
              <a:gd name="connsiteY6-1754" fmla="*/ 9621 h 10000"/>
              <a:gd name="connsiteX7-1755" fmla="*/ 590 w 10000"/>
              <a:gd name="connsiteY7-1756" fmla="*/ 9242 h 10000"/>
              <a:gd name="connsiteX8-1757" fmla="*/ 1181 w 10000"/>
              <a:gd name="connsiteY8-1758" fmla="*/ 8863 h 10000"/>
              <a:gd name="connsiteX9-1759" fmla="*/ 1771 w 10000"/>
              <a:gd name="connsiteY9-1760" fmla="*/ 8483 h 10000"/>
              <a:gd name="connsiteX10-1761" fmla="*/ 2657 w 10000"/>
              <a:gd name="connsiteY10-1762" fmla="*/ 7915 h 10000"/>
              <a:gd name="connsiteX11-1763" fmla="*/ 3247 w 10000"/>
              <a:gd name="connsiteY11-1764" fmla="*/ 7156 h 10000"/>
              <a:gd name="connsiteX12-1765" fmla="*/ 4096 w 10000"/>
              <a:gd name="connsiteY12-1766" fmla="*/ 6398 h 10000"/>
              <a:gd name="connsiteX13-1767" fmla="*/ 4686 w 10000"/>
              <a:gd name="connsiteY13-1768" fmla="*/ 5664 h 10000"/>
              <a:gd name="connsiteX14-1769" fmla="*/ 5572 w 10000"/>
              <a:gd name="connsiteY14-1770" fmla="*/ 4905 h 10000"/>
              <a:gd name="connsiteX15-1771" fmla="*/ 5867 w 10000"/>
              <a:gd name="connsiteY15-1772" fmla="*/ 4147 h 10000"/>
              <a:gd name="connsiteX16-1773" fmla="*/ 6458 w 10000"/>
              <a:gd name="connsiteY16-1774" fmla="*/ 3199 h 10000"/>
              <a:gd name="connsiteX17-1775" fmla="*/ 6753 w 10000"/>
              <a:gd name="connsiteY17-1776" fmla="*/ 2820 h 10000"/>
              <a:gd name="connsiteX18-1777" fmla="*/ 6753 w 10000"/>
              <a:gd name="connsiteY18-1778" fmla="*/ 2630 h 10000"/>
              <a:gd name="connsiteX19-1779" fmla="*/ 7048 w 10000"/>
              <a:gd name="connsiteY19-1780" fmla="*/ 2251 h 10000"/>
              <a:gd name="connsiteX20-1781" fmla="*/ 7048 w 10000"/>
              <a:gd name="connsiteY20-1782" fmla="*/ 2062 h 10000"/>
              <a:gd name="connsiteX21-1783" fmla="*/ 7048 w 10000"/>
              <a:gd name="connsiteY21-1784" fmla="*/ 1872 h 10000"/>
              <a:gd name="connsiteX22-1785" fmla="*/ 7048 w 10000"/>
              <a:gd name="connsiteY22-1786" fmla="*/ 1682 h 10000"/>
              <a:gd name="connsiteX23-1787" fmla="*/ 7048 w 10000"/>
              <a:gd name="connsiteY23-1788" fmla="*/ 1493 h 10000"/>
              <a:gd name="connsiteX24-1789" fmla="*/ 7048 w 10000"/>
              <a:gd name="connsiteY24-1790" fmla="*/ 1493 h 10000"/>
              <a:gd name="connsiteX25-1791" fmla="*/ 7048 w 10000"/>
              <a:gd name="connsiteY25-1792" fmla="*/ 1493 h 10000"/>
              <a:gd name="connsiteX26-1793" fmla="*/ 6458 w 10000"/>
              <a:gd name="connsiteY26-1794" fmla="*/ 1493 h 10000"/>
              <a:gd name="connsiteX27-1795" fmla="*/ 5867 w 10000"/>
              <a:gd name="connsiteY27-1796" fmla="*/ 1682 h 10000"/>
              <a:gd name="connsiteX28-1797" fmla="*/ 4982 w 10000"/>
              <a:gd name="connsiteY28-1798" fmla="*/ 1872 h 10000"/>
              <a:gd name="connsiteX29-1799" fmla="*/ 4096 w 10000"/>
              <a:gd name="connsiteY29-1800" fmla="*/ 2062 h 10000"/>
              <a:gd name="connsiteX30-1801" fmla="*/ 2952 w 10000"/>
              <a:gd name="connsiteY30-1802" fmla="*/ 1137 h 10000"/>
              <a:gd name="connsiteX31-1803" fmla="*/ 3801 w 10000"/>
              <a:gd name="connsiteY31-1804" fmla="*/ 1137 h 10000"/>
              <a:gd name="connsiteX32-1805" fmla="*/ 4686 w 10000"/>
              <a:gd name="connsiteY32-1806" fmla="*/ 948 h 10000"/>
              <a:gd name="connsiteX33-1807" fmla="*/ 5572 w 10000"/>
              <a:gd name="connsiteY33-1808" fmla="*/ 758 h 10000"/>
              <a:gd name="connsiteX34-1809" fmla="*/ 6458 w 10000"/>
              <a:gd name="connsiteY34-1810" fmla="*/ 758 h 10000"/>
              <a:gd name="connsiteX35-1811" fmla="*/ 7048 w 10000"/>
              <a:gd name="connsiteY35-1812" fmla="*/ 569 h 10000"/>
              <a:gd name="connsiteX36-1813" fmla="*/ 7343 w 10000"/>
              <a:gd name="connsiteY36-1814" fmla="*/ 379 h 10000"/>
              <a:gd name="connsiteX37-1815" fmla="*/ 7638 w 10000"/>
              <a:gd name="connsiteY37-1816" fmla="*/ 190 h 10000"/>
              <a:gd name="connsiteX38-1817" fmla="*/ 7934 w 10000"/>
              <a:gd name="connsiteY38-1818" fmla="*/ 0 h 10000"/>
              <a:gd name="connsiteX39-1819" fmla="*/ 8229 w 10000"/>
              <a:gd name="connsiteY39-1820" fmla="*/ 0 h 10000"/>
              <a:gd name="connsiteX40-1821" fmla="*/ 8229 w 10000"/>
              <a:gd name="connsiteY40-1822" fmla="*/ 190 h 10000"/>
              <a:gd name="connsiteX41-1823" fmla="*/ 8819 w 10000"/>
              <a:gd name="connsiteY41-1824" fmla="*/ 379 h 10000"/>
              <a:gd name="connsiteX42-1825" fmla="*/ 9114 w 10000"/>
              <a:gd name="connsiteY42-1826" fmla="*/ 379 h 10000"/>
              <a:gd name="connsiteX43-1827" fmla="*/ 9410 w 10000"/>
              <a:gd name="connsiteY43-1828" fmla="*/ 569 h 10000"/>
              <a:gd name="connsiteX44-1829" fmla="*/ 9705 w 10000"/>
              <a:gd name="connsiteY44-1830" fmla="*/ 758 h 10000"/>
              <a:gd name="connsiteX45-1831" fmla="*/ 10000 w 10000"/>
              <a:gd name="connsiteY45-1832" fmla="*/ 948 h 10000"/>
              <a:gd name="connsiteX46-1833" fmla="*/ 10000 w 10000"/>
              <a:gd name="connsiteY46-1834" fmla="*/ 1137 h 10000"/>
              <a:gd name="connsiteX47-1835" fmla="*/ 9705 w 10000"/>
              <a:gd name="connsiteY47-1836" fmla="*/ 1493 h 10000"/>
              <a:gd name="connsiteX48-1837" fmla="*/ 9705 w 10000"/>
              <a:gd name="connsiteY48-1838" fmla="*/ 1682 h 10000"/>
              <a:gd name="connsiteX49-1839" fmla="*/ 9410 w 10000"/>
              <a:gd name="connsiteY49-1840" fmla="*/ 1682 h 10000"/>
              <a:gd name="connsiteX50-1841" fmla="*/ 9410 w 10000"/>
              <a:gd name="connsiteY50-1842" fmla="*/ 1872 h 10000"/>
              <a:gd name="connsiteX51-1843" fmla="*/ 9114 w 10000"/>
              <a:gd name="connsiteY51-1844" fmla="*/ 2062 h 10000"/>
              <a:gd name="connsiteX52-1845" fmla="*/ 8819 w 10000"/>
              <a:gd name="connsiteY52-1846" fmla="*/ 2251 h 10000"/>
              <a:gd name="connsiteX53-1847" fmla="*/ 8819 w 10000"/>
              <a:gd name="connsiteY53-1848" fmla="*/ 2441 h 10000"/>
              <a:gd name="connsiteX54-1849" fmla="*/ 8524 w 10000"/>
              <a:gd name="connsiteY54-1850" fmla="*/ 2820 h 10000"/>
              <a:gd name="connsiteX55-1851" fmla="*/ 8229 w 10000"/>
              <a:gd name="connsiteY55-1852" fmla="*/ 3199 h 10000"/>
              <a:gd name="connsiteX56-1853" fmla="*/ 8229 w 10000"/>
              <a:gd name="connsiteY56-1854" fmla="*/ 3768 h 10000"/>
              <a:gd name="connsiteX57-1855" fmla="*/ 7638 w 10000"/>
              <a:gd name="connsiteY57-1856" fmla="*/ 4526 h 10000"/>
              <a:gd name="connsiteX58-1857" fmla="*/ 6753 w 10000"/>
              <a:gd name="connsiteY58-1858" fmla="*/ 5474 h 10000"/>
              <a:gd name="connsiteX59-1859" fmla="*/ 6162 w 10000"/>
              <a:gd name="connsiteY59-1860" fmla="*/ 6209 h 10000"/>
              <a:gd name="connsiteX60-1861" fmla="*/ 5277 w 10000"/>
              <a:gd name="connsiteY60-1862" fmla="*/ 6967 h 10000"/>
              <a:gd name="connsiteX61-1863" fmla="*/ 4391 w 10000"/>
              <a:gd name="connsiteY61-1864" fmla="*/ 7725 h 10000"/>
              <a:gd name="connsiteX62-1865" fmla="*/ 3506 w 10000"/>
              <a:gd name="connsiteY62-1866" fmla="*/ 8294 h 10000"/>
              <a:gd name="connsiteX63-1867" fmla="*/ 2657 w 10000"/>
              <a:gd name="connsiteY63-1868" fmla="*/ 8863 h 10000"/>
              <a:gd name="connsiteX64-1869" fmla="*/ 1771 w 10000"/>
              <a:gd name="connsiteY64-1870" fmla="*/ 9431 h 10000"/>
              <a:gd name="connsiteX65-1871" fmla="*/ 1771 w 10000"/>
              <a:gd name="connsiteY65-1872" fmla="*/ 9431 h 10000"/>
              <a:gd name="connsiteX0-1873" fmla="*/ 1771 w 10000"/>
              <a:gd name="connsiteY0-1874" fmla="*/ 9431 h 10000"/>
              <a:gd name="connsiteX1-1875" fmla="*/ 1181 w 10000"/>
              <a:gd name="connsiteY1-1876" fmla="*/ 9621 h 10000"/>
              <a:gd name="connsiteX2-1877" fmla="*/ 590 w 10000"/>
              <a:gd name="connsiteY2-1878" fmla="*/ 9810 h 10000"/>
              <a:gd name="connsiteX3-1879" fmla="*/ 0 w 10000"/>
              <a:gd name="connsiteY3-1880" fmla="*/ 10000 h 10000"/>
              <a:gd name="connsiteX4-1881" fmla="*/ 0 w 10000"/>
              <a:gd name="connsiteY4-1882" fmla="*/ 10000 h 10000"/>
              <a:gd name="connsiteX5-1883" fmla="*/ 0 w 10000"/>
              <a:gd name="connsiteY5-1884" fmla="*/ 9810 h 10000"/>
              <a:gd name="connsiteX6-1885" fmla="*/ 0 w 10000"/>
              <a:gd name="connsiteY6-1886" fmla="*/ 9621 h 10000"/>
              <a:gd name="connsiteX7-1887" fmla="*/ 590 w 10000"/>
              <a:gd name="connsiteY7-1888" fmla="*/ 9242 h 10000"/>
              <a:gd name="connsiteX8-1889" fmla="*/ 1181 w 10000"/>
              <a:gd name="connsiteY8-1890" fmla="*/ 8863 h 10000"/>
              <a:gd name="connsiteX9-1891" fmla="*/ 1771 w 10000"/>
              <a:gd name="connsiteY9-1892" fmla="*/ 8483 h 10000"/>
              <a:gd name="connsiteX10-1893" fmla="*/ 2657 w 10000"/>
              <a:gd name="connsiteY10-1894" fmla="*/ 7915 h 10000"/>
              <a:gd name="connsiteX11-1895" fmla="*/ 3247 w 10000"/>
              <a:gd name="connsiteY11-1896" fmla="*/ 7156 h 10000"/>
              <a:gd name="connsiteX12-1897" fmla="*/ 4096 w 10000"/>
              <a:gd name="connsiteY12-1898" fmla="*/ 6398 h 10000"/>
              <a:gd name="connsiteX13-1899" fmla="*/ 4686 w 10000"/>
              <a:gd name="connsiteY13-1900" fmla="*/ 5664 h 10000"/>
              <a:gd name="connsiteX14-1901" fmla="*/ 5572 w 10000"/>
              <a:gd name="connsiteY14-1902" fmla="*/ 4905 h 10000"/>
              <a:gd name="connsiteX15-1903" fmla="*/ 5867 w 10000"/>
              <a:gd name="connsiteY15-1904" fmla="*/ 4147 h 10000"/>
              <a:gd name="connsiteX16-1905" fmla="*/ 6458 w 10000"/>
              <a:gd name="connsiteY16-1906" fmla="*/ 3199 h 10000"/>
              <a:gd name="connsiteX17-1907" fmla="*/ 6753 w 10000"/>
              <a:gd name="connsiteY17-1908" fmla="*/ 2820 h 10000"/>
              <a:gd name="connsiteX18-1909" fmla="*/ 6753 w 10000"/>
              <a:gd name="connsiteY18-1910" fmla="*/ 2630 h 10000"/>
              <a:gd name="connsiteX19-1911" fmla="*/ 7048 w 10000"/>
              <a:gd name="connsiteY19-1912" fmla="*/ 2251 h 10000"/>
              <a:gd name="connsiteX20-1913" fmla="*/ 7048 w 10000"/>
              <a:gd name="connsiteY20-1914" fmla="*/ 2062 h 10000"/>
              <a:gd name="connsiteX21-1915" fmla="*/ 7048 w 10000"/>
              <a:gd name="connsiteY21-1916" fmla="*/ 1872 h 10000"/>
              <a:gd name="connsiteX22-1917" fmla="*/ 7048 w 10000"/>
              <a:gd name="connsiteY22-1918" fmla="*/ 1682 h 10000"/>
              <a:gd name="connsiteX23-1919" fmla="*/ 7048 w 10000"/>
              <a:gd name="connsiteY23-1920" fmla="*/ 1493 h 10000"/>
              <a:gd name="connsiteX24-1921" fmla="*/ 7048 w 10000"/>
              <a:gd name="connsiteY24-1922" fmla="*/ 1493 h 10000"/>
              <a:gd name="connsiteX25-1923" fmla="*/ 7048 w 10000"/>
              <a:gd name="connsiteY25-1924" fmla="*/ 1493 h 10000"/>
              <a:gd name="connsiteX26-1925" fmla="*/ 6458 w 10000"/>
              <a:gd name="connsiteY26-1926" fmla="*/ 1493 h 10000"/>
              <a:gd name="connsiteX27-1927" fmla="*/ 5867 w 10000"/>
              <a:gd name="connsiteY27-1928" fmla="*/ 1682 h 10000"/>
              <a:gd name="connsiteX28-1929" fmla="*/ 4982 w 10000"/>
              <a:gd name="connsiteY28-1930" fmla="*/ 1872 h 10000"/>
              <a:gd name="connsiteX29-1931" fmla="*/ 4096 w 10000"/>
              <a:gd name="connsiteY29-1932" fmla="*/ 2062 h 10000"/>
              <a:gd name="connsiteX30-1933" fmla="*/ 3801 w 10000"/>
              <a:gd name="connsiteY30-1934" fmla="*/ 1137 h 10000"/>
              <a:gd name="connsiteX31-1935" fmla="*/ 4686 w 10000"/>
              <a:gd name="connsiteY31-1936" fmla="*/ 948 h 10000"/>
              <a:gd name="connsiteX32-1937" fmla="*/ 5572 w 10000"/>
              <a:gd name="connsiteY32-1938" fmla="*/ 758 h 10000"/>
              <a:gd name="connsiteX33-1939" fmla="*/ 6458 w 10000"/>
              <a:gd name="connsiteY33-1940" fmla="*/ 758 h 10000"/>
              <a:gd name="connsiteX34-1941" fmla="*/ 7048 w 10000"/>
              <a:gd name="connsiteY34-1942" fmla="*/ 569 h 10000"/>
              <a:gd name="connsiteX35-1943" fmla="*/ 7343 w 10000"/>
              <a:gd name="connsiteY35-1944" fmla="*/ 379 h 10000"/>
              <a:gd name="connsiteX36-1945" fmla="*/ 7638 w 10000"/>
              <a:gd name="connsiteY36-1946" fmla="*/ 190 h 10000"/>
              <a:gd name="connsiteX37-1947" fmla="*/ 7934 w 10000"/>
              <a:gd name="connsiteY37-1948" fmla="*/ 0 h 10000"/>
              <a:gd name="connsiteX38-1949" fmla="*/ 8229 w 10000"/>
              <a:gd name="connsiteY38-1950" fmla="*/ 0 h 10000"/>
              <a:gd name="connsiteX39-1951" fmla="*/ 8229 w 10000"/>
              <a:gd name="connsiteY39-1952" fmla="*/ 190 h 10000"/>
              <a:gd name="connsiteX40-1953" fmla="*/ 8819 w 10000"/>
              <a:gd name="connsiteY40-1954" fmla="*/ 379 h 10000"/>
              <a:gd name="connsiteX41-1955" fmla="*/ 9114 w 10000"/>
              <a:gd name="connsiteY41-1956" fmla="*/ 379 h 10000"/>
              <a:gd name="connsiteX42-1957" fmla="*/ 9410 w 10000"/>
              <a:gd name="connsiteY42-1958" fmla="*/ 569 h 10000"/>
              <a:gd name="connsiteX43-1959" fmla="*/ 9705 w 10000"/>
              <a:gd name="connsiteY43-1960" fmla="*/ 758 h 10000"/>
              <a:gd name="connsiteX44-1961" fmla="*/ 10000 w 10000"/>
              <a:gd name="connsiteY44-1962" fmla="*/ 948 h 10000"/>
              <a:gd name="connsiteX45-1963" fmla="*/ 10000 w 10000"/>
              <a:gd name="connsiteY45-1964" fmla="*/ 1137 h 10000"/>
              <a:gd name="connsiteX46-1965" fmla="*/ 9705 w 10000"/>
              <a:gd name="connsiteY46-1966" fmla="*/ 1493 h 10000"/>
              <a:gd name="connsiteX47-1967" fmla="*/ 9705 w 10000"/>
              <a:gd name="connsiteY47-1968" fmla="*/ 1682 h 10000"/>
              <a:gd name="connsiteX48-1969" fmla="*/ 9410 w 10000"/>
              <a:gd name="connsiteY48-1970" fmla="*/ 1682 h 10000"/>
              <a:gd name="connsiteX49-1971" fmla="*/ 9410 w 10000"/>
              <a:gd name="connsiteY49-1972" fmla="*/ 1872 h 10000"/>
              <a:gd name="connsiteX50-1973" fmla="*/ 9114 w 10000"/>
              <a:gd name="connsiteY50-1974" fmla="*/ 2062 h 10000"/>
              <a:gd name="connsiteX51-1975" fmla="*/ 8819 w 10000"/>
              <a:gd name="connsiteY51-1976" fmla="*/ 2251 h 10000"/>
              <a:gd name="connsiteX52-1977" fmla="*/ 8819 w 10000"/>
              <a:gd name="connsiteY52-1978" fmla="*/ 2441 h 10000"/>
              <a:gd name="connsiteX53-1979" fmla="*/ 8524 w 10000"/>
              <a:gd name="connsiteY53-1980" fmla="*/ 2820 h 10000"/>
              <a:gd name="connsiteX54-1981" fmla="*/ 8229 w 10000"/>
              <a:gd name="connsiteY54-1982" fmla="*/ 3199 h 10000"/>
              <a:gd name="connsiteX55-1983" fmla="*/ 8229 w 10000"/>
              <a:gd name="connsiteY55-1984" fmla="*/ 3768 h 10000"/>
              <a:gd name="connsiteX56-1985" fmla="*/ 7638 w 10000"/>
              <a:gd name="connsiteY56-1986" fmla="*/ 4526 h 10000"/>
              <a:gd name="connsiteX57-1987" fmla="*/ 6753 w 10000"/>
              <a:gd name="connsiteY57-1988" fmla="*/ 5474 h 10000"/>
              <a:gd name="connsiteX58-1989" fmla="*/ 6162 w 10000"/>
              <a:gd name="connsiteY58-1990" fmla="*/ 6209 h 10000"/>
              <a:gd name="connsiteX59-1991" fmla="*/ 5277 w 10000"/>
              <a:gd name="connsiteY59-1992" fmla="*/ 6967 h 10000"/>
              <a:gd name="connsiteX60-1993" fmla="*/ 4391 w 10000"/>
              <a:gd name="connsiteY60-1994" fmla="*/ 7725 h 10000"/>
              <a:gd name="connsiteX61-1995" fmla="*/ 3506 w 10000"/>
              <a:gd name="connsiteY61-1996" fmla="*/ 8294 h 10000"/>
              <a:gd name="connsiteX62-1997" fmla="*/ 2657 w 10000"/>
              <a:gd name="connsiteY62-1998" fmla="*/ 8863 h 10000"/>
              <a:gd name="connsiteX63-1999" fmla="*/ 1771 w 10000"/>
              <a:gd name="connsiteY63-2000" fmla="*/ 9431 h 10000"/>
              <a:gd name="connsiteX64-2001" fmla="*/ 1771 w 10000"/>
              <a:gd name="connsiteY64-2002" fmla="*/ 9431 h 10000"/>
              <a:gd name="connsiteX0-2003" fmla="*/ 1771 w 10000"/>
              <a:gd name="connsiteY0-2004" fmla="*/ 9431 h 10000"/>
              <a:gd name="connsiteX1-2005" fmla="*/ 1181 w 10000"/>
              <a:gd name="connsiteY1-2006" fmla="*/ 9621 h 10000"/>
              <a:gd name="connsiteX2-2007" fmla="*/ 590 w 10000"/>
              <a:gd name="connsiteY2-2008" fmla="*/ 9810 h 10000"/>
              <a:gd name="connsiteX3-2009" fmla="*/ 0 w 10000"/>
              <a:gd name="connsiteY3-2010" fmla="*/ 10000 h 10000"/>
              <a:gd name="connsiteX4-2011" fmla="*/ 0 w 10000"/>
              <a:gd name="connsiteY4-2012" fmla="*/ 10000 h 10000"/>
              <a:gd name="connsiteX5-2013" fmla="*/ 0 w 10000"/>
              <a:gd name="connsiteY5-2014" fmla="*/ 9810 h 10000"/>
              <a:gd name="connsiteX6-2015" fmla="*/ 0 w 10000"/>
              <a:gd name="connsiteY6-2016" fmla="*/ 9621 h 10000"/>
              <a:gd name="connsiteX7-2017" fmla="*/ 590 w 10000"/>
              <a:gd name="connsiteY7-2018" fmla="*/ 9242 h 10000"/>
              <a:gd name="connsiteX8-2019" fmla="*/ 1181 w 10000"/>
              <a:gd name="connsiteY8-2020" fmla="*/ 8863 h 10000"/>
              <a:gd name="connsiteX9-2021" fmla="*/ 1771 w 10000"/>
              <a:gd name="connsiteY9-2022" fmla="*/ 8483 h 10000"/>
              <a:gd name="connsiteX10-2023" fmla="*/ 2657 w 10000"/>
              <a:gd name="connsiteY10-2024" fmla="*/ 7915 h 10000"/>
              <a:gd name="connsiteX11-2025" fmla="*/ 3247 w 10000"/>
              <a:gd name="connsiteY11-2026" fmla="*/ 7156 h 10000"/>
              <a:gd name="connsiteX12-2027" fmla="*/ 4096 w 10000"/>
              <a:gd name="connsiteY12-2028" fmla="*/ 6398 h 10000"/>
              <a:gd name="connsiteX13-2029" fmla="*/ 4686 w 10000"/>
              <a:gd name="connsiteY13-2030" fmla="*/ 5664 h 10000"/>
              <a:gd name="connsiteX14-2031" fmla="*/ 5572 w 10000"/>
              <a:gd name="connsiteY14-2032" fmla="*/ 4905 h 10000"/>
              <a:gd name="connsiteX15-2033" fmla="*/ 5867 w 10000"/>
              <a:gd name="connsiteY15-2034" fmla="*/ 4147 h 10000"/>
              <a:gd name="connsiteX16-2035" fmla="*/ 6458 w 10000"/>
              <a:gd name="connsiteY16-2036" fmla="*/ 3199 h 10000"/>
              <a:gd name="connsiteX17-2037" fmla="*/ 6753 w 10000"/>
              <a:gd name="connsiteY17-2038" fmla="*/ 2820 h 10000"/>
              <a:gd name="connsiteX18-2039" fmla="*/ 6753 w 10000"/>
              <a:gd name="connsiteY18-2040" fmla="*/ 2630 h 10000"/>
              <a:gd name="connsiteX19-2041" fmla="*/ 7048 w 10000"/>
              <a:gd name="connsiteY19-2042" fmla="*/ 2251 h 10000"/>
              <a:gd name="connsiteX20-2043" fmla="*/ 7048 w 10000"/>
              <a:gd name="connsiteY20-2044" fmla="*/ 2062 h 10000"/>
              <a:gd name="connsiteX21-2045" fmla="*/ 7048 w 10000"/>
              <a:gd name="connsiteY21-2046" fmla="*/ 1872 h 10000"/>
              <a:gd name="connsiteX22-2047" fmla="*/ 7048 w 10000"/>
              <a:gd name="connsiteY22-2048" fmla="*/ 1682 h 10000"/>
              <a:gd name="connsiteX23-2049" fmla="*/ 7048 w 10000"/>
              <a:gd name="connsiteY23-2050" fmla="*/ 1493 h 10000"/>
              <a:gd name="connsiteX24-2051" fmla="*/ 7048 w 10000"/>
              <a:gd name="connsiteY24-2052" fmla="*/ 1493 h 10000"/>
              <a:gd name="connsiteX25-2053" fmla="*/ 7048 w 10000"/>
              <a:gd name="connsiteY25-2054" fmla="*/ 1493 h 10000"/>
              <a:gd name="connsiteX26-2055" fmla="*/ 6458 w 10000"/>
              <a:gd name="connsiteY26-2056" fmla="*/ 1493 h 10000"/>
              <a:gd name="connsiteX27-2057" fmla="*/ 5867 w 10000"/>
              <a:gd name="connsiteY27-2058" fmla="*/ 1682 h 10000"/>
              <a:gd name="connsiteX28-2059" fmla="*/ 4982 w 10000"/>
              <a:gd name="connsiteY28-2060" fmla="*/ 1872 h 10000"/>
              <a:gd name="connsiteX29-2061" fmla="*/ 4096 w 10000"/>
              <a:gd name="connsiteY29-2062" fmla="*/ 2062 h 10000"/>
              <a:gd name="connsiteX30-2063" fmla="*/ 4686 w 10000"/>
              <a:gd name="connsiteY30-2064" fmla="*/ 948 h 10000"/>
              <a:gd name="connsiteX31-2065" fmla="*/ 5572 w 10000"/>
              <a:gd name="connsiteY31-2066" fmla="*/ 758 h 10000"/>
              <a:gd name="connsiteX32-2067" fmla="*/ 6458 w 10000"/>
              <a:gd name="connsiteY32-2068" fmla="*/ 758 h 10000"/>
              <a:gd name="connsiteX33-2069" fmla="*/ 7048 w 10000"/>
              <a:gd name="connsiteY33-2070" fmla="*/ 569 h 10000"/>
              <a:gd name="connsiteX34-2071" fmla="*/ 7343 w 10000"/>
              <a:gd name="connsiteY34-2072" fmla="*/ 379 h 10000"/>
              <a:gd name="connsiteX35-2073" fmla="*/ 7638 w 10000"/>
              <a:gd name="connsiteY35-2074" fmla="*/ 190 h 10000"/>
              <a:gd name="connsiteX36-2075" fmla="*/ 7934 w 10000"/>
              <a:gd name="connsiteY36-2076" fmla="*/ 0 h 10000"/>
              <a:gd name="connsiteX37-2077" fmla="*/ 8229 w 10000"/>
              <a:gd name="connsiteY37-2078" fmla="*/ 0 h 10000"/>
              <a:gd name="connsiteX38-2079" fmla="*/ 8229 w 10000"/>
              <a:gd name="connsiteY38-2080" fmla="*/ 190 h 10000"/>
              <a:gd name="connsiteX39-2081" fmla="*/ 8819 w 10000"/>
              <a:gd name="connsiteY39-2082" fmla="*/ 379 h 10000"/>
              <a:gd name="connsiteX40-2083" fmla="*/ 9114 w 10000"/>
              <a:gd name="connsiteY40-2084" fmla="*/ 379 h 10000"/>
              <a:gd name="connsiteX41-2085" fmla="*/ 9410 w 10000"/>
              <a:gd name="connsiteY41-2086" fmla="*/ 569 h 10000"/>
              <a:gd name="connsiteX42-2087" fmla="*/ 9705 w 10000"/>
              <a:gd name="connsiteY42-2088" fmla="*/ 758 h 10000"/>
              <a:gd name="connsiteX43-2089" fmla="*/ 10000 w 10000"/>
              <a:gd name="connsiteY43-2090" fmla="*/ 948 h 10000"/>
              <a:gd name="connsiteX44-2091" fmla="*/ 10000 w 10000"/>
              <a:gd name="connsiteY44-2092" fmla="*/ 1137 h 10000"/>
              <a:gd name="connsiteX45-2093" fmla="*/ 9705 w 10000"/>
              <a:gd name="connsiteY45-2094" fmla="*/ 1493 h 10000"/>
              <a:gd name="connsiteX46-2095" fmla="*/ 9705 w 10000"/>
              <a:gd name="connsiteY46-2096" fmla="*/ 1682 h 10000"/>
              <a:gd name="connsiteX47-2097" fmla="*/ 9410 w 10000"/>
              <a:gd name="connsiteY47-2098" fmla="*/ 1682 h 10000"/>
              <a:gd name="connsiteX48-2099" fmla="*/ 9410 w 10000"/>
              <a:gd name="connsiteY48-2100" fmla="*/ 1872 h 10000"/>
              <a:gd name="connsiteX49-2101" fmla="*/ 9114 w 10000"/>
              <a:gd name="connsiteY49-2102" fmla="*/ 2062 h 10000"/>
              <a:gd name="connsiteX50-2103" fmla="*/ 8819 w 10000"/>
              <a:gd name="connsiteY50-2104" fmla="*/ 2251 h 10000"/>
              <a:gd name="connsiteX51-2105" fmla="*/ 8819 w 10000"/>
              <a:gd name="connsiteY51-2106" fmla="*/ 2441 h 10000"/>
              <a:gd name="connsiteX52-2107" fmla="*/ 8524 w 10000"/>
              <a:gd name="connsiteY52-2108" fmla="*/ 2820 h 10000"/>
              <a:gd name="connsiteX53-2109" fmla="*/ 8229 w 10000"/>
              <a:gd name="connsiteY53-2110" fmla="*/ 3199 h 10000"/>
              <a:gd name="connsiteX54-2111" fmla="*/ 8229 w 10000"/>
              <a:gd name="connsiteY54-2112" fmla="*/ 3768 h 10000"/>
              <a:gd name="connsiteX55-2113" fmla="*/ 7638 w 10000"/>
              <a:gd name="connsiteY55-2114" fmla="*/ 4526 h 10000"/>
              <a:gd name="connsiteX56-2115" fmla="*/ 6753 w 10000"/>
              <a:gd name="connsiteY56-2116" fmla="*/ 5474 h 10000"/>
              <a:gd name="connsiteX57-2117" fmla="*/ 6162 w 10000"/>
              <a:gd name="connsiteY57-2118" fmla="*/ 6209 h 10000"/>
              <a:gd name="connsiteX58-2119" fmla="*/ 5277 w 10000"/>
              <a:gd name="connsiteY58-2120" fmla="*/ 6967 h 10000"/>
              <a:gd name="connsiteX59-2121" fmla="*/ 4391 w 10000"/>
              <a:gd name="connsiteY59-2122" fmla="*/ 7725 h 10000"/>
              <a:gd name="connsiteX60-2123" fmla="*/ 3506 w 10000"/>
              <a:gd name="connsiteY60-2124" fmla="*/ 8294 h 10000"/>
              <a:gd name="connsiteX61-2125" fmla="*/ 2657 w 10000"/>
              <a:gd name="connsiteY61-2126" fmla="*/ 8863 h 10000"/>
              <a:gd name="connsiteX62-2127" fmla="*/ 1771 w 10000"/>
              <a:gd name="connsiteY62-2128" fmla="*/ 9431 h 10000"/>
              <a:gd name="connsiteX63-2129" fmla="*/ 1771 w 10000"/>
              <a:gd name="connsiteY63-2130" fmla="*/ 9431 h 10000"/>
              <a:gd name="connsiteX0-2131" fmla="*/ 1771 w 10000"/>
              <a:gd name="connsiteY0-2132" fmla="*/ 9431 h 10000"/>
              <a:gd name="connsiteX1-2133" fmla="*/ 1181 w 10000"/>
              <a:gd name="connsiteY1-2134" fmla="*/ 9621 h 10000"/>
              <a:gd name="connsiteX2-2135" fmla="*/ 590 w 10000"/>
              <a:gd name="connsiteY2-2136" fmla="*/ 9810 h 10000"/>
              <a:gd name="connsiteX3-2137" fmla="*/ 0 w 10000"/>
              <a:gd name="connsiteY3-2138" fmla="*/ 10000 h 10000"/>
              <a:gd name="connsiteX4-2139" fmla="*/ 0 w 10000"/>
              <a:gd name="connsiteY4-2140" fmla="*/ 10000 h 10000"/>
              <a:gd name="connsiteX5-2141" fmla="*/ 0 w 10000"/>
              <a:gd name="connsiteY5-2142" fmla="*/ 9810 h 10000"/>
              <a:gd name="connsiteX6-2143" fmla="*/ 0 w 10000"/>
              <a:gd name="connsiteY6-2144" fmla="*/ 9621 h 10000"/>
              <a:gd name="connsiteX7-2145" fmla="*/ 590 w 10000"/>
              <a:gd name="connsiteY7-2146" fmla="*/ 9242 h 10000"/>
              <a:gd name="connsiteX8-2147" fmla="*/ 1181 w 10000"/>
              <a:gd name="connsiteY8-2148" fmla="*/ 8863 h 10000"/>
              <a:gd name="connsiteX9-2149" fmla="*/ 1771 w 10000"/>
              <a:gd name="connsiteY9-2150" fmla="*/ 8483 h 10000"/>
              <a:gd name="connsiteX10-2151" fmla="*/ 2657 w 10000"/>
              <a:gd name="connsiteY10-2152" fmla="*/ 7915 h 10000"/>
              <a:gd name="connsiteX11-2153" fmla="*/ 3247 w 10000"/>
              <a:gd name="connsiteY11-2154" fmla="*/ 7156 h 10000"/>
              <a:gd name="connsiteX12-2155" fmla="*/ 4096 w 10000"/>
              <a:gd name="connsiteY12-2156" fmla="*/ 6398 h 10000"/>
              <a:gd name="connsiteX13-2157" fmla="*/ 4686 w 10000"/>
              <a:gd name="connsiteY13-2158" fmla="*/ 5664 h 10000"/>
              <a:gd name="connsiteX14-2159" fmla="*/ 5572 w 10000"/>
              <a:gd name="connsiteY14-2160" fmla="*/ 4905 h 10000"/>
              <a:gd name="connsiteX15-2161" fmla="*/ 5867 w 10000"/>
              <a:gd name="connsiteY15-2162" fmla="*/ 4147 h 10000"/>
              <a:gd name="connsiteX16-2163" fmla="*/ 6458 w 10000"/>
              <a:gd name="connsiteY16-2164" fmla="*/ 3199 h 10000"/>
              <a:gd name="connsiteX17-2165" fmla="*/ 6753 w 10000"/>
              <a:gd name="connsiteY17-2166" fmla="*/ 2820 h 10000"/>
              <a:gd name="connsiteX18-2167" fmla="*/ 6753 w 10000"/>
              <a:gd name="connsiteY18-2168" fmla="*/ 2630 h 10000"/>
              <a:gd name="connsiteX19-2169" fmla="*/ 7048 w 10000"/>
              <a:gd name="connsiteY19-2170" fmla="*/ 2251 h 10000"/>
              <a:gd name="connsiteX20-2171" fmla="*/ 7048 w 10000"/>
              <a:gd name="connsiteY20-2172" fmla="*/ 2062 h 10000"/>
              <a:gd name="connsiteX21-2173" fmla="*/ 7048 w 10000"/>
              <a:gd name="connsiteY21-2174" fmla="*/ 1872 h 10000"/>
              <a:gd name="connsiteX22-2175" fmla="*/ 7048 w 10000"/>
              <a:gd name="connsiteY22-2176" fmla="*/ 1682 h 10000"/>
              <a:gd name="connsiteX23-2177" fmla="*/ 7048 w 10000"/>
              <a:gd name="connsiteY23-2178" fmla="*/ 1493 h 10000"/>
              <a:gd name="connsiteX24-2179" fmla="*/ 7048 w 10000"/>
              <a:gd name="connsiteY24-2180" fmla="*/ 1493 h 10000"/>
              <a:gd name="connsiteX25-2181" fmla="*/ 7048 w 10000"/>
              <a:gd name="connsiteY25-2182" fmla="*/ 1493 h 10000"/>
              <a:gd name="connsiteX26-2183" fmla="*/ 6458 w 10000"/>
              <a:gd name="connsiteY26-2184" fmla="*/ 1493 h 10000"/>
              <a:gd name="connsiteX27-2185" fmla="*/ 5867 w 10000"/>
              <a:gd name="connsiteY27-2186" fmla="*/ 1682 h 10000"/>
              <a:gd name="connsiteX28-2187" fmla="*/ 4982 w 10000"/>
              <a:gd name="connsiteY28-2188" fmla="*/ 1872 h 10000"/>
              <a:gd name="connsiteX29-2189" fmla="*/ 4686 w 10000"/>
              <a:gd name="connsiteY29-2190" fmla="*/ 948 h 10000"/>
              <a:gd name="connsiteX30-2191" fmla="*/ 5572 w 10000"/>
              <a:gd name="connsiteY30-2192" fmla="*/ 758 h 10000"/>
              <a:gd name="connsiteX31-2193" fmla="*/ 6458 w 10000"/>
              <a:gd name="connsiteY31-2194" fmla="*/ 758 h 10000"/>
              <a:gd name="connsiteX32-2195" fmla="*/ 7048 w 10000"/>
              <a:gd name="connsiteY32-2196" fmla="*/ 569 h 10000"/>
              <a:gd name="connsiteX33-2197" fmla="*/ 7343 w 10000"/>
              <a:gd name="connsiteY33-2198" fmla="*/ 379 h 10000"/>
              <a:gd name="connsiteX34-2199" fmla="*/ 7638 w 10000"/>
              <a:gd name="connsiteY34-2200" fmla="*/ 190 h 10000"/>
              <a:gd name="connsiteX35-2201" fmla="*/ 7934 w 10000"/>
              <a:gd name="connsiteY35-2202" fmla="*/ 0 h 10000"/>
              <a:gd name="connsiteX36-2203" fmla="*/ 8229 w 10000"/>
              <a:gd name="connsiteY36-2204" fmla="*/ 0 h 10000"/>
              <a:gd name="connsiteX37-2205" fmla="*/ 8229 w 10000"/>
              <a:gd name="connsiteY37-2206" fmla="*/ 190 h 10000"/>
              <a:gd name="connsiteX38-2207" fmla="*/ 8819 w 10000"/>
              <a:gd name="connsiteY38-2208" fmla="*/ 379 h 10000"/>
              <a:gd name="connsiteX39-2209" fmla="*/ 9114 w 10000"/>
              <a:gd name="connsiteY39-2210" fmla="*/ 379 h 10000"/>
              <a:gd name="connsiteX40-2211" fmla="*/ 9410 w 10000"/>
              <a:gd name="connsiteY40-2212" fmla="*/ 569 h 10000"/>
              <a:gd name="connsiteX41-2213" fmla="*/ 9705 w 10000"/>
              <a:gd name="connsiteY41-2214" fmla="*/ 758 h 10000"/>
              <a:gd name="connsiteX42-2215" fmla="*/ 10000 w 10000"/>
              <a:gd name="connsiteY42-2216" fmla="*/ 948 h 10000"/>
              <a:gd name="connsiteX43-2217" fmla="*/ 10000 w 10000"/>
              <a:gd name="connsiteY43-2218" fmla="*/ 1137 h 10000"/>
              <a:gd name="connsiteX44-2219" fmla="*/ 9705 w 10000"/>
              <a:gd name="connsiteY44-2220" fmla="*/ 1493 h 10000"/>
              <a:gd name="connsiteX45-2221" fmla="*/ 9705 w 10000"/>
              <a:gd name="connsiteY45-2222" fmla="*/ 1682 h 10000"/>
              <a:gd name="connsiteX46-2223" fmla="*/ 9410 w 10000"/>
              <a:gd name="connsiteY46-2224" fmla="*/ 1682 h 10000"/>
              <a:gd name="connsiteX47-2225" fmla="*/ 9410 w 10000"/>
              <a:gd name="connsiteY47-2226" fmla="*/ 1872 h 10000"/>
              <a:gd name="connsiteX48-2227" fmla="*/ 9114 w 10000"/>
              <a:gd name="connsiteY48-2228" fmla="*/ 2062 h 10000"/>
              <a:gd name="connsiteX49-2229" fmla="*/ 8819 w 10000"/>
              <a:gd name="connsiteY49-2230" fmla="*/ 2251 h 10000"/>
              <a:gd name="connsiteX50-2231" fmla="*/ 8819 w 10000"/>
              <a:gd name="connsiteY50-2232" fmla="*/ 2441 h 10000"/>
              <a:gd name="connsiteX51-2233" fmla="*/ 8524 w 10000"/>
              <a:gd name="connsiteY51-2234" fmla="*/ 2820 h 10000"/>
              <a:gd name="connsiteX52-2235" fmla="*/ 8229 w 10000"/>
              <a:gd name="connsiteY52-2236" fmla="*/ 3199 h 10000"/>
              <a:gd name="connsiteX53-2237" fmla="*/ 8229 w 10000"/>
              <a:gd name="connsiteY53-2238" fmla="*/ 3768 h 10000"/>
              <a:gd name="connsiteX54-2239" fmla="*/ 7638 w 10000"/>
              <a:gd name="connsiteY54-2240" fmla="*/ 4526 h 10000"/>
              <a:gd name="connsiteX55-2241" fmla="*/ 6753 w 10000"/>
              <a:gd name="connsiteY55-2242" fmla="*/ 5474 h 10000"/>
              <a:gd name="connsiteX56-2243" fmla="*/ 6162 w 10000"/>
              <a:gd name="connsiteY56-2244" fmla="*/ 6209 h 10000"/>
              <a:gd name="connsiteX57-2245" fmla="*/ 5277 w 10000"/>
              <a:gd name="connsiteY57-2246" fmla="*/ 6967 h 10000"/>
              <a:gd name="connsiteX58-2247" fmla="*/ 4391 w 10000"/>
              <a:gd name="connsiteY58-2248" fmla="*/ 7725 h 10000"/>
              <a:gd name="connsiteX59-2249" fmla="*/ 3506 w 10000"/>
              <a:gd name="connsiteY59-2250" fmla="*/ 8294 h 10000"/>
              <a:gd name="connsiteX60-2251" fmla="*/ 2657 w 10000"/>
              <a:gd name="connsiteY60-2252" fmla="*/ 8863 h 10000"/>
              <a:gd name="connsiteX61-2253" fmla="*/ 1771 w 10000"/>
              <a:gd name="connsiteY61-2254" fmla="*/ 9431 h 10000"/>
              <a:gd name="connsiteX62-2255" fmla="*/ 1771 w 10000"/>
              <a:gd name="connsiteY62-2256" fmla="*/ 9431 h 10000"/>
              <a:gd name="connsiteX0-2257" fmla="*/ 1771 w 10000"/>
              <a:gd name="connsiteY0-2258" fmla="*/ 9431 h 10000"/>
              <a:gd name="connsiteX1-2259" fmla="*/ 1181 w 10000"/>
              <a:gd name="connsiteY1-2260" fmla="*/ 9621 h 10000"/>
              <a:gd name="connsiteX2-2261" fmla="*/ 590 w 10000"/>
              <a:gd name="connsiteY2-2262" fmla="*/ 9810 h 10000"/>
              <a:gd name="connsiteX3-2263" fmla="*/ 0 w 10000"/>
              <a:gd name="connsiteY3-2264" fmla="*/ 10000 h 10000"/>
              <a:gd name="connsiteX4-2265" fmla="*/ 0 w 10000"/>
              <a:gd name="connsiteY4-2266" fmla="*/ 10000 h 10000"/>
              <a:gd name="connsiteX5-2267" fmla="*/ 0 w 10000"/>
              <a:gd name="connsiteY5-2268" fmla="*/ 9810 h 10000"/>
              <a:gd name="connsiteX6-2269" fmla="*/ 0 w 10000"/>
              <a:gd name="connsiteY6-2270" fmla="*/ 9621 h 10000"/>
              <a:gd name="connsiteX7-2271" fmla="*/ 590 w 10000"/>
              <a:gd name="connsiteY7-2272" fmla="*/ 9242 h 10000"/>
              <a:gd name="connsiteX8-2273" fmla="*/ 1181 w 10000"/>
              <a:gd name="connsiteY8-2274" fmla="*/ 8863 h 10000"/>
              <a:gd name="connsiteX9-2275" fmla="*/ 1771 w 10000"/>
              <a:gd name="connsiteY9-2276" fmla="*/ 8483 h 10000"/>
              <a:gd name="connsiteX10-2277" fmla="*/ 2657 w 10000"/>
              <a:gd name="connsiteY10-2278" fmla="*/ 7915 h 10000"/>
              <a:gd name="connsiteX11-2279" fmla="*/ 3247 w 10000"/>
              <a:gd name="connsiteY11-2280" fmla="*/ 7156 h 10000"/>
              <a:gd name="connsiteX12-2281" fmla="*/ 4096 w 10000"/>
              <a:gd name="connsiteY12-2282" fmla="*/ 6398 h 10000"/>
              <a:gd name="connsiteX13-2283" fmla="*/ 4686 w 10000"/>
              <a:gd name="connsiteY13-2284" fmla="*/ 5664 h 10000"/>
              <a:gd name="connsiteX14-2285" fmla="*/ 5572 w 10000"/>
              <a:gd name="connsiteY14-2286" fmla="*/ 4905 h 10000"/>
              <a:gd name="connsiteX15-2287" fmla="*/ 5867 w 10000"/>
              <a:gd name="connsiteY15-2288" fmla="*/ 4147 h 10000"/>
              <a:gd name="connsiteX16-2289" fmla="*/ 6458 w 10000"/>
              <a:gd name="connsiteY16-2290" fmla="*/ 3199 h 10000"/>
              <a:gd name="connsiteX17-2291" fmla="*/ 6753 w 10000"/>
              <a:gd name="connsiteY17-2292" fmla="*/ 2820 h 10000"/>
              <a:gd name="connsiteX18-2293" fmla="*/ 6753 w 10000"/>
              <a:gd name="connsiteY18-2294" fmla="*/ 2630 h 10000"/>
              <a:gd name="connsiteX19-2295" fmla="*/ 7048 w 10000"/>
              <a:gd name="connsiteY19-2296" fmla="*/ 2251 h 10000"/>
              <a:gd name="connsiteX20-2297" fmla="*/ 7048 w 10000"/>
              <a:gd name="connsiteY20-2298" fmla="*/ 2062 h 10000"/>
              <a:gd name="connsiteX21-2299" fmla="*/ 7048 w 10000"/>
              <a:gd name="connsiteY21-2300" fmla="*/ 1872 h 10000"/>
              <a:gd name="connsiteX22-2301" fmla="*/ 7048 w 10000"/>
              <a:gd name="connsiteY22-2302" fmla="*/ 1682 h 10000"/>
              <a:gd name="connsiteX23-2303" fmla="*/ 7048 w 10000"/>
              <a:gd name="connsiteY23-2304" fmla="*/ 1493 h 10000"/>
              <a:gd name="connsiteX24-2305" fmla="*/ 7048 w 10000"/>
              <a:gd name="connsiteY24-2306" fmla="*/ 1493 h 10000"/>
              <a:gd name="connsiteX25-2307" fmla="*/ 7048 w 10000"/>
              <a:gd name="connsiteY25-2308" fmla="*/ 1493 h 10000"/>
              <a:gd name="connsiteX26-2309" fmla="*/ 6458 w 10000"/>
              <a:gd name="connsiteY26-2310" fmla="*/ 1493 h 10000"/>
              <a:gd name="connsiteX27-2311" fmla="*/ 5867 w 10000"/>
              <a:gd name="connsiteY27-2312" fmla="*/ 1682 h 10000"/>
              <a:gd name="connsiteX28-2313" fmla="*/ 4686 w 10000"/>
              <a:gd name="connsiteY28-2314" fmla="*/ 948 h 10000"/>
              <a:gd name="connsiteX29-2315" fmla="*/ 5572 w 10000"/>
              <a:gd name="connsiteY29-2316" fmla="*/ 758 h 10000"/>
              <a:gd name="connsiteX30-2317" fmla="*/ 6458 w 10000"/>
              <a:gd name="connsiteY30-2318" fmla="*/ 758 h 10000"/>
              <a:gd name="connsiteX31-2319" fmla="*/ 7048 w 10000"/>
              <a:gd name="connsiteY31-2320" fmla="*/ 569 h 10000"/>
              <a:gd name="connsiteX32-2321" fmla="*/ 7343 w 10000"/>
              <a:gd name="connsiteY32-2322" fmla="*/ 379 h 10000"/>
              <a:gd name="connsiteX33-2323" fmla="*/ 7638 w 10000"/>
              <a:gd name="connsiteY33-2324" fmla="*/ 190 h 10000"/>
              <a:gd name="connsiteX34-2325" fmla="*/ 7934 w 10000"/>
              <a:gd name="connsiteY34-2326" fmla="*/ 0 h 10000"/>
              <a:gd name="connsiteX35-2327" fmla="*/ 8229 w 10000"/>
              <a:gd name="connsiteY35-2328" fmla="*/ 0 h 10000"/>
              <a:gd name="connsiteX36-2329" fmla="*/ 8229 w 10000"/>
              <a:gd name="connsiteY36-2330" fmla="*/ 190 h 10000"/>
              <a:gd name="connsiteX37-2331" fmla="*/ 8819 w 10000"/>
              <a:gd name="connsiteY37-2332" fmla="*/ 379 h 10000"/>
              <a:gd name="connsiteX38-2333" fmla="*/ 9114 w 10000"/>
              <a:gd name="connsiteY38-2334" fmla="*/ 379 h 10000"/>
              <a:gd name="connsiteX39-2335" fmla="*/ 9410 w 10000"/>
              <a:gd name="connsiteY39-2336" fmla="*/ 569 h 10000"/>
              <a:gd name="connsiteX40-2337" fmla="*/ 9705 w 10000"/>
              <a:gd name="connsiteY40-2338" fmla="*/ 758 h 10000"/>
              <a:gd name="connsiteX41-2339" fmla="*/ 10000 w 10000"/>
              <a:gd name="connsiteY41-2340" fmla="*/ 948 h 10000"/>
              <a:gd name="connsiteX42-2341" fmla="*/ 10000 w 10000"/>
              <a:gd name="connsiteY42-2342" fmla="*/ 1137 h 10000"/>
              <a:gd name="connsiteX43-2343" fmla="*/ 9705 w 10000"/>
              <a:gd name="connsiteY43-2344" fmla="*/ 1493 h 10000"/>
              <a:gd name="connsiteX44-2345" fmla="*/ 9705 w 10000"/>
              <a:gd name="connsiteY44-2346" fmla="*/ 1682 h 10000"/>
              <a:gd name="connsiteX45-2347" fmla="*/ 9410 w 10000"/>
              <a:gd name="connsiteY45-2348" fmla="*/ 1682 h 10000"/>
              <a:gd name="connsiteX46-2349" fmla="*/ 9410 w 10000"/>
              <a:gd name="connsiteY46-2350" fmla="*/ 1872 h 10000"/>
              <a:gd name="connsiteX47-2351" fmla="*/ 9114 w 10000"/>
              <a:gd name="connsiteY47-2352" fmla="*/ 2062 h 10000"/>
              <a:gd name="connsiteX48-2353" fmla="*/ 8819 w 10000"/>
              <a:gd name="connsiteY48-2354" fmla="*/ 2251 h 10000"/>
              <a:gd name="connsiteX49-2355" fmla="*/ 8819 w 10000"/>
              <a:gd name="connsiteY49-2356" fmla="*/ 2441 h 10000"/>
              <a:gd name="connsiteX50-2357" fmla="*/ 8524 w 10000"/>
              <a:gd name="connsiteY50-2358" fmla="*/ 2820 h 10000"/>
              <a:gd name="connsiteX51-2359" fmla="*/ 8229 w 10000"/>
              <a:gd name="connsiteY51-2360" fmla="*/ 3199 h 10000"/>
              <a:gd name="connsiteX52-2361" fmla="*/ 8229 w 10000"/>
              <a:gd name="connsiteY52-2362" fmla="*/ 3768 h 10000"/>
              <a:gd name="connsiteX53-2363" fmla="*/ 7638 w 10000"/>
              <a:gd name="connsiteY53-2364" fmla="*/ 4526 h 10000"/>
              <a:gd name="connsiteX54-2365" fmla="*/ 6753 w 10000"/>
              <a:gd name="connsiteY54-2366" fmla="*/ 5474 h 10000"/>
              <a:gd name="connsiteX55-2367" fmla="*/ 6162 w 10000"/>
              <a:gd name="connsiteY55-2368" fmla="*/ 6209 h 10000"/>
              <a:gd name="connsiteX56-2369" fmla="*/ 5277 w 10000"/>
              <a:gd name="connsiteY56-2370" fmla="*/ 6967 h 10000"/>
              <a:gd name="connsiteX57-2371" fmla="*/ 4391 w 10000"/>
              <a:gd name="connsiteY57-2372" fmla="*/ 7725 h 10000"/>
              <a:gd name="connsiteX58-2373" fmla="*/ 3506 w 10000"/>
              <a:gd name="connsiteY58-2374" fmla="*/ 8294 h 10000"/>
              <a:gd name="connsiteX59-2375" fmla="*/ 2657 w 10000"/>
              <a:gd name="connsiteY59-2376" fmla="*/ 8863 h 10000"/>
              <a:gd name="connsiteX60-2377" fmla="*/ 1771 w 10000"/>
              <a:gd name="connsiteY60-2378" fmla="*/ 9431 h 10000"/>
              <a:gd name="connsiteX61-2379" fmla="*/ 1771 w 10000"/>
              <a:gd name="connsiteY61-2380" fmla="*/ 9431 h 10000"/>
              <a:gd name="connsiteX0-2381" fmla="*/ 1771 w 10000"/>
              <a:gd name="connsiteY0-2382" fmla="*/ 9431 h 10000"/>
              <a:gd name="connsiteX1-2383" fmla="*/ 1181 w 10000"/>
              <a:gd name="connsiteY1-2384" fmla="*/ 9621 h 10000"/>
              <a:gd name="connsiteX2-2385" fmla="*/ 590 w 10000"/>
              <a:gd name="connsiteY2-2386" fmla="*/ 9810 h 10000"/>
              <a:gd name="connsiteX3-2387" fmla="*/ 0 w 10000"/>
              <a:gd name="connsiteY3-2388" fmla="*/ 10000 h 10000"/>
              <a:gd name="connsiteX4-2389" fmla="*/ 0 w 10000"/>
              <a:gd name="connsiteY4-2390" fmla="*/ 10000 h 10000"/>
              <a:gd name="connsiteX5-2391" fmla="*/ 0 w 10000"/>
              <a:gd name="connsiteY5-2392" fmla="*/ 9810 h 10000"/>
              <a:gd name="connsiteX6-2393" fmla="*/ 0 w 10000"/>
              <a:gd name="connsiteY6-2394" fmla="*/ 9621 h 10000"/>
              <a:gd name="connsiteX7-2395" fmla="*/ 590 w 10000"/>
              <a:gd name="connsiteY7-2396" fmla="*/ 9242 h 10000"/>
              <a:gd name="connsiteX8-2397" fmla="*/ 1181 w 10000"/>
              <a:gd name="connsiteY8-2398" fmla="*/ 8863 h 10000"/>
              <a:gd name="connsiteX9-2399" fmla="*/ 1771 w 10000"/>
              <a:gd name="connsiteY9-2400" fmla="*/ 8483 h 10000"/>
              <a:gd name="connsiteX10-2401" fmla="*/ 2657 w 10000"/>
              <a:gd name="connsiteY10-2402" fmla="*/ 7915 h 10000"/>
              <a:gd name="connsiteX11-2403" fmla="*/ 3247 w 10000"/>
              <a:gd name="connsiteY11-2404" fmla="*/ 7156 h 10000"/>
              <a:gd name="connsiteX12-2405" fmla="*/ 4096 w 10000"/>
              <a:gd name="connsiteY12-2406" fmla="*/ 6398 h 10000"/>
              <a:gd name="connsiteX13-2407" fmla="*/ 4686 w 10000"/>
              <a:gd name="connsiteY13-2408" fmla="*/ 5664 h 10000"/>
              <a:gd name="connsiteX14-2409" fmla="*/ 5572 w 10000"/>
              <a:gd name="connsiteY14-2410" fmla="*/ 4905 h 10000"/>
              <a:gd name="connsiteX15-2411" fmla="*/ 5867 w 10000"/>
              <a:gd name="connsiteY15-2412" fmla="*/ 4147 h 10000"/>
              <a:gd name="connsiteX16-2413" fmla="*/ 6458 w 10000"/>
              <a:gd name="connsiteY16-2414" fmla="*/ 3199 h 10000"/>
              <a:gd name="connsiteX17-2415" fmla="*/ 6753 w 10000"/>
              <a:gd name="connsiteY17-2416" fmla="*/ 2820 h 10000"/>
              <a:gd name="connsiteX18-2417" fmla="*/ 6753 w 10000"/>
              <a:gd name="connsiteY18-2418" fmla="*/ 2630 h 10000"/>
              <a:gd name="connsiteX19-2419" fmla="*/ 7048 w 10000"/>
              <a:gd name="connsiteY19-2420" fmla="*/ 2251 h 10000"/>
              <a:gd name="connsiteX20-2421" fmla="*/ 7048 w 10000"/>
              <a:gd name="connsiteY20-2422" fmla="*/ 2062 h 10000"/>
              <a:gd name="connsiteX21-2423" fmla="*/ 7048 w 10000"/>
              <a:gd name="connsiteY21-2424" fmla="*/ 1872 h 10000"/>
              <a:gd name="connsiteX22-2425" fmla="*/ 7048 w 10000"/>
              <a:gd name="connsiteY22-2426" fmla="*/ 1682 h 10000"/>
              <a:gd name="connsiteX23-2427" fmla="*/ 7048 w 10000"/>
              <a:gd name="connsiteY23-2428" fmla="*/ 1493 h 10000"/>
              <a:gd name="connsiteX24-2429" fmla="*/ 7048 w 10000"/>
              <a:gd name="connsiteY24-2430" fmla="*/ 1493 h 10000"/>
              <a:gd name="connsiteX25-2431" fmla="*/ 7048 w 10000"/>
              <a:gd name="connsiteY25-2432" fmla="*/ 1493 h 10000"/>
              <a:gd name="connsiteX26-2433" fmla="*/ 6458 w 10000"/>
              <a:gd name="connsiteY26-2434" fmla="*/ 1493 h 10000"/>
              <a:gd name="connsiteX27-2435" fmla="*/ 5867 w 10000"/>
              <a:gd name="connsiteY27-2436" fmla="*/ 1682 h 10000"/>
              <a:gd name="connsiteX28-2437" fmla="*/ 5572 w 10000"/>
              <a:gd name="connsiteY28-2438" fmla="*/ 758 h 10000"/>
              <a:gd name="connsiteX29-2439" fmla="*/ 6458 w 10000"/>
              <a:gd name="connsiteY29-2440" fmla="*/ 758 h 10000"/>
              <a:gd name="connsiteX30-2441" fmla="*/ 7048 w 10000"/>
              <a:gd name="connsiteY30-2442" fmla="*/ 569 h 10000"/>
              <a:gd name="connsiteX31-2443" fmla="*/ 7343 w 10000"/>
              <a:gd name="connsiteY31-2444" fmla="*/ 379 h 10000"/>
              <a:gd name="connsiteX32-2445" fmla="*/ 7638 w 10000"/>
              <a:gd name="connsiteY32-2446" fmla="*/ 190 h 10000"/>
              <a:gd name="connsiteX33-2447" fmla="*/ 7934 w 10000"/>
              <a:gd name="connsiteY33-2448" fmla="*/ 0 h 10000"/>
              <a:gd name="connsiteX34-2449" fmla="*/ 8229 w 10000"/>
              <a:gd name="connsiteY34-2450" fmla="*/ 0 h 10000"/>
              <a:gd name="connsiteX35-2451" fmla="*/ 8229 w 10000"/>
              <a:gd name="connsiteY35-2452" fmla="*/ 190 h 10000"/>
              <a:gd name="connsiteX36-2453" fmla="*/ 8819 w 10000"/>
              <a:gd name="connsiteY36-2454" fmla="*/ 379 h 10000"/>
              <a:gd name="connsiteX37-2455" fmla="*/ 9114 w 10000"/>
              <a:gd name="connsiteY37-2456" fmla="*/ 379 h 10000"/>
              <a:gd name="connsiteX38-2457" fmla="*/ 9410 w 10000"/>
              <a:gd name="connsiteY38-2458" fmla="*/ 569 h 10000"/>
              <a:gd name="connsiteX39-2459" fmla="*/ 9705 w 10000"/>
              <a:gd name="connsiteY39-2460" fmla="*/ 758 h 10000"/>
              <a:gd name="connsiteX40-2461" fmla="*/ 10000 w 10000"/>
              <a:gd name="connsiteY40-2462" fmla="*/ 948 h 10000"/>
              <a:gd name="connsiteX41-2463" fmla="*/ 10000 w 10000"/>
              <a:gd name="connsiteY41-2464" fmla="*/ 1137 h 10000"/>
              <a:gd name="connsiteX42-2465" fmla="*/ 9705 w 10000"/>
              <a:gd name="connsiteY42-2466" fmla="*/ 1493 h 10000"/>
              <a:gd name="connsiteX43-2467" fmla="*/ 9705 w 10000"/>
              <a:gd name="connsiteY43-2468" fmla="*/ 1682 h 10000"/>
              <a:gd name="connsiteX44-2469" fmla="*/ 9410 w 10000"/>
              <a:gd name="connsiteY44-2470" fmla="*/ 1682 h 10000"/>
              <a:gd name="connsiteX45-2471" fmla="*/ 9410 w 10000"/>
              <a:gd name="connsiteY45-2472" fmla="*/ 1872 h 10000"/>
              <a:gd name="connsiteX46-2473" fmla="*/ 9114 w 10000"/>
              <a:gd name="connsiteY46-2474" fmla="*/ 2062 h 10000"/>
              <a:gd name="connsiteX47-2475" fmla="*/ 8819 w 10000"/>
              <a:gd name="connsiteY47-2476" fmla="*/ 2251 h 10000"/>
              <a:gd name="connsiteX48-2477" fmla="*/ 8819 w 10000"/>
              <a:gd name="connsiteY48-2478" fmla="*/ 2441 h 10000"/>
              <a:gd name="connsiteX49-2479" fmla="*/ 8524 w 10000"/>
              <a:gd name="connsiteY49-2480" fmla="*/ 2820 h 10000"/>
              <a:gd name="connsiteX50-2481" fmla="*/ 8229 w 10000"/>
              <a:gd name="connsiteY50-2482" fmla="*/ 3199 h 10000"/>
              <a:gd name="connsiteX51-2483" fmla="*/ 8229 w 10000"/>
              <a:gd name="connsiteY51-2484" fmla="*/ 3768 h 10000"/>
              <a:gd name="connsiteX52-2485" fmla="*/ 7638 w 10000"/>
              <a:gd name="connsiteY52-2486" fmla="*/ 4526 h 10000"/>
              <a:gd name="connsiteX53-2487" fmla="*/ 6753 w 10000"/>
              <a:gd name="connsiteY53-2488" fmla="*/ 5474 h 10000"/>
              <a:gd name="connsiteX54-2489" fmla="*/ 6162 w 10000"/>
              <a:gd name="connsiteY54-2490" fmla="*/ 6209 h 10000"/>
              <a:gd name="connsiteX55-2491" fmla="*/ 5277 w 10000"/>
              <a:gd name="connsiteY55-2492" fmla="*/ 6967 h 10000"/>
              <a:gd name="connsiteX56-2493" fmla="*/ 4391 w 10000"/>
              <a:gd name="connsiteY56-2494" fmla="*/ 7725 h 10000"/>
              <a:gd name="connsiteX57-2495" fmla="*/ 3506 w 10000"/>
              <a:gd name="connsiteY57-2496" fmla="*/ 8294 h 10000"/>
              <a:gd name="connsiteX58-2497" fmla="*/ 2657 w 10000"/>
              <a:gd name="connsiteY58-2498" fmla="*/ 8863 h 10000"/>
              <a:gd name="connsiteX59-2499" fmla="*/ 1771 w 10000"/>
              <a:gd name="connsiteY59-2500" fmla="*/ 9431 h 10000"/>
              <a:gd name="connsiteX60-2501" fmla="*/ 1771 w 10000"/>
              <a:gd name="connsiteY60-2502" fmla="*/ 9431 h 10000"/>
              <a:gd name="connsiteX0-2503" fmla="*/ 1771 w 10000"/>
              <a:gd name="connsiteY0-2504" fmla="*/ 9431 h 10000"/>
              <a:gd name="connsiteX1-2505" fmla="*/ 1181 w 10000"/>
              <a:gd name="connsiteY1-2506" fmla="*/ 9621 h 10000"/>
              <a:gd name="connsiteX2-2507" fmla="*/ 590 w 10000"/>
              <a:gd name="connsiteY2-2508" fmla="*/ 9810 h 10000"/>
              <a:gd name="connsiteX3-2509" fmla="*/ 0 w 10000"/>
              <a:gd name="connsiteY3-2510" fmla="*/ 10000 h 10000"/>
              <a:gd name="connsiteX4-2511" fmla="*/ 0 w 10000"/>
              <a:gd name="connsiteY4-2512" fmla="*/ 10000 h 10000"/>
              <a:gd name="connsiteX5-2513" fmla="*/ 0 w 10000"/>
              <a:gd name="connsiteY5-2514" fmla="*/ 9810 h 10000"/>
              <a:gd name="connsiteX6-2515" fmla="*/ 0 w 10000"/>
              <a:gd name="connsiteY6-2516" fmla="*/ 9621 h 10000"/>
              <a:gd name="connsiteX7-2517" fmla="*/ 590 w 10000"/>
              <a:gd name="connsiteY7-2518" fmla="*/ 9242 h 10000"/>
              <a:gd name="connsiteX8-2519" fmla="*/ 1181 w 10000"/>
              <a:gd name="connsiteY8-2520" fmla="*/ 8863 h 10000"/>
              <a:gd name="connsiteX9-2521" fmla="*/ 1771 w 10000"/>
              <a:gd name="connsiteY9-2522" fmla="*/ 8483 h 10000"/>
              <a:gd name="connsiteX10-2523" fmla="*/ 2657 w 10000"/>
              <a:gd name="connsiteY10-2524" fmla="*/ 7915 h 10000"/>
              <a:gd name="connsiteX11-2525" fmla="*/ 3247 w 10000"/>
              <a:gd name="connsiteY11-2526" fmla="*/ 7156 h 10000"/>
              <a:gd name="connsiteX12-2527" fmla="*/ 4096 w 10000"/>
              <a:gd name="connsiteY12-2528" fmla="*/ 6398 h 10000"/>
              <a:gd name="connsiteX13-2529" fmla="*/ 4686 w 10000"/>
              <a:gd name="connsiteY13-2530" fmla="*/ 5664 h 10000"/>
              <a:gd name="connsiteX14-2531" fmla="*/ 5572 w 10000"/>
              <a:gd name="connsiteY14-2532" fmla="*/ 4905 h 10000"/>
              <a:gd name="connsiteX15-2533" fmla="*/ 5867 w 10000"/>
              <a:gd name="connsiteY15-2534" fmla="*/ 4147 h 10000"/>
              <a:gd name="connsiteX16-2535" fmla="*/ 6458 w 10000"/>
              <a:gd name="connsiteY16-2536" fmla="*/ 3199 h 10000"/>
              <a:gd name="connsiteX17-2537" fmla="*/ 6753 w 10000"/>
              <a:gd name="connsiteY17-2538" fmla="*/ 2820 h 10000"/>
              <a:gd name="connsiteX18-2539" fmla="*/ 6753 w 10000"/>
              <a:gd name="connsiteY18-2540" fmla="*/ 2630 h 10000"/>
              <a:gd name="connsiteX19-2541" fmla="*/ 7048 w 10000"/>
              <a:gd name="connsiteY19-2542" fmla="*/ 2251 h 10000"/>
              <a:gd name="connsiteX20-2543" fmla="*/ 7048 w 10000"/>
              <a:gd name="connsiteY20-2544" fmla="*/ 2062 h 10000"/>
              <a:gd name="connsiteX21-2545" fmla="*/ 7048 w 10000"/>
              <a:gd name="connsiteY21-2546" fmla="*/ 1872 h 10000"/>
              <a:gd name="connsiteX22-2547" fmla="*/ 7048 w 10000"/>
              <a:gd name="connsiteY22-2548" fmla="*/ 1682 h 10000"/>
              <a:gd name="connsiteX23-2549" fmla="*/ 7048 w 10000"/>
              <a:gd name="connsiteY23-2550" fmla="*/ 1493 h 10000"/>
              <a:gd name="connsiteX24-2551" fmla="*/ 7048 w 10000"/>
              <a:gd name="connsiteY24-2552" fmla="*/ 1493 h 10000"/>
              <a:gd name="connsiteX25-2553" fmla="*/ 7048 w 10000"/>
              <a:gd name="connsiteY25-2554" fmla="*/ 1493 h 10000"/>
              <a:gd name="connsiteX26-2555" fmla="*/ 6458 w 10000"/>
              <a:gd name="connsiteY26-2556" fmla="*/ 1493 h 10000"/>
              <a:gd name="connsiteX27-2557" fmla="*/ 5867 w 10000"/>
              <a:gd name="connsiteY27-2558" fmla="*/ 1682 h 10000"/>
              <a:gd name="connsiteX28-2559" fmla="*/ 6458 w 10000"/>
              <a:gd name="connsiteY28-2560" fmla="*/ 758 h 10000"/>
              <a:gd name="connsiteX29-2561" fmla="*/ 7048 w 10000"/>
              <a:gd name="connsiteY29-2562" fmla="*/ 569 h 10000"/>
              <a:gd name="connsiteX30-2563" fmla="*/ 7343 w 10000"/>
              <a:gd name="connsiteY30-2564" fmla="*/ 379 h 10000"/>
              <a:gd name="connsiteX31-2565" fmla="*/ 7638 w 10000"/>
              <a:gd name="connsiteY31-2566" fmla="*/ 190 h 10000"/>
              <a:gd name="connsiteX32-2567" fmla="*/ 7934 w 10000"/>
              <a:gd name="connsiteY32-2568" fmla="*/ 0 h 10000"/>
              <a:gd name="connsiteX33-2569" fmla="*/ 8229 w 10000"/>
              <a:gd name="connsiteY33-2570" fmla="*/ 0 h 10000"/>
              <a:gd name="connsiteX34-2571" fmla="*/ 8229 w 10000"/>
              <a:gd name="connsiteY34-2572" fmla="*/ 190 h 10000"/>
              <a:gd name="connsiteX35-2573" fmla="*/ 8819 w 10000"/>
              <a:gd name="connsiteY35-2574" fmla="*/ 379 h 10000"/>
              <a:gd name="connsiteX36-2575" fmla="*/ 9114 w 10000"/>
              <a:gd name="connsiteY36-2576" fmla="*/ 379 h 10000"/>
              <a:gd name="connsiteX37-2577" fmla="*/ 9410 w 10000"/>
              <a:gd name="connsiteY37-2578" fmla="*/ 569 h 10000"/>
              <a:gd name="connsiteX38-2579" fmla="*/ 9705 w 10000"/>
              <a:gd name="connsiteY38-2580" fmla="*/ 758 h 10000"/>
              <a:gd name="connsiteX39-2581" fmla="*/ 10000 w 10000"/>
              <a:gd name="connsiteY39-2582" fmla="*/ 948 h 10000"/>
              <a:gd name="connsiteX40-2583" fmla="*/ 10000 w 10000"/>
              <a:gd name="connsiteY40-2584" fmla="*/ 1137 h 10000"/>
              <a:gd name="connsiteX41-2585" fmla="*/ 9705 w 10000"/>
              <a:gd name="connsiteY41-2586" fmla="*/ 1493 h 10000"/>
              <a:gd name="connsiteX42-2587" fmla="*/ 9705 w 10000"/>
              <a:gd name="connsiteY42-2588" fmla="*/ 1682 h 10000"/>
              <a:gd name="connsiteX43-2589" fmla="*/ 9410 w 10000"/>
              <a:gd name="connsiteY43-2590" fmla="*/ 1682 h 10000"/>
              <a:gd name="connsiteX44-2591" fmla="*/ 9410 w 10000"/>
              <a:gd name="connsiteY44-2592" fmla="*/ 1872 h 10000"/>
              <a:gd name="connsiteX45-2593" fmla="*/ 9114 w 10000"/>
              <a:gd name="connsiteY45-2594" fmla="*/ 2062 h 10000"/>
              <a:gd name="connsiteX46-2595" fmla="*/ 8819 w 10000"/>
              <a:gd name="connsiteY46-2596" fmla="*/ 2251 h 10000"/>
              <a:gd name="connsiteX47-2597" fmla="*/ 8819 w 10000"/>
              <a:gd name="connsiteY47-2598" fmla="*/ 2441 h 10000"/>
              <a:gd name="connsiteX48-2599" fmla="*/ 8524 w 10000"/>
              <a:gd name="connsiteY48-2600" fmla="*/ 2820 h 10000"/>
              <a:gd name="connsiteX49-2601" fmla="*/ 8229 w 10000"/>
              <a:gd name="connsiteY49-2602" fmla="*/ 3199 h 10000"/>
              <a:gd name="connsiteX50-2603" fmla="*/ 8229 w 10000"/>
              <a:gd name="connsiteY50-2604" fmla="*/ 3768 h 10000"/>
              <a:gd name="connsiteX51-2605" fmla="*/ 7638 w 10000"/>
              <a:gd name="connsiteY51-2606" fmla="*/ 4526 h 10000"/>
              <a:gd name="connsiteX52-2607" fmla="*/ 6753 w 10000"/>
              <a:gd name="connsiteY52-2608" fmla="*/ 5474 h 10000"/>
              <a:gd name="connsiteX53-2609" fmla="*/ 6162 w 10000"/>
              <a:gd name="connsiteY53-2610" fmla="*/ 6209 h 10000"/>
              <a:gd name="connsiteX54-2611" fmla="*/ 5277 w 10000"/>
              <a:gd name="connsiteY54-2612" fmla="*/ 6967 h 10000"/>
              <a:gd name="connsiteX55-2613" fmla="*/ 4391 w 10000"/>
              <a:gd name="connsiteY55-2614" fmla="*/ 7725 h 10000"/>
              <a:gd name="connsiteX56-2615" fmla="*/ 3506 w 10000"/>
              <a:gd name="connsiteY56-2616" fmla="*/ 8294 h 10000"/>
              <a:gd name="connsiteX57-2617" fmla="*/ 2657 w 10000"/>
              <a:gd name="connsiteY57-2618" fmla="*/ 8863 h 10000"/>
              <a:gd name="connsiteX58-2619" fmla="*/ 1771 w 10000"/>
              <a:gd name="connsiteY58-2620" fmla="*/ 9431 h 10000"/>
              <a:gd name="connsiteX59-2621" fmla="*/ 1771 w 10000"/>
              <a:gd name="connsiteY59-2622" fmla="*/ 9431 h 10000"/>
              <a:gd name="connsiteX0-2623" fmla="*/ 1771 w 10000"/>
              <a:gd name="connsiteY0-2624" fmla="*/ 9431 h 10000"/>
              <a:gd name="connsiteX1-2625" fmla="*/ 1181 w 10000"/>
              <a:gd name="connsiteY1-2626" fmla="*/ 9621 h 10000"/>
              <a:gd name="connsiteX2-2627" fmla="*/ 590 w 10000"/>
              <a:gd name="connsiteY2-2628" fmla="*/ 9810 h 10000"/>
              <a:gd name="connsiteX3-2629" fmla="*/ 0 w 10000"/>
              <a:gd name="connsiteY3-2630" fmla="*/ 10000 h 10000"/>
              <a:gd name="connsiteX4-2631" fmla="*/ 0 w 10000"/>
              <a:gd name="connsiteY4-2632" fmla="*/ 10000 h 10000"/>
              <a:gd name="connsiteX5-2633" fmla="*/ 0 w 10000"/>
              <a:gd name="connsiteY5-2634" fmla="*/ 9810 h 10000"/>
              <a:gd name="connsiteX6-2635" fmla="*/ 0 w 10000"/>
              <a:gd name="connsiteY6-2636" fmla="*/ 9621 h 10000"/>
              <a:gd name="connsiteX7-2637" fmla="*/ 590 w 10000"/>
              <a:gd name="connsiteY7-2638" fmla="*/ 9242 h 10000"/>
              <a:gd name="connsiteX8-2639" fmla="*/ 1181 w 10000"/>
              <a:gd name="connsiteY8-2640" fmla="*/ 8863 h 10000"/>
              <a:gd name="connsiteX9-2641" fmla="*/ 1771 w 10000"/>
              <a:gd name="connsiteY9-2642" fmla="*/ 8483 h 10000"/>
              <a:gd name="connsiteX10-2643" fmla="*/ 2657 w 10000"/>
              <a:gd name="connsiteY10-2644" fmla="*/ 7915 h 10000"/>
              <a:gd name="connsiteX11-2645" fmla="*/ 3247 w 10000"/>
              <a:gd name="connsiteY11-2646" fmla="*/ 7156 h 10000"/>
              <a:gd name="connsiteX12-2647" fmla="*/ 4096 w 10000"/>
              <a:gd name="connsiteY12-2648" fmla="*/ 6398 h 10000"/>
              <a:gd name="connsiteX13-2649" fmla="*/ 4686 w 10000"/>
              <a:gd name="connsiteY13-2650" fmla="*/ 5664 h 10000"/>
              <a:gd name="connsiteX14-2651" fmla="*/ 5572 w 10000"/>
              <a:gd name="connsiteY14-2652" fmla="*/ 4905 h 10000"/>
              <a:gd name="connsiteX15-2653" fmla="*/ 5867 w 10000"/>
              <a:gd name="connsiteY15-2654" fmla="*/ 4147 h 10000"/>
              <a:gd name="connsiteX16-2655" fmla="*/ 6458 w 10000"/>
              <a:gd name="connsiteY16-2656" fmla="*/ 3199 h 10000"/>
              <a:gd name="connsiteX17-2657" fmla="*/ 6753 w 10000"/>
              <a:gd name="connsiteY17-2658" fmla="*/ 2820 h 10000"/>
              <a:gd name="connsiteX18-2659" fmla="*/ 6753 w 10000"/>
              <a:gd name="connsiteY18-2660" fmla="*/ 2630 h 10000"/>
              <a:gd name="connsiteX19-2661" fmla="*/ 7048 w 10000"/>
              <a:gd name="connsiteY19-2662" fmla="*/ 2251 h 10000"/>
              <a:gd name="connsiteX20-2663" fmla="*/ 7048 w 10000"/>
              <a:gd name="connsiteY20-2664" fmla="*/ 2062 h 10000"/>
              <a:gd name="connsiteX21-2665" fmla="*/ 7048 w 10000"/>
              <a:gd name="connsiteY21-2666" fmla="*/ 1872 h 10000"/>
              <a:gd name="connsiteX22-2667" fmla="*/ 7048 w 10000"/>
              <a:gd name="connsiteY22-2668" fmla="*/ 1682 h 10000"/>
              <a:gd name="connsiteX23-2669" fmla="*/ 7048 w 10000"/>
              <a:gd name="connsiteY23-2670" fmla="*/ 1493 h 10000"/>
              <a:gd name="connsiteX24-2671" fmla="*/ 7048 w 10000"/>
              <a:gd name="connsiteY24-2672" fmla="*/ 1493 h 10000"/>
              <a:gd name="connsiteX25-2673" fmla="*/ 7048 w 10000"/>
              <a:gd name="connsiteY25-2674" fmla="*/ 1493 h 10000"/>
              <a:gd name="connsiteX26-2675" fmla="*/ 6458 w 10000"/>
              <a:gd name="connsiteY26-2676" fmla="*/ 1493 h 10000"/>
              <a:gd name="connsiteX27-2677" fmla="*/ 5867 w 10000"/>
              <a:gd name="connsiteY27-2678" fmla="*/ 1682 h 10000"/>
              <a:gd name="connsiteX28-2679" fmla="*/ 7048 w 10000"/>
              <a:gd name="connsiteY28-2680" fmla="*/ 569 h 10000"/>
              <a:gd name="connsiteX29-2681" fmla="*/ 7343 w 10000"/>
              <a:gd name="connsiteY29-2682" fmla="*/ 379 h 10000"/>
              <a:gd name="connsiteX30-2683" fmla="*/ 7638 w 10000"/>
              <a:gd name="connsiteY30-2684" fmla="*/ 190 h 10000"/>
              <a:gd name="connsiteX31-2685" fmla="*/ 7934 w 10000"/>
              <a:gd name="connsiteY31-2686" fmla="*/ 0 h 10000"/>
              <a:gd name="connsiteX32-2687" fmla="*/ 8229 w 10000"/>
              <a:gd name="connsiteY32-2688" fmla="*/ 0 h 10000"/>
              <a:gd name="connsiteX33-2689" fmla="*/ 8229 w 10000"/>
              <a:gd name="connsiteY33-2690" fmla="*/ 190 h 10000"/>
              <a:gd name="connsiteX34-2691" fmla="*/ 8819 w 10000"/>
              <a:gd name="connsiteY34-2692" fmla="*/ 379 h 10000"/>
              <a:gd name="connsiteX35-2693" fmla="*/ 9114 w 10000"/>
              <a:gd name="connsiteY35-2694" fmla="*/ 379 h 10000"/>
              <a:gd name="connsiteX36-2695" fmla="*/ 9410 w 10000"/>
              <a:gd name="connsiteY36-2696" fmla="*/ 569 h 10000"/>
              <a:gd name="connsiteX37-2697" fmla="*/ 9705 w 10000"/>
              <a:gd name="connsiteY37-2698" fmla="*/ 758 h 10000"/>
              <a:gd name="connsiteX38-2699" fmla="*/ 10000 w 10000"/>
              <a:gd name="connsiteY38-2700" fmla="*/ 948 h 10000"/>
              <a:gd name="connsiteX39-2701" fmla="*/ 10000 w 10000"/>
              <a:gd name="connsiteY39-2702" fmla="*/ 1137 h 10000"/>
              <a:gd name="connsiteX40-2703" fmla="*/ 9705 w 10000"/>
              <a:gd name="connsiteY40-2704" fmla="*/ 1493 h 10000"/>
              <a:gd name="connsiteX41-2705" fmla="*/ 9705 w 10000"/>
              <a:gd name="connsiteY41-2706" fmla="*/ 1682 h 10000"/>
              <a:gd name="connsiteX42-2707" fmla="*/ 9410 w 10000"/>
              <a:gd name="connsiteY42-2708" fmla="*/ 1682 h 10000"/>
              <a:gd name="connsiteX43-2709" fmla="*/ 9410 w 10000"/>
              <a:gd name="connsiteY43-2710" fmla="*/ 1872 h 10000"/>
              <a:gd name="connsiteX44-2711" fmla="*/ 9114 w 10000"/>
              <a:gd name="connsiteY44-2712" fmla="*/ 2062 h 10000"/>
              <a:gd name="connsiteX45-2713" fmla="*/ 8819 w 10000"/>
              <a:gd name="connsiteY45-2714" fmla="*/ 2251 h 10000"/>
              <a:gd name="connsiteX46-2715" fmla="*/ 8819 w 10000"/>
              <a:gd name="connsiteY46-2716" fmla="*/ 2441 h 10000"/>
              <a:gd name="connsiteX47-2717" fmla="*/ 8524 w 10000"/>
              <a:gd name="connsiteY47-2718" fmla="*/ 2820 h 10000"/>
              <a:gd name="connsiteX48-2719" fmla="*/ 8229 w 10000"/>
              <a:gd name="connsiteY48-2720" fmla="*/ 3199 h 10000"/>
              <a:gd name="connsiteX49-2721" fmla="*/ 8229 w 10000"/>
              <a:gd name="connsiteY49-2722" fmla="*/ 3768 h 10000"/>
              <a:gd name="connsiteX50-2723" fmla="*/ 7638 w 10000"/>
              <a:gd name="connsiteY50-2724" fmla="*/ 4526 h 10000"/>
              <a:gd name="connsiteX51-2725" fmla="*/ 6753 w 10000"/>
              <a:gd name="connsiteY51-2726" fmla="*/ 5474 h 10000"/>
              <a:gd name="connsiteX52-2727" fmla="*/ 6162 w 10000"/>
              <a:gd name="connsiteY52-2728" fmla="*/ 6209 h 10000"/>
              <a:gd name="connsiteX53-2729" fmla="*/ 5277 w 10000"/>
              <a:gd name="connsiteY53-2730" fmla="*/ 6967 h 10000"/>
              <a:gd name="connsiteX54-2731" fmla="*/ 4391 w 10000"/>
              <a:gd name="connsiteY54-2732" fmla="*/ 7725 h 10000"/>
              <a:gd name="connsiteX55-2733" fmla="*/ 3506 w 10000"/>
              <a:gd name="connsiteY55-2734" fmla="*/ 8294 h 10000"/>
              <a:gd name="connsiteX56-2735" fmla="*/ 2657 w 10000"/>
              <a:gd name="connsiteY56-2736" fmla="*/ 8863 h 10000"/>
              <a:gd name="connsiteX57-2737" fmla="*/ 1771 w 10000"/>
              <a:gd name="connsiteY57-2738" fmla="*/ 9431 h 10000"/>
              <a:gd name="connsiteX58-2739" fmla="*/ 1771 w 10000"/>
              <a:gd name="connsiteY58-2740" fmla="*/ 9431 h 10000"/>
              <a:gd name="connsiteX0-2741" fmla="*/ 1771 w 10000"/>
              <a:gd name="connsiteY0-2742" fmla="*/ 9431 h 10000"/>
              <a:gd name="connsiteX1-2743" fmla="*/ 1181 w 10000"/>
              <a:gd name="connsiteY1-2744" fmla="*/ 9621 h 10000"/>
              <a:gd name="connsiteX2-2745" fmla="*/ 590 w 10000"/>
              <a:gd name="connsiteY2-2746" fmla="*/ 9810 h 10000"/>
              <a:gd name="connsiteX3-2747" fmla="*/ 0 w 10000"/>
              <a:gd name="connsiteY3-2748" fmla="*/ 10000 h 10000"/>
              <a:gd name="connsiteX4-2749" fmla="*/ 0 w 10000"/>
              <a:gd name="connsiteY4-2750" fmla="*/ 10000 h 10000"/>
              <a:gd name="connsiteX5-2751" fmla="*/ 0 w 10000"/>
              <a:gd name="connsiteY5-2752" fmla="*/ 9810 h 10000"/>
              <a:gd name="connsiteX6-2753" fmla="*/ 0 w 10000"/>
              <a:gd name="connsiteY6-2754" fmla="*/ 9621 h 10000"/>
              <a:gd name="connsiteX7-2755" fmla="*/ 590 w 10000"/>
              <a:gd name="connsiteY7-2756" fmla="*/ 9242 h 10000"/>
              <a:gd name="connsiteX8-2757" fmla="*/ 1181 w 10000"/>
              <a:gd name="connsiteY8-2758" fmla="*/ 8863 h 10000"/>
              <a:gd name="connsiteX9-2759" fmla="*/ 1771 w 10000"/>
              <a:gd name="connsiteY9-2760" fmla="*/ 8483 h 10000"/>
              <a:gd name="connsiteX10-2761" fmla="*/ 2657 w 10000"/>
              <a:gd name="connsiteY10-2762" fmla="*/ 7915 h 10000"/>
              <a:gd name="connsiteX11-2763" fmla="*/ 3247 w 10000"/>
              <a:gd name="connsiteY11-2764" fmla="*/ 7156 h 10000"/>
              <a:gd name="connsiteX12-2765" fmla="*/ 4096 w 10000"/>
              <a:gd name="connsiteY12-2766" fmla="*/ 6398 h 10000"/>
              <a:gd name="connsiteX13-2767" fmla="*/ 4686 w 10000"/>
              <a:gd name="connsiteY13-2768" fmla="*/ 5664 h 10000"/>
              <a:gd name="connsiteX14-2769" fmla="*/ 5572 w 10000"/>
              <a:gd name="connsiteY14-2770" fmla="*/ 4905 h 10000"/>
              <a:gd name="connsiteX15-2771" fmla="*/ 5867 w 10000"/>
              <a:gd name="connsiteY15-2772" fmla="*/ 4147 h 10000"/>
              <a:gd name="connsiteX16-2773" fmla="*/ 6458 w 10000"/>
              <a:gd name="connsiteY16-2774" fmla="*/ 3199 h 10000"/>
              <a:gd name="connsiteX17-2775" fmla="*/ 6753 w 10000"/>
              <a:gd name="connsiteY17-2776" fmla="*/ 2820 h 10000"/>
              <a:gd name="connsiteX18-2777" fmla="*/ 6753 w 10000"/>
              <a:gd name="connsiteY18-2778" fmla="*/ 2630 h 10000"/>
              <a:gd name="connsiteX19-2779" fmla="*/ 7048 w 10000"/>
              <a:gd name="connsiteY19-2780" fmla="*/ 2251 h 10000"/>
              <a:gd name="connsiteX20-2781" fmla="*/ 7048 w 10000"/>
              <a:gd name="connsiteY20-2782" fmla="*/ 2062 h 10000"/>
              <a:gd name="connsiteX21-2783" fmla="*/ 7048 w 10000"/>
              <a:gd name="connsiteY21-2784" fmla="*/ 1872 h 10000"/>
              <a:gd name="connsiteX22-2785" fmla="*/ 7048 w 10000"/>
              <a:gd name="connsiteY22-2786" fmla="*/ 1682 h 10000"/>
              <a:gd name="connsiteX23-2787" fmla="*/ 7048 w 10000"/>
              <a:gd name="connsiteY23-2788" fmla="*/ 1493 h 10000"/>
              <a:gd name="connsiteX24-2789" fmla="*/ 7048 w 10000"/>
              <a:gd name="connsiteY24-2790" fmla="*/ 1493 h 10000"/>
              <a:gd name="connsiteX25-2791" fmla="*/ 7048 w 10000"/>
              <a:gd name="connsiteY25-2792" fmla="*/ 1493 h 10000"/>
              <a:gd name="connsiteX26-2793" fmla="*/ 6458 w 10000"/>
              <a:gd name="connsiteY26-2794" fmla="*/ 1493 h 10000"/>
              <a:gd name="connsiteX27-2795" fmla="*/ 7048 w 10000"/>
              <a:gd name="connsiteY27-2796" fmla="*/ 569 h 10000"/>
              <a:gd name="connsiteX28-2797" fmla="*/ 7343 w 10000"/>
              <a:gd name="connsiteY28-2798" fmla="*/ 379 h 10000"/>
              <a:gd name="connsiteX29-2799" fmla="*/ 7638 w 10000"/>
              <a:gd name="connsiteY29-2800" fmla="*/ 190 h 10000"/>
              <a:gd name="connsiteX30-2801" fmla="*/ 7934 w 10000"/>
              <a:gd name="connsiteY30-2802" fmla="*/ 0 h 10000"/>
              <a:gd name="connsiteX31-2803" fmla="*/ 8229 w 10000"/>
              <a:gd name="connsiteY31-2804" fmla="*/ 0 h 10000"/>
              <a:gd name="connsiteX32-2805" fmla="*/ 8229 w 10000"/>
              <a:gd name="connsiteY32-2806" fmla="*/ 190 h 10000"/>
              <a:gd name="connsiteX33-2807" fmla="*/ 8819 w 10000"/>
              <a:gd name="connsiteY33-2808" fmla="*/ 379 h 10000"/>
              <a:gd name="connsiteX34-2809" fmla="*/ 9114 w 10000"/>
              <a:gd name="connsiteY34-2810" fmla="*/ 379 h 10000"/>
              <a:gd name="connsiteX35-2811" fmla="*/ 9410 w 10000"/>
              <a:gd name="connsiteY35-2812" fmla="*/ 569 h 10000"/>
              <a:gd name="connsiteX36-2813" fmla="*/ 9705 w 10000"/>
              <a:gd name="connsiteY36-2814" fmla="*/ 758 h 10000"/>
              <a:gd name="connsiteX37-2815" fmla="*/ 10000 w 10000"/>
              <a:gd name="connsiteY37-2816" fmla="*/ 948 h 10000"/>
              <a:gd name="connsiteX38-2817" fmla="*/ 10000 w 10000"/>
              <a:gd name="connsiteY38-2818" fmla="*/ 1137 h 10000"/>
              <a:gd name="connsiteX39-2819" fmla="*/ 9705 w 10000"/>
              <a:gd name="connsiteY39-2820" fmla="*/ 1493 h 10000"/>
              <a:gd name="connsiteX40-2821" fmla="*/ 9705 w 10000"/>
              <a:gd name="connsiteY40-2822" fmla="*/ 1682 h 10000"/>
              <a:gd name="connsiteX41-2823" fmla="*/ 9410 w 10000"/>
              <a:gd name="connsiteY41-2824" fmla="*/ 1682 h 10000"/>
              <a:gd name="connsiteX42-2825" fmla="*/ 9410 w 10000"/>
              <a:gd name="connsiteY42-2826" fmla="*/ 1872 h 10000"/>
              <a:gd name="connsiteX43-2827" fmla="*/ 9114 w 10000"/>
              <a:gd name="connsiteY43-2828" fmla="*/ 2062 h 10000"/>
              <a:gd name="connsiteX44-2829" fmla="*/ 8819 w 10000"/>
              <a:gd name="connsiteY44-2830" fmla="*/ 2251 h 10000"/>
              <a:gd name="connsiteX45-2831" fmla="*/ 8819 w 10000"/>
              <a:gd name="connsiteY45-2832" fmla="*/ 2441 h 10000"/>
              <a:gd name="connsiteX46-2833" fmla="*/ 8524 w 10000"/>
              <a:gd name="connsiteY46-2834" fmla="*/ 2820 h 10000"/>
              <a:gd name="connsiteX47-2835" fmla="*/ 8229 w 10000"/>
              <a:gd name="connsiteY47-2836" fmla="*/ 3199 h 10000"/>
              <a:gd name="connsiteX48-2837" fmla="*/ 8229 w 10000"/>
              <a:gd name="connsiteY48-2838" fmla="*/ 3768 h 10000"/>
              <a:gd name="connsiteX49-2839" fmla="*/ 7638 w 10000"/>
              <a:gd name="connsiteY49-2840" fmla="*/ 4526 h 10000"/>
              <a:gd name="connsiteX50-2841" fmla="*/ 6753 w 10000"/>
              <a:gd name="connsiteY50-2842" fmla="*/ 5474 h 10000"/>
              <a:gd name="connsiteX51-2843" fmla="*/ 6162 w 10000"/>
              <a:gd name="connsiteY51-2844" fmla="*/ 6209 h 10000"/>
              <a:gd name="connsiteX52-2845" fmla="*/ 5277 w 10000"/>
              <a:gd name="connsiteY52-2846" fmla="*/ 6967 h 10000"/>
              <a:gd name="connsiteX53-2847" fmla="*/ 4391 w 10000"/>
              <a:gd name="connsiteY53-2848" fmla="*/ 7725 h 10000"/>
              <a:gd name="connsiteX54-2849" fmla="*/ 3506 w 10000"/>
              <a:gd name="connsiteY54-2850" fmla="*/ 8294 h 10000"/>
              <a:gd name="connsiteX55-2851" fmla="*/ 2657 w 10000"/>
              <a:gd name="connsiteY55-2852" fmla="*/ 8863 h 10000"/>
              <a:gd name="connsiteX56-2853" fmla="*/ 1771 w 10000"/>
              <a:gd name="connsiteY56-2854" fmla="*/ 9431 h 10000"/>
              <a:gd name="connsiteX57-2855" fmla="*/ 1771 w 10000"/>
              <a:gd name="connsiteY57-2856" fmla="*/ 9431 h 10000"/>
              <a:gd name="connsiteX0-2857" fmla="*/ 1771 w 10000"/>
              <a:gd name="connsiteY0-2858" fmla="*/ 9431 h 10000"/>
              <a:gd name="connsiteX1-2859" fmla="*/ 1181 w 10000"/>
              <a:gd name="connsiteY1-2860" fmla="*/ 9621 h 10000"/>
              <a:gd name="connsiteX2-2861" fmla="*/ 590 w 10000"/>
              <a:gd name="connsiteY2-2862" fmla="*/ 9810 h 10000"/>
              <a:gd name="connsiteX3-2863" fmla="*/ 0 w 10000"/>
              <a:gd name="connsiteY3-2864" fmla="*/ 10000 h 10000"/>
              <a:gd name="connsiteX4-2865" fmla="*/ 0 w 10000"/>
              <a:gd name="connsiteY4-2866" fmla="*/ 10000 h 10000"/>
              <a:gd name="connsiteX5-2867" fmla="*/ 0 w 10000"/>
              <a:gd name="connsiteY5-2868" fmla="*/ 9810 h 10000"/>
              <a:gd name="connsiteX6-2869" fmla="*/ 0 w 10000"/>
              <a:gd name="connsiteY6-2870" fmla="*/ 9621 h 10000"/>
              <a:gd name="connsiteX7-2871" fmla="*/ 590 w 10000"/>
              <a:gd name="connsiteY7-2872" fmla="*/ 9242 h 10000"/>
              <a:gd name="connsiteX8-2873" fmla="*/ 1181 w 10000"/>
              <a:gd name="connsiteY8-2874" fmla="*/ 8863 h 10000"/>
              <a:gd name="connsiteX9-2875" fmla="*/ 1771 w 10000"/>
              <a:gd name="connsiteY9-2876" fmla="*/ 8483 h 10000"/>
              <a:gd name="connsiteX10-2877" fmla="*/ 2657 w 10000"/>
              <a:gd name="connsiteY10-2878" fmla="*/ 7915 h 10000"/>
              <a:gd name="connsiteX11-2879" fmla="*/ 3247 w 10000"/>
              <a:gd name="connsiteY11-2880" fmla="*/ 7156 h 10000"/>
              <a:gd name="connsiteX12-2881" fmla="*/ 4096 w 10000"/>
              <a:gd name="connsiteY12-2882" fmla="*/ 6398 h 10000"/>
              <a:gd name="connsiteX13-2883" fmla="*/ 4686 w 10000"/>
              <a:gd name="connsiteY13-2884" fmla="*/ 5664 h 10000"/>
              <a:gd name="connsiteX14-2885" fmla="*/ 5572 w 10000"/>
              <a:gd name="connsiteY14-2886" fmla="*/ 4905 h 10000"/>
              <a:gd name="connsiteX15-2887" fmla="*/ 5867 w 10000"/>
              <a:gd name="connsiteY15-2888" fmla="*/ 4147 h 10000"/>
              <a:gd name="connsiteX16-2889" fmla="*/ 6458 w 10000"/>
              <a:gd name="connsiteY16-2890" fmla="*/ 3199 h 10000"/>
              <a:gd name="connsiteX17-2891" fmla="*/ 6753 w 10000"/>
              <a:gd name="connsiteY17-2892" fmla="*/ 2820 h 10000"/>
              <a:gd name="connsiteX18-2893" fmla="*/ 6753 w 10000"/>
              <a:gd name="connsiteY18-2894" fmla="*/ 2630 h 10000"/>
              <a:gd name="connsiteX19-2895" fmla="*/ 7048 w 10000"/>
              <a:gd name="connsiteY19-2896" fmla="*/ 2251 h 10000"/>
              <a:gd name="connsiteX20-2897" fmla="*/ 7048 w 10000"/>
              <a:gd name="connsiteY20-2898" fmla="*/ 2062 h 10000"/>
              <a:gd name="connsiteX21-2899" fmla="*/ 7048 w 10000"/>
              <a:gd name="connsiteY21-2900" fmla="*/ 1872 h 10000"/>
              <a:gd name="connsiteX22-2901" fmla="*/ 7048 w 10000"/>
              <a:gd name="connsiteY22-2902" fmla="*/ 1682 h 10000"/>
              <a:gd name="connsiteX23-2903" fmla="*/ 7048 w 10000"/>
              <a:gd name="connsiteY23-2904" fmla="*/ 1493 h 10000"/>
              <a:gd name="connsiteX24-2905" fmla="*/ 7048 w 10000"/>
              <a:gd name="connsiteY24-2906" fmla="*/ 1493 h 10000"/>
              <a:gd name="connsiteX25-2907" fmla="*/ 7048 w 10000"/>
              <a:gd name="connsiteY25-2908" fmla="*/ 1493 h 10000"/>
              <a:gd name="connsiteX26-2909" fmla="*/ 7048 w 10000"/>
              <a:gd name="connsiteY26-2910" fmla="*/ 569 h 10000"/>
              <a:gd name="connsiteX27-2911" fmla="*/ 7343 w 10000"/>
              <a:gd name="connsiteY27-2912" fmla="*/ 379 h 10000"/>
              <a:gd name="connsiteX28-2913" fmla="*/ 7638 w 10000"/>
              <a:gd name="connsiteY28-2914" fmla="*/ 190 h 10000"/>
              <a:gd name="connsiteX29-2915" fmla="*/ 7934 w 10000"/>
              <a:gd name="connsiteY29-2916" fmla="*/ 0 h 10000"/>
              <a:gd name="connsiteX30-2917" fmla="*/ 8229 w 10000"/>
              <a:gd name="connsiteY30-2918" fmla="*/ 0 h 10000"/>
              <a:gd name="connsiteX31-2919" fmla="*/ 8229 w 10000"/>
              <a:gd name="connsiteY31-2920" fmla="*/ 190 h 10000"/>
              <a:gd name="connsiteX32-2921" fmla="*/ 8819 w 10000"/>
              <a:gd name="connsiteY32-2922" fmla="*/ 379 h 10000"/>
              <a:gd name="connsiteX33-2923" fmla="*/ 9114 w 10000"/>
              <a:gd name="connsiteY33-2924" fmla="*/ 379 h 10000"/>
              <a:gd name="connsiteX34-2925" fmla="*/ 9410 w 10000"/>
              <a:gd name="connsiteY34-2926" fmla="*/ 569 h 10000"/>
              <a:gd name="connsiteX35-2927" fmla="*/ 9705 w 10000"/>
              <a:gd name="connsiteY35-2928" fmla="*/ 758 h 10000"/>
              <a:gd name="connsiteX36-2929" fmla="*/ 10000 w 10000"/>
              <a:gd name="connsiteY36-2930" fmla="*/ 948 h 10000"/>
              <a:gd name="connsiteX37-2931" fmla="*/ 10000 w 10000"/>
              <a:gd name="connsiteY37-2932" fmla="*/ 1137 h 10000"/>
              <a:gd name="connsiteX38-2933" fmla="*/ 9705 w 10000"/>
              <a:gd name="connsiteY38-2934" fmla="*/ 1493 h 10000"/>
              <a:gd name="connsiteX39-2935" fmla="*/ 9705 w 10000"/>
              <a:gd name="connsiteY39-2936" fmla="*/ 1682 h 10000"/>
              <a:gd name="connsiteX40-2937" fmla="*/ 9410 w 10000"/>
              <a:gd name="connsiteY40-2938" fmla="*/ 1682 h 10000"/>
              <a:gd name="connsiteX41-2939" fmla="*/ 9410 w 10000"/>
              <a:gd name="connsiteY41-2940" fmla="*/ 1872 h 10000"/>
              <a:gd name="connsiteX42-2941" fmla="*/ 9114 w 10000"/>
              <a:gd name="connsiteY42-2942" fmla="*/ 2062 h 10000"/>
              <a:gd name="connsiteX43-2943" fmla="*/ 8819 w 10000"/>
              <a:gd name="connsiteY43-2944" fmla="*/ 2251 h 10000"/>
              <a:gd name="connsiteX44-2945" fmla="*/ 8819 w 10000"/>
              <a:gd name="connsiteY44-2946" fmla="*/ 2441 h 10000"/>
              <a:gd name="connsiteX45-2947" fmla="*/ 8524 w 10000"/>
              <a:gd name="connsiteY45-2948" fmla="*/ 2820 h 10000"/>
              <a:gd name="connsiteX46-2949" fmla="*/ 8229 w 10000"/>
              <a:gd name="connsiteY46-2950" fmla="*/ 3199 h 10000"/>
              <a:gd name="connsiteX47-2951" fmla="*/ 8229 w 10000"/>
              <a:gd name="connsiteY47-2952" fmla="*/ 3768 h 10000"/>
              <a:gd name="connsiteX48-2953" fmla="*/ 7638 w 10000"/>
              <a:gd name="connsiteY48-2954" fmla="*/ 4526 h 10000"/>
              <a:gd name="connsiteX49-2955" fmla="*/ 6753 w 10000"/>
              <a:gd name="connsiteY49-2956" fmla="*/ 5474 h 10000"/>
              <a:gd name="connsiteX50-2957" fmla="*/ 6162 w 10000"/>
              <a:gd name="connsiteY50-2958" fmla="*/ 6209 h 10000"/>
              <a:gd name="connsiteX51-2959" fmla="*/ 5277 w 10000"/>
              <a:gd name="connsiteY51-2960" fmla="*/ 6967 h 10000"/>
              <a:gd name="connsiteX52-2961" fmla="*/ 4391 w 10000"/>
              <a:gd name="connsiteY52-2962" fmla="*/ 7725 h 10000"/>
              <a:gd name="connsiteX53-2963" fmla="*/ 3506 w 10000"/>
              <a:gd name="connsiteY53-2964" fmla="*/ 8294 h 10000"/>
              <a:gd name="connsiteX54-2965" fmla="*/ 2657 w 10000"/>
              <a:gd name="connsiteY54-2966" fmla="*/ 8863 h 10000"/>
              <a:gd name="connsiteX55-2967" fmla="*/ 1771 w 10000"/>
              <a:gd name="connsiteY55-2968" fmla="*/ 9431 h 10000"/>
              <a:gd name="connsiteX56-2969" fmla="*/ 1771 w 10000"/>
              <a:gd name="connsiteY56-2970" fmla="*/ 9431 h 10000"/>
              <a:gd name="connsiteX0-2971" fmla="*/ 1771 w 10000"/>
              <a:gd name="connsiteY0-2972" fmla="*/ 9431 h 10000"/>
              <a:gd name="connsiteX1-2973" fmla="*/ 1181 w 10000"/>
              <a:gd name="connsiteY1-2974" fmla="*/ 9621 h 10000"/>
              <a:gd name="connsiteX2-2975" fmla="*/ 590 w 10000"/>
              <a:gd name="connsiteY2-2976" fmla="*/ 9810 h 10000"/>
              <a:gd name="connsiteX3-2977" fmla="*/ 0 w 10000"/>
              <a:gd name="connsiteY3-2978" fmla="*/ 10000 h 10000"/>
              <a:gd name="connsiteX4-2979" fmla="*/ 0 w 10000"/>
              <a:gd name="connsiteY4-2980" fmla="*/ 10000 h 10000"/>
              <a:gd name="connsiteX5-2981" fmla="*/ 0 w 10000"/>
              <a:gd name="connsiteY5-2982" fmla="*/ 9810 h 10000"/>
              <a:gd name="connsiteX6-2983" fmla="*/ 0 w 10000"/>
              <a:gd name="connsiteY6-2984" fmla="*/ 9621 h 10000"/>
              <a:gd name="connsiteX7-2985" fmla="*/ 590 w 10000"/>
              <a:gd name="connsiteY7-2986" fmla="*/ 9242 h 10000"/>
              <a:gd name="connsiteX8-2987" fmla="*/ 1181 w 10000"/>
              <a:gd name="connsiteY8-2988" fmla="*/ 8863 h 10000"/>
              <a:gd name="connsiteX9-2989" fmla="*/ 1771 w 10000"/>
              <a:gd name="connsiteY9-2990" fmla="*/ 8483 h 10000"/>
              <a:gd name="connsiteX10-2991" fmla="*/ 2657 w 10000"/>
              <a:gd name="connsiteY10-2992" fmla="*/ 7915 h 10000"/>
              <a:gd name="connsiteX11-2993" fmla="*/ 3247 w 10000"/>
              <a:gd name="connsiteY11-2994" fmla="*/ 7156 h 10000"/>
              <a:gd name="connsiteX12-2995" fmla="*/ 4096 w 10000"/>
              <a:gd name="connsiteY12-2996" fmla="*/ 6398 h 10000"/>
              <a:gd name="connsiteX13-2997" fmla="*/ 4686 w 10000"/>
              <a:gd name="connsiteY13-2998" fmla="*/ 5664 h 10000"/>
              <a:gd name="connsiteX14-2999" fmla="*/ 5572 w 10000"/>
              <a:gd name="connsiteY14-3000" fmla="*/ 4905 h 10000"/>
              <a:gd name="connsiteX15-3001" fmla="*/ 5867 w 10000"/>
              <a:gd name="connsiteY15-3002" fmla="*/ 4147 h 10000"/>
              <a:gd name="connsiteX16-3003" fmla="*/ 6458 w 10000"/>
              <a:gd name="connsiteY16-3004" fmla="*/ 3199 h 10000"/>
              <a:gd name="connsiteX17-3005" fmla="*/ 6753 w 10000"/>
              <a:gd name="connsiteY17-3006" fmla="*/ 2820 h 10000"/>
              <a:gd name="connsiteX18-3007" fmla="*/ 6753 w 10000"/>
              <a:gd name="connsiteY18-3008" fmla="*/ 2630 h 10000"/>
              <a:gd name="connsiteX19-3009" fmla="*/ 7048 w 10000"/>
              <a:gd name="connsiteY19-3010" fmla="*/ 2251 h 10000"/>
              <a:gd name="connsiteX20-3011" fmla="*/ 7048 w 10000"/>
              <a:gd name="connsiteY20-3012" fmla="*/ 2062 h 10000"/>
              <a:gd name="connsiteX21-3013" fmla="*/ 7048 w 10000"/>
              <a:gd name="connsiteY21-3014" fmla="*/ 1872 h 10000"/>
              <a:gd name="connsiteX22-3015" fmla="*/ 7048 w 10000"/>
              <a:gd name="connsiteY22-3016" fmla="*/ 1682 h 10000"/>
              <a:gd name="connsiteX23-3017" fmla="*/ 7048 w 10000"/>
              <a:gd name="connsiteY23-3018" fmla="*/ 1493 h 10000"/>
              <a:gd name="connsiteX24-3019" fmla="*/ 7048 w 10000"/>
              <a:gd name="connsiteY24-3020" fmla="*/ 1493 h 10000"/>
              <a:gd name="connsiteX25-3021" fmla="*/ 7048 w 10000"/>
              <a:gd name="connsiteY25-3022" fmla="*/ 1493 h 10000"/>
              <a:gd name="connsiteX26-3023" fmla="*/ 7048 w 10000"/>
              <a:gd name="connsiteY26-3024" fmla="*/ 569 h 10000"/>
              <a:gd name="connsiteX27-3025" fmla="*/ 7638 w 10000"/>
              <a:gd name="connsiteY27-3026" fmla="*/ 190 h 10000"/>
              <a:gd name="connsiteX28-3027" fmla="*/ 7934 w 10000"/>
              <a:gd name="connsiteY28-3028" fmla="*/ 0 h 10000"/>
              <a:gd name="connsiteX29-3029" fmla="*/ 8229 w 10000"/>
              <a:gd name="connsiteY29-3030" fmla="*/ 0 h 10000"/>
              <a:gd name="connsiteX30-3031" fmla="*/ 8229 w 10000"/>
              <a:gd name="connsiteY30-3032" fmla="*/ 190 h 10000"/>
              <a:gd name="connsiteX31-3033" fmla="*/ 8819 w 10000"/>
              <a:gd name="connsiteY31-3034" fmla="*/ 379 h 10000"/>
              <a:gd name="connsiteX32-3035" fmla="*/ 9114 w 10000"/>
              <a:gd name="connsiteY32-3036" fmla="*/ 379 h 10000"/>
              <a:gd name="connsiteX33-3037" fmla="*/ 9410 w 10000"/>
              <a:gd name="connsiteY33-3038" fmla="*/ 569 h 10000"/>
              <a:gd name="connsiteX34-3039" fmla="*/ 9705 w 10000"/>
              <a:gd name="connsiteY34-3040" fmla="*/ 758 h 10000"/>
              <a:gd name="connsiteX35-3041" fmla="*/ 10000 w 10000"/>
              <a:gd name="connsiteY35-3042" fmla="*/ 948 h 10000"/>
              <a:gd name="connsiteX36-3043" fmla="*/ 10000 w 10000"/>
              <a:gd name="connsiteY36-3044" fmla="*/ 1137 h 10000"/>
              <a:gd name="connsiteX37-3045" fmla="*/ 9705 w 10000"/>
              <a:gd name="connsiteY37-3046" fmla="*/ 1493 h 10000"/>
              <a:gd name="connsiteX38-3047" fmla="*/ 9705 w 10000"/>
              <a:gd name="connsiteY38-3048" fmla="*/ 1682 h 10000"/>
              <a:gd name="connsiteX39-3049" fmla="*/ 9410 w 10000"/>
              <a:gd name="connsiteY39-3050" fmla="*/ 1682 h 10000"/>
              <a:gd name="connsiteX40-3051" fmla="*/ 9410 w 10000"/>
              <a:gd name="connsiteY40-3052" fmla="*/ 1872 h 10000"/>
              <a:gd name="connsiteX41-3053" fmla="*/ 9114 w 10000"/>
              <a:gd name="connsiteY41-3054" fmla="*/ 2062 h 10000"/>
              <a:gd name="connsiteX42-3055" fmla="*/ 8819 w 10000"/>
              <a:gd name="connsiteY42-3056" fmla="*/ 2251 h 10000"/>
              <a:gd name="connsiteX43-3057" fmla="*/ 8819 w 10000"/>
              <a:gd name="connsiteY43-3058" fmla="*/ 2441 h 10000"/>
              <a:gd name="connsiteX44-3059" fmla="*/ 8524 w 10000"/>
              <a:gd name="connsiteY44-3060" fmla="*/ 2820 h 10000"/>
              <a:gd name="connsiteX45-3061" fmla="*/ 8229 w 10000"/>
              <a:gd name="connsiteY45-3062" fmla="*/ 3199 h 10000"/>
              <a:gd name="connsiteX46-3063" fmla="*/ 8229 w 10000"/>
              <a:gd name="connsiteY46-3064" fmla="*/ 3768 h 10000"/>
              <a:gd name="connsiteX47-3065" fmla="*/ 7638 w 10000"/>
              <a:gd name="connsiteY47-3066" fmla="*/ 4526 h 10000"/>
              <a:gd name="connsiteX48-3067" fmla="*/ 6753 w 10000"/>
              <a:gd name="connsiteY48-3068" fmla="*/ 5474 h 10000"/>
              <a:gd name="connsiteX49-3069" fmla="*/ 6162 w 10000"/>
              <a:gd name="connsiteY49-3070" fmla="*/ 6209 h 10000"/>
              <a:gd name="connsiteX50-3071" fmla="*/ 5277 w 10000"/>
              <a:gd name="connsiteY50-3072" fmla="*/ 6967 h 10000"/>
              <a:gd name="connsiteX51-3073" fmla="*/ 4391 w 10000"/>
              <a:gd name="connsiteY51-3074" fmla="*/ 7725 h 10000"/>
              <a:gd name="connsiteX52-3075" fmla="*/ 3506 w 10000"/>
              <a:gd name="connsiteY52-3076" fmla="*/ 8294 h 10000"/>
              <a:gd name="connsiteX53-3077" fmla="*/ 2657 w 10000"/>
              <a:gd name="connsiteY53-3078" fmla="*/ 8863 h 10000"/>
              <a:gd name="connsiteX54-3079" fmla="*/ 1771 w 10000"/>
              <a:gd name="connsiteY54-3080" fmla="*/ 9431 h 10000"/>
              <a:gd name="connsiteX55-3081" fmla="*/ 1771 w 10000"/>
              <a:gd name="connsiteY55-3082" fmla="*/ 9431 h 10000"/>
              <a:gd name="connsiteX0-3083" fmla="*/ 1771 w 10000"/>
              <a:gd name="connsiteY0-3084" fmla="*/ 9431 h 10000"/>
              <a:gd name="connsiteX1-3085" fmla="*/ 1181 w 10000"/>
              <a:gd name="connsiteY1-3086" fmla="*/ 9621 h 10000"/>
              <a:gd name="connsiteX2-3087" fmla="*/ 590 w 10000"/>
              <a:gd name="connsiteY2-3088" fmla="*/ 9810 h 10000"/>
              <a:gd name="connsiteX3-3089" fmla="*/ 0 w 10000"/>
              <a:gd name="connsiteY3-3090" fmla="*/ 10000 h 10000"/>
              <a:gd name="connsiteX4-3091" fmla="*/ 0 w 10000"/>
              <a:gd name="connsiteY4-3092" fmla="*/ 10000 h 10000"/>
              <a:gd name="connsiteX5-3093" fmla="*/ 0 w 10000"/>
              <a:gd name="connsiteY5-3094" fmla="*/ 9810 h 10000"/>
              <a:gd name="connsiteX6-3095" fmla="*/ 0 w 10000"/>
              <a:gd name="connsiteY6-3096" fmla="*/ 9621 h 10000"/>
              <a:gd name="connsiteX7-3097" fmla="*/ 590 w 10000"/>
              <a:gd name="connsiteY7-3098" fmla="*/ 9242 h 10000"/>
              <a:gd name="connsiteX8-3099" fmla="*/ 1181 w 10000"/>
              <a:gd name="connsiteY8-3100" fmla="*/ 8863 h 10000"/>
              <a:gd name="connsiteX9-3101" fmla="*/ 1771 w 10000"/>
              <a:gd name="connsiteY9-3102" fmla="*/ 8483 h 10000"/>
              <a:gd name="connsiteX10-3103" fmla="*/ 2657 w 10000"/>
              <a:gd name="connsiteY10-3104" fmla="*/ 7915 h 10000"/>
              <a:gd name="connsiteX11-3105" fmla="*/ 3247 w 10000"/>
              <a:gd name="connsiteY11-3106" fmla="*/ 7156 h 10000"/>
              <a:gd name="connsiteX12-3107" fmla="*/ 4096 w 10000"/>
              <a:gd name="connsiteY12-3108" fmla="*/ 6398 h 10000"/>
              <a:gd name="connsiteX13-3109" fmla="*/ 4686 w 10000"/>
              <a:gd name="connsiteY13-3110" fmla="*/ 5664 h 10000"/>
              <a:gd name="connsiteX14-3111" fmla="*/ 5572 w 10000"/>
              <a:gd name="connsiteY14-3112" fmla="*/ 4905 h 10000"/>
              <a:gd name="connsiteX15-3113" fmla="*/ 5867 w 10000"/>
              <a:gd name="connsiteY15-3114" fmla="*/ 4147 h 10000"/>
              <a:gd name="connsiteX16-3115" fmla="*/ 6458 w 10000"/>
              <a:gd name="connsiteY16-3116" fmla="*/ 3199 h 10000"/>
              <a:gd name="connsiteX17-3117" fmla="*/ 6753 w 10000"/>
              <a:gd name="connsiteY17-3118" fmla="*/ 2820 h 10000"/>
              <a:gd name="connsiteX18-3119" fmla="*/ 6753 w 10000"/>
              <a:gd name="connsiteY18-3120" fmla="*/ 2630 h 10000"/>
              <a:gd name="connsiteX19-3121" fmla="*/ 7048 w 10000"/>
              <a:gd name="connsiteY19-3122" fmla="*/ 2251 h 10000"/>
              <a:gd name="connsiteX20-3123" fmla="*/ 7048 w 10000"/>
              <a:gd name="connsiteY20-3124" fmla="*/ 2062 h 10000"/>
              <a:gd name="connsiteX21-3125" fmla="*/ 7048 w 10000"/>
              <a:gd name="connsiteY21-3126" fmla="*/ 1872 h 10000"/>
              <a:gd name="connsiteX22-3127" fmla="*/ 7048 w 10000"/>
              <a:gd name="connsiteY22-3128" fmla="*/ 1682 h 10000"/>
              <a:gd name="connsiteX23-3129" fmla="*/ 7048 w 10000"/>
              <a:gd name="connsiteY23-3130" fmla="*/ 1493 h 10000"/>
              <a:gd name="connsiteX24-3131" fmla="*/ 7048 w 10000"/>
              <a:gd name="connsiteY24-3132" fmla="*/ 1493 h 10000"/>
              <a:gd name="connsiteX25-3133" fmla="*/ 7048 w 10000"/>
              <a:gd name="connsiteY25-3134" fmla="*/ 1493 h 10000"/>
              <a:gd name="connsiteX26-3135" fmla="*/ 7048 w 10000"/>
              <a:gd name="connsiteY26-3136" fmla="*/ 569 h 10000"/>
              <a:gd name="connsiteX27-3137" fmla="*/ 7934 w 10000"/>
              <a:gd name="connsiteY27-3138" fmla="*/ 0 h 10000"/>
              <a:gd name="connsiteX28-3139" fmla="*/ 8229 w 10000"/>
              <a:gd name="connsiteY28-3140" fmla="*/ 0 h 10000"/>
              <a:gd name="connsiteX29-3141" fmla="*/ 8229 w 10000"/>
              <a:gd name="connsiteY29-3142" fmla="*/ 190 h 10000"/>
              <a:gd name="connsiteX30-3143" fmla="*/ 8819 w 10000"/>
              <a:gd name="connsiteY30-3144" fmla="*/ 379 h 10000"/>
              <a:gd name="connsiteX31-3145" fmla="*/ 9114 w 10000"/>
              <a:gd name="connsiteY31-3146" fmla="*/ 379 h 10000"/>
              <a:gd name="connsiteX32-3147" fmla="*/ 9410 w 10000"/>
              <a:gd name="connsiteY32-3148" fmla="*/ 569 h 10000"/>
              <a:gd name="connsiteX33-3149" fmla="*/ 9705 w 10000"/>
              <a:gd name="connsiteY33-3150" fmla="*/ 758 h 10000"/>
              <a:gd name="connsiteX34-3151" fmla="*/ 10000 w 10000"/>
              <a:gd name="connsiteY34-3152" fmla="*/ 948 h 10000"/>
              <a:gd name="connsiteX35-3153" fmla="*/ 10000 w 10000"/>
              <a:gd name="connsiteY35-3154" fmla="*/ 1137 h 10000"/>
              <a:gd name="connsiteX36-3155" fmla="*/ 9705 w 10000"/>
              <a:gd name="connsiteY36-3156" fmla="*/ 1493 h 10000"/>
              <a:gd name="connsiteX37-3157" fmla="*/ 9705 w 10000"/>
              <a:gd name="connsiteY37-3158" fmla="*/ 1682 h 10000"/>
              <a:gd name="connsiteX38-3159" fmla="*/ 9410 w 10000"/>
              <a:gd name="connsiteY38-3160" fmla="*/ 1682 h 10000"/>
              <a:gd name="connsiteX39-3161" fmla="*/ 9410 w 10000"/>
              <a:gd name="connsiteY39-3162" fmla="*/ 1872 h 10000"/>
              <a:gd name="connsiteX40-3163" fmla="*/ 9114 w 10000"/>
              <a:gd name="connsiteY40-3164" fmla="*/ 2062 h 10000"/>
              <a:gd name="connsiteX41-3165" fmla="*/ 8819 w 10000"/>
              <a:gd name="connsiteY41-3166" fmla="*/ 2251 h 10000"/>
              <a:gd name="connsiteX42-3167" fmla="*/ 8819 w 10000"/>
              <a:gd name="connsiteY42-3168" fmla="*/ 2441 h 10000"/>
              <a:gd name="connsiteX43-3169" fmla="*/ 8524 w 10000"/>
              <a:gd name="connsiteY43-3170" fmla="*/ 2820 h 10000"/>
              <a:gd name="connsiteX44-3171" fmla="*/ 8229 w 10000"/>
              <a:gd name="connsiteY44-3172" fmla="*/ 3199 h 10000"/>
              <a:gd name="connsiteX45-3173" fmla="*/ 8229 w 10000"/>
              <a:gd name="connsiteY45-3174" fmla="*/ 3768 h 10000"/>
              <a:gd name="connsiteX46-3175" fmla="*/ 7638 w 10000"/>
              <a:gd name="connsiteY46-3176" fmla="*/ 4526 h 10000"/>
              <a:gd name="connsiteX47-3177" fmla="*/ 6753 w 10000"/>
              <a:gd name="connsiteY47-3178" fmla="*/ 5474 h 10000"/>
              <a:gd name="connsiteX48-3179" fmla="*/ 6162 w 10000"/>
              <a:gd name="connsiteY48-3180" fmla="*/ 6209 h 10000"/>
              <a:gd name="connsiteX49-3181" fmla="*/ 5277 w 10000"/>
              <a:gd name="connsiteY49-3182" fmla="*/ 6967 h 10000"/>
              <a:gd name="connsiteX50-3183" fmla="*/ 4391 w 10000"/>
              <a:gd name="connsiteY50-3184" fmla="*/ 7725 h 10000"/>
              <a:gd name="connsiteX51-3185" fmla="*/ 3506 w 10000"/>
              <a:gd name="connsiteY51-3186" fmla="*/ 8294 h 10000"/>
              <a:gd name="connsiteX52-3187" fmla="*/ 2657 w 10000"/>
              <a:gd name="connsiteY52-3188" fmla="*/ 8863 h 10000"/>
              <a:gd name="connsiteX53-3189" fmla="*/ 1771 w 10000"/>
              <a:gd name="connsiteY53-3190" fmla="*/ 9431 h 10000"/>
              <a:gd name="connsiteX54-3191" fmla="*/ 1771 w 10000"/>
              <a:gd name="connsiteY54-3192" fmla="*/ 9431 h 10000"/>
              <a:gd name="connsiteX0-3193" fmla="*/ 1771 w 10000"/>
              <a:gd name="connsiteY0-3194" fmla="*/ 9431 h 10000"/>
              <a:gd name="connsiteX1-3195" fmla="*/ 1181 w 10000"/>
              <a:gd name="connsiteY1-3196" fmla="*/ 9621 h 10000"/>
              <a:gd name="connsiteX2-3197" fmla="*/ 590 w 10000"/>
              <a:gd name="connsiteY2-3198" fmla="*/ 9810 h 10000"/>
              <a:gd name="connsiteX3-3199" fmla="*/ 0 w 10000"/>
              <a:gd name="connsiteY3-3200" fmla="*/ 10000 h 10000"/>
              <a:gd name="connsiteX4-3201" fmla="*/ 0 w 10000"/>
              <a:gd name="connsiteY4-3202" fmla="*/ 10000 h 10000"/>
              <a:gd name="connsiteX5-3203" fmla="*/ 0 w 10000"/>
              <a:gd name="connsiteY5-3204" fmla="*/ 9810 h 10000"/>
              <a:gd name="connsiteX6-3205" fmla="*/ 0 w 10000"/>
              <a:gd name="connsiteY6-3206" fmla="*/ 9621 h 10000"/>
              <a:gd name="connsiteX7-3207" fmla="*/ 590 w 10000"/>
              <a:gd name="connsiteY7-3208" fmla="*/ 9242 h 10000"/>
              <a:gd name="connsiteX8-3209" fmla="*/ 1181 w 10000"/>
              <a:gd name="connsiteY8-3210" fmla="*/ 8863 h 10000"/>
              <a:gd name="connsiteX9-3211" fmla="*/ 1771 w 10000"/>
              <a:gd name="connsiteY9-3212" fmla="*/ 8483 h 10000"/>
              <a:gd name="connsiteX10-3213" fmla="*/ 2657 w 10000"/>
              <a:gd name="connsiteY10-3214" fmla="*/ 7915 h 10000"/>
              <a:gd name="connsiteX11-3215" fmla="*/ 3247 w 10000"/>
              <a:gd name="connsiteY11-3216" fmla="*/ 7156 h 10000"/>
              <a:gd name="connsiteX12-3217" fmla="*/ 4096 w 10000"/>
              <a:gd name="connsiteY12-3218" fmla="*/ 6398 h 10000"/>
              <a:gd name="connsiteX13-3219" fmla="*/ 4686 w 10000"/>
              <a:gd name="connsiteY13-3220" fmla="*/ 5664 h 10000"/>
              <a:gd name="connsiteX14-3221" fmla="*/ 5572 w 10000"/>
              <a:gd name="connsiteY14-3222" fmla="*/ 4905 h 10000"/>
              <a:gd name="connsiteX15-3223" fmla="*/ 5867 w 10000"/>
              <a:gd name="connsiteY15-3224" fmla="*/ 4147 h 10000"/>
              <a:gd name="connsiteX16-3225" fmla="*/ 6458 w 10000"/>
              <a:gd name="connsiteY16-3226" fmla="*/ 3199 h 10000"/>
              <a:gd name="connsiteX17-3227" fmla="*/ 6753 w 10000"/>
              <a:gd name="connsiteY17-3228" fmla="*/ 2820 h 10000"/>
              <a:gd name="connsiteX18-3229" fmla="*/ 6753 w 10000"/>
              <a:gd name="connsiteY18-3230" fmla="*/ 2630 h 10000"/>
              <a:gd name="connsiteX19-3231" fmla="*/ 7048 w 10000"/>
              <a:gd name="connsiteY19-3232" fmla="*/ 2251 h 10000"/>
              <a:gd name="connsiteX20-3233" fmla="*/ 7048 w 10000"/>
              <a:gd name="connsiteY20-3234" fmla="*/ 2062 h 10000"/>
              <a:gd name="connsiteX21-3235" fmla="*/ 7048 w 10000"/>
              <a:gd name="connsiteY21-3236" fmla="*/ 1872 h 10000"/>
              <a:gd name="connsiteX22-3237" fmla="*/ 7048 w 10000"/>
              <a:gd name="connsiteY22-3238" fmla="*/ 1682 h 10000"/>
              <a:gd name="connsiteX23-3239" fmla="*/ 7048 w 10000"/>
              <a:gd name="connsiteY23-3240" fmla="*/ 1493 h 10000"/>
              <a:gd name="connsiteX24-3241" fmla="*/ 7048 w 10000"/>
              <a:gd name="connsiteY24-3242" fmla="*/ 1493 h 10000"/>
              <a:gd name="connsiteX25-3243" fmla="*/ 7048 w 10000"/>
              <a:gd name="connsiteY25-3244" fmla="*/ 1493 h 10000"/>
              <a:gd name="connsiteX26-3245" fmla="*/ 7934 w 10000"/>
              <a:gd name="connsiteY26-3246" fmla="*/ 0 h 10000"/>
              <a:gd name="connsiteX27-3247" fmla="*/ 8229 w 10000"/>
              <a:gd name="connsiteY27-3248" fmla="*/ 0 h 10000"/>
              <a:gd name="connsiteX28-3249" fmla="*/ 8229 w 10000"/>
              <a:gd name="connsiteY28-3250" fmla="*/ 190 h 10000"/>
              <a:gd name="connsiteX29-3251" fmla="*/ 8819 w 10000"/>
              <a:gd name="connsiteY29-3252" fmla="*/ 379 h 10000"/>
              <a:gd name="connsiteX30-3253" fmla="*/ 9114 w 10000"/>
              <a:gd name="connsiteY30-3254" fmla="*/ 379 h 10000"/>
              <a:gd name="connsiteX31-3255" fmla="*/ 9410 w 10000"/>
              <a:gd name="connsiteY31-3256" fmla="*/ 569 h 10000"/>
              <a:gd name="connsiteX32-3257" fmla="*/ 9705 w 10000"/>
              <a:gd name="connsiteY32-3258" fmla="*/ 758 h 10000"/>
              <a:gd name="connsiteX33-3259" fmla="*/ 10000 w 10000"/>
              <a:gd name="connsiteY33-3260" fmla="*/ 948 h 10000"/>
              <a:gd name="connsiteX34-3261" fmla="*/ 10000 w 10000"/>
              <a:gd name="connsiteY34-3262" fmla="*/ 1137 h 10000"/>
              <a:gd name="connsiteX35-3263" fmla="*/ 9705 w 10000"/>
              <a:gd name="connsiteY35-3264" fmla="*/ 1493 h 10000"/>
              <a:gd name="connsiteX36-3265" fmla="*/ 9705 w 10000"/>
              <a:gd name="connsiteY36-3266" fmla="*/ 1682 h 10000"/>
              <a:gd name="connsiteX37-3267" fmla="*/ 9410 w 10000"/>
              <a:gd name="connsiteY37-3268" fmla="*/ 1682 h 10000"/>
              <a:gd name="connsiteX38-3269" fmla="*/ 9410 w 10000"/>
              <a:gd name="connsiteY38-3270" fmla="*/ 1872 h 10000"/>
              <a:gd name="connsiteX39-3271" fmla="*/ 9114 w 10000"/>
              <a:gd name="connsiteY39-3272" fmla="*/ 2062 h 10000"/>
              <a:gd name="connsiteX40-3273" fmla="*/ 8819 w 10000"/>
              <a:gd name="connsiteY40-3274" fmla="*/ 2251 h 10000"/>
              <a:gd name="connsiteX41-3275" fmla="*/ 8819 w 10000"/>
              <a:gd name="connsiteY41-3276" fmla="*/ 2441 h 10000"/>
              <a:gd name="connsiteX42-3277" fmla="*/ 8524 w 10000"/>
              <a:gd name="connsiteY42-3278" fmla="*/ 2820 h 10000"/>
              <a:gd name="connsiteX43-3279" fmla="*/ 8229 w 10000"/>
              <a:gd name="connsiteY43-3280" fmla="*/ 3199 h 10000"/>
              <a:gd name="connsiteX44-3281" fmla="*/ 8229 w 10000"/>
              <a:gd name="connsiteY44-3282" fmla="*/ 3768 h 10000"/>
              <a:gd name="connsiteX45-3283" fmla="*/ 7638 w 10000"/>
              <a:gd name="connsiteY45-3284" fmla="*/ 4526 h 10000"/>
              <a:gd name="connsiteX46-3285" fmla="*/ 6753 w 10000"/>
              <a:gd name="connsiteY46-3286" fmla="*/ 5474 h 10000"/>
              <a:gd name="connsiteX47-3287" fmla="*/ 6162 w 10000"/>
              <a:gd name="connsiteY47-3288" fmla="*/ 6209 h 10000"/>
              <a:gd name="connsiteX48-3289" fmla="*/ 5277 w 10000"/>
              <a:gd name="connsiteY48-3290" fmla="*/ 6967 h 10000"/>
              <a:gd name="connsiteX49-3291" fmla="*/ 4391 w 10000"/>
              <a:gd name="connsiteY49-3292" fmla="*/ 7725 h 10000"/>
              <a:gd name="connsiteX50-3293" fmla="*/ 3506 w 10000"/>
              <a:gd name="connsiteY50-3294" fmla="*/ 8294 h 10000"/>
              <a:gd name="connsiteX51-3295" fmla="*/ 2657 w 10000"/>
              <a:gd name="connsiteY51-3296" fmla="*/ 8863 h 10000"/>
              <a:gd name="connsiteX52-3297" fmla="*/ 1771 w 10000"/>
              <a:gd name="connsiteY52-3298" fmla="*/ 9431 h 10000"/>
              <a:gd name="connsiteX53-3299" fmla="*/ 1771 w 10000"/>
              <a:gd name="connsiteY53-3300" fmla="*/ 9431 h 10000"/>
              <a:gd name="connsiteX0-3301" fmla="*/ 1771 w 10000"/>
              <a:gd name="connsiteY0-3302" fmla="*/ 9431 h 10000"/>
              <a:gd name="connsiteX1-3303" fmla="*/ 1181 w 10000"/>
              <a:gd name="connsiteY1-3304" fmla="*/ 9621 h 10000"/>
              <a:gd name="connsiteX2-3305" fmla="*/ 590 w 10000"/>
              <a:gd name="connsiteY2-3306" fmla="*/ 9810 h 10000"/>
              <a:gd name="connsiteX3-3307" fmla="*/ 0 w 10000"/>
              <a:gd name="connsiteY3-3308" fmla="*/ 10000 h 10000"/>
              <a:gd name="connsiteX4-3309" fmla="*/ 0 w 10000"/>
              <a:gd name="connsiteY4-3310" fmla="*/ 10000 h 10000"/>
              <a:gd name="connsiteX5-3311" fmla="*/ 0 w 10000"/>
              <a:gd name="connsiteY5-3312" fmla="*/ 9810 h 10000"/>
              <a:gd name="connsiteX6-3313" fmla="*/ 0 w 10000"/>
              <a:gd name="connsiteY6-3314" fmla="*/ 9621 h 10000"/>
              <a:gd name="connsiteX7-3315" fmla="*/ 590 w 10000"/>
              <a:gd name="connsiteY7-3316" fmla="*/ 9242 h 10000"/>
              <a:gd name="connsiteX8-3317" fmla="*/ 1181 w 10000"/>
              <a:gd name="connsiteY8-3318" fmla="*/ 8863 h 10000"/>
              <a:gd name="connsiteX9-3319" fmla="*/ 1771 w 10000"/>
              <a:gd name="connsiteY9-3320" fmla="*/ 8483 h 10000"/>
              <a:gd name="connsiteX10-3321" fmla="*/ 2657 w 10000"/>
              <a:gd name="connsiteY10-3322" fmla="*/ 7915 h 10000"/>
              <a:gd name="connsiteX11-3323" fmla="*/ 3247 w 10000"/>
              <a:gd name="connsiteY11-3324" fmla="*/ 7156 h 10000"/>
              <a:gd name="connsiteX12-3325" fmla="*/ 4096 w 10000"/>
              <a:gd name="connsiteY12-3326" fmla="*/ 6398 h 10000"/>
              <a:gd name="connsiteX13-3327" fmla="*/ 4686 w 10000"/>
              <a:gd name="connsiteY13-3328" fmla="*/ 5664 h 10000"/>
              <a:gd name="connsiteX14-3329" fmla="*/ 5572 w 10000"/>
              <a:gd name="connsiteY14-3330" fmla="*/ 4905 h 10000"/>
              <a:gd name="connsiteX15-3331" fmla="*/ 5867 w 10000"/>
              <a:gd name="connsiteY15-3332" fmla="*/ 4147 h 10000"/>
              <a:gd name="connsiteX16-3333" fmla="*/ 6458 w 10000"/>
              <a:gd name="connsiteY16-3334" fmla="*/ 3199 h 10000"/>
              <a:gd name="connsiteX17-3335" fmla="*/ 6753 w 10000"/>
              <a:gd name="connsiteY17-3336" fmla="*/ 2820 h 10000"/>
              <a:gd name="connsiteX18-3337" fmla="*/ 6753 w 10000"/>
              <a:gd name="connsiteY18-3338" fmla="*/ 2630 h 10000"/>
              <a:gd name="connsiteX19-3339" fmla="*/ 7048 w 10000"/>
              <a:gd name="connsiteY19-3340" fmla="*/ 2251 h 10000"/>
              <a:gd name="connsiteX20-3341" fmla="*/ 7048 w 10000"/>
              <a:gd name="connsiteY20-3342" fmla="*/ 2062 h 10000"/>
              <a:gd name="connsiteX21-3343" fmla="*/ 7048 w 10000"/>
              <a:gd name="connsiteY21-3344" fmla="*/ 1872 h 10000"/>
              <a:gd name="connsiteX22-3345" fmla="*/ 7048 w 10000"/>
              <a:gd name="connsiteY22-3346" fmla="*/ 1682 h 10000"/>
              <a:gd name="connsiteX23-3347" fmla="*/ 7048 w 10000"/>
              <a:gd name="connsiteY23-3348" fmla="*/ 1493 h 10000"/>
              <a:gd name="connsiteX24-3349" fmla="*/ 7048 w 10000"/>
              <a:gd name="connsiteY24-3350" fmla="*/ 1493 h 10000"/>
              <a:gd name="connsiteX25-3351" fmla="*/ 7048 w 10000"/>
              <a:gd name="connsiteY25-3352" fmla="*/ 1493 h 10000"/>
              <a:gd name="connsiteX26-3353" fmla="*/ 7934 w 10000"/>
              <a:gd name="connsiteY26-3354" fmla="*/ 0 h 10000"/>
              <a:gd name="connsiteX27-3355" fmla="*/ 8229 w 10000"/>
              <a:gd name="connsiteY27-3356" fmla="*/ 0 h 10000"/>
              <a:gd name="connsiteX28-3357" fmla="*/ 8819 w 10000"/>
              <a:gd name="connsiteY28-3358" fmla="*/ 379 h 10000"/>
              <a:gd name="connsiteX29-3359" fmla="*/ 9114 w 10000"/>
              <a:gd name="connsiteY29-3360" fmla="*/ 379 h 10000"/>
              <a:gd name="connsiteX30-3361" fmla="*/ 9410 w 10000"/>
              <a:gd name="connsiteY30-3362" fmla="*/ 569 h 10000"/>
              <a:gd name="connsiteX31-3363" fmla="*/ 9705 w 10000"/>
              <a:gd name="connsiteY31-3364" fmla="*/ 758 h 10000"/>
              <a:gd name="connsiteX32-3365" fmla="*/ 10000 w 10000"/>
              <a:gd name="connsiteY32-3366" fmla="*/ 948 h 10000"/>
              <a:gd name="connsiteX33-3367" fmla="*/ 10000 w 10000"/>
              <a:gd name="connsiteY33-3368" fmla="*/ 1137 h 10000"/>
              <a:gd name="connsiteX34-3369" fmla="*/ 9705 w 10000"/>
              <a:gd name="connsiteY34-3370" fmla="*/ 1493 h 10000"/>
              <a:gd name="connsiteX35-3371" fmla="*/ 9705 w 10000"/>
              <a:gd name="connsiteY35-3372" fmla="*/ 1682 h 10000"/>
              <a:gd name="connsiteX36-3373" fmla="*/ 9410 w 10000"/>
              <a:gd name="connsiteY36-3374" fmla="*/ 1682 h 10000"/>
              <a:gd name="connsiteX37-3375" fmla="*/ 9410 w 10000"/>
              <a:gd name="connsiteY37-3376" fmla="*/ 1872 h 10000"/>
              <a:gd name="connsiteX38-3377" fmla="*/ 9114 w 10000"/>
              <a:gd name="connsiteY38-3378" fmla="*/ 2062 h 10000"/>
              <a:gd name="connsiteX39-3379" fmla="*/ 8819 w 10000"/>
              <a:gd name="connsiteY39-3380" fmla="*/ 2251 h 10000"/>
              <a:gd name="connsiteX40-3381" fmla="*/ 8819 w 10000"/>
              <a:gd name="connsiteY40-3382" fmla="*/ 2441 h 10000"/>
              <a:gd name="connsiteX41-3383" fmla="*/ 8524 w 10000"/>
              <a:gd name="connsiteY41-3384" fmla="*/ 2820 h 10000"/>
              <a:gd name="connsiteX42-3385" fmla="*/ 8229 w 10000"/>
              <a:gd name="connsiteY42-3386" fmla="*/ 3199 h 10000"/>
              <a:gd name="connsiteX43-3387" fmla="*/ 8229 w 10000"/>
              <a:gd name="connsiteY43-3388" fmla="*/ 3768 h 10000"/>
              <a:gd name="connsiteX44-3389" fmla="*/ 7638 w 10000"/>
              <a:gd name="connsiteY44-3390" fmla="*/ 4526 h 10000"/>
              <a:gd name="connsiteX45-3391" fmla="*/ 6753 w 10000"/>
              <a:gd name="connsiteY45-3392" fmla="*/ 5474 h 10000"/>
              <a:gd name="connsiteX46-3393" fmla="*/ 6162 w 10000"/>
              <a:gd name="connsiteY46-3394" fmla="*/ 6209 h 10000"/>
              <a:gd name="connsiteX47-3395" fmla="*/ 5277 w 10000"/>
              <a:gd name="connsiteY47-3396" fmla="*/ 6967 h 10000"/>
              <a:gd name="connsiteX48-3397" fmla="*/ 4391 w 10000"/>
              <a:gd name="connsiteY48-3398" fmla="*/ 7725 h 10000"/>
              <a:gd name="connsiteX49-3399" fmla="*/ 3506 w 10000"/>
              <a:gd name="connsiteY49-3400" fmla="*/ 8294 h 10000"/>
              <a:gd name="connsiteX50-3401" fmla="*/ 2657 w 10000"/>
              <a:gd name="connsiteY50-3402" fmla="*/ 8863 h 10000"/>
              <a:gd name="connsiteX51-3403" fmla="*/ 1771 w 10000"/>
              <a:gd name="connsiteY51-3404" fmla="*/ 9431 h 10000"/>
              <a:gd name="connsiteX52-3405" fmla="*/ 1771 w 10000"/>
              <a:gd name="connsiteY52-3406" fmla="*/ 9431 h 10000"/>
              <a:gd name="connsiteX0-3407" fmla="*/ 1771 w 10000"/>
              <a:gd name="connsiteY0-3408" fmla="*/ 9431 h 10000"/>
              <a:gd name="connsiteX1-3409" fmla="*/ 1181 w 10000"/>
              <a:gd name="connsiteY1-3410" fmla="*/ 9621 h 10000"/>
              <a:gd name="connsiteX2-3411" fmla="*/ 590 w 10000"/>
              <a:gd name="connsiteY2-3412" fmla="*/ 9810 h 10000"/>
              <a:gd name="connsiteX3-3413" fmla="*/ 0 w 10000"/>
              <a:gd name="connsiteY3-3414" fmla="*/ 10000 h 10000"/>
              <a:gd name="connsiteX4-3415" fmla="*/ 0 w 10000"/>
              <a:gd name="connsiteY4-3416" fmla="*/ 10000 h 10000"/>
              <a:gd name="connsiteX5-3417" fmla="*/ 0 w 10000"/>
              <a:gd name="connsiteY5-3418" fmla="*/ 9810 h 10000"/>
              <a:gd name="connsiteX6-3419" fmla="*/ 0 w 10000"/>
              <a:gd name="connsiteY6-3420" fmla="*/ 9621 h 10000"/>
              <a:gd name="connsiteX7-3421" fmla="*/ 590 w 10000"/>
              <a:gd name="connsiteY7-3422" fmla="*/ 9242 h 10000"/>
              <a:gd name="connsiteX8-3423" fmla="*/ 1181 w 10000"/>
              <a:gd name="connsiteY8-3424" fmla="*/ 8863 h 10000"/>
              <a:gd name="connsiteX9-3425" fmla="*/ 1771 w 10000"/>
              <a:gd name="connsiteY9-3426" fmla="*/ 8483 h 10000"/>
              <a:gd name="connsiteX10-3427" fmla="*/ 2657 w 10000"/>
              <a:gd name="connsiteY10-3428" fmla="*/ 7915 h 10000"/>
              <a:gd name="connsiteX11-3429" fmla="*/ 3247 w 10000"/>
              <a:gd name="connsiteY11-3430" fmla="*/ 7156 h 10000"/>
              <a:gd name="connsiteX12-3431" fmla="*/ 4096 w 10000"/>
              <a:gd name="connsiteY12-3432" fmla="*/ 6398 h 10000"/>
              <a:gd name="connsiteX13-3433" fmla="*/ 4686 w 10000"/>
              <a:gd name="connsiteY13-3434" fmla="*/ 5664 h 10000"/>
              <a:gd name="connsiteX14-3435" fmla="*/ 5572 w 10000"/>
              <a:gd name="connsiteY14-3436" fmla="*/ 4905 h 10000"/>
              <a:gd name="connsiteX15-3437" fmla="*/ 5867 w 10000"/>
              <a:gd name="connsiteY15-3438" fmla="*/ 4147 h 10000"/>
              <a:gd name="connsiteX16-3439" fmla="*/ 6458 w 10000"/>
              <a:gd name="connsiteY16-3440" fmla="*/ 3199 h 10000"/>
              <a:gd name="connsiteX17-3441" fmla="*/ 6753 w 10000"/>
              <a:gd name="connsiteY17-3442" fmla="*/ 2820 h 10000"/>
              <a:gd name="connsiteX18-3443" fmla="*/ 6753 w 10000"/>
              <a:gd name="connsiteY18-3444" fmla="*/ 2630 h 10000"/>
              <a:gd name="connsiteX19-3445" fmla="*/ 7048 w 10000"/>
              <a:gd name="connsiteY19-3446" fmla="*/ 2251 h 10000"/>
              <a:gd name="connsiteX20-3447" fmla="*/ 7048 w 10000"/>
              <a:gd name="connsiteY20-3448" fmla="*/ 2062 h 10000"/>
              <a:gd name="connsiteX21-3449" fmla="*/ 7048 w 10000"/>
              <a:gd name="connsiteY21-3450" fmla="*/ 1872 h 10000"/>
              <a:gd name="connsiteX22-3451" fmla="*/ 7048 w 10000"/>
              <a:gd name="connsiteY22-3452" fmla="*/ 1682 h 10000"/>
              <a:gd name="connsiteX23-3453" fmla="*/ 7048 w 10000"/>
              <a:gd name="connsiteY23-3454" fmla="*/ 1493 h 10000"/>
              <a:gd name="connsiteX24-3455" fmla="*/ 7048 w 10000"/>
              <a:gd name="connsiteY24-3456" fmla="*/ 1493 h 10000"/>
              <a:gd name="connsiteX25-3457" fmla="*/ 7048 w 10000"/>
              <a:gd name="connsiteY25-3458" fmla="*/ 1493 h 10000"/>
              <a:gd name="connsiteX26-3459" fmla="*/ 7934 w 10000"/>
              <a:gd name="connsiteY26-3460" fmla="*/ 0 h 10000"/>
              <a:gd name="connsiteX27-3461" fmla="*/ 8819 w 10000"/>
              <a:gd name="connsiteY27-3462" fmla="*/ 379 h 10000"/>
              <a:gd name="connsiteX28-3463" fmla="*/ 9114 w 10000"/>
              <a:gd name="connsiteY28-3464" fmla="*/ 379 h 10000"/>
              <a:gd name="connsiteX29-3465" fmla="*/ 9410 w 10000"/>
              <a:gd name="connsiteY29-3466" fmla="*/ 569 h 10000"/>
              <a:gd name="connsiteX30-3467" fmla="*/ 9705 w 10000"/>
              <a:gd name="connsiteY30-3468" fmla="*/ 758 h 10000"/>
              <a:gd name="connsiteX31-3469" fmla="*/ 10000 w 10000"/>
              <a:gd name="connsiteY31-3470" fmla="*/ 948 h 10000"/>
              <a:gd name="connsiteX32-3471" fmla="*/ 10000 w 10000"/>
              <a:gd name="connsiteY32-3472" fmla="*/ 1137 h 10000"/>
              <a:gd name="connsiteX33-3473" fmla="*/ 9705 w 10000"/>
              <a:gd name="connsiteY33-3474" fmla="*/ 1493 h 10000"/>
              <a:gd name="connsiteX34-3475" fmla="*/ 9705 w 10000"/>
              <a:gd name="connsiteY34-3476" fmla="*/ 1682 h 10000"/>
              <a:gd name="connsiteX35-3477" fmla="*/ 9410 w 10000"/>
              <a:gd name="connsiteY35-3478" fmla="*/ 1682 h 10000"/>
              <a:gd name="connsiteX36-3479" fmla="*/ 9410 w 10000"/>
              <a:gd name="connsiteY36-3480" fmla="*/ 1872 h 10000"/>
              <a:gd name="connsiteX37-3481" fmla="*/ 9114 w 10000"/>
              <a:gd name="connsiteY37-3482" fmla="*/ 2062 h 10000"/>
              <a:gd name="connsiteX38-3483" fmla="*/ 8819 w 10000"/>
              <a:gd name="connsiteY38-3484" fmla="*/ 2251 h 10000"/>
              <a:gd name="connsiteX39-3485" fmla="*/ 8819 w 10000"/>
              <a:gd name="connsiteY39-3486" fmla="*/ 2441 h 10000"/>
              <a:gd name="connsiteX40-3487" fmla="*/ 8524 w 10000"/>
              <a:gd name="connsiteY40-3488" fmla="*/ 2820 h 10000"/>
              <a:gd name="connsiteX41-3489" fmla="*/ 8229 w 10000"/>
              <a:gd name="connsiteY41-3490" fmla="*/ 3199 h 10000"/>
              <a:gd name="connsiteX42-3491" fmla="*/ 8229 w 10000"/>
              <a:gd name="connsiteY42-3492" fmla="*/ 3768 h 10000"/>
              <a:gd name="connsiteX43-3493" fmla="*/ 7638 w 10000"/>
              <a:gd name="connsiteY43-3494" fmla="*/ 4526 h 10000"/>
              <a:gd name="connsiteX44-3495" fmla="*/ 6753 w 10000"/>
              <a:gd name="connsiteY44-3496" fmla="*/ 5474 h 10000"/>
              <a:gd name="connsiteX45-3497" fmla="*/ 6162 w 10000"/>
              <a:gd name="connsiteY45-3498" fmla="*/ 6209 h 10000"/>
              <a:gd name="connsiteX46-3499" fmla="*/ 5277 w 10000"/>
              <a:gd name="connsiteY46-3500" fmla="*/ 6967 h 10000"/>
              <a:gd name="connsiteX47-3501" fmla="*/ 4391 w 10000"/>
              <a:gd name="connsiteY47-3502" fmla="*/ 7725 h 10000"/>
              <a:gd name="connsiteX48-3503" fmla="*/ 3506 w 10000"/>
              <a:gd name="connsiteY48-3504" fmla="*/ 8294 h 10000"/>
              <a:gd name="connsiteX49-3505" fmla="*/ 2657 w 10000"/>
              <a:gd name="connsiteY49-3506" fmla="*/ 8863 h 10000"/>
              <a:gd name="connsiteX50-3507" fmla="*/ 1771 w 10000"/>
              <a:gd name="connsiteY50-3508" fmla="*/ 9431 h 10000"/>
              <a:gd name="connsiteX51-3509" fmla="*/ 1771 w 10000"/>
              <a:gd name="connsiteY51-3510" fmla="*/ 9431 h 10000"/>
              <a:gd name="connsiteX0-3511" fmla="*/ 1771 w 10000"/>
              <a:gd name="connsiteY0-3512" fmla="*/ 9052 h 9621"/>
              <a:gd name="connsiteX1-3513" fmla="*/ 1181 w 10000"/>
              <a:gd name="connsiteY1-3514" fmla="*/ 9242 h 9621"/>
              <a:gd name="connsiteX2-3515" fmla="*/ 590 w 10000"/>
              <a:gd name="connsiteY2-3516" fmla="*/ 9431 h 9621"/>
              <a:gd name="connsiteX3-3517" fmla="*/ 0 w 10000"/>
              <a:gd name="connsiteY3-3518" fmla="*/ 9621 h 9621"/>
              <a:gd name="connsiteX4-3519" fmla="*/ 0 w 10000"/>
              <a:gd name="connsiteY4-3520" fmla="*/ 9621 h 9621"/>
              <a:gd name="connsiteX5-3521" fmla="*/ 0 w 10000"/>
              <a:gd name="connsiteY5-3522" fmla="*/ 9431 h 9621"/>
              <a:gd name="connsiteX6-3523" fmla="*/ 0 w 10000"/>
              <a:gd name="connsiteY6-3524" fmla="*/ 9242 h 9621"/>
              <a:gd name="connsiteX7-3525" fmla="*/ 590 w 10000"/>
              <a:gd name="connsiteY7-3526" fmla="*/ 8863 h 9621"/>
              <a:gd name="connsiteX8-3527" fmla="*/ 1181 w 10000"/>
              <a:gd name="connsiteY8-3528" fmla="*/ 8484 h 9621"/>
              <a:gd name="connsiteX9-3529" fmla="*/ 1771 w 10000"/>
              <a:gd name="connsiteY9-3530" fmla="*/ 8104 h 9621"/>
              <a:gd name="connsiteX10-3531" fmla="*/ 2657 w 10000"/>
              <a:gd name="connsiteY10-3532" fmla="*/ 7536 h 9621"/>
              <a:gd name="connsiteX11-3533" fmla="*/ 3247 w 10000"/>
              <a:gd name="connsiteY11-3534" fmla="*/ 6777 h 9621"/>
              <a:gd name="connsiteX12-3535" fmla="*/ 4096 w 10000"/>
              <a:gd name="connsiteY12-3536" fmla="*/ 6019 h 9621"/>
              <a:gd name="connsiteX13-3537" fmla="*/ 4686 w 10000"/>
              <a:gd name="connsiteY13-3538" fmla="*/ 5285 h 9621"/>
              <a:gd name="connsiteX14-3539" fmla="*/ 5572 w 10000"/>
              <a:gd name="connsiteY14-3540" fmla="*/ 4526 h 9621"/>
              <a:gd name="connsiteX15-3541" fmla="*/ 5867 w 10000"/>
              <a:gd name="connsiteY15-3542" fmla="*/ 3768 h 9621"/>
              <a:gd name="connsiteX16-3543" fmla="*/ 6458 w 10000"/>
              <a:gd name="connsiteY16-3544" fmla="*/ 2820 h 9621"/>
              <a:gd name="connsiteX17-3545" fmla="*/ 6753 w 10000"/>
              <a:gd name="connsiteY17-3546" fmla="*/ 2441 h 9621"/>
              <a:gd name="connsiteX18-3547" fmla="*/ 6753 w 10000"/>
              <a:gd name="connsiteY18-3548" fmla="*/ 2251 h 9621"/>
              <a:gd name="connsiteX19-3549" fmla="*/ 7048 w 10000"/>
              <a:gd name="connsiteY19-3550" fmla="*/ 1872 h 9621"/>
              <a:gd name="connsiteX20-3551" fmla="*/ 7048 w 10000"/>
              <a:gd name="connsiteY20-3552" fmla="*/ 1683 h 9621"/>
              <a:gd name="connsiteX21-3553" fmla="*/ 7048 w 10000"/>
              <a:gd name="connsiteY21-3554" fmla="*/ 1493 h 9621"/>
              <a:gd name="connsiteX22-3555" fmla="*/ 7048 w 10000"/>
              <a:gd name="connsiteY22-3556" fmla="*/ 1303 h 9621"/>
              <a:gd name="connsiteX23-3557" fmla="*/ 7048 w 10000"/>
              <a:gd name="connsiteY23-3558" fmla="*/ 1114 h 9621"/>
              <a:gd name="connsiteX24-3559" fmla="*/ 7048 w 10000"/>
              <a:gd name="connsiteY24-3560" fmla="*/ 1114 h 9621"/>
              <a:gd name="connsiteX25-3561" fmla="*/ 7048 w 10000"/>
              <a:gd name="connsiteY25-3562" fmla="*/ 1114 h 9621"/>
              <a:gd name="connsiteX26-3563" fmla="*/ 8819 w 10000"/>
              <a:gd name="connsiteY26-3564" fmla="*/ 0 h 9621"/>
              <a:gd name="connsiteX27-3565" fmla="*/ 9114 w 10000"/>
              <a:gd name="connsiteY27-3566" fmla="*/ 0 h 9621"/>
              <a:gd name="connsiteX28-3567" fmla="*/ 9410 w 10000"/>
              <a:gd name="connsiteY28-3568" fmla="*/ 190 h 9621"/>
              <a:gd name="connsiteX29-3569" fmla="*/ 9705 w 10000"/>
              <a:gd name="connsiteY29-3570" fmla="*/ 379 h 9621"/>
              <a:gd name="connsiteX30-3571" fmla="*/ 10000 w 10000"/>
              <a:gd name="connsiteY30-3572" fmla="*/ 569 h 9621"/>
              <a:gd name="connsiteX31-3573" fmla="*/ 10000 w 10000"/>
              <a:gd name="connsiteY31-3574" fmla="*/ 758 h 9621"/>
              <a:gd name="connsiteX32-3575" fmla="*/ 9705 w 10000"/>
              <a:gd name="connsiteY32-3576" fmla="*/ 1114 h 9621"/>
              <a:gd name="connsiteX33-3577" fmla="*/ 9705 w 10000"/>
              <a:gd name="connsiteY33-3578" fmla="*/ 1303 h 9621"/>
              <a:gd name="connsiteX34-3579" fmla="*/ 9410 w 10000"/>
              <a:gd name="connsiteY34-3580" fmla="*/ 1303 h 9621"/>
              <a:gd name="connsiteX35-3581" fmla="*/ 9410 w 10000"/>
              <a:gd name="connsiteY35-3582" fmla="*/ 1493 h 9621"/>
              <a:gd name="connsiteX36-3583" fmla="*/ 9114 w 10000"/>
              <a:gd name="connsiteY36-3584" fmla="*/ 1683 h 9621"/>
              <a:gd name="connsiteX37-3585" fmla="*/ 8819 w 10000"/>
              <a:gd name="connsiteY37-3586" fmla="*/ 1872 h 9621"/>
              <a:gd name="connsiteX38-3587" fmla="*/ 8819 w 10000"/>
              <a:gd name="connsiteY38-3588" fmla="*/ 2062 h 9621"/>
              <a:gd name="connsiteX39-3589" fmla="*/ 8524 w 10000"/>
              <a:gd name="connsiteY39-3590" fmla="*/ 2441 h 9621"/>
              <a:gd name="connsiteX40-3591" fmla="*/ 8229 w 10000"/>
              <a:gd name="connsiteY40-3592" fmla="*/ 2820 h 9621"/>
              <a:gd name="connsiteX41-3593" fmla="*/ 8229 w 10000"/>
              <a:gd name="connsiteY41-3594" fmla="*/ 3389 h 9621"/>
              <a:gd name="connsiteX42-3595" fmla="*/ 7638 w 10000"/>
              <a:gd name="connsiteY42-3596" fmla="*/ 4147 h 9621"/>
              <a:gd name="connsiteX43-3597" fmla="*/ 6753 w 10000"/>
              <a:gd name="connsiteY43-3598" fmla="*/ 5095 h 9621"/>
              <a:gd name="connsiteX44-3599" fmla="*/ 6162 w 10000"/>
              <a:gd name="connsiteY44-3600" fmla="*/ 5830 h 9621"/>
              <a:gd name="connsiteX45-3601" fmla="*/ 5277 w 10000"/>
              <a:gd name="connsiteY45-3602" fmla="*/ 6588 h 9621"/>
              <a:gd name="connsiteX46-3603" fmla="*/ 4391 w 10000"/>
              <a:gd name="connsiteY46-3604" fmla="*/ 7346 h 9621"/>
              <a:gd name="connsiteX47-3605" fmla="*/ 3506 w 10000"/>
              <a:gd name="connsiteY47-3606" fmla="*/ 7915 h 9621"/>
              <a:gd name="connsiteX48-3607" fmla="*/ 2657 w 10000"/>
              <a:gd name="connsiteY48-3608" fmla="*/ 8484 h 9621"/>
              <a:gd name="connsiteX49-3609" fmla="*/ 1771 w 10000"/>
              <a:gd name="connsiteY49-3610" fmla="*/ 9052 h 9621"/>
              <a:gd name="connsiteX50-3611" fmla="*/ 1771 w 10000"/>
              <a:gd name="connsiteY50-3612" fmla="*/ 9052 h 9621"/>
              <a:gd name="connsiteX0-3613" fmla="*/ 1771 w 10000"/>
              <a:gd name="connsiteY0-3614" fmla="*/ 9409 h 10000"/>
              <a:gd name="connsiteX1-3615" fmla="*/ 1181 w 10000"/>
              <a:gd name="connsiteY1-3616" fmla="*/ 9606 h 10000"/>
              <a:gd name="connsiteX2-3617" fmla="*/ 590 w 10000"/>
              <a:gd name="connsiteY2-3618" fmla="*/ 9803 h 10000"/>
              <a:gd name="connsiteX3-3619" fmla="*/ 0 w 10000"/>
              <a:gd name="connsiteY3-3620" fmla="*/ 10000 h 10000"/>
              <a:gd name="connsiteX4-3621" fmla="*/ 0 w 10000"/>
              <a:gd name="connsiteY4-3622" fmla="*/ 10000 h 10000"/>
              <a:gd name="connsiteX5-3623" fmla="*/ 0 w 10000"/>
              <a:gd name="connsiteY5-3624" fmla="*/ 9803 h 10000"/>
              <a:gd name="connsiteX6-3625" fmla="*/ 0 w 10000"/>
              <a:gd name="connsiteY6-3626" fmla="*/ 9606 h 10000"/>
              <a:gd name="connsiteX7-3627" fmla="*/ 590 w 10000"/>
              <a:gd name="connsiteY7-3628" fmla="*/ 9212 h 10000"/>
              <a:gd name="connsiteX8-3629" fmla="*/ 1181 w 10000"/>
              <a:gd name="connsiteY8-3630" fmla="*/ 8818 h 10000"/>
              <a:gd name="connsiteX9-3631" fmla="*/ 1771 w 10000"/>
              <a:gd name="connsiteY9-3632" fmla="*/ 8423 h 10000"/>
              <a:gd name="connsiteX10-3633" fmla="*/ 2657 w 10000"/>
              <a:gd name="connsiteY10-3634" fmla="*/ 7833 h 10000"/>
              <a:gd name="connsiteX11-3635" fmla="*/ 3247 w 10000"/>
              <a:gd name="connsiteY11-3636" fmla="*/ 7044 h 10000"/>
              <a:gd name="connsiteX12-3637" fmla="*/ 4096 w 10000"/>
              <a:gd name="connsiteY12-3638" fmla="*/ 6256 h 10000"/>
              <a:gd name="connsiteX13-3639" fmla="*/ 4686 w 10000"/>
              <a:gd name="connsiteY13-3640" fmla="*/ 5493 h 10000"/>
              <a:gd name="connsiteX14-3641" fmla="*/ 5572 w 10000"/>
              <a:gd name="connsiteY14-3642" fmla="*/ 4704 h 10000"/>
              <a:gd name="connsiteX15-3643" fmla="*/ 5867 w 10000"/>
              <a:gd name="connsiteY15-3644" fmla="*/ 3916 h 10000"/>
              <a:gd name="connsiteX16-3645" fmla="*/ 6458 w 10000"/>
              <a:gd name="connsiteY16-3646" fmla="*/ 2931 h 10000"/>
              <a:gd name="connsiteX17-3647" fmla="*/ 6753 w 10000"/>
              <a:gd name="connsiteY17-3648" fmla="*/ 2537 h 10000"/>
              <a:gd name="connsiteX18-3649" fmla="*/ 6753 w 10000"/>
              <a:gd name="connsiteY18-3650" fmla="*/ 2340 h 10000"/>
              <a:gd name="connsiteX19-3651" fmla="*/ 7048 w 10000"/>
              <a:gd name="connsiteY19-3652" fmla="*/ 1946 h 10000"/>
              <a:gd name="connsiteX20-3653" fmla="*/ 7048 w 10000"/>
              <a:gd name="connsiteY20-3654" fmla="*/ 1749 h 10000"/>
              <a:gd name="connsiteX21-3655" fmla="*/ 7048 w 10000"/>
              <a:gd name="connsiteY21-3656" fmla="*/ 1552 h 10000"/>
              <a:gd name="connsiteX22-3657" fmla="*/ 7048 w 10000"/>
              <a:gd name="connsiteY22-3658" fmla="*/ 1354 h 10000"/>
              <a:gd name="connsiteX23-3659" fmla="*/ 7048 w 10000"/>
              <a:gd name="connsiteY23-3660" fmla="*/ 1158 h 10000"/>
              <a:gd name="connsiteX24-3661" fmla="*/ 7048 w 10000"/>
              <a:gd name="connsiteY24-3662" fmla="*/ 1158 h 10000"/>
              <a:gd name="connsiteX25-3663" fmla="*/ 7048 w 10000"/>
              <a:gd name="connsiteY25-3664" fmla="*/ 1158 h 10000"/>
              <a:gd name="connsiteX26-3665" fmla="*/ 8819 w 10000"/>
              <a:gd name="connsiteY26-3666" fmla="*/ 0 h 10000"/>
              <a:gd name="connsiteX27-3667" fmla="*/ 9410 w 10000"/>
              <a:gd name="connsiteY27-3668" fmla="*/ 197 h 10000"/>
              <a:gd name="connsiteX28-3669" fmla="*/ 9705 w 10000"/>
              <a:gd name="connsiteY28-3670" fmla="*/ 394 h 10000"/>
              <a:gd name="connsiteX29-3671" fmla="*/ 10000 w 10000"/>
              <a:gd name="connsiteY29-3672" fmla="*/ 591 h 10000"/>
              <a:gd name="connsiteX30-3673" fmla="*/ 10000 w 10000"/>
              <a:gd name="connsiteY30-3674" fmla="*/ 788 h 10000"/>
              <a:gd name="connsiteX31-3675" fmla="*/ 9705 w 10000"/>
              <a:gd name="connsiteY31-3676" fmla="*/ 1158 h 10000"/>
              <a:gd name="connsiteX32-3677" fmla="*/ 9705 w 10000"/>
              <a:gd name="connsiteY32-3678" fmla="*/ 1354 h 10000"/>
              <a:gd name="connsiteX33-3679" fmla="*/ 9410 w 10000"/>
              <a:gd name="connsiteY33-3680" fmla="*/ 1354 h 10000"/>
              <a:gd name="connsiteX34-3681" fmla="*/ 9410 w 10000"/>
              <a:gd name="connsiteY34-3682" fmla="*/ 1552 h 10000"/>
              <a:gd name="connsiteX35-3683" fmla="*/ 9114 w 10000"/>
              <a:gd name="connsiteY35-3684" fmla="*/ 1749 h 10000"/>
              <a:gd name="connsiteX36-3685" fmla="*/ 8819 w 10000"/>
              <a:gd name="connsiteY36-3686" fmla="*/ 1946 h 10000"/>
              <a:gd name="connsiteX37-3687" fmla="*/ 8819 w 10000"/>
              <a:gd name="connsiteY37-3688" fmla="*/ 2143 h 10000"/>
              <a:gd name="connsiteX38-3689" fmla="*/ 8524 w 10000"/>
              <a:gd name="connsiteY38-3690" fmla="*/ 2537 h 10000"/>
              <a:gd name="connsiteX39-3691" fmla="*/ 8229 w 10000"/>
              <a:gd name="connsiteY39-3692" fmla="*/ 2931 h 10000"/>
              <a:gd name="connsiteX40-3693" fmla="*/ 8229 w 10000"/>
              <a:gd name="connsiteY40-3694" fmla="*/ 3523 h 10000"/>
              <a:gd name="connsiteX41-3695" fmla="*/ 7638 w 10000"/>
              <a:gd name="connsiteY41-3696" fmla="*/ 4310 h 10000"/>
              <a:gd name="connsiteX42-3697" fmla="*/ 6753 w 10000"/>
              <a:gd name="connsiteY42-3698" fmla="*/ 5296 h 10000"/>
              <a:gd name="connsiteX43-3699" fmla="*/ 6162 w 10000"/>
              <a:gd name="connsiteY43-3700" fmla="*/ 6060 h 10000"/>
              <a:gd name="connsiteX44-3701" fmla="*/ 5277 w 10000"/>
              <a:gd name="connsiteY44-3702" fmla="*/ 6848 h 10000"/>
              <a:gd name="connsiteX45-3703" fmla="*/ 4391 w 10000"/>
              <a:gd name="connsiteY45-3704" fmla="*/ 7635 h 10000"/>
              <a:gd name="connsiteX46-3705" fmla="*/ 3506 w 10000"/>
              <a:gd name="connsiteY46-3706" fmla="*/ 8227 h 10000"/>
              <a:gd name="connsiteX47-3707" fmla="*/ 2657 w 10000"/>
              <a:gd name="connsiteY47-3708" fmla="*/ 8818 h 10000"/>
              <a:gd name="connsiteX48-3709" fmla="*/ 1771 w 10000"/>
              <a:gd name="connsiteY48-3710" fmla="*/ 9409 h 10000"/>
              <a:gd name="connsiteX49-3711" fmla="*/ 1771 w 10000"/>
              <a:gd name="connsiteY49-3712" fmla="*/ 9409 h 10000"/>
              <a:gd name="connsiteX0-3713" fmla="*/ 1771 w 10000"/>
              <a:gd name="connsiteY0-3714" fmla="*/ 9212 h 9803"/>
              <a:gd name="connsiteX1-3715" fmla="*/ 1181 w 10000"/>
              <a:gd name="connsiteY1-3716" fmla="*/ 9409 h 9803"/>
              <a:gd name="connsiteX2-3717" fmla="*/ 590 w 10000"/>
              <a:gd name="connsiteY2-3718" fmla="*/ 9606 h 9803"/>
              <a:gd name="connsiteX3-3719" fmla="*/ 0 w 10000"/>
              <a:gd name="connsiteY3-3720" fmla="*/ 9803 h 9803"/>
              <a:gd name="connsiteX4-3721" fmla="*/ 0 w 10000"/>
              <a:gd name="connsiteY4-3722" fmla="*/ 9803 h 9803"/>
              <a:gd name="connsiteX5-3723" fmla="*/ 0 w 10000"/>
              <a:gd name="connsiteY5-3724" fmla="*/ 9606 h 9803"/>
              <a:gd name="connsiteX6-3725" fmla="*/ 0 w 10000"/>
              <a:gd name="connsiteY6-3726" fmla="*/ 9409 h 9803"/>
              <a:gd name="connsiteX7-3727" fmla="*/ 590 w 10000"/>
              <a:gd name="connsiteY7-3728" fmla="*/ 9015 h 9803"/>
              <a:gd name="connsiteX8-3729" fmla="*/ 1181 w 10000"/>
              <a:gd name="connsiteY8-3730" fmla="*/ 8621 h 9803"/>
              <a:gd name="connsiteX9-3731" fmla="*/ 1771 w 10000"/>
              <a:gd name="connsiteY9-3732" fmla="*/ 8226 h 9803"/>
              <a:gd name="connsiteX10-3733" fmla="*/ 2657 w 10000"/>
              <a:gd name="connsiteY10-3734" fmla="*/ 7636 h 9803"/>
              <a:gd name="connsiteX11-3735" fmla="*/ 3247 w 10000"/>
              <a:gd name="connsiteY11-3736" fmla="*/ 6847 h 9803"/>
              <a:gd name="connsiteX12-3737" fmla="*/ 4096 w 10000"/>
              <a:gd name="connsiteY12-3738" fmla="*/ 6059 h 9803"/>
              <a:gd name="connsiteX13-3739" fmla="*/ 4686 w 10000"/>
              <a:gd name="connsiteY13-3740" fmla="*/ 5296 h 9803"/>
              <a:gd name="connsiteX14-3741" fmla="*/ 5572 w 10000"/>
              <a:gd name="connsiteY14-3742" fmla="*/ 4507 h 9803"/>
              <a:gd name="connsiteX15-3743" fmla="*/ 5867 w 10000"/>
              <a:gd name="connsiteY15-3744" fmla="*/ 3719 h 9803"/>
              <a:gd name="connsiteX16-3745" fmla="*/ 6458 w 10000"/>
              <a:gd name="connsiteY16-3746" fmla="*/ 2734 h 9803"/>
              <a:gd name="connsiteX17-3747" fmla="*/ 6753 w 10000"/>
              <a:gd name="connsiteY17-3748" fmla="*/ 2340 h 9803"/>
              <a:gd name="connsiteX18-3749" fmla="*/ 6753 w 10000"/>
              <a:gd name="connsiteY18-3750" fmla="*/ 2143 h 9803"/>
              <a:gd name="connsiteX19-3751" fmla="*/ 7048 w 10000"/>
              <a:gd name="connsiteY19-3752" fmla="*/ 1749 h 9803"/>
              <a:gd name="connsiteX20-3753" fmla="*/ 7048 w 10000"/>
              <a:gd name="connsiteY20-3754" fmla="*/ 1552 h 9803"/>
              <a:gd name="connsiteX21-3755" fmla="*/ 7048 w 10000"/>
              <a:gd name="connsiteY21-3756" fmla="*/ 1355 h 9803"/>
              <a:gd name="connsiteX22-3757" fmla="*/ 7048 w 10000"/>
              <a:gd name="connsiteY22-3758" fmla="*/ 1157 h 9803"/>
              <a:gd name="connsiteX23-3759" fmla="*/ 7048 w 10000"/>
              <a:gd name="connsiteY23-3760" fmla="*/ 961 h 9803"/>
              <a:gd name="connsiteX24-3761" fmla="*/ 7048 w 10000"/>
              <a:gd name="connsiteY24-3762" fmla="*/ 961 h 9803"/>
              <a:gd name="connsiteX25-3763" fmla="*/ 7048 w 10000"/>
              <a:gd name="connsiteY25-3764" fmla="*/ 961 h 9803"/>
              <a:gd name="connsiteX26-3765" fmla="*/ 9410 w 10000"/>
              <a:gd name="connsiteY26-3766" fmla="*/ 0 h 9803"/>
              <a:gd name="connsiteX27-3767" fmla="*/ 9705 w 10000"/>
              <a:gd name="connsiteY27-3768" fmla="*/ 197 h 9803"/>
              <a:gd name="connsiteX28-3769" fmla="*/ 10000 w 10000"/>
              <a:gd name="connsiteY28-3770" fmla="*/ 394 h 9803"/>
              <a:gd name="connsiteX29-3771" fmla="*/ 10000 w 10000"/>
              <a:gd name="connsiteY29-3772" fmla="*/ 591 h 9803"/>
              <a:gd name="connsiteX30-3773" fmla="*/ 9705 w 10000"/>
              <a:gd name="connsiteY30-3774" fmla="*/ 961 h 9803"/>
              <a:gd name="connsiteX31-3775" fmla="*/ 9705 w 10000"/>
              <a:gd name="connsiteY31-3776" fmla="*/ 1157 h 9803"/>
              <a:gd name="connsiteX32-3777" fmla="*/ 9410 w 10000"/>
              <a:gd name="connsiteY32-3778" fmla="*/ 1157 h 9803"/>
              <a:gd name="connsiteX33-3779" fmla="*/ 9410 w 10000"/>
              <a:gd name="connsiteY33-3780" fmla="*/ 1355 h 9803"/>
              <a:gd name="connsiteX34-3781" fmla="*/ 9114 w 10000"/>
              <a:gd name="connsiteY34-3782" fmla="*/ 1552 h 9803"/>
              <a:gd name="connsiteX35-3783" fmla="*/ 8819 w 10000"/>
              <a:gd name="connsiteY35-3784" fmla="*/ 1749 h 9803"/>
              <a:gd name="connsiteX36-3785" fmla="*/ 8819 w 10000"/>
              <a:gd name="connsiteY36-3786" fmla="*/ 1946 h 9803"/>
              <a:gd name="connsiteX37-3787" fmla="*/ 8524 w 10000"/>
              <a:gd name="connsiteY37-3788" fmla="*/ 2340 h 9803"/>
              <a:gd name="connsiteX38-3789" fmla="*/ 8229 w 10000"/>
              <a:gd name="connsiteY38-3790" fmla="*/ 2734 h 9803"/>
              <a:gd name="connsiteX39-3791" fmla="*/ 8229 w 10000"/>
              <a:gd name="connsiteY39-3792" fmla="*/ 3326 h 9803"/>
              <a:gd name="connsiteX40-3793" fmla="*/ 7638 w 10000"/>
              <a:gd name="connsiteY40-3794" fmla="*/ 4113 h 9803"/>
              <a:gd name="connsiteX41-3795" fmla="*/ 6753 w 10000"/>
              <a:gd name="connsiteY41-3796" fmla="*/ 5099 h 9803"/>
              <a:gd name="connsiteX42-3797" fmla="*/ 6162 w 10000"/>
              <a:gd name="connsiteY42-3798" fmla="*/ 5863 h 9803"/>
              <a:gd name="connsiteX43-3799" fmla="*/ 5277 w 10000"/>
              <a:gd name="connsiteY43-3800" fmla="*/ 6651 h 9803"/>
              <a:gd name="connsiteX44-3801" fmla="*/ 4391 w 10000"/>
              <a:gd name="connsiteY44-3802" fmla="*/ 7438 h 9803"/>
              <a:gd name="connsiteX45-3803" fmla="*/ 3506 w 10000"/>
              <a:gd name="connsiteY45-3804" fmla="*/ 8030 h 9803"/>
              <a:gd name="connsiteX46-3805" fmla="*/ 2657 w 10000"/>
              <a:gd name="connsiteY46-3806" fmla="*/ 8621 h 9803"/>
              <a:gd name="connsiteX47-3807" fmla="*/ 1771 w 10000"/>
              <a:gd name="connsiteY47-3808" fmla="*/ 9212 h 9803"/>
              <a:gd name="connsiteX48-3809" fmla="*/ 1771 w 10000"/>
              <a:gd name="connsiteY48-3810" fmla="*/ 9212 h 98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</a:cxnLst>
            <a:rect l="l" t="t" r="r" b="b"/>
            <a:pathLst>
              <a:path w="10000" h="9803">
                <a:moveTo>
                  <a:pt x="1771" y="9212"/>
                </a:moveTo>
                <a:lnTo>
                  <a:pt x="1181" y="9409"/>
                </a:lnTo>
                <a:lnTo>
                  <a:pt x="590" y="9606"/>
                </a:lnTo>
                <a:lnTo>
                  <a:pt x="0" y="9803"/>
                </a:lnTo>
                <a:lnTo>
                  <a:pt x="0" y="9803"/>
                </a:lnTo>
                <a:lnTo>
                  <a:pt x="0" y="9606"/>
                </a:lnTo>
                <a:lnTo>
                  <a:pt x="0" y="9409"/>
                </a:lnTo>
                <a:lnTo>
                  <a:pt x="590" y="9015"/>
                </a:lnTo>
                <a:lnTo>
                  <a:pt x="1181" y="8621"/>
                </a:lnTo>
                <a:lnTo>
                  <a:pt x="1771" y="8226"/>
                </a:lnTo>
                <a:lnTo>
                  <a:pt x="2657" y="7636"/>
                </a:lnTo>
                <a:lnTo>
                  <a:pt x="3247" y="6847"/>
                </a:lnTo>
                <a:lnTo>
                  <a:pt x="4096" y="6059"/>
                </a:lnTo>
                <a:lnTo>
                  <a:pt x="4686" y="5296"/>
                </a:lnTo>
                <a:lnTo>
                  <a:pt x="5572" y="4507"/>
                </a:lnTo>
                <a:cubicBezTo>
                  <a:pt x="5670" y="4244"/>
                  <a:pt x="5769" y="3982"/>
                  <a:pt x="5867" y="3719"/>
                </a:cubicBezTo>
                <a:lnTo>
                  <a:pt x="6458" y="2734"/>
                </a:lnTo>
                <a:lnTo>
                  <a:pt x="6753" y="2340"/>
                </a:lnTo>
                <a:lnTo>
                  <a:pt x="6753" y="2143"/>
                </a:lnTo>
                <a:lnTo>
                  <a:pt x="7048" y="1749"/>
                </a:lnTo>
                <a:lnTo>
                  <a:pt x="7048" y="1552"/>
                </a:lnTo>
                <a:lnTo>
                  <a:pt x="7048" y="1355"/>
                </a:lnTo>
                <a:lnTo>
                  <a:pt x="7048" y="1157"/>
                </a:lnTo>
                <a:lnTo>
                  <a:pt x="7048" y="961"/>
                </a:lnTo>
                <a:lnTo>
                  <a:pt x="7048" y="961"/>
                </a:lnTo>
                <a:lnTo>
                  <a:pt x="7048" y="961"/>
                </a:lnTo>
                <a:lnTo>
                  <a:pt x="9410" y="0"/>
                </a:lnTo>
                <a:lnTo>
                  <a:pt x="9705" y="197"/>
                </a:lnTo>
                <a:lnTo>
                  <a:pt x="10000" y="394"/>
                </a:lnTo>
                <a:lnTo>
                  <a:pt x="10000" y="591"/>
                </a:lnTo>
                <a:lnTo>
                  <a:pt x="9705" y="961"/>
                </a:lnTo>
                <a:lnTo>
                  <a:pt x="9705" y="1157"/>
                </a:lnTo>
                <a:lnTo>
                  <a:pt x="9410" y="1157"/>
                </a:lnTo>
                <a:lnTo>
                  <a:pt x="9410" y="1355"/>
                </a:lnTo>
                <a:lnTo>
                  <a:pt x="9114" y="1552"/>
                </a:lnTo>
                <a:lnTo>
                  <a:pt x="8819" y="1749"/>
                </a:lnTo>
                <a:lnTo>
                  <a:pt x="8819" y="1946"/>
                </a:lnTo>
                <a:lnTo>
                  <a:pt x="8524" y="2340"/>
                </a:lnTo>
                <a:lnTo>
                  <a:pt x="8229" y="2734"/>
                </a:lnTo>
                <a:lnTo>
                  <a:pt x="8229" y="3326"/>
                </a:lnTo>
                <a:lnTo>
                  <a:pt x="7638" y="4113"/>
                </a:lnTo>
                <a:lnTo>
                  <a:pt x="6753" y="5099"/>
                </a:lnTo>
                <a:lnTo>
                  <a:pt x="6162" y="5863"/>
                </a:lnTo>
                <a:lnTo>
                  <a:pt x="5277" y="6651"/>
                </a:lnTo>
                <a:lnTo>
                  <a:pt x="4391" y="7438"/>
                </a:lnTo>
                <a:lnTo>
                  <a:pt x="3506" y="8030"/>
                </a:lnTo>
                <a:lnTo>
                  <a:pt x="2657" y="8621"/>
                </a:lnTo>
                <a:lnTo>
                  <a:pt x="1771" y="9212"/>
                </a:lnTo>
                <a:lnTo>
                  <a:pt x="1771" y="9212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Freeform 40"/>
          <p:cNvSpPr/>
          <p:nvPr/>
        </p:nvSpPr>
        <p:spPr bwMode="auto">
          <a:xfrm>
            <a:off x="4312603" y="2536825"/>
            <a:ext cx="379413" cy="150813"/>
          </a:xfrm>
          <a:custGeom>
            <a:avLst/>
            <a:gdLst>
              <a:gd name="connsiteX0" fmla="*/ 1771 w 10000"/>
              <a:gd name="connsiteY0" fmla="*/ 9431 h 10000"/>
              <a:gd name="connsiteX1" fmla="*/ 1181 w 10000"/>
              <a:gd name="connsiteY1" fmla="*/ 9621 h 10000"/>
              <a:gd name="connsiteX2" fmla="*/ 590 w 10000"/>
              <a:gd name="connsiteY2" fmla="*/ 9810 h 10000"/>
              <a:gd name="connsiteX3" fmla="*/ 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621 h 10000"/>
              <a:gd name="connsiteX6" fmla="*/ 590 w 10000"/>
              <a:gd name="connsiteY6" fmla="*/ 9242 h 10000"/>
              <a:gd name="connsiteX7" fmla="*/ 1181 w 10000"/>
              <a:gd name="connsiteY7" fmla="*/ 8863 h 10000"/>
              <a:gd name="connsiteX8" fmla="*/ 1771 w 10000"/>
              <a:gd name="connsiteY8" fmla="*/ 8483 h 10000"/>
              <a:gd name="connsiteX9" fmla="*/ 2657 w 10000"/>
              <a:gd name="connsiteY9" fmla="*/ 7915 h 10000"/>
              <a:gd name="connsiteX10" fmla="*/ 3247 w 10000"/>
              <a:gd name="connsiteY10" fmla="*/ 7156 h 10000"/>
              <a:gd name="connsiteX11" fmla="*/ 4096 w 10000"/>
              <a:gd name="connsiteY11" fmla="*/ 6398 h 10000"/>
              <a:gd name="connsiteX12" fmla="*/ 4686 w 10000"/>
              <a:gd name="connsiteY12" fmla="*/ 5664 h 10000"/>
              <a:gd name="connsiteX13" fmla="*/ 5572 w 10000"/>
              <a:gd name="connsiteY13" fmla="*/ 4905 h 10000"/>
              <a:gd name="connsiteX14" fmla="*/ 5867 w 10000"/>
              <a:gd name="connsiteY14" fmla="*/ 4147 h 10000"/>
              <a:gd name="connsiteX15" fmla="*/ 6458 w 10000"/>
              <a:gd name="connsiteY15" fmla="*/ 3199 h 10000"/>
              <a:gd name="connsiteX16" fmla="*/ 6753 w 10000"/>
              <a:gd name="connsiteY16" fmla="*/ 2820 h 10000"/>
              <a:gd name="connsiteX17" fmla="*/ 6753 w 10000"/>
              <a:gd name="connsiteY17" fmla="*/ 2630 h 10000"/>
              <a:gd name="connsiteX18" fmla="*/ 7048 w 10000"/>
              <a:gd name="connsiteY18" fmla="*/ 2251 h 10000"/>
              <a:gd name="connsiteX19" fmla="*/ 7048 w 10000"/>
              <a:gd name="connsiteY19" fmla="*/ 2062 h 10000"/>
              <a:gd name="connsiteX20" fmla="*/ 7048 w 10000"/>
              <a:gd name="connsiteY20" fmla="*/ 1872 h 10000"/>
              <a:gd name="connsiteX21" fmla="*/ 7048 w 10000"/>
              <a:gd name="connsiteY21" fmla="*/ 1682 h 10000"/>
              <a:gd name="connsiteX22" fmla="*/ 7048 w 10000"/>
              <a:gd name="connsiteY22" fmla="*/ 1493 h 10000"/>
              <a:gd name="connsiteX23" fmla="*/ 7048 w 10000"/>
              <a:gd name="connsiteY23" fmla="*/ 1493 h 10000"/>
              <a:gd name="connsiteX24" fmla="*/ 7048 w 10000"/>
              <a:gd name="connsiteY24" fmla="*/ 1493 h 10000"/>
              <a:gd name="connsiteX25" fmla="*/ 6458 w 10000"/>
              <a:gd name="connsiteY25" fmla="*/ 1493 h 10000"/>
              <a:gd name="connsiteX26" fmla="*/ 5867 w 10000"/>
              <a:gd name="connsiteY26" fmla="*/ 1682 h 10000"/>
              <a:gd name="connsiteX27" fmla="*/ 4982 w 10000"/>
              <a:gd name="connsiteY27" fmla="*/ 1872 h 10000"/>
              <a:gd name="connsiteX28" fmla="*/ 4096 w 10000"/>
              <a:gd name="connsiteY28" fmla="*/ 2062 h 10000"/>
              <a:gd name="connsiteX29" fmla="*/ 3247 w 10000"/>
              <a:gd name="connsiteY29" fmla="*/ 2062 h 10000"/>
              <a:gd name="connsiteX30" fmla="*/ 2952 w 10000"/>
              <a:gd name="connsiteY30" fmla="*/ 2251 h 10000"/>
              <a:gd name="connsiteX31" fmla="*/ 2657 w 10000"/>
              <a:gd name="connsiteY31" fmla="*/ 2251 h 10000"/>
              <a:gd name="connsiteX32" fmla="*/ 2362 w 10000"/>
              <a:gd name="connsiteY32" fmla="*/ 2251 h 10000"/>
              <a:gd name="connsiteX33" fmla="*/ 2066 w 10000"/>
              <a:gd name="connsiteY33" fmla="*/ 2062 h 10000"/>
              <a:gd name="connsiteX34" fmla="*/ 1771 w 10000"/>
              <a:gd name="connsiteY34" fmla="*/ 2062 h 10000"/>
              <a:gd name="connsiteX35" fmla="*/ 1181 w 10000"/>
              <a:gd name="connsiteY35" fmla="*/ 1682 h 10000"/>
              <a:gd name="connsiteX36" fmla="*/ 886 w 10000"/>
              <a:gd name="connsiteY36" fmla="*/ 1493 h 10000"/>
              <a:gd name="connsiteX37" fmla="*/ 590 w 10000"/>
              <a:gd name="connsiteY37" fmla="*/ 1303 h 10000"/>
              <a:gd name="connsiteX38" fmla="*/ 590 w 10000"/>
              <a:gd name="connsiteY38" fmla="*/ 1303 h 10000"/>
              <a:gd name="connsiteX39" fmla="*/ 886 w 10000"/>
              <a:gd name="connsiteY39" fmla="*/ 1137 h 10000"/>
              <a:gd name="connsiteX40" fmla="*/ 1181 w 10000"/>
              <a:gd name="connsiteY40" fmla="*/ 1137 h 10000"/>
              <a:gd name="connsiteX41" fmla="*/ 2066 w 10000"/>
              <a:gd name="connsiteY41" fmla="*/ 1137 h 10000"/>
              <a:gd name="connsiteX42" fmla="*/ 2362 w 10000"/>
              <a:gd name="connsiteY42" fmla="*/ 1137 h 10000"/>
              <a:gd name="connsiteX43" fmla="*/ 2952 w 10000"/>
              <a:gd name="connsiteY43" fmla="*/ 1137 h 10000"/>
              <a:gd name="connsiteX44" fmla="*/ 3801 w 10000"/>
              <a:gd name="connsiteY44" fmla="*/ 1137 h 10000"/>
              <a:gd name="connsiteX45" fmla="*/ 4686 w 10000"/>
              <a:gd name="connsiteY45" fmla="*/ 948 h 10000"/>
              <a:gd name="connsiteX46" fmla="*/ 5572 w 10000"/>
              <a:gd name="connsiteY46" fmla="*/ 758 h 10000"/>
              <a:gd name="connsiteX47" fmla="*/ 6458 w 10000"/>
              <a:gd name="connsiteY47" fmla="*/ 758 h 10000"/>
              <a:gd name="connsiteX48" fmla="*/ 7048 w 10000"/>
              <a:gd name="connsiteY48" fmla="*/ 569 h 10000"/>
              <a:gd name="connsiteX49" fmla="*/ 7343 w 10000"/>
              <a:gd name="connsiteY49" fmla="*/ 379 h 10000"/>
              <a:gd name="connsiteX50" fmla="*/ 7638 w 10000"/>
              <a:gd name="connsiteY50" fmla="*/ 190 h 10000"/>
              <a:gd name="connsiteX51" fmla="*/ 7934 w 10000"/>
              <a:gd name="connsiteY51" fmla="*/ 0 h 10000"/>
              <a:gd name="connsiteX52" fmla="*/ 8229 w 10000"/>
              <a:gd name="connsiteY52" fmla="*/ 0 h 10000"/>
              <a:gd name="connsiteX53" fmla="*/ 8229 w 10000"/>
              <a:gd name="connsiteY53" fmla="*/ 190 h 10000"/>
              <a:gd name="connsiteX54" fmla="*/ 8819 w 10000"/>
              <a:gd name="connsiteY54" fmla="*/ 379 h 10000"/>
              <a:gd name="connsiteX55" fmla="*/ 9114 w 10000"/>
              <a:gd name="connsiteY55" fmla="*/ 379 h 10000"/>
              <a:gd name="connsiteX56" fmla="*/ 9410 w 10000"/>
              <a:gd name="connsiteY56" fmla="*/ 569 h 10000"/>
              <a:gd name="connsiteX57" fmla="*/ 9705 w 10000"/>
              <a:gd name="connsiteY57" fmla="*/ 758 h 10000"/>
              <a:gd name="connsiteX58" fmla="*/ 10000 w 10000"/>
              <a:gd name="connsiteY58" fmla="*/ 948 h 10000"/>
              <a:gd name="connsiteX59" fmla="*/ 10000 w 10000"/>
              <a:gd name="connsiteY59" fmla="*/ 1137 h 10000"/>
              <a:gd name="connsiteX60" fmla="*/ 9705 w 10000"/>
              <a:gd name="connsiteY60" fmla="*/ 1493 h 10000"/>
              <a:gd name="connsiteX61" fmla="*/ 9705 w 10000"/>
              <a:gd name="connsiteY61" fmla="*/ 1682 h 10000"/>
              <a:gd name="connsiteX62" fmla="*/ 9410 w 10000"/>
              <a:gd name="connsiteY62" fmla="*/ 1682 h 10000"/>
              <a:gd name="connsiteX63" fmla="*/ 9410 w 10000"/>
              <a:gd name="connsiteY63" fmla="*/ 1872 h 10000"/>
              <a:gd name="connsiteX64" fmla="*/ 9114 w 10000"/>
              <a:gd name="connsiteY64" fmla="*/ 2062 h 10000"/>
              <a:gd name="connsiteX65" fmla="*/ 8819 w 10000"/>
              <a:gd name="connsiteY65" fmla="*/ 2251 h 10000"/>
              <a:gd name="connsiteX66" fmla="*/ 8819 w 10000"/>
              <a:gd name="connsiteY66" fmla="*/ 2441 h 10000"/>
              <a:gd name="connsiteX67" fmla="*/ 8524 w 10000"/>
              <a:gd name="connsiteY67" fmla="*/ 2820 h 10000"/>
              <a:gd name="connsiteX68" fmla="*/ 8229 w 10000"/>
              <a:gd name="connsiteY68" fmla="*/ 3199 h 10000"/>
              <a:gd name="connsiteX69" fmla="*/ 8229 w 10000"/>
              <a:gd name="connsiteY69" fmla="*/ 3768 h 10000"/>
              <a:gd name="connsiteX70" fmla="*/ 7638 w 10000"/>
              <a:gd name="connsiteY70" fmla="*/ 4526 h 10000"/>
              <a:gd name="connsiteX71" fmla="*/ 6753 w 10000"/>
              <a:gd name="connsiteY71" fmla="*/ 5474 h 10000"/>
              <a:gd name="connsiteX72" fmla="*/ 6162 w 10000"/>
              <a:gd name="connsiteY72" fmla="*/ 6209 h 10000"/>
              <a:gd name="connsiteX73" fmla="*/ 5277 w 10000"/>
              <a:gd name="connsiteY73" fmla="*/ 6967 h 10000"/>
              <a:gd name="connsiteX74" fmla="*/ 4391 w 10000"/>
              <a:gd name="connsiteY74" fmla="*/ 7725 h 10000"/>
              <a:gd name="connsiteX75" fmla="*/ 3506 w 10000"/>
              <a:gd name="connsiteY75" fmla="*/ 8294 h 10000"/>
              <a:gd name="connsiteX76" fmla="*/ 2657 w 10000"/>
              <a:gd name="connsiteY76" fmla="*/ 8863 h 10000"/>
              <a:gd name="connsiteX77" fmla="*/ 1771 w 10000"/>
              <a:gd name="connsiteY77" fmla="*/ 9431 h 10000"/>
              <a:gd name="connsiteX78" fmla="*/ 1771 w 10000"/>
              <a:gd name="connsiteY78" fmla="*/ 9431 h 10000"/>
              <a:gd name="connsiteX0-1" fmla="*/ 1771 w 10000"/>
              <a:gd name="connsiteY0-2" fmla="*/ 9431 h 10000"/>
              <a:gd name="connsiteX1-3" fmla="*/ 1181 w 10000"/>
              <a:gd name="connsiteY1-4" fmla="*/ 9621 h 10000"/>
              <a:gd name="connsiteX2-5" fmla="*/ 590 w 10000"/>
              <a:gd name="connsiteY2-6" fmla="*/ 9810 h 10000"/>
              <a:gd name="connsiteX3-7" fmla="*/ 0 w 10000"/>
              <a:gd name="connsiteY3-8" fmla="*/ 10000 h 10000"/>
              <a:gd name="connsiteX4-9" fmla="*/ 0 w 10000"/>
              <a:gd name="connsiteY4-10" fmla="*/ 9621 h 10000"/>
              <a:gd name="connsiteX5-11" fmla="*/ 590 w 10000"/>
              <a:gd name="connsiteY5-12" fmla="*/ 9242 h 10000"/>
              <a:gd name="connsiteX6-13" fmla="*/ 1181 w 10000"/>
              <a:gd name="connsiteY6-14" fmla="*/ 8863 h 10000"/>
              <a:gd name="connsiteX7-15" fmla="*/ 1771 w 10000"/>
              <a:gd name="connsiteY7-16" fmla="*/ 8483 h 10000"/>
              <a:gd name="connsiteX8-17" fmla="*/ 2657 w 10000"/>
              <a:gd name="connsiteY8-18" fmla="*/ 7915 h 10000"/>
              <a:gd name="connsiteX9-19" fmla="*/ 3247 w 10000"/>
              <a:gd name="connsiteY9-20" fmla="*/ 7156 h 10000"/>
              <a:gd name="connsiteX10-21" fmla="*/ 4096 w 10000"/>
              <a:gd name="connsiteY10-22" fmla="*/ 6398 h 10000"/>
              <a:gd name="connsiteX11-23" fmla="*/ 4686 w 10000"/>
              <a:gd name="connsiteY11-24" fmla="*/ 5664 h 10000"/>
              <a:gd name="connsiteX12-25" fmla="*/ 5572 w 10000"/>
              <a:gd name="connsiteY12-26" fmla="*/ 4905 h 10000"/>
              <a:gd name="connsiteX13-27" fmla="*/ 5867 w 10000"/>
              <a:gd name="connsiteY13-28" fmla="*/ 4147 h 10000"/>
              <a:gd name="connsiteX14-29" fmla="*/ 6458 w 10000"/>
              <a:gd name="connsiteY14-30" fmla="*/ 3199 h 10000"/>
              <a:gd name="connsiteX15-31" fmla="*/ 6753 w 10000"/>
              <a:gd name="connsiteY15-32" fmla="*/ 2820 h 10000"/>
              <a:gd name="connsiteX16-33" fmla="*/ 6753 w 10000"/>
              <a:gd name="connsiteY16-34" fmla="*/ 2630 h 10000"/>
              <a:gd name="connsiteX17-35" fmla="*/ 7048 w 10000"/>
              <a:gd name="connsiteY17-36" fmla="*/ 2251 h 10000"/>
              <a:gd name="connsiteX18-37" fmla="*/ 7048 w 10000"/>
              <a:gd name="connsiteY18-38" fmla="*/ 2062 h 10000"/>
              <a:gd name="connsiteX19-39" fmla="*/ 7048 w 10000"/>
              <a:gd name="connsiteY19-40" fmla="*/ 1872 h 10000"/>
              <a:gd name="connsiteX20-41" fmla="*/ 7048 w 10000"/>
              <a:gd name="connsiteY20-42" fmla="*/ 1682 h 10000"/>
              <a:gd name="connsiteX21-43" fmla="*/ 7048 w 10000"/>
              <a:gd name="connsiteY21-44" fmla="*/ 1493 h 10000"/>
              <a:gd name="connsiteX22-45" fmla="*/ 7048 w 10000"/>
              <a:gd name="connsiteY22-46" fmla="*/ 1493 h 10000"/>
              <a:gd name="connsiteX23-47" fmla="*/ 7048 w 10000"/>
              <a:gd name="connsiteY23-48" fmla="*/ 1493 h 10000"/>
              <a:gd name="connsiteX24-49" fmla="*/ 6458 w 10000"/>
              <a:gd name="connsiteY24-50" fmla="*/ 1493 h 10000"/>
              <a:gd name="connsiteX25-51" fmla="*/ 5867 w 10000"/>
              <a:gd name="connsiteY25-52" fmla="*/ 1682 h 10000"/>
              <a:gd name="connsiteX26-53" fmla="*/ 4982 w 10000"/>
              <a:gd name="connsiteY26-54" fmla="*/ 1872 h 10000"/>
              <a:gd name="connsiteX27-55" fmla="*/ 4096 w 10000"/>
              <a:gd name="connsiteY27-56" fmla="*/ 2062 h 10000"/>
              <a:gd name="connsiteX28-57" fmla="*/ 3247 w 10000"/>
              <a:gd name="connsiteY28-58" fmla="*/ 2062 h 10000"/>
              <a:gd name="connsiteX29-59" fmla="*/ 2952 w 10000"/>
              <a:gd name="connsiteY29-60" fmla="*/ 2251 h 10000"/>
              <a:gd name="connsiteX30-61" fmla="*/ 2657 w 10000"/>
              <a:gd name="connsiteY30-62" fmla="*/ 2251 h 10000"/>
              <a:gd name="connsiteX31-63" fmla="*/ 2362 w 10000"/>
              <a:gd name="connsiteY31-64" fmla="*/ 2251 h 10000"/>
              <a:gd name="connsiteX32-65" fmla="*/ 2066 w 10000"/>
              <a:gd name="connsiteY32-66" fmla="*/ 2062 h 10000"/>
              <a:gd name="connsiteX33-67" fmla="*/ 1771 w 10000"/>
              <a:gd name="connsiteY33-68" fmla="*/ 2062 h 10000"/>
              <a:gd name="connsiteX34-69" fmla="*/ 1181 w 10000"/>
              <a:gd name="connsiteY34-70" fmla="*/ 1682 h 10000"/>
              <a:gd name="connsiteX35-71" fmla="*/ 886 w 10000"/>
              <a:gd name="connsiteY35-72" fmla="*/ 1493 h 10000"/>
              <a:gd name="connsiteX36-73" fmla="*/ 590 w 10000"/>
              <a:gd name="connsiteY36-74" fmla="*/ 1303 h 10000"/>
              <a:gd name="connsiteX37-75" fmla="*/ 590 w 10000"/>
              <a:gd name="connsiteY37-76" fmla="*/ 1303 h 10000"/>
              <a:gd name="connsiteX38-77" fmla="*/ 886 w 10000"/>
              <a:gd name="connsiteY38-78" fmla="*/ 1137 h 10000"/>
              <a:gd name="connsiteX39-79" fmla="*/ 1181 w 10000"/>
              <a:gd name="connsiteY39-80" fmla="*/ 1137 h 10000"/>
              <a:gd name="connsiteX40-81" fmla="*/ 2066 w 10000"/>
              <a:gd name="connsiteY40-82" fmla="*/ 1137 h 10000"/>
              <a:gd name="connsiteX41-83" fmla="*/ 2362 w 10000"/>
              <a:gd name="connsiteY41-84" fmla="*/ 1137 h 10000"/>
              <a:gd name="connsiteX42-85" fmla="*/ 2952 w 10000"/>
              <a:gd name="connsiteY42-86" fmla="*/ 1137 h 10000"/>
              <a:gd name="connsiteX43-87" fmla="*/ 3801 w 10000"/>
              <a:gd name="connsiteY43-88" fmla="*/ 1137 h 10000"/>
              <a:gd name="connsiteX44-89" fmla="*/ 4686 w 10000"/>
              <a:gd name="connsiteY44-90" fmla="*/ 948 h 10000"/>
              <a:gd name="connsiteX45-91" fmla="*/ 5572 w 10000"/>
              <a:gd name="connsiteY45-92" fmla="*/ 758 h 10000"/>
              <a:gd name="connsiteX46-93" fmla="*/ 6458 w 10000"/>
              <a:gd name="connsiteY46-94" fmla="*/ 758 h 10000"/>
              <a:gd name="connsiteX47-95" fmla="*/ 7048 w 10000"/>
              <a:gd name="connsiteY47-96" fmla="*/ 569 h 10000"/>
              <a:gd name="connsiteX48-97" fmla="*/ 7343 w 10000"/>
              <a:gd name="connsiteY48-98" fmla="*/ 379 h 10000"/>
              <a:gd name="connsiteX49-99" fmla="*/ 7638 w 10000"/>
              <a:gd name="connsiteY49-100" fmla="*/ 190 h 10000"/>
              <a:gd name="connsiteX50-101" fmla="*/ 7934 w 10000"/>
              <a:gd name="connsiteY50-102" fmla="*/ 0 h 10000"/>
              <a:gd name="connsiteX51-103" fmla="*/ 8229 w 10000"/>
              <a:gd name="connsiteY51-104" fmla="*/ 0 h 10000"/>
              <a:gd name="connsiteX52-105" fmla="*/ 8229 w 10000"/>
              <a:gd name="connsiteY52-106" fmla="*/ 190 h 10000"/>
              <a:gd name="connsiteX53-107" fmla="*/ 8819 w 10000"/>
              <a:gd name="connsiteY53-108" fmla="*/ 379 h 10000"/>
              <a:gd name="connsiteX54-109" fmla="*/ 9114 w 10000"/>
              <a:gd name="connsiteY54-110" fmla="*/ 379 h 10000"/>
              <a:gd name="connsiteX55-111" fmla="*/ 9410 w 10000"/>
              <a:gd name="connsiteY55-112" fmla="*/ 569 h 10000"/>
              <a:gd name="connsiteX56-113" fmla="*/ 9705 w 10000"/>
              <a:gd name="connsiteY56-114" fmla="*/ 758 h 10000"/>
              <a:gd name="connsiteX57-115" fmla="*/ 10000 w 10000"/>
              <a:gd name="connsiteY57-116" fmla="*/ 948 h 10000"/>
              <a:gd name="connsiteX58-117" fmla="*/ 10000 w 10000"/>
              <a:gd name="connsiteY58-118" fmla="*/ 1137 h 10000"/>
              <a:gd name="connsiteX59-119" fmla="*/ 9705 w 10000"/>
              <a:gd name="connsiteY59-120" fmla="*/ 1493 h 10000"/>
              <a:gd name="connsiteX60-121" fmla="*/ 9705 w 10000"/>
              <a:gd name="connsiteY60-122" fmla="*/ 1682 h 10000"/>
              <a:gd name="connsiteX61-123" fmla="*/ 9410 w 10000"/>
              <a:gd name="connsiteY61-124" fmla="*/ 1682 h 10000"/>
              <a:gd name="connsiteX62-125" fmla="*/ 9410 w 10000"/>
              <a:gd name="connsiteY62-126" fmla="*/ 1872 h 10000"/>
              <a:gd name="connsiteX63-127" fmla="*/ 9114 w 10000"/>
              <a:gd name="connsiteY63-128" fmla="*/ 2062 h 10000"/>
              <a:gd name="connsiteX64-129" fmla="*/ 8819 w 10000"/>
              <a:gd name="connsiteY64-130" fmla="*/ 2251 h 10000"/>
              <a:gd name="connsiteX65-131" fmla="*/ 8819 w 10000"/>
              <a:gd name="connsiteY65-132" fmla="*/ 2441 h 10000"/>
              <a:gd name="connsiteX66-133" fmla="*/ 8524 w 10000"/>
              <a:gd name="connsiteY66-134" fmla="*/ 2820 h 10000"/>
              <a:gd name="connsiteX67-135" fmla="*/ 8229 w 10000"/>
              <a:gd name="connsiteY67-136" fmla="*/ 3199 h 10000"/>
              <a:gd name="connsiteX68-137" fmla="*/ 8229 w 10000"/>
              <a:gd name="connsiteY68-138" fmla="*/ 3768 h 10000"/>
              <a:gd name="connsiteX69-139" fmla="*/ 7638 w 10000"/>
              <a:gd name="connsiteY69-140" fmla="*/ 4526 h 10000"/>
              <a:gd name="connsiteX70-141" fmla="*/ 6753 w 10000"/>
              <a:gd name="connsiteY70-142" fmla="*/ 5474 h 10000"/>
              <a:gd name="connsiteX71-143" fmla="*/ 6162 w 10000"/>
              <a:gd name="connsiteY71-144" fmla="*/ 6209 h 10000"/>
              <a:gd name="connsiteX72-145" fmla="*/ 5277 w 10000"/>
              <a:gd name="connsiteY72-146" fmla="*/ 6967 h 10000"/>
              <a:gd name="connsiteX73-147" fmla="*/ 4391 w 10000"/>
              <a:gd name="connsiteY73-148" fmla="*/ 7725 h 10000"/>
              <a:gd name="connsiteX74-149" fmla="*/ 3506 w 10000"/>
              <a:gd name="connsiteY74-150" fmla="*/ 8294 h 10000"/>
              <a:gd name="connsiteX75-151" fmla="*/ 2657 w 10000"/>
              <a:gd name="connsiteY75-152" fmla="*/ 8863 h 10000"/>
              <a:gd name="connsiteX76-153" fmla="*/ 1771 w 10000"/>
              <a:gd name="connsiteY76-154" fmla="*/ 9431 h 10000"/>
              <a:gd name="connsiteX77-155" fmla="*/ 1771 w 10000"/>
              <a:gd name="connsiteY77-156" fmla="*/ 9431 h 10000"/>
              <a:gd name="connsiteX0-157" fmla="*/ 1771 w 10000"/>
              <a:gd name="connsiteY0-158" fmla="*/ 9431 h 9810"/>
              <a:gd name="connsiteX1-159" fmla="*/ 1181 w 10000"/>
              <a:gd name="connsiteY1-160" fmla="*/ 9621 h 9810"/>
              <a:gd name="connsiteX2-161" fmla="*/ 590 w 10000"/>
              <a:gd name="connsiteY2-162" fmla="*/ 9810 h 9810"/>
              <a:gd name="connsiteX3-163" fmla="*/ 0 w 10000"/>
              <a:gd name="connsiteY3-164" fmla="*/ 9621 h 9810"/>
              <a:gd name="connsiteX4-165" fmla="*/ 590 w 10000"/>
              <a:gd name="connsiteY4-166" fmla="*/ 9242 h 9810"/>
              <a:gd name="connsiteX5-167" fmla="*/ 1181 w 10000"/>
              <a:gd name="connsiteY5-168" fmla="*/ 8863 h 9810"/>
              <a:gd name="connsiteX6-169" fmla="*/ 1771 w 10000"/>
              <a:gd name="connsiteY6-170" fmla="*/ 8483 h 9810"/>
              <a:gd name="connsiteX7-171" fmla="*/ 2657 w 10000"/>
              <a:gd name="connsiteY7-172" fmla="*/ 7915 h 9810"/>
              <a:gd name="connsiteX8-173" fmla="*/ 3247 w 10000"/>
              <a:gd name="connsiteY8-174" fmla="*/ 7156 h 9810"/>
              <a:gd name="connsiteX9-175" fmla="*/ 4096 w 10000"/>
              <a:gd name="connsiteY9-176" fmla="*/ 6398 h 9810"/>
              <a:gd name="connsiteX10-177" fmla="*/ 4686 w 10000"/>
              <a:gd name="connsiteY10-178" fmla="*/ 5664 h 9810"/>
              <a:gd name="connsiteX11-179" fmla="*/ 5572 w 10000"/>
              <a:gd name="connsiteY11-180" fmla="*/ 4905 h 9810"/>
              <a:gd name="connsiteX12-181" fmla="*/ 5867 w 10000"/>
              <a:gd name="connsiteY12-182" fmla="*/ 4147 h 9810"/>
              <a:gd name="connsiteX13-183" fmla="*/ 6458 w 10000"/>
              <a:gd name="connsiteY13-184" fmla="*/ 3199 h 9810"/>
              <a:gd name="connsiteX14-185" fmla="*/ 6753 w 10000"/>
              <a:gd name="connsiteY14-186" fmla="*/ 2820 h 9810"/>
              <a:gd name="connsiteX15-187" fmla="*/ 6753 w 10000"/>
              <a:gd name="connsiteY15-188" fmla="*/ 2630 h 9810"/>
              <a:gd name="connsiteX16-189" fmla="*/ 7048 w 10000"/>
              <a:gd name="connsiteY16-190" fmla="*/ 2251 h 9810"/>
              <a:gd name="connsiteX17-191" fmla="*/ 7048 w 10000"/>
              <a:gd name="connsiteY17-192" fmla="*/ 2062 h 9810"/>
              <a:gd name="connsiteX18-193" fmla="*/ 7048 w 10000"/>
              <a:gd name="connsiteY18-194" fmla="*/ 1872 h 9810"/>
              <a:gd name="connsiteX19-195" fmla="*/ 7048 w 10000"/>
              <a:gd name="connsiteY19-196" fmla="*/ 1682 h 9810"/>
              <a:gd name="connsiteX20-197" fmla="*/ 7048 w 10000"/>
              <a:gd name="connsiteY20-198" fmla="*/ 1493 h 9810"/>
              <a:gd name="connsiteX21-199" fmla="*/ 7048 w 10000"/>
              <a:gd name="connsiteY21-200" fmla="*/ 1493 h 9810"/>
              <a:gd name="connsiteX22-201" fmla="*/ 7048 w 10000"/>
              <a:gd name="connsiteY22-202" fmla="*/ 1493 h 9810"/>
              <a:gd name="connsiteX23-203" fmla="*/ 6458 w 10000"/>
              <a:gd name="connsiteY23-204" fmla="*/ 1493 h 9810"/>
              <a:gd name="connsiteX24-205" fmla="*/ 5867 w 10000"/>
              <a:gd name="connsiteY24-206" fmla="*/ 1682 h 9810"/>
              <a:gd name="connsiteX25-207" fmla="*/ 4982 w 10000"/>
              <a:gd name="connsiteY25-208" fmla="*/ 1872 h 9810"/>
              <a:gd name="connsiteX26-209" fmla="*/ 4096 w 10000"/>
              <a:gd name="connsiteY26-210" fmla="*/ 2062 h 9810"/>
              <a:gd name="connsiteX27-211" fmla="*/ 3247 w 10000"/>
              <a:gd name="connsiteY27-212" fmla="*/ 2062 h 9810"/>
              <a:gd name="connsiteX28-213" fmla="*/ 2952 w 10000"/>
              <a:gd name="connsiteY28-214" fmla="*/ 2251 h 9810"/>
              <a:gd name="connsiteX29-215" fmla="*/ 2657 w 10000"/>
              <a:gd name="connsiteY29-216" fmla="*/ 2251 h 9810"/>
              <a:gd name="connsiteX30-217" fmla="*/ 2362 w 10000"/>
              <a:gd name="connsiteY30-218" fmla="*/ 2251 h 9810"/>
              <a:gd name="connsiteX31-219" fmla="*/ 2066 w 10000"/>
              <a:gd name="connsiteY31-220" fmla="*/ 2062 h 9810"/>
              <a:gd name="connsiteX32-221" fmla="*/ 1771 w 10000"/>
              <a:gd name="connsiteY32-222" fmla="*/ 2062 h 9810"/>
              <a:gd name="connsiteX33-223" fmla="*/ 1181 w 10000"/>
              <a:gd name="connsiteY33-224" fmla="*/ 1682 h 9810"/>
              <a:gd name="connsiteX34-225" fmla="*/ 886 w 10000"/>
              <a:gd name="connsiteY34-226" fmla="*/ 1493 h 9810"/>
              <a:gd name="connsiteX35-227" fmla="*/ 590 w 10000"/>
              <a:gd name="connsiteY35-228" fmla="*/ 1303 h 9810"/>
              <a:gd name="connsiteX36-229" fmla="*/ 590 w 10000"/>
              <a:gd name="connsiteY36-230" fmla="*/ 1303 h 9810"/>
              <a:gd name="connsiteX37-231" fmla="*/ 886 w 10000"/>
              <a:gd name="connsiteY37-232" fmla="*/ 1137 h 9810"/>
              <a:gd name="connsiteX38-233" fmla="*/ 1181 w 10000"/>
              <a:gd name="connsiteY38-234" fmla="*/ 1137 h 9810"/>
              <a:gd name="connsiteX39-235" fmla="*/ 2066 w 10000"/>
              <a:gd name="connsiteY39-236" fmla="*/ 1137 h 9810"/>
              <a:gd name="connsiteX40-237" fmla="*/ 2362 w 10000"/>
              <a:gd name="connsiteY40-238" fmla="*/ 1137 h 9810"/>
              <a:gd name="connsiteX41-239" fmla="*/ 2952 w 10000"/>
              <a:gd name="connsiteY41-240" fmla="*/ 1137 h 9810"/>
              <a:gd name="connsiteX42-241" fmla="*/ 3801 w 10000"/>
              <a:gd name="connsiteY42-242" fmla="*/ 1137 h 9810"/>
              <a:gd name="connsiteX43-243" fmla="*/ 4686 w 10000"/>
              <a:gd name="connsiteY43-244" fmla="*/ 948 h 9810"/>
              <a:gd name="connsiteX44-245" fmla="*/ 5572 w 10000"/>
              <a:gd name="connsiteY44-246" fmla="*/ 758 h 9810"/>
              <a:gd name="connsiteX45-247" fmla="*/ 6458 w 10000"/>
              <a:gd name="connsiteY45-248" fmla="*/ 758 h 9810"/>
              <a:gd name="connsiteX46-249" fmla="*/ 7048 w 10000"/>
              <a:gd name="connsiteY46-250" fmla="*/ 569 h 9810"/>
              <a:gd name="connsiteX47-251" fmla="*/ 7343 w 10000"/>
              <a:gd name="connsiteY47-252" fmla="*/ 379 h 9810"/>
              <a:gd name="connsiteX48-253" fmla="*/ 7638 w 10000"/>
              <a:gd name="connsiteY48-254" fmla="*/ 190 h 9810"/>
              <a:gd name="connsiteX49-255" fmla="*/ 7934 w 10000"/>
              <a:gd name="connsiteY49-256" fmla="*/ 0 h 9810"/>
              <a:gd name="connsiteX50-257" fmla="*/ 8229 w 10000"/>
              <a:gd name="connsiteY50-258" fmla="*/ 0 h 9810"/>
              <a:gd name="connsiteX51-259" fmla="*/ 8229 w 10000"/>
              <a:gd name="connsiteY51-260" fmla="*/ 190 h 9810"/>
              <a:gd name="connsiteX52-261" fmla="*/ 8819 w 10000"/>
              <a:gd name="connsiteY52-262" fmla="*/ 379 h 9810"/>
              <a:gd name="connsiteX53-263" fmla="*/ 9114 w 10000"/>
              <a:gd name="connsiteY53-264" fmla="*/ 379 h 9810"/>
              <a:gd name="connsiteX54-265" fmla="*/ 9410 w 10000"/>
              <a:gd name="connsiteY54-266" fmla="*/ 569 h 9810"/>
              <a:gd name="connsiteX55-267" fmla="*/ 9705 w 10000"/>
              <a:gd name="connsiteY55-268" fmla="*/ 758 h 9810"/>
              <a:gd name="connsiteX56-269" fmla="*/ 10000 w 10000"/>
              <a:gd name="connsiteY56-270" fmla="*/ 948 h 9810"/>
              <a:gd name="connsiteX57-271" fmla="*/ 10000 w 10000"/>
              <a:gd name="connsiteY57-272" fmla="*/ 1137 h 9810"/>
              <a:gd name="connsiteX58-273" fmla="*/ 9705 w 10000"/>
              <a:gd name="connsiteY58-274" fmla="*/ 1493 h 9810"/>
              <a:gd name="connsiteX59-275" fmla="*/ 9705 w 10000"/>
              <a:gd name="connsiteY59-276" fmla="*/ 1682 h 9810"/>
              <a:gd name="connsiteX60-277" fmla="*/ 9410 w 10000"/>
              <a:gd name="connsiteY60-278" fmla="*/ 1682 h 9810"/>
              <a:gd name="connsiteX61-279" fmla="*/ 9410 w 10000"/>
              <a:gd name="connsiteY61-280" fmla="*/ 1872 h 9810"/>
              <a:gd name="connsiteX62-281" fmla="*/ 9114 w 10000"/>
              <a:gd name="connsiteY62-282" fmla="*/ 2062 h 9810"/>
              <a:gd name="connsiteX63-283" fmla="*/ 8819 w 10000"/>
              <a:gd name="connsiteY63-284" fmla="*/ 2251 h 9810"/>
              <a:gd name="connsiteX64-285" fmla="*/ 8819 w 10000"/>
              <a:gd name="connsiteY64-286" fmla="*/ 2441 h 9810"/>
              <a:gd name="connsiteX65-287" fmla="*/ 8524 w 10000"/>
              <a:gd name="connsiteY65-288" fmla="*/ 2820 h 9810"/>
              <a:gd name="connsiteX66-289" fmla="*/ 8229 w 10000"/>
              <a:gd name="connsiteY66-290" fmla="*/ 3199 h 9810"/>
              <a:gd name="connsiteX67-291" fmla="*/ 8229 w 10000"/>
              <a:gd name="connsiteY67-292" fmla="*/ 3768 h 9810"/>
              <a:gd name="connsiteX68-293" fmla="*/ 7638 w 10000"/>
              <a:gd name="connsiteY68-294" fmla="*/ 4526 h 9810"/>
              <a:gd name="connsiteX69-295" fmla="*/ 6753 w 10000"/>
              <a:gd name="connsiteY69-296" fmla="*/ 5474 h 9810"/>
              <a:gd name="connsiteX70-297" fmla="*/ 6162 w 10000"/>
              <a:gd name="connsiteY70-298" fmla="*/ 6209 h 9810"/>
              <a:gd name="connsiteX71-299" fmla="*/ 5277 w 10000"/>
              <a:gd name="connsiteY71-300" fmla="*/ 6967 h 9810"/>
              <a:gd name="connsiteX72-301" fmla="*/ 4391 w 10000"/>
              <a:gd name="connsiteY72-302" fmla="*/ 7725 h 9810"/>
              <a:gd name="connsiteX73-303" fmla="*/ 3506 w 10000"/>
              <a:gd name="connsiteY73-304" fmla="*/ 8294 h 9810"/>
              <a:gd name="connsiteX74-305" fmla="*/ 2657 w 10000"/>
              <a:gd name="connsiteY74-306" fmla="*/ 8863 h 9810"/>
              <a:gd name="connsiteX75-307" fmla="*/ 1771 w 10000"/>
              <a:gd name="connsiteY75-308" fmla="*/ 9431 h 9810"/>
              <a:gd name="connsiteX76-309" fmla="*/ 1771 w 10000"/>
              <a:gd name="connsiteY76-310" fmla="*/ 9431 h 9810"/>
              <a:gd name="connsiteX0-311" fmla="*/ 1181 w 9410"/>
              <a:gd name="connsiteY0-312" fmla="*/ 9614 h 10000"/>
              <a:gd name="connsiteX1-313" fmla="*/ 591 w 9410"/>
              <a:gd name="connsiteY1-314" fmla="*/ 9807 h 10000"/>
              <a:gd name="connsiteX2-315" fmla="*/ 0 w 9410"/>
              <a:gd name="connsiteY2-316" fmla="*/ 10000 h 10000"/>
              <a:gd name="connsiteX3-317" fmla="*/ 0 w 9410"/>
              <a:gd name="connsiteY3-318" fmla="*/ 9421 h 10000"/>
              <a:gd name="connsiteX4-319" fmla="*/ 591 w 9410"/>
              <a:gd name="connsiteY4-320" fmla="*/ 9035 h 10000"/>
              <a:gd name="connsiteX5-321" fmla="*/ 1181 w 9410"/>
              <a:gd name="connsiteY5-322" fmla="*/ 8647 h 10000"/>
              <a:gd name="connsiteX6-323" fmla="*/ 2067 w 9410"/>
              <a:gd name="connsiteY6-324" fmla="*/ 8068 h 10000"/>
              <a:gd name="connsiteX7-325" fmla="*/ 2657 w 9410"/>
              <a:gd name="connsiteY7-326" fmla="*/ 7295 h 10000"/>
              <a:gd name="connsiteX8-327" fmla="*/ 3506 w 9410"/>
              <a:gd name="connsiteY8-328" fmla="*/ 6522 h 10000"/>
              <a:gd name="connsiteX9-329" fmla="*/ 4096 w 9410"/>
              <a:gd name="connsiteY9-330" fmla="*/ 5774 h 10000"/>
              <a:gd name="connsiteX10-331" fmla="*/ 4982 w 9410"/>
              <a:gd name="connsiteY10-332" fmla="*/ 5000 h 10000"/>
              <a:gd name="connsiteX11-333" fmla="*/ 5277 w 9410"/>
              <a:gd name="connsiteY11-334" fmla="*/ 4227 h 10000"/>
              <a:gd name="connsiteX12-335" fmla="*/ 5868 w 9410"/>
              <a:gd name="connsiteY12-336" fmla="*/ 3261 h 10000"/>
              <a:gd name="connsiteX13-337" fmla="*/ 6163 w 9410"/>
              <a:gd name="connsiteY13-338" fmla="*/ 2875 h 10000"/>
              <a:gd name="connsiteX14-339" fmla="*/ 6163 w 9410"/>
              <a:gd name="connsiteY14-340" fmla="*/ 2681 h 10000"/>
              <a:gd name="connsiteX15-341" fmla="*/ 6458 w 9410"/>
              <a:gd name="connsiteY15-342" fmla="*/ 2295 h 10000"/>
              <a:gd name="connsiteX16-343" fmla="*/ 6458 w 9410"/>
              <a:gd name="connsiteY16-344" fmla="*/ 2102 h 10000"/>
              <a:gd name="connsiteX17-345" fmla="*/ 6458 w 9410"/>
              <a:gd name="connsiteY17-346" fmla="*/ 1908 h 10000"/>
              <a:gd name="connsiteX18-347" fmla="*/ 6458 w 9410"/>
              <a:gd name="connsiteY18-348" fmla="*/ 1715 h 10000"/>
              <a:gd name="connsiteX19-349" fmla="*/ 6458 w 9410"/>
              <a:gd name="connsiteY19-350" fmla="*/ 1522 h 10000"/>
              <a:gd name="connsiteX20-351" fmla="*/ 6458 w 9410"/>
              <a:gd name="connsiteY20-352" fmla="*/ 1522 h 10000"/>
              <a:gd name="connsiteX21-353" fmla="*/ 6458 w 9410"/>
              <a:gd name="connsiteY21-354" fmla="*/ 1522 h 10000"/>
              <a:gd name="connsiteX22-355" fmla="*/ 5868 w 9410"/>
              <a:gd name="connsiteY22-356" fmla="*/ 1522 h 10000"/>
              <a:gd name="connsiteX23-357" fmla="*/ 5277 w 9410"/>
              <a:gd name="connsiteY23-358" fmla="*/ 1715 h 10000"/>
              <a:gd name="connsiteX24-359" fmla="*/ 4392 w 9410"/>
              <a:gd name="connsiteY24-360" fmla="*/ 1908 h 10000"/>
              <a:gd name="connsiteX25-361" fmla="*/ 3506 w 9410"/>
              <a:gd name="connsiteY25-362" fmla="*/ 2102 h 10000"/>
              <a:gd name="connsiteX26-363" fmla="*/ 2657 w 9410"/>
              <a:gd name="connsiteY26-364" fmla="*/ 2102 h 10000"/>
              <a:gd name="connsiteX27-365" fmla="*/ 2362 w 9410"/>
              <a:gd name="connsiteY27-366" fmla="*/ 2295 h 10000"/>
              <a:gd name="connsiteX28-367" fmla="*/ 2067 w 9410"/>
              <a:gd name="connsiteY28-368" fmla="*/ 2295 h 10000"/>
              <a:gd name="connsiteX29-369" fmla="*/ 1772 w 9410"/>
              <a:gd name="connsiteY29-370" fmla="*/ 2295 h 10000"/>
              <a:gd name="connsiteX30-371" fmla="*/ 1476 w 9410"/>
              <a:gd name="connsiteY30-372" fmla="*/ 2102 h 10000"/>
              <a:gd name="connsiteX31-373" fmla="*/ 1181 w 9410"/>
              <a:gd name="connsiteY31-374" fmla="*/ 2102 h 10000"/>
              <a:gd name="connsiteX32-375" fmla="*/ 591 w 9410"/>
              <a:gd name="connsiteY32-376" fmla="*/ 1715 h 10000"/>
              <a:gd name="connsiteX33-377" fmla="*/ 296 w 9410"/>
              <a:gd name="connsiteY33-378" fmla="*/ 1522 h 10000"/>
              <a:gd name="connsiteX34-379" fmla="*/ 0 w 9410"/>
              <a:gd name="connsiteY34-380" fmla="*/ 1328 h 10000"/>
              <a:gd name="connsiteX35-381" fmla="*/ 0 w 9410"/>
              <a:gd name="connsiteY35-382" fmla="*/ 1328 h 10000"/>
              <a:gd name="connsiteX36-383" fmla="*/ 296 w 9410"/>
              <a:gd name="connsiteY36-384" fmla="*/ 1159 h 10000"/>
              <a:gd name="connsiteX37-385" fmla="*/ 591 w 9410"/>
              <a:gd name="connsiteY37-386" fmla="*/ 1159 h 10000"/>
              <a:gd name="connsiteX38-387" fmla="*/ 1476 w 9410"/>
              <a:gd name="connsiteY38-388" fmla="*/ 1159 h 10000"/>
              <a:gd name="connsiteX39-389" fmla="*/ 1772 w 9410"/>
              <a:gd name="connsiteY39-390" fmla="*/ 1159 h 10000"/>
              <a:gd name="connsiteX40-391" fmla="*/ 2362 w 9410"/>
              <a:gd name="connsiteY40-392" fmla="*/ 1159 h 10000"/>
              <a:gd name="connsiteX41-393" fmla="*/ 3211 w 9410"/>
              <a:gd name="connsiteY41-394" fmla="*/ 1159 h 10000"/>
              <a:gd name="connsiteX42-395" fmla="*/ 4096 w 9410"/>
              <a:gd name="connsiteY42-396" fmla="*/ 966 h 10000"/>
              <a:gd name="connsiteX43-397" fmla="*/ 4982 w 9410"/>
              <a:gd name="connsiteY43-398" fmla="*/ 773 h 10000"/>
              <a:gd name="connsiteX44-399" fmla="*/ 5868 w 9410"/>
              <a:gd name="connsiteY44-400" fmla="*/ 773 h 10000"/>
              <a:gd name="connsiteX45-401" fmla="*/ 6458 w 9410"/>
              <a:gd name="connsiteY45-402" fmla="*/ 580 h 10000"/>
              <a:gd name="connsiteX46-403" fmla="*/ 6753 w 9410"/>
              <a:gd name="connsiteY46-404" fmla="*/ 386 h 10000"/>
              <a:gd name="connsiteX47-405" fmla="*/ 7048 w 9410"/>
              <a:gd name="connsiteY47-406" fmla="*/ 194 h 10000"/>
              <a:gd name="connsiteX48-407" fmla="*/ 7344 w 9410"/>
              <a:gd name="connsiteY48-408" fmla="*/ 0 h 10000"/>
              <a:gd name="connsiteX49-409" fmla="*/ 7639 w 9410"/>
              <a:gd name="connsiteY49-410" fmla="*/ 0 h 10000"/>
              <a:gd name="connsiteX50-411" fmla="*/ 7639 w 9410"/>
              <a:gd name="connsiteY50-412" fmla="*/ 194 h 10000"/>
              <a:gd name="connsiteX51-413" fmla="*/ 8229 w 9410"/>
              <a:gd name="connsiteY51-414" fmla="*/ 386 h 10000"/>
              <a:gd name="connsiteX52-415" fmla="*/ 8524 w 9410"/>
              <a:gd name="connsiteY52-416" fmla="*/ 386 h 10000"/>
              <a:gd name="connsiteX53-417" fmla="*/ 8820 w 9410"/>
              <a:gd name="connsiteY53-418" fmla="*/ 580 h 10000"/>
              <a:gd name="connsiteX54-419" fmla="*/ 9115 w 9410"/>
              <a:gd name="connsiteY54-420" fmla="*/ 773 h 10000"/>
              <a:gd name="connsiteX55-421" fmla="*/ 9410 w 9410"/>
              <a:gd name="connsiteY55-422" fmla="*/ 966 h 10000"/>
              <a:gd name="connsiteX56-423" fmla="*/ 9410 w 9410"/>
              <a:gd name="connsiteY56-424" fmla="*/ 1159 h 10000"/>
              <a:gd name="connsiteX57-425" fmla="*/ 9115 w 9410"/>
              <a:gd name="connsiteY57-426" fmla="*/ 1522 h 10000"/>
              <a:gd name="connsiteX58-427" fmla="*/ 9115 w 9410"/>
              <a:gd name="connsiteY58-428" fmla="*/ 1715 h 10000"/>
              <a:gd name="connsiteX59-429" fmla="*/ 8820 w 9410"/>
              <a:gd name="connsiteY59-430" fmla="*/ 1715 h 10000"/>
              <a:gd name="connsiteX60-431" fmla="*/ 8820 w 9410"/>
              <a:gd name="connsiteY60-432" fmla="*/ 1908 h 10000"/>
              <a:gd name="connsiteX61-433" fmla="*/ 8524 w 9410"/>
              <a:gd name="connsiteY61-434" fmla="*/ 2102 h 10000"/>
              <a:gd name="connsiteX62-435" fmla="*/ 8229 w 9410"/>
              <a:gd name="connsiteY62-436" fmla="*/ 2295 h 10000"/>
              <a:gd name="connsiteX63-437" fmla="*/ 8229 w 9410"/>
              <a:gd name="connsiteY63-438" fmla="*/ 2488 h 10000"/>
              <a:gd name="connsiteX64-439" fmla="*/ 7934 w 9410"/>
              <a:gd name="connsiteY64-440" fmla="*/ 2875 h 10000"/>
              <a:gd name="connsiteX65-441" fmla="*/ 7639 w 9410"/>
              <a:gd name="connsiteY65-442" fmla="*/ 3261 h 10000"/>
              <a:gd name="connsiteX66-443" fmla="*/ 7639 w 9410"/>
              <a:gd name="connsiteY66-444" fmla="*/ 3841 h 10000"/>
              <a:gd name="connsiteX67-445" fmla="*/ 7048 w 9410"/>
              <a:gd name="connsiteY67-446" fmla="*/ 4614 h 10000"/>
              <a:gd name="connsiteX68-447" fmla="*/ 6163 w 9410"/>
              <a:gd name="connsiteY68-448" fmla="*/ 5580 h 10000"/>
              <a:gd name="connsiteX69-449" fmla="*/ 5572 w 9410"/>
              <a:gd name="connsiteY69-450" fmla="*/ 6329 h 10000"/>
              <a:gd name="connsiteX70-451" fmla="*/ 4687 w 9410"/>
              <a:gd name="connsiteY70-452" fmla="*/ 7102 h 10000"/>
              <a:gd name="connsiteX71-453" fmla="*/ 3801 w 9410"/>
              <a:gd name="connsiteY71-454" fmla="*/ 7875 h 10000"/>
              <a:gd name="connsiteX72-455" fmla="*/ 2916 w 9410"/>
              <a:gd name="connsiteY72-456" fmla="*/ 8455 h 10000"/>
              <a:gd name="connsiteX73-457" fmla="*/ 2067 w 9410"/>
              <a:gd name="connsiteY73-458" fmla="*/ 9035 h 10000"/>
              <a:gd name="connsiteX74-459" fmla="*/ 1181 w 9410"/>
              <a:gd name="connsiteY74-460" fmla="*/ 9614 h 10000"/>
              <a:gd name="connsiteX75-461" fmla="*/ 1181 w 9410"/>
              <a:gd name="connsiteY75-462" fmla="*/ 9614 h 10000"/>
              <a:gd name="connsiteX0-463" fmla="*/ 1255 w 10000"/>
              <a:gd name="connsiteY0-464" fmla="*/ 9614 h 9807"/>
              <a:gd name="connsiteX1-465" fmla="*/ 628 w 10000"/>
              <a:gd name="connsiteY1-466" fmla="*/ 9807 h 9807"/>
              <a:gd name="connsiteX2-467" fmla="*/ 0 w 10000"/>
              <a:gd name="connsiteY2-468" fmla="*/ 9421 h 9807"/>
              <a:gd name="connsiteX3-469" fmla="*/ 628 w 10000"/>
              <a:gd name="connsiteY3-470" fmla="*/ 9035 h 9807"/>
              <a:gd name="connsiteX4-471" fmla="*/ 1255 w 10000"/>
              <a:gd name="connsiteY4-472" fmla="*/ 8647 h 9807"/>
              <a:gd name="connsiteX5-473" fmla="*/ 2197 w 10000"/>
              <a:gd name="connsiteY5-474" fmla="*/ 8068 h 9807"/>
              <a:gd name="connsiteX6-475" fmla="*/ 2824 w 10000"/>
              <a:gd name="connsiteY6-476" fmla="*/ 7295 h 9807"/>
              <a:gd name="connsiteX7-477" fmla="*/ 3726 w 10000"/>
              <a:gd name="connsiteY7-478" fmla="*/ 6522 h 9807"/>
              <a:gd name="connsiteX8-479" fmla="*/ 4353 w 10000"/>
              <a:gd name="connsiteY8-480" fmla="*/ 5774 h 9807"/>
              <a:gd name="connsiteX9-481" fmla="*/ 5294 w 10000"/>
              <a:gd name="connsiteY9-482" fmla="*/ 5000 h 9807"/>
              <a:gd name="connsiteX10-483" fmla="*/ 5608 w 10000"/>
              <a:gd name="connsiteY10-484" fmla="*/ 4227 h 9807"/>
              <a:gd name="connsiteX11-485" fmla="*/ 6236 w 10000"/>
              <a:gd name="connsiteY11-486" fmla="*/ 3261 h 9807"/>
              <a:gd name="connsiteX12-487" fmla="*/ 6549 w 10000"/>
              <a:gd name="connsiteY12-488" fmla="*/ 2875 h 9807"/>
              <a:gd name="connsiteX13-489" fmla="*/ 6549 w 10000"/>
              <a:gd name="connsiteY13-490" fmla="*/ 2681 h 9807"/>
              <a:gd name="connsiteX14-491" fmla="*/ 6863 w 10000"/>
              <a:gd name="connsiteY14-492" fmla="*/ 2295 h 9807"/>
              <a:gd name="connsiteX15-493" fmla="*/ 6863 w 10000"/>
              <a:gd name="connsiteY15-494" fmla="*/ 2102 h 9807"/>
              <a:gd name="connsiteX16-495" fmla="*/ 6863 w 10000"/>
              <a:gd name="connsiteY16-496" fmla="*/ 1908 h 9807"/>
              <a:gd name="connsiteX17-497" fmla="*/ 6863 w 10000"/>
              <a:gd name="connsiteY17-498" fmla="*/ 1715 h 9807"/>
              <a:gd name="connsiteX18-499" fmla="*/ 6863 w 10000"/>
              <a:gd name="connsiteY18-500" fmla="*/ 1522 h 9807"/>
              <a:gd name="connsiteX19-501" fmla="*/ 6863 w 10000"/>
              <a:gd name="connsiteY19-502" fmla="*/ 1522 h 9807"/>
              <a:gd name="connsiteX20-503" fmla="*/ 6863 w 10000"/>
              <a:gd name="connsiteY20-504" fmla="*/ 1522 h 9807"/>
              <a:gd name="connsiteX21-505" fmla="*/ 6236 w 10000"/>
              <a:gd name="connsiteY21-506" fmla="*/ 1522 h 9807"/>
              <a:gd name="connsiteX22-507" fmla="*/ 5608 w 10000"/>
              <a:gd name="connsiteY22-508" fmla="*/ 1715 h 9807"/>
              <a:gd name="connsiteX23-509" fmla="*/ 4667 w 10000"/>
              <a:gd name="connsiteY23-510" fmla="*/ 1908 h 9807"/>
              <a:gd name="connsiteX24-511" fmla="*/ 3726 w 10000"/>
              <a:gd name="connsiteY24-512" fmla="*/ 2102 h 9807"/>
              <a:gd name="connsiteX25-513" fmla="*/ 2824 w 10000"/>
              <a:gd name="connsiteY25-514" fmla="*/ 2102 h 9807"/>
              <a:gd name="connsiteX26-515" fmla="*/ 2510 w 10000"/>
              <a:gd name="connsiteY26-516" fmla="*/ 2295 h 9807"/>
              <a:gd name="connsiteX27-517" fmla="*/ 2197 w 10000"/>
              <a:gd name="connsiteY27-518" fmla="*/ 2295 h 9807"/>
              <a:gd name="connsiteX28-519" fmla="*/ 1883 w 10000"/>
              <a:gd name="connsiteY28-520" fmla="*/ 2295 h 9807"/>
              <a:gd name="connsiteX29-521" fmla="*/ 1569 w 10000"/>
              <a:gd name="connsiteY29-522" fmla="*/ 2102 h 9807"/>
              <a:gd name="connsiteX30-523" fmla="*/ 1255 w 10000"/>
              <a:gd name="connsiteY30-524" fmla="*/ 2102 h 9807"/>
              <a:gd name="connsiteX31-525" fmla="*/ 628 w 10000"/>
              <a:gd name="connsiteY31-526" fmla="*/ 1715 h 9807"/>
              <a:gd name="connsiteX32-527" fmla="*/ 315 w 10000"/>
              <a:gd name="connsiteY32-528" fmla="*/ 1522 h 9807"/>
              <a:gd name="connsiteX33-529" fmla="*/ 0 w 10000"/>
              <a:gd name="connsiteY33-530" fmla="*/ 1328 h 9807"/>
              <a:gd name="connsiteX34-531" fmla="*/ 0 w 10000"/>
              <a:gd name="connsiteY34-532" fmla="*/ 1328 h 9807"/>
              <a:gd name="connsiteX35-533" fmla="*/ 315 w 10000"/>
              <a:gd name="connsiteY35-534" fmla="*/ 1159 h 9807"/>
              <a:gd name="connsiteX36-535" fmla="*/ 628 w 10000"/>
              <a:gd name="connsiteY36-536" fmla="*/ 1159 h 9807"/>
              <a:gd name="connsiteX37-537" fmla="*/ 1569 w 10000"/>
              <a:gd name="connsiteY37-538" fmla="*/ 1159 h 9807"/>
              <a:gd name="connsiteX38-539" fmla="*/ 1883 w 10000"/>
              <a:gd name="connsiteY38-540" fmla="*/ 1159 h 9807"/>
              <a:gd name="connsiteX39-541" fmla="*/ 2510 w 10000"/>
              <a:gd name="connsiteY39-542" fmla="*/ 1159 h 9807"/>
              <a:gd name="connsiteX40-543" fmla="*/ 3412 w 10000"/>
              <a:gd name="connsiteY40-544" fmla="*/ 1159 h 9807"/>
              <a:gd name="connsiteX41-545" fmla="*/ 4353 w 10000"/>
              <a:gd name="connsiteY41-546" fmla="*/ 966 h 9807"/>
              <a:gd name="connsiteX42-547" fmla="*/ 5294 w 10000"/>
              <a:gd name="connsiteY42-548" fmla="*/ 773 h 9807"/>
              <a:gd name="connsiteX43-549" fmla="*/ 6236 w 10000"/>
              <a:gd name="connsiteY43-550" fmla="*/ 773 h 9807"/>
              <a:gd name="connsiteX44-551" fmla="*/ 6863 w 10000"/>
              <a:gd name="connsiteY44-552" fmla="*/ 580 h 9807"/>
              <a:gd name="connsiteX45-553" fmla="*/ 7176 w 10000"/>
              <a:gd name="connsiteY45-554" fmla="*/ 386 h 9807"/>
              <a:gd name="connsiteX46-555" fmla="*/ 7490 w 10000"/>
              <a:gd name="connsiteY46-556" fmla="*/ 194 h 9807"/>
              <a:gd name="connsiteX47-557" fmla="*/ 7804 w 10000"/>
              <a:gd name="connsiteY47-558" fmla="*/ 0 h 9807"/>
              <a:gd name="connsiteX48-559" fmla="*/ 8118 w 10000"/>
              <a:gd name="connsiteY48-560" fmla="*/ 0 h 9807"/>
              <a:gd name="connsiteX49-561" fmla="*/ 8118 w 10000"/>
              <a:gd name="connsiteY49-562" fmla="*/ 194 h 9807"/>
              <a:gd name="connsiteX50-563" fmla="*/ 8745 w 10000"/>
              <a:gd name="connsiteY50-564" fmla="*/ 386 h 9807"/>
              <a:gd name="connsiteX51-565" fmla="*/ 9058 w 10000"/>
              <a:gd name="connsiteY51-566" fmla="*/ 386 h 9807"/>
              <a:gd name="connsiteX52-567" fmla="*/ 9373 w 10000"/>
              <a:gd name="connsiteY52-568" fmla="*/ 580 h 9807"/>
              <a:gd name="connsiteX53-569" fmla="*/ 9687 w 10000"/>
              <a:gd name="connsiteY53-570" fmla="*/ 773 h 9807"/>
              <a:gd name="connsiteX54-571" fmla="*/ 10000 w 10000"/>
              <a:gd name="connsiteY54-572" fmla="*/ 966 h 9807"/>
              <a:gd name="connsiteX55-573" fmla="*/ 10000 w 10000"/>
              <a:gd name="connsiteY55-574" fmla="*/ 1159 h 9807"/>
              <a:gd name="connsiteX56-575" fmla="*/ 9687 w 10000"/>
              <a:gd name="connsiteY56-576" fmla="*/ 1522 h 9807"/>
              <a:gd name="connsiteX57-577" fmla="*/ 9687 w 10000"/>
              <a:gd name="connsiteY57-578" fmla="*/ 1715 h 9807"/>
              <a:gd name="connsiteX58-579" fmla="*/ 9373 w 10000"/>
              <a:gd name="connsiteY58-580" fmla="*/ 1715 h 9807"/>
              <a:gd name="connsiteX59-581" fmla="*/ 9373 w 10000"/>
              <a:gd name="connsiteY59-582" fmla="*/ 1908 h 9807"/>
              <a:gd name="connsiteX60-583" fmla="*/ 9058 w 10000"/>
              <a:gd name="connsiteY60-584" fmla="*/ 2102 h 9807"/>
              <a:gd name="connsiteX61-585" fmla="*/ 8745 w 10000"/>
              <a:gd name="connsiteY61-586" fmla="*/ 2295 h 9807"/>
              <a:gd name="connsiteX62-587" fmla="*/ 8745 w 10000"/>
              <a:gd name="connsiteY62-588" fmla="*/ 2488 h 9807"/>
              <a:gd name="connsiteX63-589" fmla="*/ 8431 w 10000"/>
              <a:gd name="connsiteY63-590" fmla="*/ 2875 h 9807"/>
              <a:gd name="connsiteX64-591" fmla="*/ 8118 w 10000"/>
              <a:gd name="connsiteY64-592" fmla="*/ 3261 h 9807"/>
              <a:gd name="connsiteX65-593" fmla="*/ 8118 w 10000"/>
              <a:gd name="connsiteY65-594" fmla="*/ 3841 h 9807"/>
              <a:gd name="connsiteX66-595" fmla="*/ 7490 w 10000"/>
              <a:gd name="connsiteY66-596" fmla="*/ 4614 h 9807"/>
              <a:gd name="connsiteX67-597" fmla="*/ 6549 w 10000"/>
              <a:gd name="connsiteY67-598" fmla="*/ 5580 h 9807"/>
              <a:gd name="connsiteX68-599" fmla="*/ 5921 w 10000"/>
              <a:gd name="connsiteY68-600" fmla="*/ 6329 h 9807"/>
              <a:gd name="connsiteX69-601" fmla="*/ 4981 w 10000"/>
              <a:gd name="connsiteY69-602" fmla="*/ 7102 h 9807"/>
              <a:gd name="connsiteX70-603" fmla="*/ 4039 w 10000"/>
              <a:gd name="connsiteY70-604" fmla="*/ 7875 h 9807"/>
              <a:gd name="connsiteX71-605" fmla="*/ 3099 w 10000"/>
              <a:gd name="connsiteY71-606" fmla="*/ 8455 h 9807"/>
              <a:gd name="connsiteX72-607" fmla="*/ 2197 w 10000"/>
              <a:gd name="connsiteY72-608" fmla="*/ 9035 h 9807"/>
              <a:gd name="connsiteX73-609" fmla="*/ 1255 w 10000"/>
              <a:gd name="connsiteY73-610" fmla="*/ 9614 h 9807"/>
              <a:gd name="connsiteX74-611" fmla="*/ 1255 w 10000"/>
              <a:gd name="connsiteY74-612" fmla="*/ 9614 h 9807"/>
              <a:gd name="connsiteX0-613" fmla="*/ 1255 w 10000"/>
              <a:gd name="connsiteY0-614" fmla="*/ 9803 h 10000"/>
              <a:gd name="connsiteX1-615" fmla="*/ 628 w 10000"/>
              <a:gd name="connsiteY1-616" fmla="*/ 10000 h 10000"/>
              <a:gd name="connsiteX2-617" fmla="*/ 628 w 10000"/>
              <a:gd name="connsiteY2-618" fmla="*/ 9213 h 10000"/>
              <a:gd name="connsiteX3-619" fmla="*/ 1255 w 10000"/>
              <a:gd name="connsiteY3-620" fmla="*/ 8817 h 10000"/>
              <a:gd name="connsiteX4-621" fmla="*/ 2197 w 10000"/>
              <a:gd name="connsiteY4-622" fmla="*/ 8227 h 10000"/>
              <a:gd name="connsiteX5-623" fmla="*/ 2824 w 10000"/>
              <a:gd name="connsiteY5-624" fmla="*/ 7439 h 10000"/>
              <a:gd name="connsiteX6-625" fmla="*/ 3726 w 10000"/>
              <a:gd name="connsiteY6-626" fmla="*/ 6650 h 10000"/>
              <a:gd name="connsiteX7-627" fmla="*/ 4353 w 10000"/>
              <a:gd name="connsiteY7-628" fmla="*/ 5888 h 10000"/>
              <a:gd name="connsiteX8-629" fmla="*/ 5294 w 10000"/>
              <a:gd name="connsiteY8-630" fmla="*/ 5098 h 10000"/>
              <a:gd name="connsiteX9-631" fmla="*/ 5608 w 10000"/>
              <a:gd name="connsiteY9-632" fmla="*/ 4310 h 10000"/>
              <a:gd name="connsiteX10-633" fmla="*/ 6236 w 10000"/>
              <a:gd name="connsiteY10-634" fmla="*/ 3325 h 10000"/>
              <a:gd name="connsiteX11-635" fmla="*/ 6549 w 10000"/>
              <a:gd name="connsiteY11-636" fmla="*/ 2932 h 10000"/>
              <a:gd name="connsiteX12-637" fmla="*/ 6549 w 10000"/>
              <a:gd name="connsiteY12-638" fmla="*/ 2734 h 10000"/>
              <a:gd name="connsiteX13-639" fmla="*/ 6863 w 10000"/>
              <a:gd name="connsiteY13-640" fmla="*/ 2340 h 10000"/>
              <a:gd name="connsiteX14-641" fmla="*/ 6863 w 10000"/>
              <a:gd name="connsiteY14-642" fmla="*/ 2143 h 10000"/>
              <a:gd name="connsiteX15-643" fmla="*/ 6863 w 10000"/>
              <a:gd name="connsiteY15-644" fmla="*/ 1946 h 10000"/>
              <a:gd name="connsiteX16-645" fmla="*/ 6863 w 10000"/>
              <a:gd name="connsiteY16-646" fmla="*/ 1749 h 10000"/>
              <a:gd name="connsiteX17-647" fmla="*/ 6863 w 10000"/>
              <a:gd name="connsiteY17-648" fmla="*/ 1552 h 10000"/>
              <a:gd name="connsiteX18-649" fmla="*/ 6863 w 10000"/>
              <a:gd name="connsiteY18-650" fmla="*/ 1552 h 10000"/>
              <a:gd name="connsiteX19-651" fmla="*/ 6863 w 10000"/>
              <a:gd name="connsiteY19-652" fmla="*/ 1552 h 10000"/>
              <a:gd name="connsiteX20-653" fmla="*/ 6236 w 10000"/>
              <a:gd name="connsiteY20-654" fmla="*/ 1552 h 10000"/>
              <a:gd name="connsiteX21-655" fmla="*/ 5608 w 10000"/>
              <a:gd name="connsiteY21-656" fmla="*/ 1749 h 10000"/>
              <a:gd name="connsiteX22-657" fmla="*/ 4667 w 10000"/>
              <a:gd name="connsiteY22-658" fmla="*/ 1946 h 10000"/>
              <a:gd name="connsiteX23-659" fmla="*/ 3726 w 10000"/>
              <a:gd name="connsiteY23-660" fmla="*/ 2143 h 10000"/>
              <a:gd name="connsiteX24-661" fmla="*/ 2824 w 10000"/>
              <a:gd name="connsiteY24-662" fmla="*/ 2143 h 10000"/>
              <a:gd name="connsiteX25-663" fmla="*/ 2510 w 10000"/>
              <a:gd name="connsiteY25-664" fmla="*/ 2340 h 10000"/>
              <a:gd name="connsiteX26-665" fmla="*/ 2197 w 10000"/>
              <a:gd name="connsiteY26-666" fmla="*/ 2340 h 10000"/>
              <a:gd name="connsiteX27-667" fmla="*/ 1883 w 10000"/>
              <a:gd name="connsiteY27-668" fmla="*/ 2340 h 10000"/>
              <a:gd name="connsiteX28-669" fmla="*/ 1569 w 10000"/>
              <a:gd name="connsiteY28-670" fmla="*/ 2143 h 10000"/>
              <a:gd name="connsiteX29-671" fmla="*/ 1255 w 10000"/>
              <a:gd name="connsiteY29-672" fmla="*/ 2143 h 10000"/>
              <a:gd name="connsiteX30-673" fmla="*/ 628 w 10000"/>
              <a:gd name="connsiteY30-674" fmla="*/ 1749 h 10000"/>
              <a:gd name="connsiteX31-675" fmla="*/ 315 w 10000"/>
              <a:gd name="connsiteY31-676" fmla="*/ 1552 h 10000"/>
              <a:gd name="connsiteX32-677" fmla="*/ 0 w 10000"/>
              <a:gd name="connsiteY32-678" fmla="*/ 1354 h 10000"/>
              <a:gd name="connsiteX33-679" fmla="*/ 0 w 10000"/>
              <a:gd name="connsiteY33-680" fmla="*/ 1354 h 10000"/>
              <a:gd name="connsiteX34-681" fmla="*/ 315 w 10000"/>
              <a:gd name="connsiteY34-682" fmla="*/ 1182 h 10000"/>
              <a:gd name="connsiteX35-683" fmla="*/ 628 w 10000"/>
              <a:gd name="connsiteY35-684" fmla="*/ 1182 h 10000"/>
              <a:gd name="connsiteX36-685" fmla="*/ 1569 w 10000"/>
              <a:gd name="connsiteY36-686" fmla="*/ 1182 h 10000"/>
              <a:gd name="connsiteX37-687" fmla="*/ 1883 w 10000"/>
              <a:gd name="connsiteY37-688" fmla="*/ 1182 h 10000"/>
              <a:gd name="connsiteX38-689" fmla="*/ 2510 w 10000"/>
              <a:gd name="connsiteY38-690" fmla="*/ 1182 h 10000"/>
              <a:gd name="connsiteX39-691" fmla="*/ 3412 w 10000"/>
              <a:gd name="connsiteY39-692" fmla="*/ 1182 h 10000"/>
              <a:gd name="connsiteX40-693" fmla="*/ 4353 w 10000"/>
              <a:gd name="connsiteY40-694" fmla="*/ 985 h 10000"/>
              <a:gd name="connsiteX41-695" fmla="*/ 5294 w 10000"/>
              <a:gd name="connsiteY41-696" fmla="*/ 788 h 10000"/>
              <a:gd name="connsiteX42-697" fmla="*/ 6236 w 10000"/>
              <a:gd name="connsiteY42-698" fmla="*/ 788 h 10000"/>
              <a:gd name="connsiteX43-699" fmla="*/ 6863 w 10000"/>
              <a:gd name="connsiteY43-700" fmla="*/ 591 h 10000"/>
              <a:gd name="connsiteX44-701" fmla="*/ 7176 w 10000"/>
              <a:gd name="connsiteY44-702" fmla="*/ 394 h 10000"/>
              <a:gd name="connsiteX45-703" fmla="*/ 7490 w 10000"/>
              <a:gd name="connsiteY45-704" fmla="*/ 198 h 10000"/>
              <a:gd name="connsiteX46-705" fmla="*/ 7804 w 10000"/>
              <a:gd name="connsiteY46-706" fmla="*/ 0 h 10000"/>
              <a:gd name="connsiteX47-707" fmla="*/ 8118 w 10000"/>
              <a:gd name="connsiteY47-708" fmla="*/ 0 h 10000"/>
              <a:gd name="connsiteX48-709" fmla="*/ 8118 w 10000"/>
              <a:gd name="connsiteY48-710" fmla="*/ 198 h 10000"/>
              <a:gd name="connsiteX49-711" fmla="*/ 8745 w 10000"/>
              <a:gd name="connsiteY49-712" fmla="*/ 394 h 10000"/>
              <a:gd name="connsiteX50-713" fmla="*/ 9058 w 10000"/>
              <a:gd name="connsiteY50-714" fmla="*/ 394 h 10000"/>
              <a:gd name="connsiteX51-715" fmla="*/ 9373 w 10000"/>
              <a:gd name="connsiteY51-716" fmla="*/ 591 h 10000"/>
              <a:gd name="connsiteX52-717" fmla="*/ 9687 w 10000"/>
              <a:gd name="connsiteY52-718" fmla="*/ 788 h 10000"/>
              <a:gd name="connsiteX53-719" fmla="*/ 10000 w 10000"/>
              <a:gd name="connsiteY53-720" fmla="*/ 985 h 10000"/>
              <a:gd name="connsiteX54-721" fmla="*/ 10000 w 10000"/>
              <a:gd name="connsiteY54-722" fmla="*/ 1182 h 10000"/>
              <a:gd name="connsiteX55-723" fmla="*/ 9687 w 10000"/>
              <a:gd name="connsiteY55-724" fmla="*/ 1552 h 10000"/>
              <a:gd name="connsiteX56-725" fmla="*/ 9687 w 10000"/>
              <a:gd name="connsiteY56-726" fmla="*/ 1749 h 10000"/>
              <a:gd name="connsiteX57-727" fmla="*/ 9373 w 10000"/>
              <a:gd name="connsiteY57-728" fmla="*/ 1749 h 10000"/>
              <a:gd name="connsiteX58-729" fmla="*/ 9373 w 10000"/>
              <a:gd name="connsiteY58-730" fmla="*/ 1946 h 10000"/>
              <a:gd name="connsiteX59-731" fmla="*/ 9058 w 10000"/>
              <a:gd name="connsiteY59-732" fmla="*/ 2143 h 10000"/>
              <a:gd name="connsiteX60-733" fmla="*/ 8745 w 10000"/>
              <a:gd name="connsiteY60-734" fmla="*/ 2340 h 10000"/>
              <a:gd name="connsiteX61-735" fmla="*/ 8745 w 10000"/>
              <a:gd name="connsiteY61-736" fmla="*/ 2537 h 10000"/>
              <a:gd name="connsiteX62-737" fmla="*/ 8431 w 10000"/>
              <a:gd name="connsiteY62-738" fmla="*/ 2932 h 10000"/>
              <a:gd name="connsiteX63-739" fmla="*/ 8118 w 10000"/>
              <a:gd name="connsiteY63-740" fmla="*/ 3325 h 10000"/>
              <a:gd name="connsiteX64-741" fmla="*/ 8118 w 10000"/>
              <a:gd name="connsiteY64-742" fmla="*/ 3917 h 10000"/>
              <a:gd name="connsiteX65-743" fmla="*/ 7490 w 10000"/>
              <a:gd name="connsiteY65-744" fmla="*/ 4705 h 10000"/>
              <a:gd name="connsiteX66-745" fmla="*/ 6549 w 10000"/>
              <a:gd name="connsiteY66-746" fmla="*/ 5690 h 10000"/>
              <a:gd name="connsiteX67-747" fmla="*/ 5921 w 10000"/>
              <a:gd name="connsiteY67-748" fmla="*/ 6454 h 10000"/>
              <a:gd name="connsiteX68-749" fmla="*/ 4981 w 10000"/>
              <a:gd name="connsiteY68-750" fmla="*/ 7242 h 10000"/>
              <a:gd name="connsiteX69-751" fmla="*/ 4039 w 10000"/>
              <a:gd name="connsiteY69-752" fmla="*/ 8030 h 10000"/>
              <a:gd name="connsiteX70-753" fmla="*/ 3099 w 10000"/>
              <a:gd name="connsiteY70-754" fmla="*/ 8621 h 10000"/>
              <a:gd name="connsiteX71-755" fmla="*/ 2197 w 10000"/>
              <a:gd name="connsiteY71-756" fmla="*/ 9213 h 10000"/>
              <a:gd name="connsiteX72-757" fmla="*/ 1255 w 10000"/>
              <a:gd name="connsiteY72-758" fmla="*/ 9803 h 10000"/>
              <a:gd name="connsiteX73-759" fmla="*/ 1255 w 10000"/>
              <a:gd name="connsiteY73-760" fmla="*/ 9803 h 10000"/>
              <a:gd name="connsiteX0-761" fmla="*/ 1255 w 10000"/>
              <a:gd name="connsiteY0-762" fmla="*/ 9803 h 9803"/>
              <a:gd name="connsiteX1-763" fmla="*/ 628 w 10000"/>
              <a:gd name="connsiteY1-764" fmla="*/ 9213 h 9803"/>
              <a:gd name="connsiteX2-765" fmla="*/ 1255 w 10000"/>
              <a:gd name="connsiteY2-766" fmla="*/ 8817 h 9803"/>
              <a:gd name="connsiteX3-767" fmla="*/ 2197 w 10000"/>
              <a:gd name="connsiteY3-768" fmla="*/ 8227 h 9803"/>
              <a:gd name="connsiteX4-769" fmla="*/ 2824 w 10000"/>
              <a:gd name="connsiteY4-770" fmla="*/ 7439 h 9803"/>
              <a:gd name="connsiteX5-771" fmla="*/ 3726 w 10000"/>
              <a:gd name="connsiteY5-772" fmla="*/ 6650 h 9803"/>
              <a:gd name="connsiteX6-773" fmla="*/ 4353 w 10000"/>
              <a:gd name="connsiteY6-774" fmla="*/ 5888 h 9803"/>
              <a:gd name="connsiteX7-775" fmla="*/ 5294 w 10000"/>
              <a:gd name="connsiteY7-776" fmla="*/ 5098 h 9803"/>
              <a:gd name="connsiteX8-777" fmla="*/ 5608 w 10000"/>
              <a:gd name="connsiteY8-778" fmla="*/ 4310 h 9803"/>
              <a:gd name="connsiteX9-779" fmla="*/ 6236 w 10000"/>
              <a:gd name="connsiteY9-780" fmla="*/ 3325 h 9803"/>
              <a:gd name="connsiteX10-781" fmla="*/ 6549 w 10000"/>
              <a:gd name="connsiteY10-782" fmla="*/ 2932 h 9803"/>
              <a:gd name="connsiteX11-783" fmla="*/ 6549 w 10000"/>
              <a:gd name="connsiteY11-784" fmla="*/ 2734 h 9803"/>
              <a:gd name="connsiteX12-785" fmla="*/ 6863 w 10000"/>
              <a:gd name="connsiteY12-786" fmla="*/ 2340 h 9803"/>
              <a:gd name="connsiteX13-787" fmla="*/ 6863 w 10000"/>
              <a:gd name="connsiteY13-788" fmla="*/ 2143 h 9803"/>
              <a:gd name="connsiteX14-789" fmla="*/ 6863 w 10000"/>
              <a:gd name="connsiteY14-790" fmla="*/ 1946 h 9803"/>
              <a:gd name="connsiteX15-791" fmla="*/ 6863 w 10000"/>
              <a:gd name="connsiteY15-792" fmla="*/ 1749 h 9803"/>
              <a:gd name="connsiteX16-793" fmla="*/ 6863 w 10000"/>
              <a:gd name="connsiteY16-794" fmla="*/ 1552 h 9803"/>
              <a:gd name="connsiteX17-795" fmla="*/ 6863 w 10000"/>
              <a:gd name="connsiteY17-796" fmla="*/ 1552 h 9803"/>
              <a:gd name="connsiteX18-797" fmla="*/ 6863 w 10000"/>
              <a:gd name="connsiteY18-798" fmla="*/ 1552 h 9803"/>
              <a:gd name="connsiteX19-799" fmla="*/ 6236 w 10000"/>
              <a:gd name="connsiteY19-800" fmla="*/ 1552 h 9803"/>
              <a:gd name="connsiteX20-801" fmla="*/ 5608 w 10000"/>
              <a:gd name="connsiteY20-802" fmla="*/ 1749 h 9803"/>
              <a:gd name="connsiteX21-803" fmla="*/ 4667 w 10000"/>
              <a:gd name="connsiteY21-804" fmla="*/ 1946 h 9803"/>
              <a:gd name="connsiteX22-805" fmla="*/ 3726 w 10000"/>
              <a:gd name="connsiteY22-806" fmla="*/ 2143 h 9803"/>
              <a:gd name="connsiteX23-807" fmla="*/ 2824 w 10000"/>
              <a:gd name="connsiteY23-808" fmla="*/ 2143 h 9803"/>
              <a:gd name="connsiteX24-809" fmla="*/ 2510 w 10000"/>
              <a:gd name="connsiteY24-810" fmla="*/ 2340 h 9803"/>
              <a:gd name="connsiteX25-811" fmla="*/ 2197 w 10000"/>
              <a:gd name="connsiteY25-812" fmla="*/ 2340 h 9803"/>
              <a:gd name="connsiteX26-813" fmla="*/ 1883 w 10000"/>
              <a:gd name="connsiteY26-814" fmla="*/ 2340 h 9803"/>
              <a:gd name="connsiteX27-815" fmla="*/ 1569 w 10000"/>
              <a:gd name="connsiteY27-816" fmla="*/ 2143 h 9803"/>
              <a:gd name="connsiteX28-817" fmla="*/ 1255 w 10000"/>
              <a:gd name="connsiteY28-818" fmla="*/ 2143 h 9803"/>
              <a:gd name="connsiteX29-819" fmla="*/ 628 w 10000"/>
              <a:gd name="connsiteY29-820" fmla="*/ 1749 h 9803"/>
              <a:gd name="connsiteX30-821" fmla="*/ 315 w 10000"/>
              <a:gd name="connsiteY30-822" fmla="*/ 1552 h 9803"/>
              <a:gd name="connsiteX31-823" fmla="*/ 0 w 10000"/>
              <a:gd name="connsiteY31-824" fmla="*/ 1354 h 9803"/>
              <a:gd name="connsiteX32-825" fmla="*/ 0 w 10000"/>
              <a:gd name="connsiteY32-826" fmla="*/ 1354 h 9803"/>
              <a:gd name="connsiteX33-827" fmla="*/ 315 w 10000"/>
              <a:gd name="connsiteY33-828" fmla="*/ 1182 h 9803"/>
              <a:gd name="connsiteX34-829" fmla="*/ 628 w 10000"/>
              <a:gd name="connsiteY34-830" fmla="*/ 1182 h 9803"/>
              <a:gd name="connsiteX35-831" fmla="*/ 1569 w 10000"/>
              <a:gd name="connsiteY35-832" fmla="*/ 1182 h 9803"/>
              <a:gd name="connsiteX36-833" fmla="*/ 1883 w 10000"/>
              <a:gd name="connsiteY36-834" fmla="*/ 1182 h 9803"/>
              <a:gd name="connsiteX37-835" fmla="*/ 2510 w 10000"/>
              <a:gd name="connsiteY37-836" fmla="*/ 1182 h 9803"/>
              <a:gd name="connsiteX38-837" fmla="*/ 3412 w 10000"/>
              <a:gd name="connsiteY38-838" fmla="*/ 1182 h 9803"/>
              <a:gd name="connsiteX39-839" fmla="*/ 4353 w 10000"/>
              <a:gd name="connsiteY39-840" fmla="*/ 985 h 9803"/>
              <a:gd name="connsiteX40-841" fmla="*/ 5294 w 10000"/>
              <a:gd name="connsiteY40-842" fmla="*/ 788 h 9803"/>
              <a:gd name="connsiteX41-843" fmla="*/ 6236 w 10000"/>
              <a:gd name="connsiteY41-844" fmla="*/ 788 h 9803"/>
              <a:gd name="connsiteX42-845" fmla="*/ 6863 w 10000"/>
              <a:gd name="connsiteY42-846" fmla="*/ 591 h 9803"/>
              <a:gd name="connsiteX43-847" fmla="*/ 7176 w 10000"/>
              <a:gd name="connsiteY43-848" fmla="*/ 394 h 9803"/>
              <a:gd name="connsiteX44-849" fmla="*/ 7490 w 10000"/>
              <a:gd name="connsiteY44-850" fmla="*/ 198 h 9803"/>
              <a:gd name="connsiteX45-851" fmla="*/ 7804 w 10000"/>
              <a:gd name="connsiteY45-852" fmla="*/ 0 h 9803"/>
              <a:gd name="connsiteX46-853" fmla="*/ 8118 w 10000"/>
              <a:gd name="connsiteY46-854" fmla="*/ 0 h 9803"/>
              <a:gd name="connsiteX47-855" fmla="*/ 8118 w 10000"/>
              <a:gd name="connsiteY47-856" fmla="*/ 198 h 9803"/>
              <a:gd name="connsiteX48-857" fmla="*/ 8745 w 10000"/>
              <a:gd name="connsiteY48-858" fmla="*/ 394 h 9803"/>
              <a:gd name="connsiteX49-859" fmla="*/ 9058 w 10000"/>
              <a:gd name="connsiteY49-860" fmla="*/ 394 h 9803"/>
              <a:gd name="connsiteX50-861" fmla="*/ 9373 w 10000"/>
              <a:gd name="connsiteY50-862" fmla="*/ 591 h 9803"/>
              <a:gd name="connsiteX51-863" fmla="*/ 9687 w 10000"/>
              <a:gd name="connsiteY51-864" fmla="*/ 788 h 9803"/>
              <a:gd name="connsiteX52-865" fmla="*/ 10000 w 10000"/>
              <a:gd name="connsiteY52-866" fmla="*/ 985 h 9803"/>
              <a:gd name="connsiteX53-867" fmla="*/ 10000 w 10000"/>
              <a:gd name="connsiteY53-868" fmla="*/ 1182 h 9803"/>
              <a:gd name="connsiteX54-869" fmla="*/ 9687 w 10000"/>
              <a:gd name="connsiteY54-870" fmla="*/ 1552 h 9803"/>
              <a:gd name="connsiteX55-871" fmla="*/ 9687 w 10000"/>
              <a:gd name="connsiteY55-872" fmla="*/ 1749 h 9803"/>
              <a:gd name="connsiteX56-873" fmla="*/ 9373 w 10000"/>
              <a:gd name="connsiteY56-874" fmla="*/ 1749 h 9803"/>
              <a:gd name="connsiteX57-875" fmla="*/ 9373 w 10000"/>
              <a:gd name="connsiteY57-876" fmla="*/ 1946 h 9803"/>
              <a:gd name="connsiteX58-877" fmla="*/ 9058 w 10000"/>
              <a:gd name="connsiteY58-878" fmla="*/ 2143 h 9803"/>
              <a:gd name="connsiteX59-879" fmla="*/ 8745 w 10000"/>
              <a:gd name="connsiteY59-880" fmla="*/ 2340 h 9803"/>
              <a:gd name="connsiteX60-881" fmla="*/ 8745 w 10000"/>
              <a:gd name="connsiteY60-882" fmla="*/ 2537 h 9803"/>
              <a:gd name="connsiteX61-883" fmla="*/ 8431 w 10000"/>
              <a:gd name="connsiteY61-884" fmla="*/ 2932 h 9803"/>
              <a:gd name="connsiteX62-885" fmla="*/ 8118 w 10000"/>
              <a:gd name="connsiteY62-886" fmla="*/ 3325 h 9803"/>
              <a:gd name="connsiteX63-887" fmla="*/ 8118 w 10000"/>
              <a:gd name="connsiteY63-888" fmla="*/ 3917 h 9803"/>
              <a:gd name="connsiteX64-889" fmla="*/ 7490 w 10000"/>
              <a:gd name="connsiteY64-890" fmla="*/ 4705 h 9803"/>
              <a:gd name="connsiteX65-891" fmla="*/ 6549 w 10000"/>
              <a:gd name="connsiteY65-892" fmla="*/ 5690 h 9803"/>
              <a:gd name="connsiteX66-893" fmla="*/ 5921 w 10000"/>
              <a:gd name="connsiteY66-894" fmla="*/ 6454 h 9803"/>
              <a:gd name="connsiteX67-895" fmla="*/ 4981 w 10000"/>
              <a:gd name="connsiteY67-896" fmla="*/ 7242 h 9803"/>
              <a:gd name="connsiteX68-897" fmla="*/ 4039 w 10000"/>
              <a:gd name="connsiteY68-898" fmla="*/ 8030 h 9803"/>
              <a:gd name="connsiteX69-899" fmla="*/ 3099 w 10000"/>
              <a:gd name="connsiteY69-900" fmla="*/ 8621 h 9803"/>
              <a:gd name="connsiteX70-901" fmla="*/ 2197 w 10000"/>
              <a:gd name="connsiteY70-902" fmla="*/ 9213 h 9803"/>
              <a:gd name="connsiteX71-903" fmla="*/ 1255 w 10000"/>
              <a:gd name="connsiteY71-904" fmla="*/ 9803 h 9803"/>
              <a:gd name="connsiteX72-905" fmla="*/ 1255 w 10000"/>
              <a:gd name="connsiteY72-906" fmla="*/ 9803 h 9803"/>
              <a:gd name="connsiteX0-907" fmla="*/ 1255 w 10000"/>
              <a:gd name="connsiteY0-908" fmla="*/ 10000 h 10000"/>
              <a:gd name="connsiteX1-909" fmla="*/ 628 w 10000"/>
              <a:gd name="connsiteY1-910" fmla="*/ 9398 h 10000"/>
              <a:gd name="connsiteX2-911" fmla="*/ 1255 w 10000"/>
              <a:gd name="connsiteY2-912" fmla="*/ 8994 h 10000"/>
              <a:gd name="connsiteX3-913" fmla="*/ 2197 w 10000"/>
              <a:gd name="connsiteY3-914" fmla="*/ 8392 h 10000"/>
              <a:gd name="connsiteX4-915" fmla="*/ 2824 w 10000"/>
              <a:gd name="connsiteY4-916" fmla="*/ 7588 h 10000"/>
              <a:gd name="connsiteX5-917" fmla="*/ 3726 w 10000"/>
              <a:gd name="connsiteY5-918" fmla="*/ 6784 h 10000"/>
              <a:gd name="connsiteX6-919" fmla="*/ 4353 w 10000"/>
              <a:gd name="connsiteY6-920" fmla="*/ 6006 h 10000"/>
              <a:gd name="connsiteX7-921" fmla="*/ 5294 w 10000"/>
              <a:gd name="connsiteY7-922" fmla="*/ 5200 h 10000"/>
              <a:gd name="connsiteX8-923" fmla="*/ 5608 w 10000"/>
              <a:gd name="connsiteY8-924" fmla="*/ 4397 h 10000"/>
              <a:gd name="connsiteX9-925" fmla="*/ 6236 w 10000"/>
              <a:gd name="connsiteY9-926" fmla="*/ 3392 h 10000"/>
              <a:gd name="connsiteX10-927" fmla="*/ 6549 w 10000"/>
              <a:gd name="connsiteY10-928" fmla="*/ 2991 h 10000"/>
              <a:gd name="connsiteX11-929" fmla="*/ 6549 w 10000"/>
              <a:gd name="connsiteY11-930" fmla="*/ 2789 h 10000"/>
              <a:gd name="connsiteX12-931" fmla="*/ 6863 w 10000"/>
              <a:gd name="connsiteY12-932" fmla="*/ 2387 h 10000"/>
              <a:gd name="connsiteX13-933" fmla="*/ 6863 w 10000"/>
              <a:gd name="connsiteY13-934" fmla="*/ 2186 h 10000"/>
              <a:gd name="connsiteX14-935" fmla="*/ 6863 w 10000"/>
              <a:gd name="connsiteY14-936" fmla="*/ 1985 h 10000"/>
              <a:gd name="connsiteX15-937" fmla="*/ 6863 w 10000"/>
              <a:gd name="connsiteY15-938" fmla="*/ 1784 h 10000"/>
              <a:gd name="connsiteX16-939" fmla="*/ 6863 w 10000"/>
              <a:gd name="connsiteY16-940" fmla="*/ 1583 h 10000"/>
              <a:gd name="connsiteX17-941" fmla="*/ 6863 w 10000"/>
              <a:gd name="connsiteY17-942" fmla="*/ 1583 h 10000"/>
              <a:gd name="connsiteX18-943" fmla="*/ 6863 w 10000"/>
              <a:gd name="connsiteY18-944" fmla="*/ 1583 h 10000"/>
              <a:gd name="connsiteX19-945" fmla="*/ 6236 w 10000"/>
              <a:gd name="connsiteY19-946" fmla="*/ 1583 h 10000"/>
              <a:gd name="connsiteX20-947" fmla="*/ 5608 w 10000"/>
              <a:gd name="connsiteY20-948" fmla="*/ 1784 h 10000"/>
              <a:gd name="connsiteX21-949" fmla="*/ 4667 w 10000"/>
              <a:gd name="connsiteY21-950" fmla="*/ 1985 h 10000"/>
              <a:gd name="connsiteX22-951" fmla="*/ 3726 w 10000"/>
              <a:gd name="connsiteY22-952" fmla="*/ 2186 h 10000"/>
              <a:gd name="connsiteX23-953" fmla="*/ 2824 w 10000"/>
              <a:gd name="connsiteY23-954" fmla="*/ 2186 h 10000"/>
              <a:gd name="connsiteX24-955" fmla="*/ 2510 w 10000"/>
              <a:gd name="connsiteY24-956" fmla="*/ 2387 h 10000"/>
              <a:gd name="connsiteX25-957" fmla="*/ 2197 w 10000"/>
              <a:gd name="connsiteY25-958" fmla="*/ 2387 h 10000"/>
              <a:gd name="connsiteX26-959" fmla="*/ 1883 w 10000"/>
              <a:gd name="connsiteY26-960" fmla="*/ 2387 h 10000"/>
              <a:gd name="connsiteX27-961" fmla="*/ 1569 w 10000"/>
              <a:gd name="connsiteY27-962" fmla="*/ 2186 h 10000"/>
              <a:gd name="connsiteX28-963" fmla="*/ 1255 w 10000"/>
              <a:gd name="connsiteY28-964" fmla="*/ 2186 h 10000"/>
              <a:gd name="connsiteX29-965" fmla="*/ 628 w 10000"/>
              <a:gd name="connsiteY29-966" fmla="*/ 1784 h 10000"/>
              <a:gd name="connsiteX30-967" fmla="*/ 315 w 10000"/>
              <a:gd name="connsiteY30-968" fmla="*/ 1583 h 10000"/>
              <a:gd name="connsiteX31-969" fmla="*/ 0 w 10000"/>
              <a:gd name="connsiteY31-970" fmla="*/ 1381 h 10000"/>
              <a:gd name="connsiteX32-971" fmla="*/ 0 w 10000"/>
              <a:gd name="connsiteY32-972" fmla="*/ 1381 h 10000"/>
              <a:gd name="connsiteX33-973" fmla="*/ 315 w 10000"/>
              <a:gd name="connsiteY33-974" fmla="*/ 1206 h 10000"/>
              <a:gd name="connsiteX34-975" fmla="*/ 628 w 10000"/>
              <a:gd name="connsiteY34-976" fmla="*/ 1206 h 10000"/>
              <a:gd name="connsiteX35-977" fmla="*/ 1569 w 10000"/>
              <a:gd name="connsiteY35-978" fmla="*/ 1206 h 10000"/>
              <a:gd name="connsiteX36-979" fmla="*/ 1883 w 10000"/>
              <a:gd name="connsiteY36-980" fmla="*/ 1206 h 10000"/>
              <a:gd name="connsiteX37-981" fmla="*/ 2510 w 10000"/>
              <a:gd name="connsiteY37-982" fmla="*/ 1206 h 10000"/>
              <a:gd name="connsiteX38-983" fmla="*/ 3412 w 10000"/>
              <a:gd name="connsiteY38-984" fmla="*/ 1206 h 10000"/>
              <a:gd name="connsiteX39-985" fmla="*/ 4353 w 10000"/>
              <a:gd name="connsiteY39-986" fmla="*/ 1005 h 10000"/>
              <a:gd name="connsiteX40-987" fmla="*/ 5294 w 10000"/>
              <a:gd name="connsiteY40-988" fmla="*/ 804 h 10000"/>
              <a:gd name="connsiteX41-989" fmla="*/ 6236 w 10000"/>
              <a:gd name="connsiteY41-990" fmla="*/ 804 h 10000"/>
              <a:gd name="connsiteX42-991" fmla="*/ 6863 w 10000"/>
              <a:gd name="connsiteY42-992" fmla="*/ 603 h 10000"/>
              <a:gd name="connsiteX43-993" fmla="*/ 7176 w 10000"/>
              <a:gd name="connsiteY43-994" fmla="*/ 402 h 10000"/>
              <a:gd name="connsiteX44-995" fmla="*/ 7490 w 10000"/>
              <a:gd name="connsiteY44-996" fmla="*/ 202 h 10000"/>
              <a:gd name="connsiteX45-997" fmla="*/ 7804 w 10000"/>
              <a:gd name="connsiteY45-998" fmla="*/ 0 h 10000"/>
              <a:gd name="connsiteX46-999" fmla="*/ 8118 w 10000"/>
              <a:gd name="connsiteY46-1000" fmla="*/ 0 h 10000"/>
              <a:gd name="connsiteX47-1001" fmla="*/ 8118 w 10000"/>
              <a:gd name="connsiteY47-1002" fmla="*/ 202 h 10000"/>
              <a:gd name="connsiteX48-1003" fmla="*/ 8745 w 10000"/>
              <a:gd name="connsiteY48-1004" fmla="*/ 402 h 10000"/>
              <a:gd name="connsiteX49-1005" fmla="*/ 9058 w 10000"/>
              <a:gd name="connsiteY49-1006" fmla="*/ 402 h 10000"/>
              <a:gd name="connsiteX50-1007" fmla="*/ 9373 w 10000"/>
              <a:gd name="connsiteY50-1008" fmla="*/ 603 h 10000"/>
              <a:gd name="connsiteX51-1009" fmla="*/ 9687 w 10000"/>
              <a:gd name="connsiteY51-1010" fmla="*/ 804 h 10000"/>
              <a:gd name="connsiteX52-1011" fmla="*/ 10000 w 10000"/>
              <a:gd name="connsiteY52-1012" fmla="*/ 1005 h 10000"/>
              <a:gd name="connsiteX53-1013" fmla="*/ 10000 w 10000"/>
              <a:gd name="connsiteY53-1014" fmla="*/ 1206 h 10000"/>
              <a:gd name="connsiteX54-1015" fmla="*/ 9687 w 10000"/>
              <a:gd name="connsiteY54-1016" fmla="*/ 1583 h 10000"/>
              <a:gd name="connsiteX55-1017" fmla="*/ 9687 w 10000"/>
              <a:gd name="connsiteY55-1018" fmla="*/ 1784 h 10000"/>
              <a:gd name="connsiteX56-1019" fmla="*/ 9373 w 10000"/>
              <a:gd name="connsiteY56-1020" fmla="*/ 1784 h 10000"/>
              <a:gd name="connsiteX57-1021" fmla="*/ 9373 w 10000"/>
              <a:gd name="connsiteY57-1022" fmla="*/ 1985 h 10000"/>
              <a:gd name="connsiteX58-1023" fmla="*/ 9058 w 10000"/>
              <a:gd name="connsiteY58-1024" fmla="*/ 2186 h 10000"/>
              <a:gd name="connsiteX59-1025" fmla="*/ 8745 w 10000"/>
              <a:gd name="connsiteY59-1026" fmla="*/ 2387 h 10000"/>
              <a:gd name="connsiteX60-1027" fmla="*/ 8745 w 10000"/>
              <a:gd name="connsiteY60-1028" fmla="*/ 2588 h 10000"/>
              <a:gd name="connsiteX61-1029" fmla="*/ 8431 w 10000"/>
              <a:gd name="connsiteY61-1030" fmla="*/ 2991 h 10000"/>
              <a:gd name="connsiteX62-1031" fmla="*/ 8118 w 10000"/>
              <a:gd name="connsiteY62-1032" fmla="*/ 3392 h 10000"/>
              <a:gd name="connsiteX63-1033" fmla="*/ 8118 w 10000"/>
              <a:gd name="connsiteY63-1034" fmla="*/ 3996 h 10000"/>
              <a:gd name="connsiteX64-1035" fmla="*/ 7490 w 10000"/>
              <a:gd name="connsiteY64-1036" fmla="*/ 4800 h 10000"/>
              <a:gd name="connsiteX65-1037" fmla="*/ 6549 w 10000"/>
              <a:gd name="connsiteY65-1038" fmla="*/ 5804 h 10000"/>
              <a:gd name="connsiteX66-1039" fmla="*/ 5921 w 10000"/>
              <a:gd name="connsiteY66-1040" fmla="*/ 6584 h 10000"/>
              <a:gd name="connsiteX67-1041" fmla="*/ 4981 w 10000"/>
              <a:gd name="connsiteY67-1042" fmla="*/ 7388 h 10000"/>
              <a:gd name="connsiteX68-1043" fmla="*/ 4039 w 10000"/>
              <a:gd name="connsiteY68-1044" fmla="*/ 8191 h 10000"/>
              <a:gd name="connsiteX69-1045" fmla="*/ 3099 w 10000"/>
              <a:gd name="connsiteY69-1046" fmla="*/ 8794 h 10000"/>
              <a:gd name="connsiteX70-1047" fmla="*/ 2197 w 10000"/>
              <a:gd name="connsiteY70-1048" fmla="*/ 9398 h 10000"/>
              <a:gd name="connsiteX71-1049" fmla="*/ 1255 w 10000"/>
              <a:gd name="connsiteY71-1050" fmla="*/ 10000 h 10000"/>
              <a:gd name="connsiteX0-1051" fmla="*/ 1255 w 10000"/>
              <a:gd name="connsiteY0-1052" fmla="*/ 10000 h 10000"/>
              <a:gd name="connsiteX1-1053" fmla="*/ 1255 w 10000"/>
              <a:gd name="connsiteY1-1054" fmla="*/ 8994 h 10000"/>
              <a:gd name="connsiteX2-1055" fmla="*/ 2197 w 10000"/>
              <a:gd name="connsiteY2-1056" fmla="*/ 8392 h 10000"/>
              <a:gd name="connsiteX3-1057" fmla="*/ 2824 w 10000"/>
              <a:gd name="connsiteY3-1058" fmla="*/ 7588 h 10000"/>
              <a:gd name="connsiteX4-1059" fmla="*/ 3726 w 10000"/>
              <a:gd name="connsiteY4-1060" fmla="*/ 6784 h 10000"/>
              <a:gd name="connsiteX5-1061" fmla="*/ 4353 w 10000"/>
              <a:gd name="connsiteY5-1062" fmla="*/ 6006 h 10000"/>
              <a:gd name="connsiteX6-1063" fmla="*/ 5294 w 10000"/>
              <a:gd name="connsiteY6-1064" fmla="*/ 5200 h 10000"/>
              <a:gd name="connsiteX7-1065" fmla="*/ 5608 w 10000"/>
              <a:gd name="connsiteY7-1066" fmla="*/ 4397 h 10000"/>
              <a:gd name="connsiteX8-1067" fmla="*/ 6236 w 10000"/>
              <a:gd name="connsiteY8-1068" fmla="*/ 3392 h 10000"/>
              <a:gd name="connsiteX9-1069" fmla="*/ 6549 w 10000"/>
              <a:gd name="connsiteY9-1070" fmla="*/ 2991 h 10000"/>
              <a:gd name="connsiteX10-1071" fmla="*/ 6549 w 10000"/>
              <a:gd name="connsiteY10-1072" fmla="*/ 2789 h 10000"/>
              <a:gd name="connsiteX11-1073" fmla="*/ 6863 w 10000"/>
              <a:gd name="connsiteY11-1074" fmla="*/ 2387 h 10000"/>
              <a:gd name="connsiteX12-1075" fmla="*/ 6863 w 10000"/>
              <a:gd name="connsiteY12-1076" fmla="*/ 2186 h 10000"/>
              <a:gd name="connsiteX13-1077" fmla="*/ 6863 w 10000"/>
              <a:gd name="connsiteY13-1078" fmla="*/ 1985 h 10000"/>
              <a:gd name="connsiteX14-1079" fmla="*/ 6863 w 10000"/>
              <a:gd name="connsiteY14-1080" fmla="*/ 1784 h 10000"/>
              <a:gd name="connsiteX15-1081" fmla="*/ 6863 w 10000"/>
              <a:gd name="connsiteY15-1082" fmla="*/ 1583 h 10000"/>
              <a:gd name="connsiteX16-1083" fmla="*/ 6863 w 10000"/>
              <a:gd name="connsiteY16-1084" fmla="*/ 1583 h 10000"/>
              <a:gd name="connsiteX17-1085" fmla="*/ 6863 w 10000"/>
              <a:gd name="connsiteY17-1086" fmla="*/ 1583 h 10000"/>
              <a:gd name="connsiteX18-1087" fmla="*/ 6236 w 10000"/>
              <a:gd name="connsiteY18-1088" fmla="*/ 1583 h 10000"/>
              <a:gd name="connsiteX19-1089" fmla="*/ 5608 w 10000"/>
              <a:gd name="connsiteY19-1090" fmla="*/ 1784 h 10000"/>
              <a:gd name="connsiteX20-1091" fmla="*/ 4667 w 10000"/>
              <a:gd name="connsiteY20-1092" fmla="*/ 1985 h 10000"/>
              <a:gd name="connsiteX21-1093" fmla="*/ 3726 w 10000"/>
              <a:gd name="connsiteY21-1094" fmla="*/ 2186 h 10000"/>
              <a:gd name="connsiteX22-1095" fmla="*/ 2824 w 10000"/>
              <a:gd name="connsiteY22-1096" fmla="*/ 2186 h 10000"/>
              <a:gd name="connsiteX23-1097" fmla="*/ 2510 w 10000"/>
              <a:gd name="connsiteY23-1098" fmla="*/ 2387 h 10000"/>
              <a:gd name="connsiteX24-1099" fmla="*/ 2197 w 10000"/>
              <a:gd name="connsiteY24-1100" fmla="*/ 2387 h 10000"/>
              <a:gd name="connsiteX25-1101" fmla="*/ 1883 w 10000"/>
              <a:gd name="connsiteY25-1102" fmla="*/ 2387 h 10000"/>
              <a:gd name="connsiteX26-1103" fmla="*/ 1569 w 10000"/>
              <a:gd name="connsiteY26-1104" fmla="*/ 2186 h 10000"/>
              <a:gd name="connsiteX27-1105" fmla="*/ 1255 w 10000"/>
              <a:gd name="connsiteY27-1106" fmla="*/ 2186 h 10000"/>
              <a:gd name="connsiteX28-1107" fmla="*/ 628 w 10000"/>
              <a:gd name="connsiteY28-1108" fmla="*/ 1784 h 10000"/>
              <a:gd name="connsiteX29-1109" fmla="*/ 315 w 10000"/>
              <a:gd name="connsiteY29-1110" fmla="*/ 1583 h 10000"/>
              <a:gd name="connsiteX30-1111" fmla="*/ 0 w 10000"/>
              <a:gd name="connsiteY30-1112" fmla="*/ 1381 h 10000"/>
              <a:gd name="connsiteX31-1113" fmla="*/ 0 w 10000"/>
              <a:gd name="connsiteY31-1114" fmla="*/ 1381 h 10000"/>
              <a:gd name="connsiteX32-1115" fmla="*/ 315 w 10000"/>
              <a:gd name="connsiteY32-1116" fmla="*/ 1206 h 10000"/>
              <a:gd name="connsiteX33-1117" fmla="*/ 628 w 10000"/>
              <a:gd name="connsiteY33-1118" fmla="*/ 1206 h 10000"/>
              <a:gd name="connsiteX34-1119" fmla="*/ 1569 w 10000"/>
              <a:gd name="connsiteY34-1120" fmla="*/ 1206 h 10000"/>
              <a:gd name="connsiteX35-1121" fmla="*/ 1883 w 10000"/>
              <a:gd name="connsiteY35-1122" fmla="*/ 1206 h 10000"/>
              <a:gd name="connsiteX36-1123" fmla="*/ 2510 w 10000"/>
              <a:gd name="connsiteY36-1124" fmla="*/ 1206 h 10000"/>
              <a:gd name="connsiteX37-1125" fmla="*/ 3412 w 10000"/>
              <a:gd name="connsiteY37-1126" fmla="*/ 1206 h 10000"/>
              <a:gd name="connsiteX38-1127" fmla="*/ 4353 w 10000"/>
              <a:gd name="connsiteY38-1128" fmla="*/ 1005 h 10000"/>
              <a:gd name="connsiteX39-1129" fmla="*/ 5294 w 10000"/>
              <a:gd name="connsiteY39-1130" fmla="*/ 804 h 10000"/>
              <a:gd name="connsiteX40-1131" fmla="*/ 6236 w 10000"/>
              <a:gd name="connsiteY40-1132" fmla="*/ 804 h 10000"/>
              <a:gd name="connsiteX41-1133" fmla="*/ 6863 w 10000"/>
              <a:gd name="connsiteY41-1134" fmla="*/ 603 h 10000"/>
              <a:gd name="connsiteX42-1135" fmla="*/ 7176 w 10000"/>
              <a:gd name="connsiteY42-1136" fmla="*/ 402 h 10000"/>
              <a:gd name="connsiteX43-1137" fmla="*/ 7490 w 10000"/>
              <a:gd name="connsiteY43-1138" fmla="*/ 202 h 10000"/>
              <a:gd name="connsiteX44-1139" fmla="*/ 7804 w 10000"/>
              <a:gd name="connsiteY44-1140" fmla="*/ 0 h 10000"/>
              <a:gd name="connsiteX45-1141" fmla="*/ 8118 w 10000"/>
              <a:gd name="connsiteY45-1142" fmla="*/ 0 h 10000"/>
              <a:gd name="connsiteX46-1143" fmla="*/ 8118 w 10000"/>
              <a:gd name="connsiteY46-1144" fmla="*/ 202 h 10000"/>
              <a:gd name="connsiteX47-1145" fmla="*/ 8745 w 10000"/>
              <a:gd name="connsiteY47-1146" fmla="*/ 402 h 10000"/>
              <a:gd name="connsiteX48-1147" fmla="*/ 9058 w 10000"/>
              <a:gd name="connsiteY48-1148" fmla="*/ 402 h 10000"/>
              <a:gd name="connsiteX49-1149" fmla="*/ 9373 w 10000"/>
              <a:gd name="connsiteY49-1150" fmla="*/ 603 h 10000"/>
              <a:gd name="connsiteX50-1151" fmla="*/ 9687 w 10000"/>
              <a:gd name="connsiteY50-1152" fmla="*/ 804 h 10000"/>
              <a:gd name="connsiteX51-1153" fmla="*/ 10000 w 10000"/>
              <a:gd name="connsiteY51-1154" fmla="*/ 1005 h 10000"/>
              <a:gd name="connsiteX52-1155" fmla="*/ 10000 w 10000"/>
              <a:gd name="connsiteY52-1156" fmla="*/ 1206 h 10000"/>
              <a:gd name="connsiteX53-1157" fmla="*/ 9687 w 10000"/>
              <a:gd name="connsiteY53-1158" fmla="*/ 1583 h 10000"/>
              <a:gd name="connsiteX54-1159" fmla="*/ 9687 w 10000"/>
              <a:gd name="connsiteY54-1160" fmla="*/ 1784 h 10000"/>
              <a:gd name="connsiteX55-1161" fmla="*/ 9373 w 10000"/>
              <a:gd name="connsiteY55-1162" fmla="*/ 1784 h 10000"/>
              <a:gd name="connsiteX56-1163" fmla="*/ 9373 w 10000"/>
              <a:gd name="connsiteY56-1164" fmla="*/ 1985 h 10000"/>
              <a:gd name="connsiteX57-1165" fmla="*/ 9058 w 10000"/>
              <a:gd name="connsiteY57-1166" fmla="*/ 2186 h 10000"/>
              <a:gd name="connsiteX58-1167" fmla="*/ 8745 w 10000"/>
              <a:gd name="connsiteY58-1168" fmla="*/ 2387 h 10000"/>
              <a:gd name="connsiteX59-1169" fmla="*/ 8745 w 10000"/>
              <a:gd name="connsiteY59-1170" fmla="*/ 2588 h 10000"/>
              <a:gd name="connsiteX60-1171" fmla="*/ 8431 w 10000"/>
              <a:gd name="connsiteY60-1172" fmla="*/ 2991 h 10000"/>
              <a:gd name="connsiteX61-1173" fmla="*/ 8118 w 10000"/>
              <a:gd name="connsiteY61-1174" fmla="*/ 3392 h 10000"/>
              <a:gd name="connsiteX62-1175" fmla="*/ 8118 w 10000"/>
              <a:gd name="connsiteY62-1176" fmla="*/ 3996 h 10000"/>
              <a:gd name="connsiteX63-1177" fmla="*/ 7490 w 10000"/>
              <a:gd name="connsiteY63-1178" fmla="*/ 4800 h 10000"/>
              <a:gd name="connsiteX64-1179" fmla="*/ 6549 w 10000"/>
              <a:gd name="connsiteY64-1180" fmla="*/ 5804 h 10000"/>
              <a:gd name="connsiteX65-1181" fmla="*/ 5921 w 10000"/>
              <a:gd name="connsiteY65-1182" fmla="*/ 6584 h 10000"/>
              <a:gd name="connsiteX66-1183" fmla="*/ 4981 w 10000"/>
              <a:gd name="connsiteY66-1184" fmla="*/ 7388 h 10000"/>
              <a:gd name="connsiteX67-1185" fmla="*/ 4039 w 10000"/>
              <a:gd name="connsiteY67-1186" fmla="*/ 8191 h 10000"/>
              <a:gd name="connsiteX68-1187" fmla="*/ 3099 w 10000"/>
              <a:gd name="connsiteY68-1188" fmla="*/ 8794 h 10000"/>
              <a:gd name="connsiteX69-1189" fmla="*/ 2197 w 10000"/>
              <a:gd name="connsiteY69-1190" fmla="*/ 9398 h 10000"/>
              <a:gd name="connsiteX70-1191" fmla="*/ 1255 w 10000"/>
              <a:gd name="connsiteY70-1192" fmla="*/ 10000 h 10000"/>
              <a:gd name="connsiteX0-1193" fmla="*/ 1255 w 10000"/>
              <a:gd name="connsiteY0-1194" fmla="*/ 10000 h 10000"/>
              <a:gd name="connsiteX1-1195" fmla="*/ 1255 w 10000"/>
              <a:gd name="connsiteY1-1196" fmla="*/ 8994 h 10000"/>
              <a:gd name="connsiteX2-1197" fmla="*/ 2197 w 10000"/>
              <a:gd name="connsiteY2-1198" fmla="*/ 8392 h 10000"/>
              <a:gd name="connsiteX3-1199" fmla="*/ 2824 w 10000"/>
              <a:gd name="connsiteY3-1200" fmla="*/ 7588 h 10000"/>
              <a:gd name="connsiteX4-1201" fmla="*/ 3726 w 10000"/>
              <a:gd name="connsiteY4-1202" fmla="*/ 6784 h 10000"/>
              <a:gd name="connsiteX5-1203" fmla="*/ 4353 w 10000"/>
              <a:gd name="connsiteY5-1204" fmla="*/ 6006 h 10000"/>
              <a:gd name="connsiteX6-1205" fmla="*/ 5294 w 10000"/>
              <a:gd name="connsiteY6-1206" fmla="*/ 5200 h 10000"/>
              <a:gd name="connsiteX7-1207" fmla="*/ 5608 w 10000"/>
              <a:gd name="connsiteY7-1208" fmla="*/ 4397 h 10000"/>
              <a:gd name="connsiteX8-1209" fmla="*/ 6236 w 10000"/>
              <a:gd name="connsiteY8-1210" fmla="*/ 3392 h 10000"/>
              <a:gd name="connsiteX9-1211" fmla="*/ 6549 w 10000"/>
              <a:gd name="connsiteY9-1212" fmla="*/ 2991 h 10000"/>
              <a:gd name="connsiteX10-1213" fmla="*/ 6549 w 10000"/>
              <a:gd name="connsiteY10-1214" fmla="*/ 2789 h 10000"/>
              <a:gd name="connsiteX11-1215" fmla="*/ 6863 w 10000"/>
              <a:gd name="connsiteY11-1216" fmla="*/ 2387 h 10000"/>
              <a:gd name="connsiteX12-1217" fmla="*/ 6863 w 10000"/>
              <a:gd name="connsiteY12-1218" fmla="*/ 2186 h 10000"/>
              <a:gd name="connsiteX13-1219" fmla="*/ 6863 w 10000"/>
              <a:gd name="connsiteY13-1220" fmla="*/ 1985 h 10000"/>
              <a:gd name="connsiteX14-1221" fmla="*/ 6863 w 10000"/>
              <a:gd name="connsiteY14-1222" fmla="*/ 1784 h 10000"/>
              <a:gd name="connsiteX15-1223" fmla="*/ 6863 w 10000"/>
              <a:gd name="connsiteY15-1224" fmla="*/ 1583 h 10000"/>
              <a:gd name="connsiteX16-1225" fmla="*/ 6863 w 10000"/>
              <a:gd name="connsiteY16-1226" fmla="*/ 1583 h 10000"/>
              <a:gd name="connsiteX17-1227" fmla="*/ 6863 w 10000"/>
              <a:gd name="connsiteY17-1228" fmla="*/ 1583 h 10000"/>
              <a:gd name="connsiteX18-1229" fmla="*/ 6236 w 10000"/>
              <a:gd name="connsiteY18-1230" fmla="*/ 1583 h 10000"/>
              <a:gd name="connsiteX19-1231" fmla="*/ 5608 w 10000"/>
              <a:gd name="connsiteY19-1232" fmla="*/ 1784 h 10000"/>
              <a:gd name="connsiteX20-1233" fmla="*/ 4667 w 10000"/>
              <a:gd name="connsiteY20-1234" fmla="*/ 1985 h 10000"/>
              <a:gd name="connsiteX21-1235" fmla="*/ 3726 w 10000"/>
              <a:gd name="connsiteY21-1236" fmla="*/ 2186 h 10000"/>
              <a:gd name="connsiteX22-1237" fmla="*/ 2824 w 10000"/>
              <a:gd name="connsiteY22-1238" fmla="*/ 2186 h 10000"/>
              <a:gd name="connsiteX23-1239" fmla="*/ 2510 w 10000"/>
              <a:gd name="connsiteY23-1240" fmla="*/ 2387 h 10000"/>
              <a:gd name="connsiteX24-1241" fmla="*/ 2197 w 10000"/>
              <a:gd name="connsiteY24-1242" fmla="*/ 2387 h 10000"/>
              <a:gd name="connsiteX25-1243" fmla="*/ 1883 w 10000"/>
              <a:gd name="connsiteY25-1244" fmla="*/ 2387 h 10000"/>
              <a:gd name="connsiteX26-1245" fmla="*/ 1569 w 10000"/>
              <a:gd name="connsiteY26-1246" fmla="*/ 2186 h 10000"/>
              <a:gd name="connsiteX27-1247" fmla="*/ 1255 w 10000"/>
              <a:gd name="connsiteY27-1248" fmla="*/ 2186 h 10000"/>
              <a:gd name="connsiteX28-1249" fmla="*/ 628 w 10000"/>
              <a:gd name="connsiteY28-1250" fmla="*/ 1784 h 10000"/>
              <a:gd name="connsiteX29-1251" fmla="*/ 315 w 10000"/>
              <a:gd name="connsiteY29-1252" fmla="*/ 1583 h 10000"/>
              <a:gd name="connsiteX30-1253" fmla="*/ 0 w 10000"/>
              <a:gd name="connsiteY30-1254" fmla="*/ 1381 h 10000"/>
              <a:gd name="connsiteX31-1255" fmla="*/ 0 w 10000"/>
              <a:gd name="connsiteY31-1256" fmla="*/ 1381 h 10000"/>
              <a:gd name="connsiteX32-1257" fmla="*/ 315 w 10000"/>
              <a:gd name="connsiteY32-1258" fmla="*/ 1206 h 10000"/>
              <a:gd name="connsiteX33-1259" fmla="*/ 628 w 10000"/>
              <a:gd name="connsiteY33-1260" fmla="*/ 1206 h 10000"/>
              <a:gd name="connsiteX34-1261" fmla="*/ 1569 w 10000"/>
              <a:gd name="connsiteY34-1262" fmla="*/ 1206 h 10000"/>
              <a:gd name="connsiteX35-1263" fmla="*/ 1883 w 10000"/>
              <a:gd name="connsiteY35-1264" fmla="*/ 1206 h 10000"/>
              <a:gd name="connsiteX36-1265" fmla="*/ 2510 w 10000"/>
              <a:gd name="connsiteY36-1266" fmla="*/ 1206 h 10000"/>
              <a:gd name="connsiteX37-1267" fmla="*/ 3412 w 10000"/>
              <a:gd name="connsiteY37-1268" fmla="*/ 1206 h 10000"/>
              <a:gd name="connsiteX38-1269" fmla="*/ 4353 w 10000"/>
              <a:gd name="connsiteY38-1270" fmla="*/ 1005 h 10000"/>
              <a:gd name="connsiteX39-1271" fmla="*/ 5294 w 10000"/>
              <a:gd name="connsiteY39-1272" fmla="*/ 804 h 10000"/>
              <a:gd name="connsiteX40-1273" fmla="*/ 6236 w 10000"/>
              <a:gd name="connsiteY40-1274" fmla="*/ 804 h 10000"/>
              <a:gd name="connsiteX41-1275" fmla="*/ 6863 w 10000"/>
              <a:gd name="connsiteY41-1276" fmla="*/ 603 h 10000"/>
              <a:gd name="connsiteX42-1277" fmla="*/ 7176 w 10000"/>
              <a:gd name="connsiteY42-1278" fmla="*/ 402 h 10000"/>
              <a:gd name="connsiteX43-1279" fmla="*/ 7490 w 10000"/>
              <a:gd name="connsiteY43-1280" fmla="*/ 202 h 10000"/>
              <a:gd name="connsiteX44-1281" fmla="*/ 7804 w 10000"/>
              <a:gd name="connsiteY44-1282" fmla="*/ 0 h 10000"/>
              <a:gd name="connsiteX45-1283" fmla="*/ 8118 w 10000"/>
              <a:gd name="connsiteY45-1284" fmla="*/ 0 h 10000"/>
              <a:gd name="connsiteX46-1285" fmla="*/ 8118 w 10000"/>
              <a:gd name="connsiteY46-1286" fmla="*/ 202 h 10000"/>
              <a:gd name="connsiteX47-1287" fmla="*/ 8745 w 10000"/>
              <a:gd name="connsiteY47-1288" fmla="*/ 402 h 10000"/>
              <a:gd name="connsiteX48-1289" fmla="*/ 9058 w 10000"/>
              <a:gd name="connsiteY48-1290" fmla="*/ 402 h 10000"/>
              <a:gd name="connsiteX49-1291" fmla="*/ 9373 w 10000"/>
              <a:gd name="connsiteY49-1292" fmla="*/ 603 h 10000"/>
              <a:gd name="connsiteX50-1293" fmla="*/ 9687 w 10000"/>
              <a:gd name="connsiteY50-1294" fmla="*/ 804 h 10000"/>
              <a:gd name="connsiteX51-1295" fmla="*/ 10000 w 10000"/>
              <a:gd name="connsiteY51-1296" fmla="*/ 1005 h 10000"/>
              <a:gd name="connsiteX52-1297" fmla="*/ 10000 w 10000"/>
              <a:gd name="connsiteY52-1298" fmla="*/ 1206 h 10000"/>
              <a:gd name="connsiteX53-1299" fmla="*/ 9687 w 10000"/>
              <a:gd name="connsiteY53-1300" fmla="*/ 1583 h 10000"/>
              <a:gd name="connsiteX54-1301" fmla="*/ 9687 w 10000"/>
              <a:gd name="connsiteY54-1302" fmla="*/ 1784 h 10000"/>
              <a:gd name="connsiteX55-1303" fmla="*/ 9373 w 10000"/>
              <a:gd name="connsiteY55-1304" fmla="*/ 1784 h 10000"/>
              <a:gd name="connsiteX56-1305" fmla="*/ 9373 w 10000"/>
              <a:gd name="connsiteY56-1306" fmla="*/ 1985 h 10000"/>
              <a:gd name="connsiteX57-1307" fmla="*/ 9058 w 10000"/>
              <a:gd name="connsiteY57-1308" fmla="*/ 2186 h 10000"/>
              <a:gd name="connsiteX58-1309" fmla="*/ 8745 w 10000"/>
              <a:gd name="connsiteY58-1310" fmla="*/ 2387 h 10000"/>
              <a:gd name="connsiteX59-1311" fmla="*/ 8745 w 10000"/>
              <a:gd name="connsiteY59-1312" fmla="*/ 2588 h 10000"/>
              <a:gd name="connsiteX60-1313" fmla="*/ 8431 w 10000"/>
              <a:gd name="connsiteY60-1314" fmla="*/ 2991 h 10000"/>
              <a:gd name="connsiteX61-1315" fmla="*/ 8118 w 10000"/>
              <a:gd name="connsiteY61-1316" fmla="*/ 3392 h 10000"/>
              <a:gd name="connsiteX62-1317" fmla="*/ 8118 w 10000"/>
              <a:gd name="connsiteY62-1318" fmla="*/ 3996 h 10000"/>
              <a:gd name="connsiteX63-1319" fmla="*/ 7490 w 10000"/>
              <a:gd name="connsiteY63-1320" fmla="*/ 4800 h 10000"/>
              <a:gd name="connsiteX64-1321" fmla="*/ 6549 w 10000"/>
              <a:gd name="connsiteY64-1322" fmla="*/ 5804 h 10000"/>
              <a:gd name="connsiteX65-1323" fmla="*/ 5921 w 10000"/>
              <a:gd name="connsiteY65-1324" fmla="*/ 6584 h 10000"/>
              <a:gd name="connsiteX66-1325" fmla="*/ 4981 w 10000"/>
              <a:gd name="connsiteY66-1326" fmla="*/ 7388 h 10000"/>
              <a:gd name="connsiteX67-1327" fmla="*/ 4039 w 10000"/>
              <a:gd name="connsiteY67-1328" fmla="*/ 8191 h 10000"/>
              <a:gd name="connsiteX68-1329" fmla="*/ 3099 w 10000"/>
              <a:gd name="connsiteY68-1330" fmla="*/ 8794 h 10000"/>
              <a:gd name="connsiteX69-1331" fmla="*/ 2197 w 10000"/>
              <a:gd name="connsiteY69-1332" fmla="*/ 9398 h 10000"/>
              <a:gd name="connsiteX0-1333" fmla="*/ 1255 w 10000"/>
              <a:gd name="connsiteY0-1334" fmla="*/ 10000 h 10000"/>
              <a:gd name="connsiteX1-1335" fmla="*/ 1255 w 10000"/>
              <a:gd name="connsiteY1-1336" fmla="*/ 8994 h 10000"/>
              <a:gd name="connsiteX2-1337" fmla="*/ 2197 w 10000"/>
              <a:gd name="connsiteY2-1338" fmla="*/ 8392 h 10000"/>
              <a:gd name="connsiteX3-1339" fmla="*/ 2824 w 10000"/>
              <a:gd name="connsiteY3-1340" fmla="*/ 7588 h 10000"/>
              <a:gd name="connsiteX4-1341" fmla="*/ 3726 w 10000"/>
              <a:gd name="connsiteY4-1342" fmla="*/ 6784 h 10000"/>
              <a:gd name="connsiteX5-1343" fmla="*/ 4353 w 10000"/>
              <a:gd name="connsiteY5-1344" fmla="*/ 6006 h 10000"/>
              <a:gd name="connsiteX6-1345" fmla="*/ 5294 w 10000"/>
              <a:gd name="connsiteY6-1346" fmla="*/ 5200 h 10000"/>
              <a:gd name="connsiteX7-1347" fmla="*/ 5608 w 10000"/>
              <a:gd name="connsiteY7-1348" fmla="*/ 4397 h 10000"/>
              <a:gd name="connsiteX8-1349" fmla="*/ 6236 w 10000"/>
              <a:gd name="connsiteY8-1350" fmla="*/ 3392 h 10000"/>
              <a:gd name="connsiteX9-1351" fmla="*/ 6549 w 10000"/>
              <a:gd name="connsiteY9-1352" fmla="*/ 2991 h 10000"/>
              <a:gd name="connsiteX10-1353" fmla="*/ 6549 w 10000"/>
              <a:gd name="connsiteY10-1354" fmla="*/ 2789 h 10000"/>
              <a:gd name="connsiteX11-1355" fmla="*/ 6863 w 10000"/>
              <a:gd name="connsiteY11-1356" fmla="*/ 2387 h 10000"/>
              <a:gd name="connsiteX12-1357" fmla="*/ 6863 w 10000"/>
              <a:gd name="connsiteY12-1358" fmla="*/ 2186 h 10000"/>
              <a:gd name="connsiteX13-1359" fmla="*/ 6863 w 10000"/>
              <a:gd name="connsiteY13-1360" fmla="*/ 1985 h 10000"/>
              <a:gd name="connsiteX14-1361" fmla="*/ 6863 w 10000"/>
              <a:gd name="connsiteY14-1362" fmla="*/ 1784 h 10000"/>
              <a:gd name="connsiteX15-1363" fmla="*/ 6863 w 10000"/>
              <a:gd name="connsiteY15-1364" fmla="*/ 1583 h 10000"/>
              <a:gd name="connsiteX16-1365" fmla="*/ 6863 w 10000"/>
              <a:gd name="connsiteY16-1366" fmla="*/ 1583 h 10000"/>
              <a:gd name="connsiteX17-1367" fmla="*/ 6863 w 10000"/>
              <a:gd name="connsiteY17-1368" fmla="*/ 1583 h 10000"/>
              <a:gd name="connsiteX18-1369" fmla="*/ 6236 w 10000"/>
              <a:gd name="connsiteY18-1370" fmla="*/ 1583 h 10000"/>
              <a:gd name="connsiteX19-1371" fmla="*/ 5608 w 10000"/>
              <a:gd name="connsiteY19-1372" fmla="*/ 1784 h 10000"/>
              <a:gd name="connsiteX20-1373" fmla="*/ 4667 w 10000"/>
              <a:gd name="connsiteY20-1374" fmla="*/ 1985 h 10000"/>
              <a:gd name="connsiteX21-1375" fmla="*/ 3726 w 10000"/>
              <a:gd name="connsiteY21-1376" fmla="*/ 2186 h 10000"/>
              <a:gd name="connsiteX22-1377" fmla="*/ 2824 w 10000"/>
              <a:gd name="connsiteY22-1378" fmla="*/ 2186 h 10000"/>
              <a:gd name="connsiteX23-1379" fmla="*/ 2510 w 10000"/>
              <a:gd name="connsiteY23-1380" fmla="*/ 2387 h 10000"/>
              <a:gd name="connsiteX24-1381" fmla="*/ 2197 w 10000"/>
              <a:gd name="connsiteY24-1382" fmla="*/ 2387 h 10000"/>
              <a:gd name="connsiteX25-1383" fmla="*/ 1883 w 10000"/>
              <a:gd name="connsiteY25-1384" fmla="*/ 2387 h 10000"/>
              <a:gd name="connsiteX26-1385" fmla="*/ 1569 w 10000"/>
              <a:gd name="connsiteY26-1386" fmla="*/ 2186 h 10000"/>
              <a:gd name="connsiteX27-1387" fmla="*/ 1255 w 10000"/>
              <a:gd name="connsiteY27-1388" fmla="*/ 2186 h 10000"/>
              <a:gd name="connsiteX28-1389" fmla="*/ 628 w 10000"/>
              <a:gd name="connsiteY28-1390" fmla="*/ 1784 h 10000"/>
              <a:gd name="connsiteX29-1391" fmla="*/ 315 w 10000"/>
              <a:gd name="connsiteY29-1392" fmla="*/ 1583 h 10000"/>
              <a:gd name="connsiteX30-1393" fmla="*/ 0 w 10000"/>
              <a:gd name="connsiteY30-1394" fmla="*/ 1381 h 10000"/>
              <a:gd name="connsiteX31-1395" fmla="*/ 0 w 10000"/>
              <a:gd name="connsiteY31-1396" fmla="*/ 1381 h 10000"/>
              <a:gd name="connsiteX32-1397" fmla="*/ 315 w 10000"/>
              <a:gd name="connsiteY32-1398" fmla="*/ 1206 h 10000"/>
              <a:gd name="connsiteX33-1399" fmla="*/ 628 w 10000"/>
              <a:gd name="connsiteY33-1400" fmla="*/ 1206 h 10000"/>
              <a:gd name="connsiteX34-1401" fmla="*/ 1569 w 10000"/>
              <a:gd name="connsiteY34-1402" fmla="*/ 1206 h 10000"/>
              <a:gd name="connsiteX35-1403" fmla="*/ 1883 w 10000"/>
              <a:gd name="connsiteY35-1404" fmla="*/ 1206 h 10000"/>
              <a:gd name="connsiteX36-1405" fmla="*/ 2510 w 10000"/>
              <a:gd name="connsiteY36-1406" fmla="*/ 1206 h 10000"/>
              <a:gd name="connsiteX37-1407" fmla="*/ 3412 w 10000"/>
              <a:gd name="connsiteY37-1408" fmla="*/ 1206 h 10000"/>
              <a:gd name="connsiteX38-1409" fmla="*/ 4353 w 10000"/>
              <a:gd name="connsiteY38-1410" fmla="*/ 1005 h 10000"/>
              <a:gd name="connsiteX39-1411" fmla="*/ 5294 w 10000"/>
              <a:gd name="connsiteY39-1412" fmla="*/ 804 h 10000"/>
              <a:gd name="connsiteX40-1413" fmla="*/ 6236 w 10000"/>
              <a:gd name="connsiteY40-1414" fmla="*/ 804 h 10000"/>
              <a:gd name="connsiteX41-1415" fmla="*/ 6863 w 10000"/>
              <a:gd name="connsiteY41-1416" fmla="*/ 603 h 10000"/>
              <a:gd name="connsiteX42-1417" fmla="*/ 7176 w 10000"/>
              <a:gd name="connsiteY42-1418" fmla="*/ 402 h 10000"/>
              <a:gd name="connsiteX43-1419" fmla="*/ 7490 w 10000"/>
              <a:gd name="connsiteY43-1420" fmla="*/ 202 h 10000"/>
              <a:gd name="connsiteX44-1421" fmla="*/ 7804 w 10000"/>
              <a:gd name="connsiteY44-1422" fmla="*/ 0 h 10000"/>
              <a:gd name="connsiteX45-1423" fmla="*/ 8118 w 10000"/>
              <a:gd name="connsiteY45-1424" fmla="*/ 0 h 10000"/>
              <a:gd name="connsiteX46-1425" fmla="*/ 8118 w 10000"/>
              <a:gd name="connsiteY46-1426" fmla="*/ 202 h 10000"/>
              <a:gd name="connsiteX47-1427" fmla="*/ 8745 w 10000"/>
              <a:gd name="connsiteY47-1428" fmla="*/ 402 h 10000"/>
              <a:gd name="connsiteX48-1429" fmla="*/ 9058 w 10000"/>
              <a:gd name="connsiteY48-1430" fmla="*/ 402 h 10000"/>
              <a:gd name="connsiteX49-1431" fmla="*/ 9373 w 10000"/>
              <a:gd name="connsiteY49-1432" fmla="*/ 603 h 10000"/>
              <a:gd name="connsiteX50-1433" fmla="*/ 9687 w 10000"/>
              <a:gd name="connsiteY50-1434" fmla="*/ 804 h 10000"/>
              <a:gd name="connsiteX51-1435" fmla="*/ 10000 w 10000"/>
              <a:gd name="connsiteY51-1436" fmla="*/ 1005 h 10000"/>
              <a:gd name="connsiteX52-1437" fmla="*/ 10000 w 10000"/>
              <a:gd name="connsiteY52-1438" fmla="*/ 1206 h 10000"/>
              <a:gd name="connsiteX53-1439" fmla="*/ 9687 w 10000"/>
              <a:gd name="connsiteY53-1440" fmla="*/ 1583 h 10000"/>
              <a:gd name="connsiteX54-1441" fmla="*/ 9687 w 10000"/>
              <a:gd name="connsiteY54-1442" fmla="*/ 1784 h 10000"/>
              <a:gd name="connsiteX55-1443" fmla="*/ 9373 w 10000"/>
              <a:gd name="connsiteY55-1444" fmla="*/ 1784 h 10000"/>
              <a:gd name="connsiteX56-1445" fmla="*/ 9373 w 10000"/>
              <a:gd name="connsiteY56-1446" fmla="*/ 1985 h 10000"/>
              <a:gd name="connsiteX57-1447" fmla="*/ 9058 w 10000"/>
              <a:gd name="connsiteY57-1448" fmla="*/ 2186 h 10000"/>
              <a:gd name="connsiteX58-1449" fmla="*/ 8745 w 10000"/>
              <a:gd name="connsiteY58-1450" fmla="*/ 2387 h 10000"/>
              <a:gd name="connsiteX59-1451" fmla="*/ 8745 w 10000"/>
              <a:gd name="connsiteY59-1452" fmla="*/ 2588 h 10000"/>
              <a:gd name="connsiteX60-1453" fmla="*/ 8431 w 10000"/>
              <a:gd name="connsiteY60-1454" fmla="*/ 2991 h 10000"/>
              <a:gd name="connsiteX61-1455" fmla="*/ 8118 w 10000"/>
              <a:gd name="connsiteY61-1456" fmla="*/ 3392 h 10000"/>
              <a:gd name="connsiteX62-1457" fmla="*/ 8118 w 10000"/>
              <a:gd name="connsiteY62-1458" fmla="*/ 3996 h 10000"/>
              <a:gd name="connsiteX63-1459" fmla="*/ 7490 w 10000"/>
              <a:gd name="connsiteY63-1460" fmla="*/ 4800 h 10000"/>
              <a:gd name="connsiteX64-1461" fmla="*/ 6549 w 10000"/>
              <a:gd name="connsiteY64-1462" fmla="*/ 5804 h 10000"/>
              <a:gd name="connsiteX65-1463" fmla="*/ 5921 w 10000"/>
              <a:gd name="connsiteY65-1464" fmla="*/ 6584 h 10000"/>
              <a:gd name="connsiteX66-1465" fmla="*/ 4981 w 10000"/>
              <a:gd name="connsiteY66-1466" fmla="*/ 7388 h 10000"/>
              <a:gd name="connsiteX67-1467" fmla="*/ 4039 w 10000"/>
              <a:gd name="connsiteY67-1468" fmla="*/ 8191 h 10000"/>
              <a:gd name="connsiteX68-1469" fmla="*/ 3099 w 10000"/>
              <a:gd name="connsiteY68-1470" fmla="*/ 8794 h 10000"/>
              <a:gd name="connsiteX0-1471" fmla="*/ 1255 w 10000"/>
              <a:gd name="connsiteY0-1472" fmla="*/ 10000 h 10000"/>
              <a:gd name="connsiteX1-1473" fmla="*/ 2197 w 10000"/>
              <a:gd name="connsiteY1-1474" fmla="*/ 8392 h 10000"/>
              <a:gd name="connsiteX2-1475" fmla="*/ 2824 w 10000"/>
              <a:gd name="connsiteY2-1476" fmla="*/ 7588 h 10000"/>
              <a:gd name="connsiteX3-1477" fmla="*/ 3726 w 10000"/>
              <a:gd name="connsiteY3-1478" fmla="*/ 6784 h 10000"/>
              <a:gd name="connsiteX4-1479" fmla="*/ 4353 w 10000"/>
              <a:gd name="connsiteY4-1480" fmla="*/ 6006 h 10000"/>
              <a:gd name="connsiteX5-1481" fmla="*/ 5294 w 10000"/>
              <a:gd name="connsiteY5-1482" fmla="*/ 5200 h 10000"/>
              <a:gd name="connsiteX6-1483" fmla="*/ 5608 w 10000"/>
              <a:gd name="connsiteY6-1484" fmla="*/ 4397 h 10000"/>
              <a:gd name="connsiteX7-1485" fmla="*/ 6236 w 10000"/>
              <a:gd name="connsiteY7-1486" fmla="*/ 3392 h 10000"/>
              <a:gd name="connsiteX8-1487" fmla="*/ 6549 w 10000"/>
              <a:gd name="connsiteY8-1488" fmla="*/ 2991 h 10000"/>
              <a:gd name="connsiteX9-1489" fmla="*/ 6549 w 10000"/>
              <a:gd name="connsiteY9-1490" fmla="*/ 2789 h 10000"/>
              <a:gd name="connsiteX10-1491" fmla="*/ 6863 w 10000"/>
              <a:gd name="connsiteY10-1492" fmla="*/ 2387 h 10000"/>
              <a:gd name="connsiteX11-1493" fmla="*/ 6863 w 10000"/>
              <a:gd name="connsiteY11-1494" fmla="*/ 2186 h 10000"/>
              <a:gd name="connsiteX12-1495" fmla="*/ 6863 w 10000"/>
              <a:gd name="connsiteY12-1496" fmla="*/ 1985 h 10000"/>
              <a:gd name="connsiteX13-1497" fmla="*/ 6863 w 10000"/>
              <a:gd name="connsiteY13-1498" fmla="*/ 1784 h 10000"/>
              <a:gd name="connsiteX14-1499" fmla="*/ 6863 w 10000"/>
              <a:gd name="connsiteY14-1500" fmla="*/ 1583 h 10000"/>
              <a:gd name="connsiteX15-1501" fmla="*/ 6863 w 10000"/>
              <a:gd name="connsiteY15-1502" fmla="*/ 1583 h 10000"/>
              <a:gd name="connsiteX16-1503" fmla="*/ 6863 w 10000"/>
              <a:gd name="connsiteY16-1504" fmla="*/ 1583 h 10000"/>
              <a:gd name="connsiteX17-1505" fmla="*/ 6236 w 10000"/>
              <a:gd name="connsiteY17-1506" fmla="*/ 1583 h 10000"/>
              <a:gd name="connsiteX18-1507" fmla="*/ 5608 w 10000"/>
              <a:gd name="connsiteY18-1508" fmla="*/ 1784 h 10000"/>
              <a:gd name="connsiteX19-1509" fmla="*/ 4667 w 10000"/>
              <a:gd name="connsiteY19-1510" fmla="*/ 1985 h 10000"/>
              <a:gd name="connsiteX20-1511" fmla="*/ 3726 w 10000"/>
              <a:gd name="connsiteY20-1512" fmla="*/ 2186 h 10000"/>
              <a:gd name="connsiteX21-1513" fmla="*/ 2824 w 10000"/>
              <a:gd name="connsiteY21-1514" fmla="*/ 2186 h 10000"/>
              <a:gd name="connsiteX22-1515" fmla="*/ 2510 w 10000"/>
              <a:gd name="connsiteY22-1516" fmla="*/ 2387 h 10000"/>
              <a:gd name="connsiteX23-1517" fmla="*/ 2197 w 10000"/>
              <a:gd name="connsiteY23-1518" fmla="*/ 2387 h 10000"/>
              <a:gd name="connsiteX24-1519" fmla="*/ 1883 w 10000"/>
              <a:gd name="connsiteY24-1520" fmla="*/ 2387 h 10000"/>
              <a:gd name="connsiteX25-1521" fmla="*/ 1569 w 10000"/>
              <a:gd name="connsiteY25-1522" fmla="*/ 2186 h 10000"/>
              <a:gd name="connsiteX26-1523" fmla="*/ 1255 w 10000"/>
              <a:gd name="connsiteY26-1524" fmla="*/ 2186 h 10000"/>
              <a:gd name="connsiteX27-1525" fmla="*/ 628 w 10000"/>
              <a:gd name="connsiteY27-1526" fmla="*/ 1784 h 10000"/>
              <a:gd name="connsiteX28-1527" fmla="*/ 315 w 10000"/>
              <a:gd name="connsiteY28-1528" fmla="*/ 1583 h 10000"/>
              <a:gd name="connsiteX29-1529" fmla="*/ 0 w 10000"/>
              <a:gd name="connsiteY29-1530" fmla="*/ 1381 h 10000"/>
              <a:gd name="connsiteX30-1531" fmla="*/ 0 w 10000"/>
              <a:gd name="connsiteY30-1532" fmla="*/ 1381 h 10000"/>
              <a:gd name="connsiteX31-1533" fmla="*/ 315 w 10000"/>
              <a:gd name="connsiteY31-1534" fmla="*/ 1206 h 10000"/>
              <a:gd name="connsiteX32-1535" fmla="*/ 628 w 10000"/>
              <a:gd name="connsiteY32-1536" fmla="*/ 1206 h 10000"/>
              <a:gd name="connsiteX33-1537" fmla="*/ 1569 w 10000"/>
              <a:gd name="connsiteY33-1538" fmla="*/ 1206 h 10000"/>
              <a:gd name="connsiteX34-1539" fmla="*/ 1883 w 10000"/>
              <a:gd name="connsiteY34-1540" fmla="*/ 1206 h 10000"/>
              <a:gd name="connsiteX35-1541" fmla="*/ 2510 w 10000"/>
              <a:gd name="connsiteY35-1542" fmla="*/ 1206 h 10000"/>
              <a:gd name="connsiteX36-1543" fmla="*/ 3412 w 10000"/>
              <a:gd name="connsiteY36-1544" fmla="*/ 1206 h 10000"/>
              <a:gd name="connsiteX37-1545" fmla="*/ 4353 w 10000"/>
              <a:gd name="connsiteY37-1546" fmla="*/ 1005 h 10000"/>
              <a:gd name="connsiteX38-1547" fmla="*/ 5294 w 10000"/>
              <a:gd name="connsiteY38-1548" fmla="*/ 804 h 10000"/>
              <a:gd name="connsiteX39-1549" fmla="*/ 6236 w 10000"/>
              <a:gd name="connsiteY39-1550" fmla="*/ 804 h 10000"/>
              <a:gd name="connsiteX40-1551" fmla="*/ 6863 w 10000"/>
              <a:gd name="connsiteY40-1552" fmla="*/ 603 h 10000"/>
              <a:gd name="connsiteX41-1553" fmla="*/ 7176 w 10000"/>
              <a:gd name="connsiteY41-1554" fmla="*/ 402 h 10000"/>
              <a:gd name="connsiteX42-1555" fmla="*/ 7490 w 10000"/>
              <a:gd name="connsiteY42-1556" fmla="*/ 202 h 10000"/>
              <a:gd name="connsiteX43-1557" fmla="*/ 7804 w 10000"/>
              <a:gd name="connsiteY43-1558" fmla="*/ 0 h 10000"/>
              <a:gd name="connsiteX44-1559" fmla="*/ 8118 w 10000"/>
              <a:gd name="connsiteY44-1560" fmla="*/ 0 h 10000"/>
              <a:gd name="connsiteX45-1561" fmla="*/ 8118 w 10000"/>
              <a:gd name="connsiteY45-1562" fmla="*/ 202 h 10000"/>
              <a:gd name="connsiteX46-1563" fmla="*/ 8745 w 10000"/>
              <a:gd name="connsiteY46-1564" fmla="*/ 402 h 10000"/>
              <a:gd name="connsiteX47-1565" fmla="*/ 9058 w 10000"/>
              <a:gd name="connsiteY47-1566" fmla="*/ 402 h 10000"/>
              <a:gd name="connsiteX48-1567" fmla="*/ 9373 w 10000"/>
              <a:gd name="connsiteY48-1568" fmla="*/ 603 h 10000"/>
              <a:gd name="connsiteX49-1569" fmla="*/ 9687 w 10000"/>
              <a:gd name="connsiteY49-1570" fmla="*/ 804 h 10000"/>
              <a:gd name="connsiteX50-1571" fmla="*/ 10000 w 10000"/>
              <a:gd name="connsiteY50-1572" fmla="*/ 1005 h 10000"/>
              <a:gd name="connsiteX51-1573" fmla="*/ 10000 w 10000"/>
              <a:gd name="connsiteY51-1574" fmla="*/ 1206 h 10000"/>
              <a:gd name="connsiteX52-1575" fmla="*/ 9687 w 10000"/>
              <a:gd name="connsiteY52-1576" fmla="*/ 1583 h 10000"/>
              <a:gd name="connsiteX53-1577" fmla="*/ 9687 w 10000"/>
              <a:gd name="connsiteY53-1578" fmla="*/ 1784 h 10000"/>
              <a:gd name="connsiteX54-1579" fmla="*/ 9373 w 10000"/>
              <a:gd name="connsiteY54-1580" fmla="*/ 1784 h 10000"/>
              <a:gd name="connsiteX55-1581" fmla="*/ 9373 w 10000"/>
              <a:gd name="connsiteY55-1582" fmla="*/ 1985 h 10000"/>
              <a:gd name="connsiteX56-1583" fmla="*/ 9058 w 10000"/>
              <a:gd name="connsiteY56-1584" fmla="*/ 2186 h 10000"/>
              <a:gd name="connsiteX57-1585" fmla="*/ 8745 w 10000"/>
              <a:gd name="connsiteY57-1586" fmla="*/ 2387 h 10000"/>
              <a:gd name="connsiteX58-1587" fmla="*/ 8745 w 10000"/>
              <a:gd name="connsiteY58-1588" fmla="*/ 2588 h 10000"/>
              <a:gd name="connsiteX59-1589" fmla="*/ 8431 w 10000"/>
              <a:gd name="connsiteY59-1590" fmla="*/ 2991 h 10000"/>
              <a:gd name="connsiteX60-1591" fmla="*/ 8118 w 10000"/>
              <a:gd name="connsiteY60-1592" fmla="*/ 3392 h 10000"/>
              <a:gd name="connsiteX61-1593" fmla="*/ 8118 w 10000"/>
              <a:gd name="connsiteY61-1594" fmla="*/ 3996 h 10000"/>
              <a:gd name="connsiteX62-1595" fmla="*/ 7490 w 10000"/>
              <a:gd name="connsiteY62-1596" fmla="*/ 4800 h 10000"/>
              <a:gd name="connsiteX63-1597" fmla="*/ 6549 w 10000"/>
              <a:gd name="connsiteY63-1598" fmla="*/ 5804 h 10000"/>
              <a:gd name="connsiteX64-1599" fmla="*/ 5921 w 10000"/>
              <a:gd name="connsiteY64-1600" fmla="*/ 6584 h 10000"/>
              <a:gd name="connsiteX65-1601" fmla="*/ 4981 w 10000"/>
              <a:gd name="connsiteY65-1602" fmla="*/ 7388 h 10000"/>
              <a:gd name="connsiteX66-1603" fmla="*/ 4039 w 10000"/>
              <a:gd name="connsiteY66-1604" fmla="*/ 8191 h 10000"/>
              <a:gd name="connsiteX67-1605" fmla="*/ 3099 w 10000"/>
              <a:gd name="connsiteY67-1606" fmla="*/ 8794 h 10000"/>
              <a:gd name="connsiteX0-1607" fmla="*/ 2197 w 10000"/>
              <a:gd name="connsiteY0-1608" fmla="*/ 8392 h 8794"/>
              <a:gd name="connsiteX1-1609" fmla="*/ 2824 w 10000"/>
              <a:gd name="connsiteY1-1610" fmla="*/ 7588 h 8794"/>
              <a:gd name="connsiteX2-1611" fmla="*/ 3726 w 10000"/>
              <a:gd name="connsiteY2-1612" fmla="*/ 6784 h 8794"/>
              <a:gd name="connsiteX3-1613" fmla="*/ 4353 w 10000"/>
              <a:gd name="connsiteY3-1614" fmla="*/ 6006 h 8794"/>
              <a:gd name="connsiteX4-1615" fmla="*/ 5294 w 10000"/>
              <a:gd name="connsiteY4-1616" fmla="*/ 5200 h 8794"/>
              <a:gd name="connsiteX5-1617" fmla="*/ 5608 w 10000"/>
              <a:gd name="connsiteY5-1618" fmla="*/ 4397 h 8794"/>
              <a:gd name="connsiteX6-1619" fmla="*/ 6236 w 10000"/>
              <a:gd name="connsiteY6-1620" fmla="*/ 3392 h 8794"/>
              <a:gd name="connsiteX7-1621" fmla="*/ 6549 w 10000"/>
              <a:gd name="connsiteY7-1622" fmla="*/ 2991 h 8794"/>
              <a:gd name="connsiteX8-1623" fmla="*/ 6549 w 10000"/>
              <a:gd name="connsiteY8-1624" fmla="*/ 2789 h 8794"/>
              <a:gd name="connsiteX9-1625" fmla="*/ 6863 w 10000"/>
              <a:gd name="connsiteY9-1626" fmla="*/ 2387 h 8794"/>
              <a:gd name="connsiteX10-1627" fmla="*/ 6863 w 10000"/>
              <a:gd name="connsiteY10-1628" fmla="*/ 2186 h 8794"/>
              <a:gd name="connsiteX11-1629" fmla="*/ 6863 w 10000"/>
              <a:gd name="connsiteY11-1630" fmla="*/ 1985 h 8794"/>
              <a:gd name="connsiteX12-1631" fmla="*/ 6863 w 10000"/>
              <a:gd name="connsiteY12-1632" fmla="*/ 1784 h 8794"/>
              <a:gd name="connsiteX13-1633" fmla="*/ 6863 w 10000"/>
              <a:gd name="connsiteY13-1634" fmla="*/ 1583 h 8794"/>
              <a:gd name="connsiteX14-1635" fmla="*/ 6863 w 10000"/>
              <a:gd name="connsiteY14-1636" fmla="*/ 1583 h 8794"/>
              <a:gd name="connsiteX15-1637" fmla="*/ 6863 w 10000"/>
              <a:gd name="connsiteY15-1638" fmla="*/ 1583 h 8794"/>
              <a:gd name="connsiteX16-1639" fmla="*/ 6236 w 10000"/>
              <a:gd name="connsiteY16-1640" fmla="*/ 1583 h 8794"/>
              <a:gd name="connsiteX17-1641" fmla="*/ 5608 w 10000"/>
              <a:gd name="connsiteY17-1642" fmla="*/ 1784 h 8794"/>
              <a:gd name="connsiteX18-1643" fmla="*/ 4667 w 10000"/>
              <a:gd name="connsiteY18-1644" fmla="*/ 1985 h 8794"/>
              <a:gd name="connsiteX19-1645" fmla="*/ 3726 w 10000"/>
              <a:gd name="connsiteY19-1646" fmla="*/ 2186 h 8794"/>
              <a:gd name="connsiteX20-1647" fmla="*/ 2824 w 10000"/>
              <a:gd name="connsiteY20-1648" fmla="*/ 2186 h 8794"/>
              <a:gd name="connsiteX21-1649" fmla="*/ 2510 w 10000"/>
              <a:gd name="connsiteY21-1650" fmla="*/ 2387 h 8794"/>
              <a:gd name="connsiteX22-1651" fmla="*/ 2197 w 10000"/>
              <a:gd name="connsiteY22-1652" fmla="*/ 2387 h 8794"/>
              <a:gd name="connsiteX23-1653" fmla="*/ 1883 w 10000"/>
              <a:gd name="connsiteY23-1654" fmla="*/ 2387 h 8794"/>
              <a:gd name="connsiteX24-1655" fmla="*/ 1569 w 10000"/>
              <a:gd name="connsiteY24-1656" fmla="*/ 2186 h 8794"/>
              <a:gd name="connsiteX25-1657" fmla="*/ 1255 w 10000"/>
              <a:gd name="connsiteY25-1658" fmla="*/ 2186 h 8794"/>
              <a:gd name="connsiteX26-1659" fmla="*/ 628 w 10000"/>
              <a:gd name="connsiteY26-1660" fmla="*/ 1784 h 8794"/>
              <a:gd name="connsiteX27-1661" fmla="*/ 315 w 10000"/>
              <a:gd name="connsiteY27-1662" fmla="*/ 1583 h 8794"/>
              <a:gd name="connsiteX28-1663" fmla="*/ 0 w 10000"/>
              <a:gd name="connsiteY28-1664" fmla="*/ 1381 h 8794"/>
              <a:gd name="connsiteX29-1665" fmla="*/ 0 w 10000"/>
              <a:gd name="connsiteY29-1666" fmla="*/ 1381 h 8794"/>
              <a:gd name="connsiteX30-1667" fmla="*/ 315 w 10000"/>
              <a:gd name="connsiteY30-1668" fmla="*/ 1206 h 8794"/>
              <a:gd name="connsiteX31-1669" fmla="*/ 628 w 10000"/>
              <a:gd name="connsiteY31-1670" fmla="*/ 1206 h 8794"/>
              <a:gd name="connsiteX32-1671" fmla="*/ 1569 w 10000"/>
              <a:gd name="connsiteY32-1672" fmla="*/ 1206 h 8794"/>
              <a:gd name="connsiteX33-1673" fmla="*/ 1883 w 10000"/>
              <a:gd name="connsiteY33-1674" fmla="*/ 1206 h 8794"/>
              <a:gd name="connsiteX34-1675" fmla="*/ 2510 w 10000"/>
              <a:gd name="connsiteY34-1676" fmla="*/ 1206 h 8794"/>
              <a:gd name="connsiteX35-1677" fmla="*/ 3412 w 10000"/>
              <a:gd name="connsiteY35-1678" fmla="*/ 1206 h 8794"/>
              <a:gd name="connsiteX36-1679" fmla="*/ 4353 w 10000"/>
              <a:gd name="connsiteY36-1680" fmla="*/ 1005 h 8794"/>
              <a:gd name="connsiteX37-1681" fmla="*/ 5294 w 10000"/>
              <a:gd name="connsiteY37-1682" fmla="*/ 804 h 8794"/>
              <a:gd name="connsiteX38-1683" fmla="*/ 6236 w 10000"/>
              <a:gd name="connsiteY38-1684" fmla="*/ 804 h 8794"/>
              <a:gd name="connsiteX39-1685" fmla="*/ 6863 w 10000"/>
              <a:gd name="connsiteY39-1686" fmla="*/ 603 h 8794"/>
              <a:gd name="connsiteX40-1687" fmla="*/ 7176 w 10000"/>
              <a:gd name="connsiteY40-1688" fmla="*/ 402 h 8794"/>
              <a:gd name="connsiteX41-1689" fmla="*/ 7490 w 10000"/>
              <a:gd name="connsiteY41-1690" fmla="*/ 202 h 8794"/>
              <a:gd name="connsiteX42-1691" fmla="*/ 7804 w 10000"/>
              <a:gd name="connsiteY42-1692" fmla="*/ 0 h 8794"/>
              <a:gd name="connsiteX43-1693" fmla="*/ 8118 w 10000"/>
              <a:gd name="connsiteY43-1694" fmla="*/ 0 h 8794"/>
              <a:gd name="connsiteX44-1695" fmla="*/ 8118 w 10000"/>
              <a:gd name="connsiteY44-1696" fmla="*/ 202 h 8794"/>
              <a:gd name="connsiteX45-1697" fmla="*/ 8745 w 10000"/>
              <a:gd name="connsiteY45-1698" fmla="*/ 402 h 8794"/>
              <a:gd name="connsiteX46-1699" fmla="*/ 9058 w 10000"/>
              <a:gd name="connsiteY46-1700" fmla="*/ 402 h 8794"/>
              <a:gd name="connsiteX47-1701" fmla="*/ 9373 w 10000"/>
              <a:gd name="connsiteY47-1702" fmla="*/ 603 h 8794"/>
              <a:gd name="connsiteX48-1703" fmla="*/ 9687 w 10000"/>
              <a:gd name="connsiteY48-1704" fmla="*/ 804 h 8794"/>
              <a:gd name="connsiteX49-1705" fmla="*/ 10000 w 10000"/>
              <a:gd name="connsiteY49-1706" fmla="*/ 1005 h 8794"/>
              <a:gd name="connsiteX50-1707" fmla="*/ 10000 w 10000"/>
              <a:gd name="connsiteY50-1708" fmla="*/ 1206 h 8794"/>
              <a:gd name="connsiteX51-1709" fmla="*/ 9687 w 10000"/>
              <a:gd name="connsiteY51-1710" fmla="*/ 1583 h 8794"/>
              <a:gd name="connsiteX52-1711" fmla="*/ 9687 w 10000"/>
              <a:gd name="connsiteY52-1712" fmla="*/ 1784 h 8794"/>
              <a:gd name="connsiteX53-1713" fmla="*/ 9373 w 10000"/>
              <a:gd name="connsiteY53-1714" fmla="*/ 1784 h 8794"/>
              <a:gd name="connsiteX54-1715" fmla="*/ 9373 w 10000"/>
              <a:gd name="connsiteY54-1716" fmla="*/ 1985 h 8794"/>
              <a:gd name="connsiteX55-1717" fmla="*/ 9058 w 10000"/>
              <a:gd name="connsiteY55-1718" fmla="*/ 2186 h 8794"/>
              <a:gd name="connsiteX56-1719" fmla="*/ 8745 w 10000"/>
              <a:gd name="connsiteY56-1720" fmla="*/ 2387 h 8794"/>
              <a:gd name="connsiteX57-1721" fmla="*/ 8745 w 10000"/>
              <a:gd name="connsiteY57-1722" fmla="*/ 2588 h 8794"/>
              <a:gd name="connsiteX58-1723" fmla="*/ 8431 w 10000"/>
              <a:gd name="connsiteY58-1724" fmla="*/ 2991 h 8794"/>
              <a:gd name="connsiteX59-1725" fmla="*/ 8118 w 10000"/>
              <a:gd name="connsiteY59-1726" fmla="*/ 3392 h 8794"/>
              <a:gd name="connsiteX60-1727" fmla="*/ 8118 w 10000"/>
              <a:gd name="connsiteY60-1728" fmla="*/ 3996 h 8794"/>
              <a:gd name="connsiteX61-1729" fmla="*/ 7490 w 10000"/>
              <a:gd name="connsiteY61-1730" fmla="*/ 4800 h 8794"/>
              <a:gd name="connsiteX62-1731" fmla="*/ 6549 w 10000"/>
              <a:gd name="connsiteY62-1732" fmla="*/ 5804 h 8794"/>
              <a:gd name="connsiteX63-1733" fmla="*/ 5921 w 10000"/>
              <a:gd name="connsiteY63-1734" fmla="*/ 6584 h 8794"/>
              <a:gd name="connsiteX64-1735" fmla="*/ 4981 w 10000"/>
              <a:gd name="connsiteY64-1736" fmla="*/ 7388 h 8794"/>
              <a:gd name="connsiteX65-1737" fmla="*/ 4039 w 10000"/>
              <a:gd name="connsiteY65-1738" fmla="*/ 8191 h 8794"/>
              <a:gd name="connsiteX66-1739" fmla="*/ 3099 w 10000"/>
              <a:gd name="connsiteY66-1740" fmla="*/ 8794 h 8794"/>
              <a:gd name="connsiteX0-1741" fmla="*/ 2197 w 10000"/>
              <a:gd name="connsiteY0-1742" fmla="*/ 9543 h 9543"/>
              <a:gd name="connsiteX1-1743" fmla="*/ 2824 w 10000"/>
              <a:gd name="connsiteY1-1744" fmla="*/ 8629 h 9543"/>
              <a:gd name="connsiteX2-1745" fmla="*/ 3726 w 10000"/>
              <a:gd name="connsiteY2-1746" fmla="*/ 7714 h 9543"/>
              <a:gd name="connsiteX3-1747" fmla="*/ 4353 w 10000"/>
              <a:gd name="connsiteY3-1748" fmla="*/ 6830 h 9543"/>
              <a:gd name="connsiteX4-1749" fmla="*/ 5294 w 10000"/>
              <a:gd name="connsiteY4-1750" fmla="*/ 5913 h 9543"/>
              <a:gd name="connsiteX5-1751" fmla="*/ 5608 w 10000"/>
              <a:gd name="connsiteY5-1752" fmla="*/ 5000 h 9543"/>
              <a:gd name="connsiteX6-1753" fmla="*/ 6236 w 10000"/>
              <a:gd name="connsiteY6-1754" fmla="*/ 3857 h 9543"/>
              <a:gd name="connsiteX7-1755" fmla="*/ 6549 w 10000"/>
              <a:gd name="connsiteY7-1756" fmla="*/ 3401 h 9543"/>
              <a:gd name="connsiteX8-1757" fmla="*/ 6549 w 10000"/>
              <a:gd name="connsiteY8-1758" fmla="*/ 3171 h 9543"/>
              <a:gd name="connsiteX9-1759" fmla="*/ 6863 w 10000"/>
              <a:gd name="connsiteY9-1760" fmla="*/ 2714 h 9543"/>
              <a:gd name="connsiteX10-1761" fmla="*/ 6863 w 10000"/>
              <a:gd name="connsiteY10-1762" fmla="*/ 2486 h 9543"/>
              <a:gd name="connsiteX11-1763" fmla="*/ 6863 w 10000"/>
              <a:gd name="connsiteY11-1764" fmla="*/ 2257 h 9543"/>
              <a:gd name="connsiteX12-1765" fmla="*/ 6863 w 10000"/>
              <a:gd name="connsiteY12-1766" fmla="*/ 2029 h 9543"/>
              <a:gd name="connsiteX13-1767" fmla="*/ 6863 w 10000"/>
              <a:gd name="connsiteY13-1768" fmla="*/ 1800 h 9543"/>
              <a:gd name="connsiteX14-1769" fmla="*/ 6863 w 10000"/>
              <a:gd name="connsiteY14-1770" fmla="*/ 1800 h 9543"/>
              <a:gd name="connsiteX15-1771" fmla="*/ 6863 w 10000"/>
              <a:gd name="connsiteY15-1772" fmla="*/ 1800 h 9543"/>
              <a:gd name="connsiteX16-1773" fmla="*/ 6236 w 10000"/>
              <a:gd name="connsiteY16-1774" fmla="*/ 1800 h 9543"/>
              <a:gd name="connsiteX17-1775" fmla="*/ 5608 w 10000"/>
              <a:gd name="connsiteY17-1776" fmla="*/ 2029 h 9543"/>
              <a:gd name="connsiteX18-1777" fmla="*/ 4667 w 10000"/>
              <a:gd name="connsiteY18-1778" fmla="*/ 2257 h 9543"/>
              <a:gd name="connsiteX19-1779" fmla="*/ 3726 w 10000"/>
              <a:gd name="connsiteY19-1780" fmla="*/ 2486 h 9543"/>
              <a:gd name="connsiteX20-1781" fmla="*/ 2824 w 10000"/>
              <a:gd name="connsiteY20-1782" fmla="*/ 2486 h 9543"/>
              <a:gd name="connsiteX21-1783" fmla="*/ 2510 w 10000"/>
              <a:gd name="connsiteY21-1784" fmla="*/ 2714 h 9543"/>
              <a:gd name="connsiteX22-1785" fmla="*/ 2197 w 10000"/>
              <a:gd name="connsiteY22-1786" fmla="*/ 2714 h 9543"/>
              <a:gd name="connsiteX23-1787" fmla="*/ 1883 w 10000"/>
              <a:gd name="connsiteY23-1788" fmla="*/ 2714 h 9543"/>
              <a:gd name="connsiteX24-1789" fmla="*/ 1569 w 10000"/>
              <a:gd name="connsiteY24-1790" fmla="*/ 2486 h 9543"/>
              <a:gd name="connsiteX25-1791" fmla="*/ 1255 w 10000"/>
              <a:gd name="connsiteY25-1792" fmla="*/ 2486 h 9543"/>
              <a:gd name="connsiteX26-1793" fmla="*/ 628 w 10000"/>
              <a:gd name="connsiteY26-1794" fmla="*/ 2029 h 9543"/>
              <a:gd name="connsiteX27-1795" fmla="*/ 315 w 10000"/>
              <a:gd name="connsiteY27-1796" fmla="*/ 1800 h 9543"/>
              <a:gd name="connsiteX28-1797" fmla="*/ 0 w 10000"/>
              <a:gd name="connsiteY28-1798" fmla="*/ 1570 h 9543"/>
              <a:gd name="connsiteX29-1799" fmla="*/ 0 w 10000"/>
              <a:gd name="connsiteY29-1800" fmla="*/ 1570 h 9543"/>
              <a:gd name="connsiteX30-1801" fmla="*/ 315 w 10000"/>
              <a:gd name="connsiteY30-1802" fmla="*/ 1371 h 9543"/>
              <a:gd name="connsiteX31-1803" fmla="*/ 628 w 10000"/>
              <a:gd name="connsiteY31-1804" fmla="*/ 1371 h 9543"/>
              <a:gd name="connsiteX32-1805" fmla="*/ 1569 w 10000"/>
              <a:gd name="connsiteY32-1806" fmla="*/ 1371 h 9543"/>
              <a:gd name="connsiteX33-1807" fmla="*/ 1883 w 10000"/>
              <a:gd name="connsiteY33-1808" fmla="*/ 1371 h 9543"/>
              <a:gd name="connsiteX34-1809" fmla="*/ 2510 w 10000"/>
              <a:gd name="connsiteY34-1810" fmla="*/ 1371 h 9543"/>
              <a:gd name="connsiteX35-1811" fmla="*/ 3412 w 10000"/>
              <a:gd name="connsiteY35-1812" fmla="*/ 1371 h 9543"/>
              <a:gd name="connsiteX36-1813" fmla="*/ 4353 w 10000"/>
              <a:gd name="connsiteY36-1814" fmla="*/ 1143 h 9543"/>
              <a:gd name="connsiteX37-1815" fmla="*/ 5294 w 10000"/>
              <a:gd name="connsiteY37-1816" fmla="*/ 914 h 9543"/>
              <a:gd name="connsiteX38-1817" fmla="*/ 6236 w 10000"/>
              <a:gd name="connsiteY38-1818" fmla="*/ 914 h 9543"/>
              <a:gd name="connsiteX39-1819" fmla="*/ 6863 w 10000"/>
              <a:gd name="connsiteY39-1820" fmla="*/ 686 h 9543"/>
              <a:gd name="connsiteX40-1821" fmla="*/ 7176 w 10000"/>
              <a:gd name="connsiteY40-1822" fmla="*/ 457 h 9543"/>
              <a:gd name="connsiteX41-1823" fmla="*/ 7490 w 10000"/>
              <a:gd name="connsiteY41-1824" fmla="*/ 230 h 9543"/>
              <a:gd name="connsiteX42-1825" fmla="*/ 7804 w 10000"/>
              <a:gd name="connsiteY42-1826" fmla="*/ 0 h 9543"/>
              <a:gd name="connsiteX43-1827" fmla="*/ 8118 w 10000"/>
              <a:gd name="connsiteY43-1828" fmla="*/ 0 h 9543"/>
              <a:gd name="connsiteX44-1829" fmla="*/ 8118 w 10000"/>
              <a:gd name="connsiteY44-1830" fmla="*/ 230 h 9543"/>
              <a:gd name="connsiteX45-1831" fmla="*/ 8745 w 10000"/>
              <a:gd name="connsiteY45-1832" fmla="*/ 457 h 9543"/>
              <a:gd name="connsiteX46-1833" fmla="*/ 9058 w 10000"/>
              <a:gd name="connsiteY46-1834" fmla="*/ 457 h 9543"/>
              <a:gd name="connsiteX47-1835" fmla="*/ 9373 w 10000"/>
              <a:gd name="connsiteY47-1836" fmla="*/ 686 h 9543"/>
              <a:gd name="connsiteX48-1837" fmla="*/ 9687 w 10000"/>
              <a:gd name="connsiteY48-1838" fmla="*/ 914 h 9543"/>
              <a:gd name="connsiteX49-1839" fmla="*/ 10000 w 10000"/>
              <a:gd name="connsiteY49-1840" fmla="*/ 1143 h 9543"/>
              <a:gd name="connsiteX50-1841" fmla="*/ 10000 w 10000"/>
              <a:gd name="connsiteY50-1842" fmla="*/ 1371 h 9543"/>
              <a:gd name="connsiteX51-1843" fmla="*/ 9687 w 10000"/>
              <a:gd name="connsiteY51-1844" fmla="*/ 1800 h 9543"/>
              <a:gd name="connsiteX52-1845" fmla="*/ 9687 w 10000"/>
              <a:gd name="connsiteY52-1846" fmla="*/ 2029 h 9543"/>
              <a:gd name="connsiteX53-1847" fmla="*/ 9373 w 10000"/>
              <a:gd name="connsiteY53-1848" fmla="*/ 2029 h 9543"/>
              <a:gd name="connsiteX54-1849" fmla="*/ 9373 w 10000"/>
              <a:gd name="connsiteY54-1850" fmla="*/ 2257 h 9543"/>
              <a:gd name="connsiteX55-1851" fmla="*/ 9058 w 10000"/>
              <a:gd name="connsiteY55-1852" fmla="*/ 2486 h 9543"/>
              <a:gd name="connsiteX56-1853" fmla="*/ 8745 w 10000"/>
              <a:gd name="connsiteY56-1854" fmla="*/ 2714 h 9543"/>
              <a:gd name="connsiteX57-1855" fmla="*/ 8745 w 10000"/>
              <a:gd name="connsiteY57-1856" fmla="*/ 2943 h 9543"/>
              <a:gd name="connsiteX58-1857" fmla="*/ 8431 w 10000"/>
              <a:gd name="connsiteY58-1858" fmla="*/ 3401 h 9543"/>
              <a:gd name="connsiteX59-1859" fmla="*/ 8118 w 10000"/>
              <a:gd name="connsiteY59-1860" fmla="*/ 3857 h 9543"/>
              <a:gd name="connsiteX60-1861" fmla="*/ 8118 w 10000"/>
              <a:gd name="connsiteY60-1862" fmla="*/ 4544 h 9543"/>
              <a:gd name="connsiteX61-1863" fmla="*/ 7490 w 10000"/>
              <a:gd name="connsiteY61-1864" fmla="*/ 5458 h 9543"/>
              <a:gd name="connsiteX62-1865" fmla="*/ 6549 w 10000"/>
              <a:gd name="connsiteY62-1866" fmla="*/ 6600 h 9543"/>
              <a:gd name="connsiteX63-1867" fmla="*/ 5921 w 10000"/>
              <a:gd name="connsiteY63-1868" fmla="*/ 7487 h 9543"/>
              <a:gd name="connsiteX64-1869" fmla="*/ 4981 w 10000"/>
              <a:gd name="connsiteY64-1870" fmla="*/ 8401 h 9543"/>
              <a:gd name="connsiteX65-1871" fmla="*/ 4039 w 10000"/>
              <a:gd name="connsiteY65-1872" fmla="*/ 9314 h 9543"/>
              <a:gd name="connsiteX0-1873" fmla="*/ 2824 w 10000"/>
              <a:gd name="connsiteY0-1874" fmla="*/ 9042 h 9760"/>
              <a:gd name="connsiteX1-1875" fmla="*/ 3726 w 10000"/>
              <a:gd name="connsiteY1-1876" fmla="*/ 8083 h 9760"/>
              <a:gd name="connsiteX2-1877" fmla="*/ 4353 w 10000"/>
              <a:gd name="connsiteY2-1878" fmla="*/ 7157 h 9760"/>
              <a:gd name="connsiteX3-1879" fmla="*/ 5294 w 10000"/>
              <a:gd name="connsiteY3-1880" fmla="*/ 6196 h 9760"/>
              <a:gd name="connsiteX4-1881" fmla="*/ 5608 w 10000"/>
              <a:gd name="connsiteY4-1882" fmla="*/ 5239 h 9760"/>
              <a:gd name="connsiteX5-1883" fmla="*/ 6236 w 10000"/>
              <a:gd name="connsiteY5-1884" fmla="*/ 4042 h 9760"/>
              <a:gd name="connsiteX6-1885" fmla="*/ 6549 w 10000"/>
              <a:gd name="connsiteY6-1886" fmla="*/ 3564 h 9760"/>
              <a:gd name="connsiteX7-1887" fmla="*/ 6549 w 10000"/>
              <a:gd name="connsiteY7-1888" fmla="*/ 3323 h 9760"/>
              <a:gd name="connsiteX8-1889" fmla="*/ 6863 w 10000"/>
              <a:gd name="connsiteY8-1890" fmla="*/ 2844 h 9760"/>
              <a:gd name="connsiteX9-1891" fmla="*/ 6863 w 10000"/>
              <a:gd name="connsiteY9-1892" fmla="*/ 2605 h 9760"/>
              <a:gd name="connsiteX10-1893" fmla="*/ 6863 w 10000"/>
              <a:gd name="connsiteY10-1894" fmla="*/ 2365 h 9760"/>
              <a:gd name="connsiteX11-1895" fmla="*/ 6863 w 10000"/>
              <a:gd name="connsiteY11-1896" fmla="*/ 2126 h 9760"/>
              <a:gd name="connsiteX12-1897" fmla="*/ 6863 w 10000"/>
              <a:gd name="connsiteY12-1898" fmla="*/ 1886 h 9760"/>
              <a:gd name="connsiteX13-1899" fmla="*/ 6863 w 10000"/>
              <a:gd name="connsiteY13-1900" fmla="*/ 1886 h 9760"/>
              <a:gd name="connsiteX14-1901" fmla="*/ 6863 w 10000"/>
              <a:gd name="connsiteY14-1902" fmla="*/ 1886 h 9760"/>
              <a:gd name="connsiteX15-1903" fmla="*/ 6236 w 10000"/>
              <a:gd name="connsiteY15-1904" fmla="*/ 1886 h 9760"/>
              <a:gd name="connsiteX16-1905" fmla="*/ 5608 w 10000"/>
              <a:gd name="connsiteY16-1906" fmla="*/ 2126 h 9760"/>
              <a:gd name="connsiteX17-1907" fmla="*/ 4667 w 10000"/>
              <a:gd name="connsiteY17-1908" fmla="*/ 2365 h 9760"/>
              <a:gd name="connsiteX18-1909" fmla="*/ 3726 w 10000"/>
              <a:gd name="connsiteY18-1910" fmla="*/ 2605 h 9760"/>
              <a:gd name="connsiteX19-1911" fmla="*/ 2824 w 10000"/>
              <a:gd name="connsiteY19-1912" fmla="*/ 2605 h 9760"/>
              <a:gd name="connsiteX20-1913" fmla="*/ 2510 w 10000"/>
              <a:gd name="connsiteY20-1914" fmla="*/ 2844 h 9760"/>
              <a:gd name="connsiteX21-1915" fmla="*/ 2197 w 10000"/>
              <a:gd name="connsiteY21-1916" fmla="*/ 2844 h 9760"/>
              <a:gd name="connsiteX22-1917" fmla="*/ 1883 w 10000"/>
              <a:gd name="connsiteY22-1918" fmla="*/ 2844 h 9760"/>
              <a:gd name="connsiteX23-1919" fmla="*/ 1569 w 10000"/>
              <a:gd name="connsiteY23-1920" fmla="*/ 2605 h 9760"/>
              <a:gd name="connsiteX24-1921" fmla="*/ 1255 w 10000"/>
              <a:gd name="connsiteY24-1922" fmla="*/ 2605 h 9760"/>
              <a:gd name="connsiteX25-1923" fmla="*/ 628 w 10000"/>
              <a:gd name="connsiteY25-1924" fmla="*/ 2126 h 9760"/>
              <a:gd name="connsiteX26-1925" fmla="*/ 315 w 10000"/>
              <a:gd name="connsiteY26-1926" fmla="*/ 1886 h 9760"/>
              <a:gd name="connsiteX27-1927" fmla="*/ 0 w 10000"/>
              <a:gd name="connsiteY27-1928" fmla="*/ 1645 h 9760"/>
              <a:gd name="connsiteX28-1929" fmla="*/ 0 w 10000"/>
              <a:gd name="connsiteY28-1930" fmla="*/ 1645 h 9760"/>
              <a:gd name="connsiteX29-1931" fmla="*/ 315 w 10000"/>
              <a:gd name="connsiteY29-1932" fmla="*/ 1437 h 9760"/>
              <a:gd name="connsiteX30-1933" fmla="*/ 628 w 10000"/>
              <a:gd name="connsiteY30-1934" fmla="*/ 1437 h 9760"/>
              <a:gd name="connsiteX31-1935" fmla="*/ 1569 w 10000"/>
              <a:gd name="connsiteY31-1936" fmla="*/ 1437 h 9760"/>
              <a:gd name="connsiteX32-1937" fmla="*/ 1883 w 10000"/>
              <a:gd name="connsiteY32-1938" fmla="*/ 1437 h 9760"/>
              <a:gd name="connsiteX33-1939" fmla="*/ 2510 w 10000"/>
              <a:gd name="connsiteY33-1940" fmla="*/ 1437 h 9760"/>
              <a:gd name="connsiteX34-1941" fmla="*/ 3412 w 10000"/>
              <a:gd name="connsiteY34-1942" fmla="*/ 1437 h 9760"/>
              <a:gd name="connsiteX35-1943" fmla="*/ 4353 w 10000"/>
              <a:gd name="connsiteY35-1944" fmla="*/ 1198 h 9760"/>
              <a:gd name="connsiteX36-1945" fmla="*/ 5294 w 10000"/>
              <a:gd name="connsiteY36-1946" fmla="*/ 958 h 9760"/>
              <a:gd name="connsiteX37-1947" fmla="*/ 6236 w 10000"/>
              <a:gd name="connsiteY37-1948" fmla="*/ 958 h 9760"/>
              <a:gd name="connsiteX38-1949" fmla="*/ 6863 w 10000"/>
              <a:gd name="connsiteY38-1950" fmla="*/ 719 h 9760"/>
              <a:gd name="connsiteX39-1951" fmla="*/ 7176 w 10000"/>
              <a:gd name="connsiteY39-1952" fmla="*/ 479 h 9760"/>
              <a:gd name="connsiteX40-1953" fmla="*/ 7490 w 10000"/>
              <a:gd name="connsiteY40-1954" fmla="*/ 241 h 9760"/>
              <a:gd name="connsiteX41-1955" fmla="*/ 7804 w 10000"/>
              <a:gd name="connsiteY41-1956" fmla="*/ 0 h 9760"/>
              <a:gd name="connsiteX42-1957" fmla="*/ 8118 w 10000"/>
              <a:gd name="connsiteY42-1958" fmla="*/ 0 h 9760"/>
              <a:gd name="connsiteX43-1959" fmla="*/ 8118 w 10000"/>
              <a:gd name="connsiteY43-1960" fmla="*/ 241 h 9760"/>
              <a:gd name="connsiteX44-1961" fmla="*/ 8745 w 10000"/>
              <a:gd name="connsiteY44-1962" fmla="*/ 479 h 9760"/>
              <a:gd name="connsiteX45-1963" fmla="*/ 9058 w 10000"/>
              <a:gd name="connsiteY45-1964" fmla="*/ 479 h 9760"/>
              <a:gd name="connsiteX46-1965" fmla="*/ 9373 w 10000"/>
              <a:gd name="connsiteY46-1966" fmla="*/ 719 h 9760"/>
              <a:gd name="connsiteX47-1967" fmla="*/ 9687 w 10000"/>
              <a:gd name="connsiteY47-1968" fmla="*/ 958 h 9760"/>
              <a:gd name="connsiteX48-1969" fmla="*/ 10000 w 10000"/>
              <a:gd name="connsiteY48-1970" fmla="*/ 1198 h 9760"/>
              <a:gd name="connsiteX49-1971" fmla="*/ 10000 w 10000"/>
              <a:gd name="connsiteY49-1972" fmla="*/ 1437 h 9760"/>
              <a:gd name="connsiteX50-1973" fmla="*/ 9687 w 10000"/>
              <a:gd name="connsiteY50-1974" fmla="*/ 1886 h 9760"/>
              <a:gd name="connsiteX51-1975" fmla="*/ 9687 w 10000"/>
              <a:gd name="connsiteY51-1976" fmla="*/ 2126 h 9760"/>
              <a:gd name="connsiteX52-1977" fmla="*/ 9373 w 10000"/>
              <a:gd name="connsiteY52-1978" fmla="*/ 2126 h 9760"/>
              <a:gd name="connsiteX53-1979" fmla="*/ 9373 w 10000"/>
              <a:gd name="connsiteY53-1980" fmla="*/ 2365 h 9760"/>
              <a:gd name="connsiteX54-1981" fmla="*/ 9058 w 10000"/>
              <a:gd name="connsiteY54-1982" fmla="*/ 2605 h 9760"/>
              <a:gd name="connsiteX55-1983" fmla="*/ 8745 w 10000"/>
              <a:gd name="connsiteY55-1984" fmla="*/ 2844 h 9760"/>
              <a:gd name="connsiteX56-1985" fmla="*/ 8745 w 10000"/>
              <a:gd name="connsiteY56-1986" fmla="*/ 3084 h 9760"/>
              <a:gd name="connsiteX57-1987" fmla="*/ 8431 w 10000"/>
              <a:gd name="connsiteY57-1988" fmla="*/ 3564 h 9760"/>
              <a:gd name="connsiteX58-1989" fmla="*/ 8118 w 10000"/>
              <a:gd name="connsiteY58-1990" fmla="*/ 4042 h 9760"/>
              <a:gd name="connsiteX59-1991" fmla="*/ 8118 w 10000"/>
              <a:gd name="connsiteY59-1992" fmla="*/ 4762 h 9760"/>
              <a:gd name="connsiteX60-1993" fmla="*/ 7490 w 10000"/>
              <a:gd name="connsiteY60-1994" fmla="*/ 5719 h 9760"/>
              <a:gd name="connsiteX61-1995" fmla="*/ 6549 w 10000"/>
              <a:gd name="connsiteY61-1996" fmla="*/ 6916 h 9760"/>
              <a:gd name="connsiteX62-1997" fmla="*/ 5921 w 10000"/>
              <a:gd name="connsiteY62-1998" fmla="*/ 7846 h 9760"/>
              <a:gd name="connsiteX63-1999" fmla="*/ 4981 w 10000"/>
              <a:gd name="connsiteY63-2000" fmla="*/ 8803 h 9760"/>
              <a:gd name="connsiteX64-2001" fmla="*/ 4039 w 10000"/>
              <a:gd name="connsiteY64-2002" fmla="*/ 9760 h 9760"/>
              <a:gd name="connsiteX0-2003" fmla="*/ 3726 w 10000"/>
              <a:gd name="connsiteY0-2004" fmla="*/ 8282 h 10000"/>
              <a:gd name="connsiteX1-2005" fmla="*/ 4353 w 10000"/>
              <a:gd name="connsiteY1-2006" fmla="*/ 7333 h 10000"/>
              <a:gd name="connsiteX2-2007" fmla="*/ 5294 w 10000"/>
              <a:gd name="connsiteY2-2008" fmla="*/ 6348 h 10000"/>
              <a:gd name="connsiteX3-2009" fmla="*/ 5608 w 10000"/>
              <a:gd name="connsiteY3-2010" fmla="*/ 5368 h 10000"/>
              <a:gd name="connsiteX4-2011" fmla="*/ 6236 w 10000"/>
              <a:gd name="connsiteY4-2012" fmla="*/ 4141 h 10000"/>
              <a:gd name="connsiteX5-2013" fmla="*/ 6549 w 10000"/>
              <a:gd name="connsiteY5-2014" fmla="*/ 3652 h 10000"/>
              <a:gd name="connsiteX6-2015" fmla="*/ 6549 w 10000"/>
              <a:gd name="connsiteY6-2016" fmla="*/ 3405 h 10000"/>
              <a:gd name="connsiteX7-2017" fmla="*/ 6863 w 10000"/>
              <a:gd name="connsiteY7-2018" fmla="*/ 2914 h 10000"/>
              <a:gd name="connsiteX8-2019" fmla="*/ 6863 w 10000"/>
              <a:gd name="connsiteY8-2020" fmla="*/ 2669 h 10000"/>
              <a:gd name="connsiteX9-2021" fmla="*/ 6863 w 10000"/>
              <a:gd name="connsiteY9-2022" fmla="*/ 2423 h 10000"/>
              <a:gd name="connsiteX10-2023" fmla="*/ 6863 w 10000"/>
              <a:gd name="connsiteY10-2024" fmla="*/ 2178 h 10000"/>
              <a:gd name="connsiteX11-2025" fmla="*/ 6863 w 10000"/>
              <a:gd name="connsiteY11-2026" fmla="*/ 1932 h 10000"/>
              <a:gd name="connsiteX12-2027" fmla="*/ 6863 w 10000"/>
              <a:gd name="connsiteY12-2028" fmla="*/ 1932 h 10000"/>
              <a:gd name="connsiteX13-2029" fmla="*/ 6863 w 10000"/>
              <a:gd name="connsiteY13-2030" fmla="*/ 1932 h 10000"/>
              <a:gd name="connsiteX14-2031" fmla="*/ 6236 w 10000"/>
              <a:gd name="connsiteY14-2032" fmla="*/ 1932 h 10000"/>
              <a:gd name="connsiteX15-2033" fmla="*/ 5608 w 10000"/>
              <a:gd name="connsiteY15-2034" fmla="*/ 2178 h 10000"/>
              <a:gd name="connsiteX16-2035" fmla="*/ 4667 w 10000"/>
              <a:gd name="connsiteY16-2036" fmla="*/ 2423 h 10000"/>
              <a:gd name="connsiteX17-2037" fmla="*/ 3726 w 10000"/>
              <a:gd name="connsiteY17-2038" fmla="*/ 2669 h 10000"/>
              <a:gd name="connsiteX18-2039" fmla="*/ 2824 w 10000"/>
              <a:gd name="connsiteY18-2040" fmla="*/ 2669 h 10000"/>
              <a:gd name="connsiteX19-2041" fmla="*/ 2510 w 10000"/>
              <a:gd name="connsiteY19-2042" fmla="*/ 2914 h 10000"/>
              <a:gd name="connsiteX20-2043" fmla="*/ 2197 w 10000"/>
              <a:gd name="connsiteY20-2044" fmla="*/ 2914 h 10000"/>
              <a:gd name="connsiteX21-2045" fmla="*/ 1883 w 10000"/>
              <a:gd name="connsiteY21-2046" fmla="*/ 2914 h 10000"/>
              <a:gd name="connsiteX22-2047" fmla="*/ 1569 w 10000"/>
              <a:gd name="connsiteY22-2048" fmla="*/ 2669 h 10000"/>
              <a:gd name="connsiteX23-2049" fmla="*/ 1255 w 10000"/>
              <a:gd name="connsiteY23-2050" fmla="*/ 2669 h 10000"/>
              <a:gd name="connsiteX24-2051" fmla="*/ 628 w 10000"/>
              <a:gd name="connsiteY24-2052" fmla="*/ 2178 h 10000"/>
              <a:gd name="connsiteX25-2053" fmla="*/ 315 w 10000"/>
              <a:gd name="connsiteY25-2054" fmla="*/ 1932 h 10000"/>
              <a:gd name="connsiteX26-2055" fmla="*/ 0 w 10000"/>
              <a:gd name="connsiteY26-2056" fmla="*/ 1685 h 10000"/>
              <a:gd name="connsiteX27-2057" fmla="*/ 0 w 10000"/>
              <a:gd name="connsiteY27-2058" fmla="*/ 1685 h 10000"/>
              <a:gd name="connsiteX28-2059" fmla="*/ 315 w 10000"/>
              <a:gd name="connsiteY28-2060" fmla="*/ 1472 h 10000"/>
              <a:gd name="connsiteX29-2061" fmla="*/ 628 w 10000"/>
              <a:gd name="connsiteY29-2062" fmla="*/ 1472 h 10000"/>
              <a:gd name="connsiteX30-2063" fmla="*/ 1569 w 10000"/>
              <a:gd name="connsiteY30-2064" fmla="*/ 1472 h 10000"/>
              <a:gd name="connsiteX31-2065" fmla="*/ 1883 w 10000"/>
              <a:gd name="connsiteY31-2066" fmla="*/ 1472 h 10000"/>
              <a:gd name="connsiteX32-2067" fmla="*/ 2510 w 10000"/>
              <a:gd name="connsiteY32-2068" fmla="*/ 1472 h 10000"/>
              <a:gd name="connsiteX33-2069" fmla="*/ 3412 w 10000"/>
              <a:gd name="connsiteY33-2070" fmla="*/ 1472 h 10000"/>
              <a:gd name="connsiteX34-2071" fmla="*/ 4353 w 10000"/>
              <a:gd name="connsiteY34-2072" fmla="*/ 1227 h 10000"/>
              <a:gd name="connsiteX35-2073" fmla="*/ 5294 w 10000"/>
              <a:gd name="connsiteY35-2074" fmla="*/ 982 h 10000"/>
              <a:gd name="connsiteX36-2075" fmla="*/ 6236 w 10000"/>
              <a:gd name="connsiteY36-2076" fmla="*/ 982 h 10000"/>
              <a:gd name="connsiteX37-2077" fmla="*/ 6863 w 10000"/>
              <a:gd name="connsiteY37-2078" fmla="*/ 737 h 10000"/>
              <a:gd name="connsiteX38-2079" fmla="*/ 7176 w 10000"/>
              <a:gd name="connsiteY38-2080" fmla="*/ 491 h 10000"/>
              <a:gd name="connsiteX39-2081" fmla="*/ 7490 w 10000"/>
              <a:gd name="connsiteY39-2082" fmla="*/ 247 h 10000"/>
              <a:gd name="connsiteX40-2083" fmla="*/ 7804 w 10000"/>
              <a:gd name="connsiteY40-2084" fmla="*/ 0 h 10000"/>
              <a:gd name="connsiteX41-2085" fmla="*/ 8118 w 10000"/>
              <a:gd name="connsiteY41-2086" fmla="*/ 0 h 10000"/>
              <a:gd name="connsiteX42-2087" fmla="*/ 8118 w 10000"/>
              <a:gd name="connsiteY42-2088" fmla="*/ 247 h 10000"/>
              <a:gd name="connsiteX43-2089" fmla="*/ 8745 w 10000"/>
              <a:gd name="connsiteY43-2090" fmla="*/ 491 h 10000"/>
              <a:gd name="connsiteX44-2091" fmla="*/ 9058 w 10000"/>
              <a:gd name="connsiteY44-2092" fmla="*/ 491 h 10000"/>
              <a:gd name="connsiteX45-2093" fmla="*/ 9373 w 10000"/>
              <a:gd name="connsiteY45-2094" fmla="*/ 737 h 10000"/>
              <a:gd name="connsiteX46-2095" fmla="*/ 9687 w 10000"/>
              <a:gd name="connsiteY46-2096" fmla="*/ 982 h 10000"/>
              <a:gd name="connsiteX47-2097" fmla="*/ 10000 w 10000"/>
              <a:gd name="connsiteY47-2098" fmla="*/ 1227 h 10000"/>
              <a:gd name="connsiteX48-2099" fmla="*/ 10000 w 10000"/>
              <a:gd name="connsiteY48-2100" fmla="*/ 1472 h 10000"/>
              <a:gd name="connsiteX49-2101" fmla="*/ 9687 w 10000"/>
              <a:gd name="connsiteY49-2102" fmla="*/ 1932 h 10000"/>
              <a:gd name="connsiteX50-2103" fmla="*/ 9687 w 10000"/>
              <a:gd name="connsiteY50-2104" fmla="*/ 2178 h 10000"/>
              <a:gd name="connsiteX51-2105" fmla="*/ 9373 w 10000"/>
              <a:gd name="connsiteY51-2106" fmla="*/ 2178 h 10000"/>
              <a:gd name="connsiteX52-2107" fmla="*/ 9373 w 10000"/>
              <a:gd name="connsiteY52-2108" fmla="*/ 2423 h 10000"/>
              <a:gd name="connsiteX53-2109" fmla="*/ 9058 w 10000"/>
              <a:gd name="connsiteY53-2110" fmla="*/ 2669 h 10000"/>
              <a:gd name="connsiteX54-2111" fmla="*/ 8745 w 10000"/>
              <a:gd name="connsiteY54-2112" fmla="*/ 2914 h 10000"/>
              <a:gd name="connsiteX55-2113" fmla="*/ 8745 w 10000"/>
              <a:gd name="connsiteY55-2114" fmla="*/ 3160 h 10000"/>
              <a:gd name="connsiteX56-2115" fmla="*/ 8431 w 10000"/>
              <a:gd name="connsiteY56-2116" fmla="*/ 3652 h 10000"/>
              <a:gd name="connsiteX57-2117" fmla="*/ 8118 w 10000"/>
              <a:gd name="connsiteY57-2118" fmla="*/ 4141 h 10000"/>
              <a:gd name="connsiteX58-2119" fmla="*/ 8118 w 10000"/>
              <a:gd name="connsiteY58-2120" fmla="*/ 4879 h 10000"/>
              <a:gd name="connsiteX59-2121" fmla="*/ 7490 w 10000"/>
              <a:gd name="connsiteY59-2122" fmla="*/ 5860 h 10000"/>
              <a:gd name="connsiteX60-2123" fmla="*/ 6549 w 10000"/>
              <a:gd name="connsiteY60-2124" fmla="*/ 7086 h 10000"/>
              <a:gd name="connsiteX61-2125" fmla="*/ 5921 w 10000"/>
              <a:gd name="connsiteY61-2126" fmla="*/ 8039 h 10000"/>
              <a:gd name="connsiteX62-2127" fmla="*/ 4981 w 10000"/>
              <a:gd name="connsiteY62-2128" fmla="*/ 9019 h 10000"/>
              <a:gd name="connsiteX63-2129" fmla="*/ 4039 w 10000"/>
              <a:gd name="connsiteY63-2130" fmla="*/ 10000 h 10000"/>
              <a:gd name="connsiteX0-2131" fmla="*/ 3726 w 10000"/>
              <a:gd name="connsiteY0-2132" fmla="*/ 8282 h 9019"/>
              <a:gd name="connsiteX1-2133" fmla="*/ 4353 w 10000"/>
              <a:gd name="connsiteY1-2134" fmla="*/ 7333 h 9019"/>
              <a:gd name="connsiteX2-2135" fmla="*/ 5294 w 10000"/>
              <a:gd name="connsiteY2-2136" fmla="*/ 6348 h 9019"/>
              <a:gd name="connsiteX3-2137" fmla="*/ 5608 w 10000"/>
              <a:gd name="connsiteY3-2138" fmla="*/ 5368 h 9019"/>
              <a:gd name="connsiteX4-2139" fmla="*/ 6236 w 10000"/>
              <a:gd name="connsiteY4-2140" fmla="*/ 4141 h 9019"/>
              <a:gd name="connsiteX5-2141" fmla="*/ 6549 w 10000"/>
              <a:gd name="connsiteY5-2142" fmla="*/ 3652 h 9019"/>
              <a:gd name="connsiteX6-2143" fmla="*/ 6549 w 10000"/>
              <a:gd name="connsiteY6-2144" fmla="*/ 3405 h 9019"/>
              <a:gd name="connsiteX7-2145" fmla="*/ 6863 w 10000"/>
              <a:gd name="connsiteY7-2146" fmla="*/ 2914 h 9019"/>
              <a:gd name="connsiteX8-2147" fmla="*/ 6863 w 10000"/>
              <a:gd name="connsiteY8-2148" fmla="*/ 2669 h 9019"/>
              <a:gd name="connsiteX9-2149" fmla="*/ 6863 w 10000"/>
              <a:gd name="connsiteY9-2150" fmla="*/ 2423 h 9019"/>
              <a:gd name="connsiteX10-2151" fmla="*/ 6863 w 10000"/>
              <a:gd name="connsiteY10-2152" fmla="*/ 2178 h 9019"/>
              <a:gd name="connsiteX11-2153" fmla="*/ 6863 w 10000"/>
              <a:gd name="connsiteY11-2154" fmla="*/ 1932 h 9019"/>
              <a:gd name="connsiteX12-2155" fmla="*/ 6863 w 10000"/>
              <a:gd name="connsiteY12-2156" fmla="*/ 1932 h 9019"/>
              <a:gd name="connsiteX13-2157" fmla="*/ 6863 w 10000"/>
              <a:gd name="connsiteY13-2158" fmla="*/ 1932 h 9019"/>
              <a:gd name="connsiteX14-2159" fmla="*/ 6236 w 10000"/>
              <a:gd name="connsiteY14-2160" fmla="*/ 1932 h 9019"/>
              <a:gd name="connsiteX15-2161" fmla="*/ 5608 w 10000"/>
              <a:gd name="connsiteY15-2162" fmla="*/ 2178 h 9019"/>
              <a:gd name="connsiteX16-2163" fmla="*/ 4667 w 10000"/>
              <a:gd name="connsiteY16-2164" fmla="*/ 2423 h 9019"/>
              <a:gd name="connsiteX17-2165" fmla="*/ 3726 w 10000"/>
              <a:gd name="connsiteY17-2166" fmla="*/ 2669 h 9019"/>
              <a:gd name="connsiteX18-2167" fmla="*/ 2824 w 10000"/>
              <a:gd name="connsiteY18-2168" fmla="*/ 2669 h 9019"/>
              <a:gd name="connsiteX19-2169" fmla="*/ 2510 w 10000"/>
              <a:gd name="connsiteY19-2170" fmla="*/ 2914 h 9019"/>
              <a:gd name="connsiteX20-2171" fmla="*/ 2197 w 10000"/>
              <a:gd name="connsiteY20-2172" fmla="*/ 2914 h 9019"/>
              <a:gd name="connsiteX21-2173" fmla="*/ 1883 w 10000"/>
              <a:gd name="connsiteY21-2174" fmla="*/ 2914 h 9019"/>
              <a:gd name="connsiteX22-2175" fmla="*/ 1569 w 10000"/>
              <a:gd name="connsiteY22-2176" fmla="*/ 2669 h 9019"/>
              <a:gd name="connsiteX23-2177" fmla="*/ 1255 w 10000"/>
              <a:gd name="connsiteY23-2178" fmla="*/ 2669 h 9019"/>
              <a:gd name="connsiteX24-2179" fmla="*/ 628 w 10000"/>
              <a:gd name="connsiteY24-2180" fmla="*/ 2178 h 9019"/>
              <a:gd name="connsiteX25-2181" fmla="*/ 315 w 10000"/>
              <a:gd name="connsiteY25-2182" fmla="*/ 1932 h 9019"/>
              <a:gd name="connsiteX26-2183" fmla="*/ 0 w 10000"/>
              <a:gd name="connsiteY26-2184" fmla="*/ 1685 h 9019"/>
              <a:gd name="connsiteX27-2185" fmla="*/ 0 w 10000"/>
              <a:gd name="connsiteY27-2186" fmla="*/ 1685 h 9019"/>
              <a:gd name="connsiteX28-2187" fmla="*/ 315 w 10000"/>
              <a:gd name="connsiteY28-2188" fmla="*/ 1472 h 9019"/>
              <a:gd name="connsiteX29-2189" fmla="*/ 628 w 10000"/>
              <a:gd name="connsiteY29-2190" fmla="*/ 1472 h 9019"/>
              <a:gd name="connsiteX30-2191" fmla="*/ 1569 w 10000"/>
              <a:gd name="connsiteY30-2192" fmla="*/ 1472 h 9019"/>
              <a:gd name="connsiteX31-2193" fmla="*/ 1883 w 10000"/>
              <a:gd name="connsiteY31-2194" fmla="*/ 1472 h 9019"/>
              <a:gd name="connsiteX32-2195" fmla="*/ 2510 w 10000"/>
              <a:gd name="connsiteY32-2196" fmla="*/ 1472 h 9019"/>
              <a:gd name="connsiteX33-2197" fmla="*/ 3412 w 10000"/>
              <a:gd name="connsiteY33-2198" fmla="*/ 1472 h 9019"/>
              <a:gd name="connsiteX34-2199" fmla="*/ 4353 w 10000"/>
              <a:gd name="connsiteY34-2200" fmla="*/ 1227 h 9019"/>
              <a:gd name="connsiteX35-2201" fmla="*/ 5294 w 10000"/>
              <a:gd name="connsiteY35-2202" fmla="*/ 982 h 9019"/>
              <a:gd name="connsiteX36-2203" fmla="*/ 6236 w 10000"/>
              <a:gd name="connsiteY36-2204" fmla="*/ 982 h 9019"/>
              <a:gd name="connsiteX37-2205" fmla="*/ 6863 w 10000"/>
              <a:gd name="connsiteY37-2206" fmla="*/ 737 h 9019"/>
              <a:gd name="connsiteX38-2207" fmla="*/ 7176 w 10000"/>
              <a:gd name="connsiteY38-2208" fmla="*/ 491 h 9019"/>
              <a:gd name="connsiteX39-2209" fmla="*/ 7490 w 10000"/>
              <a:gd name="connsiteY39-2210" fmla="*/ 247 h 9019"/>
              <a:gd name="connsiteX40-2211" fmla="*/ 7804 w 10000"/>
              <a:gd name="connsiteY40-2212" fmla="*/ 0 h 9019"/>
              <a:gd name="connsiteX41-2213" fmla="*/ 8118 w 10000"/>
              <a:gd name="connsiteY41-2214" fmla="*/ 0 h 9019"/>
              <a:gd name="connsiteX42-2215" fmla="*/ 8118 w 10000"/>
              <a:gd name="connsiteY42-2216" fmla="*/ 247 h 9019"/>
              <a:gd name="connsiteX43-2217" fmla="*/ 8745 w 10000"/>
              <a:gd name="connsiteY43-2218" fmla="*/ 491 h 9019"/>
              <a:gd name="connsiteX44-2219" fmla="*/ 9058 w 10000"/>
              <a:gd name="connsiteY44-2220" fmla="*/ 491 h 9019"/>
              <a:gd name="connsiteX45-2221" fmla="*/ 9373 w 10000"/>
              <a:gd name="connsiteY45-2222" fmla="*/ 737 h 9019"/>
              <a:gd name="connsiteX46-2223" fmla="*/ 9687 w 10000"/>
              <a:gd name="connsiteY46-2224" fmla="*/ 982 h 9019"/>
              <a:gd name="connsiteX47-2225" fmla="*/ 10000 w 10000"/>
              <a:gd name="connsiteY47-2226" fmla="*/ 1227 h 9019"/>
              <a:gd name="connsiteX48-2227" fmla="*/ 10000 w 10000"/>
              <a:gd name="connsiteY48-2228" fmla="*/ 1472 h 9019"/>
              <a:gd name="connsiteX49-2229" fmla="*/ 9687 w 10000"/>
              <a:gd name="connsiteY49-2230" fmla="*/ 1932 h 9019"/>
              <a:gd name="connsiteX50-2231" fmla="*/ 9687 w 10000"/>
              <a:gd name="connsiteY50-2232" fmla="*/ 2178 h 9019"/>
              <a:gd name="connsiteX51-2233" fmla="*/ 9373 w 10000"/>
              <a:gd name="connsiteY51-2234" fmla="*/ 2178 h 9019"/>
              <a:gd name="connsiteX52-2235" fmla="*/ 9373 w 10000"/>
              <a:gd name="connsiteY52-2236" fmla="*/ 2423 h 9019"/>
              <a:gd name="connsiteX53-2237" fmla="*/ 9058 w 10000"/>
              <a:gd name="connsiteY53-2238" fmla="*/ 2669 h 9019"/>
              <a:gd name="connsiteX54-2239" fmla="*/ 8745 w 10000"/>
              <a:gd name="connsiteY54-2240" fmla="*/ 2914 h 9019"/>
              <a:gd name="connsiteX55-2241" fmla="*/ 8745 w 10000"/>
              <a:gd name="connsiteY55-2242" fmla="*/ 3160 h 9019"/>
              <a:gd name="connsiteX56-2243" fmla="*/ 8431 w 10000"/>
              <a:gd name="connsiteY56-2244" fmla="*/ 3652 h 9019"/>
              <a:gd name="connsiteX57-2245" fmla="*/ 8118 w 10000"/>
              <a:gd name="connsiteY57-2246" fmla="*/ 4141 h 9019"/>
              <a:gd name="connsiteX58-2247" fmla="*/ 8118 w 10000"/>
              <a:gd name="connsiteY58-2248" fmla="*/ 4879 h 9019"/>
              <a:gd name="connsiteX59-2249" fmla="*/ 7490 w 10000"/>
              <a:gd name="connsiteY59-2250" fmla="*/ 5860 h 9019"/>
              <a:gd name="connsiteX60-2251" fmla="*/ 6549 w 10000"/>
              <a:gd name="connsiteY60-2252" fmla="*/ 7086 h 9019"/>
              <a:gd name="connsiteX61-2253" fmla="*/ 5921 w 10000"/>
              <a:gd name="connsiteY61-2254" fmla="*/ 8039 h 9019"/>
              <a:gd name="connsiteX62-2255" fmla="*/ 4981 w 10000"/>
              <a:gd name="connsiteY62-2256" fmla="*/ 9019 h 9019"/>
              <a:gd name="connsiteX0-2257" fmla="*/ 3726 w 10000"/>
              <a:gd name="connsiteY0-2258" fmla="*/ 9183 h 9183"/>
              <a:gd name="connsiteX1-2259" fmla="*/ 4353 w 10000"/>
              <a:gd name="connsiteY1-2260" fmla="*/ 8131 h 9183"/>
              <a:gd name="connsiteX2-2261" fmla="*/ 5294 w 10000"/>
              <a:gd name="connsiteY2-2262" fmla="*/ 7038 h 9183"/>
              <a:gd name="connsiteX3-2263" fmla="*/ 5608 w 10000"/>
              <a:gd name="connsiteY3-2264" fmla="*/ 5952 h 9183"/>
              <a:gd name="connsiteX4-2265" fmla="*/ 6236 w 10000"/>
              <a:gd name="connsiteY4-2266" fmla="*/ 4591 h 9183"/>
              <a:gd name="connsiteX5-2267" fmla="*/ 6549 w 10000"/>
              <a:gd name="connsiteY5-2268" fmla="*/ 4049 h 9183"/>
              <a:gd name="connsiteX6-2269" fmla="*/ 6549 w 10000"/>
              <a:gd name="connsiteY6-2270" fmla="*/ 3775 h 9183"/>
              <a:gd name="connsiteX7-2271" fmla="*/ 6863 w 10000"/>
              <a:gd name="connsiteY7-2272" fmla="*/ 3231 h 9183"/>
              <a:gd name="connsiteX8-2273" fmla="*/ 6863 w 10000"/>
              <a:gd name="connsiteY8-2274" fmla="*/ 2959 h 9183"/>
              <a:gd name="connsiteX9-2275" fmla="*/ 6863 w 10000"/>
              <a:gd name="connsiteY9-2276" fmla="*/ 2687 h 9183"/>
              <a:gd name="connsiteX10-2277" fmla="*/ 6863 w 10000"/>
              <a:gd name="connsiteY10-2278" fmla="*/ 2415 h 9183"/>
              <a:gd name="connsiteX11-2279" fmla="*/ 6863 w 10000"/>
              <a:gd name="connsiteY11-2280" fmla="*/ 2142 h 9183"/>
              <a:gd name="connsiteX12-2281" fmla="*/ 6863 w 10000"/>
              <a:gd name="connsiteY12-2282" fmla="*/ 2142 h 9183"/>
              <a:gd name="connsiteX13-2283" fmla="*/ 6863 w 10000"/>
              <a:gd name="connsiteY13-2284" fmla="*/ 2142 h 9183"/>
              <a:gd name="connsiteX14-2285" fmla="*/ 6236 w 10000"/>
              <a:gd name="connsiteY14-2286" fmla="*/ 2142 h 9183"/>
              <a:gd name="connsiteX15-2287" fmla="*/ 5608 w 10000"/>
              <a:gd name="connsiteY15-2288" fmla="*/ 2415 h 9183"/>
              <a:gd name="connsiteX16-2289" fmla="*/ 4667 w 10000"/>
              <a:gd name="connsiteY16-2290" fmla="*/ 2687 h 9183"/>
              <a:gd name="connsiteX17-2291" fmla="*/ 3726 w 10000"/>
              <a:gd name="connsiteY17-2292" fmla="*/ 2959 h 9183"/>
              <a:gd name="connsiteX18-2293" fmla="*/ 2824 w 10000"/>
              <a:gd name="connsiteY18-2294" fmla="*/ 2959 h 9183"/>
              <a:gd name="connsiteX19-2295" fmla="*/ 2510 w 10000"/>
              <a:gd name="connsiteY19-2296" fmla="*/ 3231 h 9183"/>
              <a:gd name="connsiteX20-2297" fmla="*/ 2197 w 10000"/>
              <a:gd name="connsiteY20-2298" fmla="*/ 3231 h 9183"/>
              <a:gd name="connsiteX21-2299" fmla="*/ 1883 w 10000"/>
              <a:gd name="connsiteY21-2300" fmla="*/ 3231 h 9183"/>
              <a:gd name="connsiteX22-2301" fmla="*/ 1569 w 10000"/>
              <a:gd name="connsiteY22-2302" fmla="*/ 2959 h 9183"/>
              <a:gd name="connsiteX23-2303" fmla="*/ 1255 w 10000"/>
              <a:gd name="connsiteY23-2304" fmla="*/ 2959 h 9183"/>
              <a:gd name="connsiteX24-2305" fmla="*/ 628 w 10000"/>
              <a:gd name="connsiteY24-2306" fmla="*/ 2415 h 9183"/>
              <a:gd name="connsiteX25-2307" fmla="*/ 315 w 10000"/>
              <a:gd name="connsiteY25-2308" fmla="*/ 2142 h 9183"/>
              <a:gd name="connsiteX26-2309" fmla="*/ 0 w 10000"/>
              <a:gd name="connsiteY26-2310" fmla="*/ 1868 h 9183"/>
              <a:gd name="connsiteX27-2311" fmla="*/ 0 w 10000"/>
              <a:gd name="connsiteY27-2312" fmla="*/ 1868 h 9183"/>
              <a:gd name="connsiteX28-2313" fmla="*/ 315 w 10000"/>
              <a:gd name="connsiteY28-2314" fmla="*/ 1632 h 9183"/>
              <a:gd name="connsiteX29-2315" fmla="*/ 628 w 10000"/>
              <a:gd name="connsiteY29-2316" fmla="*/ 1632 h 9183"/>
              <a:gd name="connsiteX30-2317" fmla="*/ 1569 w 10000"/>
              <a:gd name="connsiteY30-2318" fmla="*/ 1632 h 9183"/>
              <a:gd name="connsiteX31-2319" fmla="*/ 1883 w 10000"/>
              <a:gd name="connsiteY31-2320" fmla="*/ 1632 h 9183"/>
              <a:gd name="connsiteX32-2321" fmla="*/ 2510 w 10000"/>
              <a:gd name="connsiteY32-2322" fmla="*/ 1632 h 9183"/>
              <a:gd name="connsiteX33-2323" fmla="*/ 3412 w 10000"/>
              <a:gd name="connsiteY33-2324" fmla="*/ 1632 h 9183"/>
              <a:gd name="connsiteX34-2325" fmla="*/ 4353 w 10000"/>
              <a:gd name="connsiteY34-2326" fmla="*/ 1360 h 9183"/>
              <a:gd name="connsiteX35-2327" fmla="*/ 5294 w 10000"/>
              <a:gd name="connsiteY35-2328" fmla="*/ 1089 h 9183"/>
              <a:gd name="connsiteX36-2329" fmla="*/ 6236 w 10000"/>
              <a:gd name="connsiteY36-2330" fmla="*/ 1089 h 9183"/>
              <a:gd name="connsiteX37-2331" fmla="*/ 6863 w 10000"/>
              <a:gd name="connsiteY37-2332" fmla="*/ 817 h 9183"/>
              <a:gd name="connsiteX38-2333" fmla="*/ 7176 w 10000"/>
              <a:gd name="connsiteY38-2334" fmla="*/ 544 h 9183"/>
              <a:gd name="connsiteX39-2335" fmla="*/ 7490 w 10000"/>
              <a:gd name="connsiteY39-2336" fmla="*/ 274 h 9183"/>
              <a:gd name="connsiteX40-2337" fmla="*/ 7804 w 10000"/>
              <a:gd name="connsiteY40-2338" fmla="*/ 0 h 9183"/>
              <a:gd name="connsiteX41-2339" fmla="*/ 8118 w 10000"/>
              <a:gd name="connsiteY41-2340" fmla="*/ 0 h 9183"/>
              <a:gd name="connsiteX42-2341" fmla="*/ 8118 w 10000"/>
              <a:gd name="connsiteY42-2342" fmla="*/ 274 h 9183"/>
              <a:gd name="connsiteX43-2343" fmla="*/ 8745 w 10000"/>
              <a:gd name="connsiteY43-2344" fmla="*/ 544 h 9183"/>
              <a:gd name="connsiteX44-2345" fmla="*/ 9058 w 10000"/>
              <a:gd name="connsiteY44-2346" fmla="*/ 544 h 9183"/>
              <a:gd name="connsiteX45-2347" fmla="*/ 9373 w 10000"/>
              <a:gd name="connsiteY45-2348" fmla="*/ 817 h 9183"/>
              <a:gd name="connsiteX46-2349" fmla="*/ 9687 w 10000"/>
              <a:gd name="connsiteY46-2350" fmla="*/ 1089 h 9183"/>
              <a:gd name="connsiteX47-2351" fmla="*/ 10000 w 10000"/>
              <a:gd name="connsiteY47-2352" fmla="*/ 1360 h 9183"/>
              <a:gd name="connsiteX48-2353" fmla="*/ 10000 w 10000"/>
              <a:gd name="connsiteY48-2354" fmla="*/ 1632 h 9183"/>
              <a:gd name="connsiteX49-2355" fmla="*/ 9687 w 10000"/>
              <a:gd name="connsiteY49-2356" fmla="*/ 2142 h 9183"/>
              <a:gd name="connsiteX50-2357" fmla="*/ 9687 w 10000"/>
              <a:gd name="connsiteY50-2358" fmla="*/ 2415 h 9183"/>
              <a:gd name="connsiteX51-2359" fmla="*/ 9373 w 10000"/>
              <a:gd name="connsiteY51-2360" fmla="*/ 2415 h 9183"/>
              <a:gd name="connsiteX52-2361" fmla="*/ 9373 w 10000"/>
              <a:gd name="connsiteY52-2362" fmla="*/ 2687 h 9183"/>
              <a:gd name="connsiteX53-2363" fmla="*/ 9058 w 10000"/>
              <a:gd name="connsiteY53-2364" fmla="*/ 2959 h 9183"/>
              <a:gd name="connsiteX54-2365" fmla="*/ 8745 w 10000"/>
              <a:gd name="connsiteY54-2366" fmla="*/ 3231 h 9183"/>
              <a:gd name="connsiteX55-2367" fmla="*/ 8745 w 10000"/>
              <a:gd name="connsiteY55-2368" fmla="*/ 3504 h 9183"/>
              <a:gd name="connsiteX56-2369" fmla="*/ 8431 w 10000"/>
              <a:gd name="connsiteY56-2370" fmla="*/ 4049 h 9183"/>
              <a:gd name="connsiteX57-2371" fmla="*/ 8118 w 10000"/>
              <a:gd name="connsiteY57-2372" fmla="*/ 4591 h 9183"/>
              <a:gd name="connsiteX58-2373" fmla="*/ 8118 w 10000"/>
              <a:gd name="connsiteY58-2374" fmla="*/ 5410 h 9183"/>
              <a:gd name="connsiteX59-2375" fmla="*/ 7490 w 10000"/>
              <a:gd name="connsiteY59-2376" fmla="*/ 6497 h 9183"/>
              <a:gd name="connsiteX60-2377" fmla="*/ 6549 w 10000"/>
              <a:gd name="connsiteY60-2378" fmla="*/ 7857 h 9183"/>
              <a:gd name="connsiteX61-2379" fmla="*/ 5921 w 10000"/>
              <a:gd name="connsiteY61-2380" fmla="*/ 8913 h 9183"/>
              <a:gd name="connsiteX0-2381" fmla="*/ 4353 w 10000"/>
              <a:gd name="connsiteY0-2382" fmla="*/ 8854 h 9706"/>
              <a:gd name="connsiteX1-2383" fmla="*/ 5294 w 10000"/>
              <a:gd name="connsiteY1-2384" fmla="*/ 7664 h 9706"/>
              <a:gd name="connsiteX2-2385" fmla="*/ 5608 w 10000"/>
              <a:gd name="connsiteY2-2386" fmla="*/ 6482 h 9706"/>
              <a:gd name="connsiteX3-2387" fmla="*/ 6236 w 10000"/>
              <a:gd name="connsiteY3-2388" fmla="*/ 4999 h 9706"/>
              <a:gd name="connsiteX4-2389" fmla="*/ 6549 w 10000"/>
              <a:gd name="connsiteY4-2390" fmla="*/ 4409 h 9706"/>
              <a:gd name="connsiteX5-2391" fmla="*/ 6549 w 10000"/>
              <a:gd name="connsiteY5-2392" fmla="*/ 4111 h 9706"/>
              <a:gd name="connsiteX6-2393" fmla="*/ 6863 w 10000"/>
              <a:gd name="connsiteY6-2394" fmla="*/ 3518 h 9706"/>
              <a:gd name="connsiteX7-2395" fmla="*/ 6863 w 10000"/>
              <a:gd name="connsiteY7-2396" fmla="*/ 3222 h 9706"/>
              <a:gd name="connsiteX8-2397" fmla="*/ 6863 w 10000"/>
              <a:gd name="connsiteY8-2398" fmla="*/ 2926 h 9706"/>
              <a:gd name="connsiteX9-2399" fmla="*/ 6863 w 10000"/>
              <a:gd name="connsiteY9-2400" fmla="*/ 2630 h 9706"/>
              <a:gd name="connsiteX10-2401" fmla="*/ 6863 w 10000"/>
              <a:gd name="connsiteY10-2402" fmla="*/ 2333 h 9706"/>
              <a:gd name="connsiteX11-2403" fmla="*/ 6863 w 10000"/>
              <a:gd name="connsiteY11-2404" fmla="*/ 2333 h 9706"/>
              <a:gd name="connsiteX12-2405" fmla="*/ 6863 w 10000"/>
              <a:gd name="connsiteY12-2406" fmla="*/ 2333 h 9706"/>
              <a:gd name="connsiteX13-2407" fmla="*/ 6236 w 10000"/>
              <a:gd name="connsiteY13-2408" fmla="*/ 2333 h 9706"/>
              <a:gd name="connsiteX14-2409" fmla="*/ 5608 w 10000"/>
              <a:gd name="connsiteY14-2410" fmla="*/ 2630 h 9706"/>
              <a:gd name="connsiteX15-2411" fmla="*/ 4667 w 10000"/>
              <a:gd name="connsiteY15-2412" fmla="*/ 2926 h 9706"/>
              <a:gd name="connsiteX16-2413" fmla="*/ 3726 w 10000"/>
              <a:gd name="connsiteY16-2414" fmla="*/ 3222 h 9706"/>
              <a:gd name="connsiteX17-2415" fmla="*/ 2824 w 10000"/>
              <a:gd name="connsiteY17-2416" fmla="*/ 3222 h 9706"/>
              <a:gd name="connsiteX18-2417" fmla="*/ 2510 w 10000"/>
              <a:gd name="connsiteY18-2418" fmla="*/ 3518 h 9706"/>
              <a:gd name="connsiteX19-2419" fmla="*/ 2197 w 10000"/>
              <a:gd name="connsiteY19-2420" fmla="*/ 3518 h 9706"/>
              <a:gd name="connsiteX20-2421" fmla="*/ 1883 w 10000"/>
              <a:gd name="connsiteY20-2422" fmla="*/ 3518 h 9706"/>
              <a:gd name="connsiteX21-2423" fmla="*/ 1569 w 10000"/>
              <a:gd name="connsiteY21-2424" fmla="*/ 3222 h 9706"/>
              <a:gd name="connsiteX22-2425" fmla="*/ 1255 w 10000"/>
              <a:gd name="connsiteY22-2426" fmla="*/ 3222 h 9706"/>
              <a:gd name="connsiteX23-2427" fmla="*/ 628 w 10000"/>
              <a:gd name="connsiteY23-2428" fmla="*/ 2630 h 9706"/>
              <a:gd name="connsiteX24-2429" fmla="*/ 315 w 10000"/>
              <a:gd name="connsiteY24-2430" fmla="*/ 2333 h 9706"/>
              <a:gd name="connsiteX25-2431" fmla="*/ 0 w 10000"/>
              <a:gd name="connsiteY25-2432" fmla="*/ 2034 h 9706"/>
              <a:gd name="connsiteX26-2433" fmla="*/ 0 w 10000"/>
              <a:gd name="connsiteY26-2434" fmla="*/ 2034 h 9706"/>
              <a:gd name="connsiteX27-2435" fmla="*/ 315 w 10000"/>
              <a:gd name="connsiteY27-2436" fmla="*/ 1777 h 9706"/>
              <a:gd name="connsiteX28-2437" fmla="*/ 628 w 10000"/>
              <a:gd name="connsiteY28-2438" fmla="*/ 1777 h 9706"/>
              <a:gd name="connsiteX29-2439" fmla="*/ 1569 w 10000"/>
              <a:gd name="connsiteY29-2440" fmla="*/ 1777 h 9706"/>
              <a:gd name="connsiteX30-2441" fmla="*/ 1883 w 10000"/>
              <a:gd name="connsiteY30-2442" fmla="*/ 1777 h 9706"/>
              <a:gd name="connsiteX31-2443" fmla="*/ 2510 w 10000"/>
              <a:gd name="connsiteY31-2444" fmla="*/ 1777 h 9706"/>
              <a:gd name="connsiteX32-2445" fmla="*/ 3412 w 10000"/>
              <a:gd name="connsiteY32-2446" fmla="*/ 1777 h 9706"/>
              <a:gd name="connsiteX33-2447" fmla="*/ 4353 w 10000"/>
              <a:gd name="connsiteY33-2448" fmla="*/ 1481 h 9706"/>
              <a:gd name="connsiteX34-2449" fmla="*/ 5294 w 10000"/>
              <a:gd name="connsiteY34-2450" fmla="*/ 1186 h 9706"/>
              <a:gd name="connsiteX35-2451" fmla="*/ 6236 w 10000"/>
              <a:gd name="connsiteY35-2452" fmla="*/ 1186 h 9706"/>
              <a:gd name="connsiteX36-2453" fmla="*/ 6863 w 10000"/>
              <a:gd name="connsiteY36-2454" fmla="*/ 890 h 9706"/>
              <a:gd name="connsiteX37-2455" fmla="*/ 7176 w 10000"/>
              <a:gd name="connsiteY37-2456" fmla="*/ 592 h 9706"/>
              <a:gd name="connsiteX38-2457" fmla="*/ 7490 w 10000"/>
              <a:gd name="connsiteY38-2458" fmla="*/ 298 h 9706"/>
              <a:gd name="connsiteX39-2459" fmla="*/ 7804 w 10000"/>
              <a:gd name="connsiteY39-2460" fmla="*/ 0 h 9706"/>
              <a:gd name="connsiteX40-2461" fmla="*/ 8118 w 10000"/>
              <a:gd name="connsiteY40-2462" fmla="*/ 0 h 9706"/>
              <a:gd name="connsiteX41-2463" fmla="*/ 8118 w 10000"/>
              <a:gd name="connsiteY41-2464" fmla="*/ 298 h 9706"/>
              <a:gd name="connsiteX42-2465" fmla="*/ 8745 w 10000"/>
              <a:gd name="connsiteY42-2466" fmla="*/ 592 h 9706"/>
              <a:gd name="connsiteX43-2467" fmla="*/ 9058 w 10000"/>
              <a:gd name="connsiteY43-2468" fmla="*/ 592 h 9706"/>
              <a:gd name="connsiteX44-2469" fmla="*/ 9373 w 10000"/>
              <a:gd name="connsiteY44-2470" fmla="*/ 890 h 9706"/>
              <a:gd name="connsiteX45-2471" fmla="*/ 9687 w 10000"/>
              <a:gd name="connsiteY45-2472" fmla="*/ 1186 h 9706"/>
              <a:gd name="connsiteX46-2473" fmla="*/ 10000 w 10000"/>
              <a:gd name="connsiteY46-2474" fmla="*/ 1481 h 9706"/>
              <a:gd name="connsiteX47-2475" fmla="*/ 10000 w 10000"/>
              <a:gd name="connsiteY47-2476" fmla="*/ 1777 h 9706"/>
              <a:gd name="connsiteX48-2477" fmla="*/ 9687 w 10000"/>
              <a:gd name="connsiteY48-2478" fmla="*/ 2333 h 9706"/>
              <a:gd name="connsiteX49-2479" fmla="*/ 9687 w 10000"/>
              <a:gd name="connsiteY49-2480" fmla="*/ 2630 h 9706"/>
              <a:gd name="connsiteX50-2481" fmla="*/ 9373 w 10000"/>
              <a:gd name="connsiteY50-2482" fmla="*/ 2630 h 9706"/>
              <a:gd name="connsiteX51-2483" fmla="*/ 9373 w 10000"/>
              <a:gd name="connsiteY51-2484" fmla="*/ 2926 h 9706"/>
              <a:gd name="connsiteX52-2485" fmla="*/ 9058 w 10000"/>
              <a:gd name="connsiteY52-2486" fmla="*/ 3222 h 9706"/>
              <a:gd name="connsiteX53-2487" fmla="*/ 8745 w 10000"/>
              <a:gd name="connsiteY53-2488" fmla="*/ 3518 h 9706"/>
              <a:gd name="connsiteX54-2489" fmla="*/ 8745 w 10000"/>
              <a:gd name="connsiteY54-2490" fmla="*/ 3816 h 9706"/>
              <a:gd name="connsiteX55-2491" fmla="*/ 8431 w 10000"/>
              <a:gd name="connsiteY55-2492" fmla="*/ 4409 h 9706"/>
              <a:gd name="connsiteX56-2493" fmla="*/ 8118 w 10000"/>
              <a:gd name="connsiteY56-2494" fmla="*/ 4999 h 9706"/>
              <a:gd name="connsiteX57-2495" fmla="*/ 8118 w 10000"/>
              <a:gd name="connsiteY57-2496" fmla="*/ 5891 h 9706"/>
              <a:gd name="connsiteX58-2497" fmla="*/ 7490 w 10000"/>
              <a:gd name="connsiteY58-2498" fmla="*/ 7075 h 9706"/>
              <a:gd name="connsiteX59-2499" fmla="*/ 6549 w 10000"/>
              <a:gd name="connsiteY59-2500" fmla="*/ 8556 h 9706"/>
              <a:gd name="connsiteX60-2501" fmla="*/ 5921 w 10000"/>
              <a:gd name="connsiteY60-2502" fmla="*/ 9706 h 9706"/>
              <a:gd name="connsiteX0-2503" fmla="*/ 5294 w 10000"/>
              <a:gd name="connsiteY0-2504" fmla="*/ 7896 h 10000"/>
              <a:gd name="connsiteX1-2505" fmla="*/ 5608 w 10000"/>
              <a:gd name="connsiteY1-2506" fmla="*/ 6678 h 10000"/>
              <a:gd name="connsiteX2-2507" fmla="*/ 6236 w 10000"/>
              <a:gd name="connsiteY2-2508" fmla="*/ 5150 h 10000"/>
              <a:gd name="connsiteX3-2509" fmla="*/ 6549 w 10000"/>
              <a:gd name="connsiteY3-2510" fmla="*/ 4543 h 10000"/>
              <a:gd name="connsiteX4-2511" fmla="*/ 6549 w 10000"/>
              <a:gd name="connsiteY4-2512" fmla="*/ 4236 h 10000"/>
              <a:gd name="connsiteX5-2513" fmla="*/ 6863 w 10000"/>
              <a:gd name="connsiteY5-2514" fmla="*/ 3625 h 10000"/>
              <a:gd name="connsiteX6-2515" fmla="*/ 6863 w 10000"/>
              <a:gd name="connsiteY6-2516" fmla="*/ 3320 h 10000"/>
              <a:gd name="connsiteX7-2517" fmla="*/ 6863 w 10000"/>
              <a:gd name="connsiteY7-2518" fmla="*/ 3015 h 10000"/>
              <a:gd name="connsiteX8-2519" fmla="*/ 6863 w 10000"/>
              <a:gd name="connsiteY8-2520" fmla="*/ 2710 h 10000"/>
              <a:gd name="connsiteX9-2521" fmla="*/ 6863 w 10000"/>
              <a:gd name="connsiteY9-2522" fmla="*/ 2404 h 10000"/>
              <a:gd name="connsiteX10-2523" fmla="*/ 6863 w 10000"/>
              <a:gd name="connsiteY10-2524" fmla="*/ 2404 h 10000"/>
              <a:gd name="connsiteX11-2525" fmla="*/ 6863 w 10000"/>
              <a:gd name="connsiteY11-2526" fmla="*/ 2404 h 10000"/>
              <a:gd name="connsiteX12-2527" fmla="*/ 6236 w 10000"/>
              <a:gd name="connsiteY12-2528" fmla="*/ 2404 h 10000"/>
              <a:gd name="connsiteX13-2529" fmla="*/ 5608 w 10000"/>
              <a:gd name="connsiteY13-2530" fmla="*/ 2710 h 10000"/>
              <a:gd name="connsiteX14-2531" fmla="*/ 4667 w 10000"/>
              <a:gd name="connsiteY14-2532" fmla="*/ 3015 h 10000"/>
              <a:gd name="connsiteX15-2533" fmla="*/ 3726 w 10000"/>
              <a:gd name="connsiteY15-2534" fmla="*/ 3320 h 10000"/>
              <a:gd name="connsiteX16-2535" fmla="*/ 2824 w 10000"/>
              <a:gd name="connsiteY16-2536" fmla="*/ 3320 h 10000"/>
              <a:gd name="connsiteX17-2537" fmla="*/ 2510 w 10000"/>
              <a:gd name="connsiteY17-2538" fmla="*/ 3625 h 10000"/>
              <a:gd name="connsiteX18-2539" fmla="*/ 2197 w 10000"/>
              <a:gd name="connsiteY18-2540" fmla="*/ 3625 h 10000"/>
              <a:gd name="connsiteX19-2541" fmla="*/ 1883 w 10000"/>
              <a:gd name="connsiteY19-2542" fmla="*/ 3625 h 10000"/>
              <a:gd name="connsiteX20-2543" fmla="*/ 1569 w 10000"/>
              <a:gd name="connsiteY20-2544" fmla="*/ 3320 h 10000"/>
              <a:gd name="connsiteX21-2545" fmla="*/ 1255 w 10000"/>
              <a:gd name="connsiteY21-2546" fmla="*/ 3320 h 10000"/>
              <a:gd name="connsiteX22-2547" fmla="*/ 628 w 10000"/>
              <a:gd name="connsiteY22-2548" fmla="*/ 2710 h 10000"/>
              <a:gd name="connsiteX23-2549" fmla="*/ 315 w 10000"/>
              <a:gd name="connsiteY23-2550" fmla="*/ 2404 h 10000"/>
              <a:gd name="connsiteX24-2551" fmla="*/ 0 w 10000"/>
              <a:gd name="connsiteY24-2552" fmla="*/ 2096 h 10000"/>
              <a:gd name="connsiteX25-2553" fmla="*/ 0 w 10000"/>
              <a:gd name="connsiteY25-2554" fmla="*/ 2096 h 10000"/>
              <a:gd name="connsiteX26-2555" fmla="*/ 315 w 10000"/>
              <a:gd name="connsiteY26-2556" fmla="*/ 1831 h 10000"/>
              <a:gd name="connsiteX27-2557" fmla="*/ 628 w 10000"/>
              <a:gd name="connsiteY27-2558" fmla="*/ 1831 h 10000"/>
              <a:gd name="connsiteX28-2559" fmla="*/ 1569 w 10000"/>
              <a:gd name="connsiteY28-2560" fmla="*/ 1831 h 10000"/>
              <a:gd name="connsiteX29-2561" fmla="*/ 1883 w 10000"/>
              <a:gd name="connsiteY29-2562" fmla="*/ 1831 h 10000"/>
              <a:gd name="connsiteX30-2563" fmla="*/ 2510 w 10000"/>
              <a:gd name="connsiteY30-2564" fmla="*/ 1831 h 10000"/>
              <a:gd name="connsiteX31-2565" fmla="*/ 3412 w 10000"/>
              <a:gd name="connsiteY31-2566" fmla="*/ 1831 h 10000"/>
              <a:gd name="connsiteX32-2567" fmla="*/ 4353 w 10000"/>
              <a:gd name="connsiteY32-2568" fmla="*/ 1526 h 10000"/>
              <a:gd name="connsiteX33-2569" fmla="*/ 5294 w 10000"/>
              <a:gd name="connsiteY33-2570" fmla="*/ 1222 h 10000"/>
              <a:gd name="connsiteX34-2571" fmla="*/ 6236 w 10000"/>
              <a:gd name="connsiteY34-2572" fmla="*/ 1222 h 10000"/>
              <a:gd name="connsiteX35-2573" fmla="*/ 6863 w 10000"/>
              <a:gd name="connsiteY35-2574" fmla="*/ 917 h 10000"/>
              <a:gd name="connsiteX36-2575" fmla="*/ 7176 w 10000"/>
              <a:gd name="connsiteY36-2576" fmla="*/ 610 h 10000"/>
              <a:gd name="connsiteX37-2577" fmla="*/ 7490 w 10000"/>
              <a:gd name="connsiteY37-2578" fmla="*/ 307 h 10000"/>
              <a:gd name="connsiteX38-2579" fmla="*/ 7804 w 10000"/>
              <a:gd name="connsiteY38-2580" fmla="*/ 0 h 10000"/>
              <a:gd name="connsiteX39-2581" fmla="*/ 8118 w 10000"/>
              <a:gd name="connsiteY39-2582" fmla="*/ 0 h 10000"/>
              <a:gd name="connsiteX40-2583" fmla="*/ 8118 w 10000"/>
              <a:gd name="connsiteY40-2584" fmla="*/ 307 h 10000"/>
              <a:gd name="connsiteX41-2585" fmla="*/ 8745 w 10000"/>
              <a:gd name="connsiteY41-2586" fmla="*/ 610 h 10000"/>
              <a:gd name="connsiteX42-2587" fmla="*/ 9058 w 10000"/>
              <a:gd name="connsiteY42-2588" fmla="*/ 610 h 10000"/>
              <a:gd name="connsiteX43-2589" fmla="*/ 9373 w 10000"/>
              <a:gd name="connsiteY43-2590" fmla="*/ 917 h 10000"/>
              <a:gd name="connsiteX44-2591" fmla="*/ 9687 w 10000"/>
              <a:gd name="connsiteY44-2592" fmla="*/ 1222 h 10000"/>
              <a:gd name="connsiteX45-2593" fmla="*/ 10000 w 10000"/>
              <a:gd name="connsiteY45-2594" fmla="*/ 1526 h 10000"/>
              <a:gd name="connsiteX46-2595" fmla="*/ 10000 w 10000"/>
              <a:gd name="connsiteY46-2596" fmla="*/ 1831 h 10000"/>
              <a:gd name="connsiteX47-2597" fmla="*/ 9687 w 10000"/>
              <a:gd name="connsiteY47-2598" fmla="*/ 2404 h 10000"/>
              <a:gd name="connsiteX48-2599" fmla="*/ 9687 w 10000"/>
              <a:gd name="connsiteY48-2600" fmla="*/ 2710 h 10000"/>
              <a:gd name="connsiteX49-2601" fmla="*/ 9373 w 10000"/>
              <a:gd name="connsiteY49-2602" fmla="*/ 2710 h 10000"/>
              <a:gd name="connsiteX50-2603" fmla="*/ 9373 w 10000"/>
              <a:gd name="connsiteY50-2604" fmla="*/ 3015 h 10000"/>
              <a:gd name="connsiteX51-2605" fmla="*/ 9058 w 10000"/>
              <a:gd name="connsiteY51-2606" fmla="*/ 3320 h 10000"/>
              <a:gd name="connsiteX52-2607" fmla="*/ 8745 w 10000"/>
              <a:gd name="connsiteY52-2608" fmla="*/ 3625 h 10000"/>
              <a:gd name="connsiteX53-2609" fmla="*/ 8745 w 10000"/>
              <a:gd name="connsiteY53-2610" fmla="*/ 3932 h 10000"/>
              <a:gd name="connsiteX54-2611" fmla="*/ 8431 w 10000"/>
              <a:gd name="connsiteY54-2612" fmla="*/ 4543 h 10000"/>
              <a:gd name="connsiteX55-2613" fmla="*/ 8118 w 10000"/>
              <a:gd name="connsiteY55-2614" fmla="*/ 5150 h 10000"/>
              <a:gd name="connsiteX56-2615" fmla="*/ 8118 w 10000"/>
              <a:gd name="connsiteY56-2616" fmla="*/ 6069 h 10000"/>
              <a:gd name="connsiteX57-2617" fmla="*/ 7490 w 10000"/>
              <a:gd name="connsiteY57-2618" fmla="*/ 7289 h 10000"/>
              <a:gd name="connsiteX58-2619" fmla="*/ 6549 w 10000"/>
              <a:gd name="connsiteY58-2620" fmla="*/ 8815 h 10000"/>
              <a:gd name="connsiteX59-2621" fmla="*/ 5921 w 10000"/>
              <a:gd name="connsiteY59-2622" fmla="*/ 10000 h 10000"/>
              <a:gd name="connsiteX0-2623" fmla="*/ 5294 w 10000"/>
              <a:gd name="connsiteY0-2624" fmla="*/ 7896 h 8815"/>
              <a:gd name="connsiteX1-2625" fmla="*/ 5608 w 10000"/>
              <a:gd name="connsiteY1-2626" fmla="*/ 6678 h 8815"/>
              <a:gd name="connsiteX2-2627" fmla="*/ 6236 w 10000"/>
              <a:gd name="connsiteY2-2628" fmla="*/ 5150 h 8815"/>
              <a:gd name="connsiteX3-2629" fmla="*/ 6549 w 10000"/>
              <a:gd name="connsiteY3-2630" fmla="*/ 4543 h 8815"/>
              <a:gd name="connsiteX4-2631" fmla="*/ 6549 w 10000"/>
              <a:gd name="connsiteY4-2632" fmla="*/ 4236 h 8815"/>
              <a:gd name="connsiteX5-2633" fmla="*/ 6863 w 10000"/>
              <a:gd name="connsiteY5-2634" fmla="*/ 3625 h 8815"/>
              <a:gd name="connsiteX6-2635" fmla="*/ 6863 w 10000"/>
              <a:gd name="connsiteY6-2636" fmla="*/ 3320 h 8815"/>
              <a:gd name="connsiteX7-2637" fmla="*/ 6863 w 10000"/>
              <a:gd name="connsiteY7-2638" fmla="*/ 3015 h 8815"/>
              <a:gd name="connsiteX8-2639" fmla="*/ 6863 w 10000"/>
              <a:gd name="connsiteY8-2640" fmla="*/ 2710 h 8815"/>
              <a:gd name="connsiteX9-2641" fmla="*/ 6863 w 10000"/>
              <a:gd name="connsiteY9-2642" fmla="*/ 2404 h 8815"/>
              <a:gd name="connsiteX10-2643" fmla="*/ 6863 w 10000"/>
              <a:gd name="connsiteY10-2644" fmla="*/ 2404 h 8815"/>
              <a:gd name="connsiteX11-2645" fmla="*/ 6863 w 10000"/>
              <a:gd name="connsiteY11-2646" fmla="*/ 2404 h 8815"/>
              <a:gd name="connsiteX12-2647" fmla="*/ 6236 w 10000"/>
              <a:gd name="connsiteY12-2648" fmla="*/ 2404 h 8815"/>
              <a:gd name="connsiteX13-2649" fmla="*/ 5608 w 10000"/>
              <a:gd name="connsiteY13-2650" fmla="*/ 2710 h 8815"/>
              <a:gd name="connsiteX14-2651" fmla="*/ 4667 w 10000"/>
              <a:gd name="connsiteY14-2652" fmla="*/ 3015 h 8815"/>
              <a:gd name="connsiteX15-2653" fmla="*/ 3726 w 10000"/>
              <a:gd name="connsiteY15-2654" fmla="*/ 3320 h 8815"/>
              <a:gd name="connsiteX16-2655" fmla="*/ 2824 w 10000"/>
              <a:gd name="connsiteY16-2656" fmla="*/ 3320 h 8815"/>
              <a:gd name="connsiteX17-2657" fmla="*/ 2510 w 10000"/>
              <a:gd name="connsiteY17-2658" fmla="*/ 3625 h 8815"/>
              <a:gd name="connsiteX18-2659" fmla="*/ 2197 w 10000"/>
              <a:gd name="connsiteY18-2660" fmla="*/ 3625 h 8815"/>
              <a:gd name="connsiteX19-2661" fmla="*/ 1883 w 10000"/>
              <a:gd name="connsiteY19-2662" fmla="*/ 3625 h 8815"/>
              <a:gd name="connsiteX20-2663" fmla="*/ 1569 w 10000"/>
              <a:gd name="connsiteY20-2664" fmla="*/ 3320 h 8815"/>
              <a:gd name="connsiteX21-2665" fmla="*/ 1255 w 10000"/>
              <a:gd name="connsiteY21-2666" fmla="*/ 3320 h 8815"/>
              <a:gd name="connsiteX22-2667" fmla="*/ 628 w 10000"/>
              <a:gd name="connsiteY22-2668" fmla="*/ 2710 h 8815"/>
              <a:gd name="connsiteX23-2669" fmla="*/ 315 w 10000"/>
              <a:gd name="connsiteY23-2670" fmla="*/ 2404 h 8815"/>
              <a:gd name="connsiteX24-2671" fmla="*/ 0 w 10000"/>
              <a:gd name="connsiteY24-2672" fmla="*/ 2096 h 8815"/>
              <a:gd name="connsiteX25-2673" fmla="*/ 0 w 10000"/>
              <a:gd name="connsiteY25-2674" fmla="*/ 2096 h 8815"/>
              <a:gd name="connsiteX26-2675" fmla="*/ 315 w 10000"/>
              <a:gd name="connsiteY26-2676" fmla="*/ 1831 h 8815"/>
              <a:gd name="connsiteX27-2677" fmla="*/ 628 w 10000"/>
              <a:gd name="connsiteY27-2678" fmla="*/ 1831 h 8815"/>
              <a:gd name="connsiteX28-2679" fmla="*/ 1569 w 10000"/>
              <a:gd name="connsiteY28-2680" fmla="*/ 1831 h 8815"/>
              <a:gd name="connsiteX29-2681" fmla="*/ 1883 w 10000"/>
              <a:gd name="connsiteY29-2682" fmla="*/ 1831 h 8815"/>
              <a:gd name="connsiteX30-2683" fmla="*/ 2510 w 10000"/>
              <a:gd name="connsiteY30-2684" fmla="*/ 1831 h 8815"/>
              <a:gd name="connsiteX31-2685" fmla="*/ 3412 w 10000"/>
              <a:gd name="connsiteY31-2686" fmla="*/ 1831 h 8815"/>
              <a:gd name="connsiteX32-2687" fmla="*/ 4353 w 10000"/>
              <a:gd name="connsiteY32-2688" fmla="*/ 1526 h 8815"/>
              <a:gd name="connsiteX33-2689" fmla="*/ 5294 w 10000"/>
              <a:gd name="connsiteY33-2690" fmla="*/ 1222 h 8815"/>
              <a:gd name="connsiteX34-2691" fmla="*/ 6236 w 10000"/>
              <a:gd name="connsiteY34-2692" fmla="*/ 1222 h 8815"/>
              <a:gd name="connsiteX35-2693" fmla="*/ 6863 w 10000"/>
              <a:gd name="connsiteY35-2694" fmla="*/ 917 h 8815"/>
              <a:gd name="connsiteX36-2695" fmla="*/ 7176 w 10000"/>
              <a:gd name="connsiteY36-2696" fmla="*/ 610 h 8815"/>
              <a:gd name="connsiteX37-2697" fmla="*/ 7490 w 10000"/>
              <a:gd name="connsiteY37-2698" fmla="*/ 307 h 8815"/>
              <a:gd name="connsiteX38-2699" fmla="*/ 7804 w 10000"/>
              <a:gd name="connsiteY38-2700" fmla="*/ 0 h 8815"/>
              <a:gd name="connsiteX39-2701" fmla="*/ 8118 w 10000"/>
              <a:gd name="connsiteY39-2702" fmla="*/ 0 h 8815"/>
              <a:gd name="connsiteX40-2703" fmla="*/ 8118 w 10000"/>
              <a:gd name="connsiteY40-2704" fmla="*/ 307 h 8815"/>
              <a:gd name="connsiteX41-2705" fmla="*/ 8745 w 10000"/>
              <a:gd name="connsiteY41-2706" fmla="*/ 610 h 8815"/>
              <a:gd name="connsiteX42-2707" fmla="*/ 9058 w 10000"/>
              <a:gd name="connsiteY42-2708" fmla="*/ 610 h 8815"/>
              <a:gd name="connsiteX43-2709" fmla="*/ 9373 w 10000"/>
              <a:gd name="connsiteY43-2710" fmla="*/ 917 h 8815"/>
              <a:gd name="connsiteX44-2711" fmla="*/ 9687 w 10000"/>
              <a:gd name="connsiteY44-2712" fmla="*/ 1222 h 8815"/>
              <a:gd name="connsiteX45-2713" fmla="*/ 10000 w 10000"/>
              <a:gd name="connsiteY45-2714" fmla="*/ 1526 h 8815"/>
              <a:gd name="connsiteX46-2715" fmla="*/ 10000 w 10000"/>
              <a:gd name="connsiteY46-2716" fmla="*/ 1831 h 8815"/>
              <a:gd name="connsiteX47-2717" fmla="*/ 9687 w 10000"/>
              <a:gd name="connsiteY47-2718" fmla="*/ 2404 h 8815"/>
              <a:gd name="connsiteX48-2719" fmla="*/ 9687 w 10000"/>
              <a:gd name="connsiteY48-2720" fmla="*/ 2710 h 8815"/>
              <a:gd name="connsiteX49-2721" fmla="*/ 9373 w 10000"/>
              <a:gd name="connsiteY49-2722" fmla="*/ 2710 h 8815"/>
              <a:gd name="connsiteX50-2723" fmla="*/ 9373 w 10000"/>
              <a:gd name="connsiteY50-2724" fmla="*/ 3015 h 8815"/>
              <a:gd name="connsiteX51-2725" fmla="*/ 9058 w 10000"/>
              <a:gd name="connsiteY51-2726" fmla="*/ 3320 h 8815"/>
              <a:gd name="connsiteX52-2727" fmla="*/ 8745 w 10000"/>
              <a:gd name="connsiteY52-2728" fmla="*/ 3625 h 8815"/>
              <a:gd name="connsiteX53-2729" fmla="*/ 8745 w 10000"/>
              <a:gd name="connsiteY53-2730" fmla="*/ 3932 h 8815"/>
              <a:gd name="connsiteX54-2731" fmla="*/ 8431 w 10000"/>
              <a:gd name="connsiteY54-2732" fmla="*/ 4543 h 8815"/>
              <a:gd name="connsiteX55-2733" fmla="*/ 8118 w 10000"/>
              <a:gd name="connsiteY55-2734" fmla="*/ 5150 h 8815"/>
              <a:gd name="connsiteX56-2735" fmla="*/ 8118 w 10000"/>
              <a:gd name="connsiteY56-2736" fmla="*/ 6069 h 8815"/>
              <a:gd name="connsiteX57-2737" fmla="*/ 7490 w 10000"/>
              <a:gd name="connsiteY57-2738" fmla="*/ 7289 h 8815"/>
              <a:gd name="connsiteX58-2739" fmla="*/ 6549 w 10000"/>
              <a:gd name="connsiteY58-2740" fmla="*/ 8815 h 8815"/>
              <a:gd name="connsiteX0-2741" fmla="*/ 5294 w 10000"/>
              <a:gd name="connsiteY0-2742" fmla="*/ 8957 h 8957"/>
              <a:gd name="connsiteX1-2743" fmla="*/ 5608 w 10000"/>
              <a:gd name="connsiteY1-2744" fmla="*/ 7576 h 8957"/>
              <a:gd name="connsiteX2-2745" fmla="*/ 6236 w 10000"/>
              <a:gd name="connsiteY2-2746" fmla="*/ 5842 h 8957"/>
              <a:gd name="connsiteX3-2747" fmla="*/ 6549 w 10000"/>
              <a:gd name="connsiteY3-2748" fmla="*/ 5154 h 8957"/>
              <a:gd name="connsiteX4-2749" fmla="*/ 6549 w 10000"/>
              <a:gd name="connsiteY4-2750" fmla="*/ 4805 h 8957"/>
              <a:gd name="connsiteX5-2751" fmla="*/ 6863 w 10000"/>
              <a:gd name="connsiteY5-2752" fmla="*/ 4112 h 8957"/>
              <a:gd name="connsiteX6-2753" fmla="*/ 6863 w 10000"/>
              <a:gd name="connsiteY6-2754" fmla="*/ 3766 h 8957"/>
              <a:gd name="connsiteX7-2755" fmla="*/ 6863 w 10000"/>
              <a:gd name="connsiteY7-2756" fmla="*/ 3420 h 8957"/>
              <a:gd name="connsiteX8-2757" fmla="*/ 6863 w 10000"/>
              <a:gd name="connsiteY8-2758" fmla="*/ 3074 h 8957"/>
              <a:gd name="connsiteX9-2759" fmla="*/ 6863 w 10000"/>
              <a:gd name="connsiteY9-2760" fmla="*/ 2727 h 8957"/>
              <a:gd name="connsiteX10-2761" fmla="*/ 6863 w 10000"/>
              <a:gd name="connsiteY10-2762" fmla="*/ 2727 h 8957"/>
              <a:gd name="connsiteX11-2763" fmla="*/ 6863 w 10000"/>
              <a:gd name="connsiteY11-2764" fmla="*/ 2727 h 8957"/>
              <a:gd name="connsiteX12-2765" fmla="*/ 6236 w 10000"/>
              <a:gd name="connsiteY12-2766" fmla="*/ 2727 h 8957"/>
              <a:gd name="connsiteX13-2767" fmla="*/ 5608 w 10000"/>
              <a:gd name="connsiteY13-2768" fmla="*/ 3074 h 8957"/>
              <a:gd name="connsiteX14-2769" fmla="*/ 4667 w 10000"/>
              <a:gd name="connsiteY14-2770" fmla="*/ 3420 h 8957"/>
              <a:gd name="connsiteX15-2771" fmla="*/ 3726 w 10000"/>
              <a:gd name="connsiteY15-2772" fmla="*/ 3766 h 8957"/>
              <a:gd name="connsiteX16-2773" fmla="*/ 2824 w 10000"/>
              <a:gd name="connsiteY16-2774" fmla="*/ 3766 h 8957"/>
              <a:gd name="connsiteX17-2775" fmla="*/ 2510 w 10000"/>
              <a:gd name="connsiteY17-2776" fmla="*/ 4112 h 8957"/>
              <a:gd name="connsiteX18-2777" fmla="*/ 2197 w 10000"/>
              <a:gd name="connsiteY18-2778" fmla="*/ 4112 h 8957"/>
              <a:gd name="connsiteX19-2779" fmla="*/ 1883 w 10000"/>
              <a:gd name="connsiteY19-2780" fmla="*/ 4112 h 8957"/>
              <a:gd name="connsiteX20-2781" fmla="*/ 1569 w 10000"/>
              <a:gd name="connsiteY20-2782" fmla="*/ 3766 h 8957"/>
              <a:gd name="connsiteX21-2783" fmla="*/ 1255 w 10000"/>
              <a:gd name="connsiteY21-2784" fmla="*/ 3766 h 8957"/>
              <a:gd name="connsiteX22-2785" fmla="*/ 628 w 10000"/>
              <a:gd name="connsiteY22-2786" fmla="*/ 3074 h 8957"/>
              <a:gd name="connsiteX23-2787" fmla="*/ 315 w 10000"/>
              <a:gd name="connsiteY23-2788" fmla="*/ 2727 h 8957"/>
              <a:gd name="connsiteX24-2789" fmla="*/ 0 w 10000"/>
              <a:gd name="connsiteY24-2790" fmla="*/ 2378 h 8957"/>
              <a:gd name="connsiteX25-2791" fmla="*/ 0 w 10000"/>
              <a:gd name="connsiteY25-2792" fmla="*/ 2378 h 8957"/>
              <a:gd name="connsiteX26-2793" fmla="*/ 315 w 10000"/>
              <a:gd name="connsiteY26-2794" fmla="*/ 2077 h 8957"/>
              <a:gd name="connsiteX27-2795" fmla="*/ 628 w 10000"/>
              <a:gd name="connsiteY27-2796" fmla="*/ 2077 h 8957"/>
              <a:gd name="connsiteX28-2797" fmla="*/ 1569 w 10000"/>
              <a:gd name="connsiteY28-2798" fmla="*/ 2077 h 8957"/>
              <a:gd name="connsiteX29-2799" fmla="*/ 1883 w 10000"/>
              <a:gd name="connsiteY29-2800" fmla="*/ 2077 h 8957"/>
              <a:gd name="connsiteX30-2801" fmla="*/ 2510 w 10000"/>
              <a:gd name="connsiteY30-2802" fmla="*/ 2077 h 8957"/>
              <a:gd name="connsiteX31-2803" fmla="*/ 3412 w 10000"/>
              <a:gd name="connsiteY31-2804" fmla="*/ 2077 h 8957"/>
              <a:gd name="connsiteX32-2805" fmla="*/ 4353 w 10000"/>
              <a:gd name="connsiteY32-2806" fmla="*/ 1731 h 8957"/>
              <a:gd name="connsiteX33-2807" fmla="*/ 5294 w 10000"/>
              <a:gd name="connsiteY33-2808" fmla="*/ 1386 h 8957"/>
              <a:gd name="connsiteX34-2809" fmla="*/ 6236 w 10000"/>
              <a:gd name="connsiteY34-2810" fmla="*/ 1386 h 8957"/>
              <a:gd name="connsiteX35-2811" fmla="*/ 6863 w 10000"/>
              <a:gd name="connsiteY35-2812" fmla="*/ 1040 h 8957"/>
              <a:gd name="connsiteX36-2813" fmla="*/ 7176 w 10000"/>
              <a:gd name="connsiteY36-2814" fmla="*/ 692 h 8957"/>
              <a:gd name="connsiteX37-2815" fmla="*/ 7490 w 10000"/>
              <a:gd name="connsiteY37-2816" fmla="*/ 348 h 8957"/>
              <a:gd name="connsiteX38-2817" fmla="*/ 7804 w 10000"/>
              <a:gd name="connsiteY38-2818" fmla="*/ 0 h 8957"/>
              <a:gd name="connsiteX39-2819" fmla="*/ 8118 w 10000"/>
              <a:gd name="connsiteY39-2820" fmla="*/ 0 h 8957"/>
              <a:gd name="connsiteX40-2821" fmla="*/ 8118 w 10000"/>
              <a:gd name="connsiteY40-2822" fmla="*/ 348 h 8957"/>
              <a:gd name="connsiteX41-2823" fmla="*/ 8745 w 10000"/>
              <a:gd name="connsiteY41-2824" fmla="*/ 692 h 8957"/>
              <a:gd name="connsiteX42-2825" fmla="*/ 9058 w 10000"/>
              <a:gd name="connsiteY42-2826" fmla="*/ 692 h 8957"/>
              <a:gd name="connsiteX43-2827" fmla="*/ 9373 w 10000"/>
              <a:gd name="connsiteY43-2828" fmla="*/ 1040 h 8957"/>
              <a:gd name="connsiteX44-2829" fmla="*/ 9687 w 10000"/>
              <a:gd name="connsiteY44-2830" fmla="*/ 1386 h 8957"/>
              <a:gd name="connsiteX45-2831" fmla="*/ 10000 w 10000"/>
              <a:gd name="connsiteY45-2832" fmla="*/ 1731 h 8957"/>
              <a:gd name="connsiteX46-2833" fmla="*/ 10000 w 10000"/>
              <a:gd name="connsiteY46-2834" fmla="*/ 2077 h 8957"/>
              <a:gd name="connsiteX47-2835" fmla="*/ 9687 w 10000"/>
              <a:gd name="connsiteY47-2836" fmla="*/ 2727 h 8957"/>
              <a:gd name="connsiteX48-2837" fmla="*/ 9687 w 10000"/>
              <a:gd name="connsiteY48-2838" fmla="*/ 3074 h 8957"/>
              <a:gd name="connsiteX49-2839" fmla="*/ 9373 w 10000"/>
              <a:gd name="connsiteY49-2840" fmla="*/ 3074 h 8957"/>
              <a:gd name="connsiteX50-2841" fmla="*/ 9373 w 10000"/>
              <a:gd name="connsiteY50-2842" fmla="*/ 3420 h 8957"/>
              <a:gd name="connsiteX51-2843" fmla="*/ 9058 w 10000"/>
              <a:gd name="connsiteY51-2844" fmla="*/ 3766 h 8957"/>
              <a:gd name="connsiteX52-2845" fmla="*/ 8745 w 10000"/>
              <a:gd name="connsiteY52-2846" fmla="*/ 4112 h 8957"/>
              <a:gd name="connsiteX53-2847" fmla="*/ 8745 w 10000"/>
              <a:gd name="connsiteY53-2848" fmla="*/ 4461 h 8957"/>
              <a:gd name="connsiteX54-2849" fmla="*/ 8431 w 10000"/>
              <a:gd name="connsiteY54-2850" fmla="*/ 5154 h 8957"/>
              <a:gd name="connsiteX55-2851" fmla="*/ 8118 w 10000"/>
              <a:gd name="connsiteY55-2852" fmla="*/ 5842 h 8957"/>
              <a:gd name="connsiteX56-2853" fmla="*/ 8118 w 10000"/>
              <a:gd name="connsiteY56-2854" fmla="*/ 6885 h 8957"/>
              <a:gd name="connsiteX57-2855" fmla="*/ 7490 w 10000"/>
              <a:gd name="connsiteY57-2856" fmla="*/ 8269 h 8957"/>
              <a:gd name="connsiteX0-2857" fmla="*/ 5608 w 10000"/>
              <a:gd name="connsiteY0-2858" fmla="*/ 8458 h 9232"/>
              <a:gd name="connsiteX1-2859" fmla="*/ 6236 w 10000"/>
              <a:gd name="connsiteY1-2860" fmla="*/ 6522 h 9232"/>
              <a:gd name="connsiteX2-2861" fmla="*/ 6549 w 10000"/>
              <a:gd name="connsiteY2-2862" fmla="*/ 5754 h 9232"/>
              <a:gd name="connsiteX3-2863" fmla="*/ 6549 w 10000"/>
              <a:gd name="connsiteY3-2864" fmla="*/ 5365 h 9232"/>
              <a:gd name="connsiteX4-2865" fmla="*/ 6863 w 10000"/>
              <a:gd name="connsiteY4-2866" fmla="*/ 4591 h 9232"/>
              <a:gd name="connsiteX5-2867" fmla="*/ 6863 w 10000"/>
              <a:gd name="connsiteY5-2868" fmla="*/ 4205 h 9232"/>
              <a:gd name="connsiteX6-2869" fmla="*/ 6863 w 10000"/>
              <a:gd name="connsiteY6-2870" fmla="*/ 3818 h 9232"/>
              <a:gd name="connsiteX7-2871" fmla="*/ 6863 w 10000"/>
              <a:gd name="connsiteY7-2872" fmla="*/ 3432 h 9232"/>
              <a:gd name="connsiteX8-2873" fmla="*/ 6863 w 10000"/>
              <a:gd name="connsiteY8-2874" fmla="*/ 3045 h 9232"/>
              <a:gd name="connsiteX9-2875" fmla="*/ 6863 w 10000"/>
              <a:gd name="connsiteY9-2876" fmla="*/ 3045 h 9232"/>
              <a:gd name="connsiteX10-2877" fmla="*/ 6863 w 10000"/>
              <a:gd name="connsiteY10-2878" fmla="*/ 3045 h 9232"/>
              <a:gd name="connsiteX11-2879" fmla="*/ 6236 w 10000"/>
              <a:gd name="connsiteY11-2880" fmla="*/ 3045 h 9232"/>
              <a:gd name="connsiteX12-2881" fmla="*/ 5608 w 10000"/>
              <a:gd name="connsiteY12-2882" fmla="*/ 3432 h 9232"/>
              <a:gd name="connsiteX13-2883" fmla="*/ 4667 w 10000"/>
              <a:gd name="connsiteY13-2884" fmla="*/ 3818 h 9232"/>
              <a:gd name="connsiteX14-2885" fmla="*/ 3726 w 10000"/>
              <a:gd name="connsiteY14-2886" fmla="*/ 4205 h 9232"/>
              <a:gd name="connsiteX15-2887" fmla="*/ 2824 w 10000"/>
              <a:gd name="connsiteY15-2888" fmla="*/ 4205 h 9232"/>
              <a:gd name="connsiteX16-2889" fmla="*/ 2510 w 10000"/>
              <a:gd name="connsiteY16-2890" fmla="*/ 4591 h 9232"/>
              <a:gd name="connsiteX17-2891" fmla="*/ 2197 w 10000"/>
              <a:gd name="connsiteY17-2892" fmla="*/ 4591 h 9232"/>
              <a:gd name="connsiteX18-2893" fmla="*/ 1883 w 10000"/>
              <a:gd name="connsiteY18-2894" fmla="*/ 4591 h 9232"/>
              <a:gd name="connsiteX19-2895" fmla="*/ 1569 w 10000"/>
              <a:gd name="connsiteY19-2896" fmla="*/ 4205 h 9232"/>
              <a:gd name="connsiteX20-2897" fmla="*/ 1255 w 10000"/>
              <a:gd name="connsiteY20-2898" fmla="*/ 4205 h 9232"/>
              <a:gd name="connsiteX21-2899" fmla="*/ 628 w 10000"/>
              <a:gd name="connsiteY21-2900" fmla="*/ 3432 h 9232"/>
              <a:gd name="connsiteX22-2901" fmla="*/ 315 w 10000"/>
              <a:gd name="connsiteY22-2902" fmla="*/ 3045 h 9232"/>
              <a:gd name="connsiteX23-2903" fmla="*/ 0 w 10000"/>
              <a:gd name="connsiteY23-2904" fmla="*/ 2655 h 9232"/>
              <a:gd name="connsiteX24-2905" fmla="*/ 0 w 10000"/>
              <a:gd name="connsiteY24-2906" fmla="*/ 2655 h 9232"/>
              <a:gd name="connsiteX25-2907" fmla="*/ 315 w 10000"/>
              <a:gd name="connsiteY25-2908" fmla="*/ 2319 h 9232"/>
              <a:gd name="connsiteX26-2909" fmla="*/ 628 w 10000"/>
              <a:gd name="connsiteY26-2910" fmla="*/ 2319 h 9232"/>
              <a:gd name="connsiteX27-2911" fmla="*/ 1569 w 10000"/>
              <a:gd name="connsiteY27-2912" fmla="*/ 2319 h 9232"/>
              <a:gd name="connsiteX28-2913" fmla="*/ 1883 w 10000"/>
              <a:gd name="connsiteY28-2914" fmla="*/ 2319 h 9232"/>
              <a:gd name="connsiteX29-2915" fmla="*/ 2510 w 10000"/>
              <a:gd name="connsiteY29-2916" fmla="*/ 2319 h 9232"/>
              <a:gd name="connsiteX30-2917" fmla="*/ 3412 w 10000"/>
              <a:gd name="connsiteY30-2918" fmla="*/ 2319 h 9232"/>
              <a:gd name="connsiteX31-2919" fmla="*/ 4353 w 10000"/>
              <a:gd name="connsiteY31-2920" fmla="*/ 1933 h 9232"/>
              <a:gd name="connsiteX32-2921" fmla="*/ 5294 w 10000"/>
              <a:gd name="connsiteY32-2922" fmla="*/ 1547 h 9232"/>
              <a:gd name="connsiteX33-2923" fmla="*/ 6236 w 10000"/>
              <a:gd name="connsiteY33-2924" fmla="*/ 1547 h 9232"/>
              <a:gd name="connsiteX34-2925" fmla="*/ 6863 w 10000"/>
              <a:gd name="connsiteY34-2926" fmla="*/ 1161 h 9232"/>
              <a:gd name="connsiteX35-2927" fmla="*/ 7176 w 10000"/>
              <a:gd name="connsiteY35-2928" fmla="*/ 773 h 9232"/>
              <a:gd name="connsiteX36-2929" fmla="*/ 7490 w 10000"/>
              <a:gd name="connsiteY36-2930" fmla="*/ 389 h 9232"/>
              <a:gd name="connsiteX37-2931" fmla="*/ 7804 w 10000"/>
              <a:gd name="connsiteY37-2932" fmla="*/ 0 h 9232"/>
              <a:gd name="connsiteX38-2933" fmla="*/ 8118 w 10000"/>
              <a:gd name="connsiteY38-2934" fmla="*/ 0 h 9232"/>
              <a:gd name="connsiteX39-2935" fmla="*/ 8118 w 10000"/>
              <a:gd name="connsiteY39-2936" fmla="*/ 389 h 9232"/>
              <a:gd name="connsiteX40-2937" fmla="*/ 8745 w 10000"/>
              <a:gd name="connsiteY40-2938" fmla="*/ 773 h 9232"/>
              <a:gd name="connsiteX41-2939" fmla="*/ 9058 w 10000"/>
              <a:gd name="connsiteY41-2940" fmla="*/ 773 h 9232"/>
              <a:gd name="connsiteX42-2941" fmla="*/ 9373 w 10000"/>
              <a:gd name="connsiteY42-2942" fmla="*/ 1161 h 9232"/>
              <a:gd name="connsiteX43-2943" fmla="*/ 9687 w 10000"/>
              <a:gd name="connsiteY43-2944" fmla="*/ 1547 h 9232"/>
              <a:gd name="connsiteX44-2945" fmla="*/ 10000 w 10000"/>
              <a:gd name="connsiteY44-2946" fmla="*/ 1933 h 9232"/>
              <a:gd name="connsiteX45-2947" fmla="*/ 10000 w 10000"/>
              <a:gd name="connsiteY45-2948" fmla="*/ 2319 h 9232"/>
              <a:gd name="connsiteX46-2949" fmla="*/ 9687 w 10000"/>
              <a:gd name="connsiteY46-2950" fmla="*/ 3045 h 9232"/>
              <a:gd name="connsiteX47-2951" fmla="*/ 9687 w 10000"/>
              <a:gd name="connsiteY47-2952" fmla="*/ 3432 h 9232"/>
              <a:gd name="connsiteX48-2953" fmla="*/ 9373 w 10000"/>
              <a:gd name="connsiteY48-2954" fmla="*/ 3432 h 9232"/>
              <a:gd name="connsiteX49-2955" fmla="*/ 9373 w 10000"/>
              <a:gd name="connsiteY49-2956" fmla="*/ 3818 h 9232"/>
              <a:gd name="connsiteX50-2957" fmla="*/ 9058 w 10000"/>
              <a:gd name="connsiteY50-2958" fmla="*/ 4205 h 9232"/>
              <a:gd name="connsiteX51-2959" fmla="*/ 8745 w 10000"/>
              <a:gd name="connsiteY51-2960" fmla="*/ 4591 h 9232"/>
              <a:gd name="connsiteX52-2961" fmla="*/ 8745 w 10000"/>
              <a:gd name="connsiteY52-2962" fmla="*/ 4980 h 9232"/>
              <a:gd name="connsiteX53-2963" fmla="*/ 8431 w 10000"/>
              <a:gd name="connsiteY53-2964" fmla="*/ 5754 h 9232"/>
              <a:gd name="connsiteX54-2965" fmla="*/ 8118 w 10000"/>
              <a:gd name="connsiteY54-2966" fmla="*/ 6522 h 9232"/>
              <a:gd name="connsiteX55-2967" fmla="*/ 8118 w 10000"/>
              <a:gd name="connsiteY55-2968" fmla="*/ 7687 h 9232"/>
              <a:gd name="connsiteX56-2969" fmla="*/ 7490 w 10000"/>
              <a:gd name="connsiteY56-2970" fmla="*/ 9232 h 9232"/>
              <a:gd name="connsiteX0-2971" fmla="*/ 6236 w 10000"/>
              <a:gd name="connsiteY0-2972" fmla="*/ 7065 h 10000"/>
              <a:gd name="connsiteX1-2973" fmla="*/ 6549 w 10000"/>
              <a:gd name="connsiteY1-2974" fmla="*/ 6233 h 10000"/>
              <a:gd name="connsiteX2-2975" fmla="*/ 6549 w 10000"/>
              <a:gd name="connsiteY2-2976" fmla="*/ 5811 h 10000"/>
              <a:gd name="connsiteX3-2977" fmla="*/ 6863 w 10000"/>
              <a:gd name="connsiteY3-2978" fmla="*/ 4973 h 10000"/>
              <a:gd name="connsiteX4-2979" fmla="*/ 6863 w 10000"/>
              <a:gd name="connsiteY4-2980" fmla="*/ 4555 h 10000"/>
              <a:gd name="connsiteX5-2981" fmla="*/ 6863 w 10000"/>
              <a:gd name="connsiteY5-2982" fmla="*/ 4136 h 10000"/>
              <a:gd name="connsiteX6-2983" fmla="*/ 6863 w 10000"/>
              <a:gd name="connsiteY6-2984" fmla="*/ 3718 h 10000"/>
              <a:gd name="connsiteX7-2985" fmla="*/ 6863 w 10000"/>
              <a:gd name="connsiteY7-2986" fmla="*/ 3298 h 10000"/>
              <a:gd name="connsiteX8-2987" fmla="*/ 6863 w 10000"/>
              <a:gd name="connsiteY8-2988" fmla="*/ 3298 h 10000"/>
              <a:gd name="connsiteX9-2989" fmla="*/ 6863 w 10000"/>
              <a:gd name="connsiteY9-2990" fmla="*/ 3298 h 10000"/>
              <a:gd name="connsiteX10-2991" fmla="*/ 6236 w 10000"/>
              <a:gd name="connsiteY10-2992" fmla="*/ 3298 h 10000"/>
              <a:gd name="connsiteX11-2993" fmla="*/ 5608 w 10000"/>
              <a:gd name="connsiteY11-2994" fmla="*/ 3718 h 10000"/>
              <a:gd name="connsiteX12-2995" fmla="*/ 4667 w 10000"/>
              <a:gd name="connsiteY12-2996" fmla="*/ 4136 h 10000"/>
              <a:gd name="connsiteX13-2997" fmla="*/ 3726 w 10000"/>
              <a:gd name="connsiteY13-2998" fmla="*/ 4555 h 10000"/>
              <a:gd name="connsiteX14-2999" fmla="*/ 2824 w 10000"/>
              <a:gd name="connsiteY14-3000" fmla="*/ 4555 h 10000"/>
              <a:gd name="connsiteX15-3001" fmla="*/ 2510 w 10000"/>
              <a:gd name="connsiteY15-3002" fmla="*/ 4973 h 10000"/>
              <a:gd name="connsiteX16-3003" fmla="*/ 2197 w 10000"/>
              <a:gd name="connsiteY16-3004" fmla="*/ 4973 h 10000"/>
              <a:gd name="connsiteX17-3005" fmla="*/ 1883 w 10000"/>
              <a:gd name="connsiteY17-3006" fmla="*/ 4973 h 10000"/>
              <a:gd name="connsiteX18-3007" fmla="*/ 1569 w 10000"/>
              <a:gd name="connsiteY18-3008" fmla="*/ 4555 h 10000"/>
              <a:gd name="connsiteX19-3009" fmla="*/ 1255 w 10000"/>
              <a:gd name="connsiteY19-3010" fmla="*/ 4555 h 10000"/>
              <a:gd name="connsiteX20-3011" fmla="*/ 628 w 10000"/>
              <a:gd name="connsiteY20-3012" fmla="*/ 3718 h 10000"/>
              <a:gd name="connsiteX21-3013" fmla="*/ 315 w 10000"/>
              <a:gd name="connsiteY21-3014" fmla="*/ 3298 h 10000"/>
              <a:gd name="connsiteX22-3015" fmla="*/ 0 w 10000"/>
              <a:gd name="connsiteY22-3016" fmla="*/ 2876 h 10000"/>
              <a:gd name="connsiteX23-3017" fmla="*/ 0 w 10000"/>
              <a:gd name="connsiteY23-3018" fmla="*/ 2876 h 10000"/>
              <a:gd name="connsiteX24-3019" fmla="*/ 315 w 10000"/>
              <a:gd name="connsiteY24-3020" fmla="*/ 2512 h 10000"/>
              <a:gd name="connsiteX25-3021" fmla="*/ 628 w 10000"/>
              <a:gd name="connsiteY25-3022" fmla="*/ 2512 h 10000"/>
              <a:gd name="connsiteX26-3023" fmla="*/ 1569 w 10000"/>
              <a:gd name="connsiteY26-3024" fmla="*/ 2512 h 10000"/>
              <a:gd name="connsiteX27-3025" fmla="*/ 1883 w 10000"/>
              <a:gd name="connsiteY27-3026" fmla="*/ 2512 h 10000"/>
              <a:gd name="connsiteX28-3027" fmla="*/ 2510 w 10000"/>
              <a:gd name="connsiteY28-3028" fmla="*/ 2512 h 10000"/>
              <a:gd name="connsiteX29-3029" fmla="*/ 3412 w 10000"/>
              <a:gd name="connsiteY29-3030" fmla="*/ 2512 h 10000"/>
              <a:gd name="connsiteX30-3031" fmla="*/ 4353 w 10000"/>
              <a:gd name="connsiteY30-3032" fmla="*/ 2094 h 10000"/>
              <a:gd name="connsiteX31-3033" fmla="*/ 5294 w 10000"/>
              <a:gd name="connsiteY31-3034" fmla="*/ 1676 h 10000"/>
              <a:gd name="connsiteX32-3035" fmla="*/ 6236 w 10000"/>
              <a:gd name="connsiteY32-3036" fmla="*/ 1676 h 10000"/>
              <a:gd name="connsiteX33-3037" fmla="*/ 6863 w 10000"/>
              <a:gd name="connsiteY33-3038" fmla="*/ 1258 h 10000"/>
              <a:gd name="connsiteX34-3039" fmla="*/ 7176 w 10000"/>
              <a:gd name="connsiteY34-3040" fmla="*/ 837 h 10000"/>
              <a:gd name="connsiteX35-3041" fmla="*/ 7490 w 10000"/>
              <a:gd name="connsiteY35-3042" fmla="*/ 421 h 10000"/>
              <a:gd name="connsiteX36-3043" fmla="*/ 7804 w 10000"/>
              <a:gd name="connsiteY36-3044" fmla="*/ 0 h 10000"/>
              <a:gd name="connsiteX37-3045" fmla="*/ 8118 w 10000"/>
              <a:gd name="connsiteY37-3046" fmla="*/ 0 h 10000"/>
              <a:gd name="connsiteX38-3047" fmla="*/ 8118 w 10000"/>
              <a:gd name="connsiteY38-3048" fmla="*/ 421 h 10000"/>
              <a:gd name="connsiteX39-3049" fmla="*/ 8745 w 10000"/>
              <a:gd name="connsiteY39-3050" fmla="*/ 837 h 10000"/>
              <a:gd name="connsiteX40-3051" fmla="*/ 9058 w 10000"/>
              <a:gd name="connsiteY40-3052" fmla="*/ 837 h 10000"/>
              <a:gd name="connsiteX41-3053" fmla="*/ 9373 w 10000"/>
              <a:gd name="connsiteY41-3054" fmla="*/ 1258 h 10000"/>
              <a:gd name="connsiteX42-3055" fmla="*/ 9687 w 10000"/>
              <a:gd name="connsiteY42-3056" fmla="*/ 1676 h 10000"/>
              <a:gd name="connsiteX43-3057" fmla="*/ 10000 w 10000"/>
              <a:gd name="connsiteY43-3058" fmla="*/ 2094 h 10000"/>
              <a:gd name="connsiteX44-3059" fmla="*/ 10000 w 10000"/>
              <a:gd name="connsiteY44-3060" fmla="*/ 2512 h 10000"/>
              <a:gd name="connsiteX45-3061" fmla="*/ 9687 w 10000"/>
              <a:gd name="connsiteY45-3062" fmla="*/ 3298 h 10000"/>
              <a:gd name="connsiteX46-3063" fmla="*/ 9687 w 10000"/>
              <a:gd name="connsiteY46-3064" fmla="*/ 3718 h 10000"/>
              <a:gd name="connsiteX47-3065" fmla="*/ 9373 w 10000"/>
              <a:gd name="connsiteY47-3066" fmla="*/ 3718 h 10000"/>
              <a:gd name="connsiteX48-3067" fmla="*/ 9373 w 10000"/>
              <a:gd name="connsiteY48-3068" fmla="*/ 4136 h 10000"/>
              <a:gd name="connsiteX49-3069" fmla="*/ 9058 w 10000"/>
              <a:gd name="connsiteY49-3070" fmla="*/ 4555 h 10000"/>
              <a:gd name="connsiteX50-3071" fmla="*/ 8745 w 10000"/>
              <a:gd name="connsiteY50-3072" fmla="*/ 4973 h 10000"/>
              <a:gd name="connsiteX51-3073" fmla="*/ 8745 w 10000"/>
              <a:gd name="connsiteY51-3074" fmla="*/ 5394 h 10000"/>
              <a:gd name="connsiteX52-3075" fmla="*/ 8431 w 10000"/>
              <a:gd name="connsiteY52-3076" fmla="*/ 6233 h 10000"/>
              <a:gd name="connsiteX53-3077" fmla="*/ 8118 w 10000"/>
              <a:gd name="connsiteY53-3078" fmla="*/ 7065 h 10000"/>
              <a:gd name="connsiteX54-3079" fmla="*/ 8118 w 10000"/>
              <a:gd name="connsiteY54-3080" fmla="*/ 8326 h 10000"/>
              <a:gd name="connsiteX55-3081" fmla="*/ 7490 w 10000"/>
              <a:gd name="connsiteY55-3082" fmla="*/ 10000 h 10000"/>
              <a:gd name="connsiteX0-3083" fmla="*/ 6236 w 10000"/>
              <a:gd name="connsiteY0-3084" fmla="*/ 7065 h 8326"/>
              <a:gd name="connsiteX1-3085" fmla="*/ 6549 w 10000"/>
              <a:gd name="connsiteY1-3086" fmla="*/ 6233 h 8326"/>
              <a:gd name="connsiteX2-3087" fmla="*/ 6549 w 10000"/>
              <a:gd name="connsiteY2-3088" fmla="*/ 5811 h 8326"/>
              <a:gd name="connsiteX3-3089" fmla="*/ 6863 w 10000"/>
              <a:gd name="connsiteY3-3090" fmla="*/ 4973 h 8326"/>
              <a:gd name="connsiteX4-3091" fmla="*/ 6863 w 10000"/>
              <a:gd name="connsiteY4-3092" fmla="*/ 4555 h 8326"/>
              <a:gd name="connsiteX5-3093" fmla="*/ 6863 w 10000"/>
              <a:gd name="connsiteY5-3094" fmla="*/ 4136 h 8326"/>
              <a:gd name="connsiteX6-3095" fmla="*/ 6863 w 10000"/>
              <a:gd name="connsiteY6-3096" fmla="*/ 3718 h 8326"/>
              <a:gd name="connsiteX7-3097" fmla="*/ 6863 w 10000"/>
              <a:gd name="connsiteY7-3098" fmla="*/ 3298 h 8326"/>
              <a:gd name="connsiteX8-3099" fmla="*/ 6863 w 10000"/>
              <a:gd name="connsiteY8-3100" fmla="*/ 3298 h 8326"/>
              <a:gd name="connsiteX9-3101" fmla="*/ 6863 w 10000"/>
              <a:gd name="connsiteY9-3102" fmla="*/ 3298 h 8326"/>
              <a:gd name="connsiteX10-3103" fmla="*/ 6236 w 10000"/>
              <a:gd name="connsiteY10-3104" fmla="*/ 3298 h 8326"/>
              <a:gd name="connsiteX11-3105" fmla="*/ 5608 w 10000"/>
              <a:gd name="connsiteY11-3106" fmla="*/ 3718 h 8326"/>
              <a:gd name="connsiteX12-3107" fmla="*/ 4667 w 10000"/>
              <a:gd name="connsiteY12-3108" fmla="*/ 4136 h 8326"/>
              <a:gd name="connsiteX13-3109" fmla="*/ 3726 w 10000"/>
              <a:gd name="connsiteY13-3110" fmla="*/ 4555 h 8326"/>
              <a:gd name="connsiteX14-3111" fmla="*/ 2824 w 10000"/>
              <a:gd name="connsiteY14-3112" fmla="*/ 4555 h 8326"/>
              <a:gd name="connsiteX15-3113" fmla="*/ 2510 w 10000"/>
              <a:gd name="connsiteY15-3114" fmla="*/ 4973 h 8326"/>
              <a:gd name="connsiteX16-3115" fmla="*/ 2197 w 10000"/>
              <a:gd name="connsiteY16-3116" fmla="*/ 4973 h 8326"/>
              <a:gd name="connsiteX17-3117" fmla="*/ 1883 w 10000"/>
              <a:gd name="connsiteY17-3118" fmla="*/ 4973 h 8326"/>
              <a:gd name="connsiteX18-3119" fmla="*/ 1569 w 10000"/>
              <a:gd name="connsiteY18-3120" fmla="*/ 4555 h 8326"/>
              <a:gd name="connsiteX19-3121" fmla="*/ 1255 w 10000"/>
              <a:gd name="connsiteY19-3122" fmla="*/ 4555 h 8326"/>
              <a:gd name="connsiteX20-3123" fmla="*/ 628 w 10000"/>
              <a:gd name="connsiteY20-3124" fmla="*/ 3718 h 8326"/>
              <a:gd name="connsiteX21-3125" fmla="*/ 315 w 10000"/>
              <a:gd name="connsiteY21-3126" fmla="*/ 3298 h 8326"/>
              <a:gd name="connsiteX22-3127" fmla="*/ 0 w 10000"/>
              <a:gd name="connsiteY22-3128" fmla="*/ 2876 h 8326"/>
              <a:gd name="connsiteX23-3129" fmla="*/ 0 w 10000"/>
              <a:gd name="connsiteY23-3130" fmla="*/ 2876 h 8326"/>
              <a:gd name="connsiteX24-3131" fmla="*/ 315 w 10000"/>
              <a:gd name="connsiteY24-3132" fmla="*/ 2512 h 8326"/>
              <a:gd name="connsiteX25-3133" fmla="*/ 628 w 10000"/>
              <a:gd name="connsiteY25-3134" fmla="*/ 2512 h 8326"/>
              <a:gd name="connsiteX26-3135" fmla="*/ 1569 w 10000"/>
              <a:gd name="connsiteY26-3136" fmla="*/ 2512 h 8326"/>
              <a:gd name="connsiteX27-3137" fmla="*/ 1883 w 10000"/>
              <a:gd name="connsiteY27-3138" fmla="*/ 2512 h 8326"/>
              <a:gd name="connsiteX28-3139" fmla="*/ 2510 w 10000"/>
              <a:gd name="connsiteY28-3140" fmla="*/ 2512 h 8326"/>
              <a:gd name="connsiteX29-3141" fmla="*/ 3412 w 10000"/>
              <a:gd name="connsiteY29-3142" fmla="*/ 2512 h 8326"/>
              <a:gd name="connsiteX30-3143" fmla="*/ 4353 w 10000"/>
              <a:gd name="connsiteY30-3144" fmla="*/ 2094 h 8326"/>
              <a:gd name="connsiteX31-3145" fmla="*/ 5294 w 10000"/>
              <a:gd name="connsiteY31-3146" fmla="*/ 1676 h 8326"/>
              <a:gd name="connsiteX32-3147" fmla="*/ 6236 w 10000"/>
              <a:gd name="connsiteY32-3148" fmla="*/ 1676 h 8326"/>
              <a:gd name="connsiteX33-3149" fmla="*/ 6863 w 10000"/>
              <a:gd name="connsiteY33-3150" fmla="*/ 1258 h 8326"/>
              <a:gd name="connsiteX34-3151" fmla="*/ 7176 w 10000"/>
              <a:gd name="connsiteY34-3152" fmla="*/ 837 h 8326"/>
              <a:gd name="connsiteX35-3153" fmla="*/ 7490 w 10000"/>
              <a:gd name="connsiteY35-3154" fmla="*/ 421 h 8326"/>
              <a:gd name="connsiteX36-3155" fmla="*/ 7804 w 10000"/>
              <a:gd name="connsiteY36-3156" fmla="*/ 0 h 8326"/>
              <a:gd name="connsiteX37-3157" fmla="*/ 8118 w 10000"/>
              <a:gd name="connsiteY37-3158" fmla="*/ 0 h 8326"/>
              <a:gd name="connsiteX38-3159" fmla="*/ 8118 w 10000"/>
              <a:gd name="connsiteY38-3160" fmla="*/ 421 h 8326"/>
              <a:gd name="connsiteX39-3161" fmla="*/ 8745 w 10000"/>
              <a:gd name="connsiteY39-3162" fmla="*/ 837 h 8326"/>
              <a:gd name="connsiteX40-3163" fmla="*/ 9058 w 10000"/>
              <a:gd name="connsiteY40-3164" fmla="*/ 837 h 8326"/>
              <a:gd name="connsiteX41-3165" fmla="*/ 9373 w 10000"/>
              <a:gd name="connsiteY41-3166" fmla="*/ 1258 h 8326"/>
              <a:gd name="connsiteX42-3167" fmla="*/ 9687 w 10000"/>
              <a:gd name="connsiteY42-3168" fmla="*/ 1676 h 8326"/>
              <a:gd name="connsiteX43-3169" fmla="*/ 10000 w 10000"/>
              <a:gd name="connsiteY43-3170" fmla="*/ 2094 h 8326"/>
              <a:gd name="connsiteX44-3171" fmla="*/ 10000 w 10000"/>
              <a:gd name="connsiteY44-3172" fmla="*/ 2512 h 8326"/>
              <a:gd name="connsiteX45-3173" fmla="*/ 9687 w 10000"/>
              <a:gd name="connsiteY45-3174" fmla="*/ 3298 h 8326"/>
              <a:gd name="connsiteX46-3175" fmla="*/ 9687 w 10000"/>
              <a:gd name="connsiteY46-3176" fmla="*/ 3718 h 8326"/>
              <a:gd name="connsiteX47-3177" fmla="*/ 9373 w 10000"/>
              <a:gd name="connsiteY47-3178" fmla="*/ 3718 h 8326"/>
              <a:gd name="connsiteX48-3179" fmla="*/ 9373 w 10000"/>
              <a:gd name="connsiteY48-3180" fmla="*/ 4136 h 8326"/>
              <a:gd name="connsiteX49-3181" fmla="*/ 9058 w 10000"/>
              <a:gd name="connsiteY49-3182" fmla="*/ 4555 h 8326"/>
              <a:gd name="connsiteX50-3183" fmla="*/ 8745 w 10000"/>
              <a:gd name="connsiteY50-3184" fmla="*/ 4973 h 8326"/>
              <a:gd name="connsiteX51-3185" fmla="*/ 8745 w 10000"/>
              <a:gd name="connsiteY51-3186" fmla="*/ 5394 h 8326"/>
              <a:gd name="connsiteX52-3187" fmla="*/ 8431 w 10000"/>
              <a:gd name="connsiteY52-3188" fmla="*/ 6233 h 8326"/>
              <a:gd name="connsiteX53-3189" fmla="*/ 8118 w 10000"/>
              <a:gd name="connsiteY53-3190" fmla="*/ 7065 h 8326"/>
              <a:gd name="connsiteX54-3191" fmla="*/ 8118 w 10000"/>
              <a:gd name="connsiteY54-3192" fmla="*/ 8326 h 8326"/>
              <a:gd name="connsiteX0-3193" fmla="*/ 6236 w 10000"/>
              <a:gd name="connsiteY0-3194" fmla="*/ 8485 h 8485"/>
              <a:gd name="connsiteX1-3195" fmla="*/ 6549 w 10000"/>
              <a:gd name="connsiteY1-3196" fmla="*/ 7486 h 8485"/>
              <a:gd name="connsiteX2-3197" fmla="*/ 6549 w 10000"/>
              <a:gd name="connsiteY2-3198" fmla="*/ 6979 h 8485"/>
              <a:gd name="connsiteX3-3199" fmla="*/ 6863 w 10000"/>
              <a:gd name="connsiteY3-3200" fmla="*/ 5973 h 8485"/>
              <a:gd name="connsiteX4-3201" fmla="*/ 6863 w 10000"/>
              <a:gd name="connsiteY4-3202" fmla="*/ 5471 h 8485"/>
              <a:gd name="connsiteX5-3203" fmla="*/ 6863 w 10000"/>
              <a:gd name="connsiteY5-3204" fmla="*/ 4968 h 8485"/>
              <a:gd name="connsiteX6-3205" fmla="*/ 6863 w 10000"/>
              <a:gd name="connsiteY6-3206" fmla="*/ 4466 h 8485"/>
              <a:gd name="connsiteX7-3207" fmla="*/ 6863 w 10000"/>
              <a:gd name="connsiteY7-3208" fmla="*/ 3961 h 8485"/>
              <a:gd name="connsiteX8-3209" fmla="*/ 6863 w 10000"/>
              <a:gd name="connsiteY8-3210" fmla="*/ 3961 h 8485"/>
              <a:gd name="connsiteX9-3211" fmla="*/ 6863 w 10000"/>
              <a:gd name="connsiteY9-3212" fmla="*/ 3961 h 8485"/>
              <a:gd name="connsiteX10-3213" fmla="*/ 6236 w 10000"/>
              <a:gd name="connsiteY10-3214" fmla="*/ 3961 h 8485"/>
              <a:gd name="connsiteX11-3215" fmla="*/ 5608 w 10000"/>
              <a:gd name="connsiteY11-3216" fmla="*/ 4466 h 8485"/>
              <a:gd name="connsiteX12-3217" fmla="*/ 4667 w 10000"/>
              <a:gd name="connsiteY12-3218" fmla="*/ 4968 h 8485"/>
              <a:gd name="connsiteX13-3219" fmla="*/ 3726 w 10000"/>
              <a:gd name="connsiteY13-3220" fmla="*/ 5471 h 8485"/>
              <a:gd name="connsiteX14-3221" fmla="*/ 2824 w 10000"/>
              <a:gd name="connsiteY14-3222" fmla="*/ 5471 h 8485"/>
              <a:gd name="connsiteX15-3223" fmla="*/ 2510 w 10000"/>
              <a:gd name="connsiteY15-3224" fmla="*/ 5973 h 8485"/>
              <a:gd name="connsiteX16-3225" fmla="*/ 2197 w 10000"/>
              <a:gd name="connsiteY16-3226" fmla="*/ 5973 h 8485"/>
              <a:gd name="connsiteX17-3227" fmla="*/ 1883 w 10000"/>
              <a:gd name="connsiteY17-3228" fmla="*/ 5973 h 8485"/>
              <a:gd name="connsiteX18-3229" fmla="*/ 1569 w 10000"/>
              <a:gd name="connsiteY18-3230" fmla="*/ 5471 h 8485"/>
              <a:gd name="connsiteX19-3231" fmla="*/ 1255 w 10000"/>
              <a:gd name="connsiteY19-3232" fmla="*/ 5471 h 8485"/>
              <a:gd name="connsiteX20-3233" fmla="*/ 628 w 10000"/>
              <a:gd name="connsiteY20-3234" fmla="*/ 4466 h 8485"/>
              <a:gd name="connsiteX21-3235" fmla="*/ 315 w 10000"/>
              <a:gd name="connsiteY21-3236" fmla="*/ 3961 h 8485"/>
              <a:gd name="connsiteX22-3237" fmla="*/ 0 w 10000"/>
              <a:gd name="connsiteY22-3238" fmla="*/ 3454 h 8485"/>
              <a:gd name="connsiteX23-3239" fmla="*/ 0 w 10000"/>
              <a:gd name="connsiteY23-3240" fmla="*/ 3454 h 8485"/>
              <a:gd name="connsiteX24-3241" fmla="*/ 315 w 10000"/>
              <a:gd name="connsiteY24-3242" fmla="*/ 3017 h 8485"/>
              <a:gd name="connsiteX25-3243" fmla="*/ 628 w 10000"/>
              <a:gd name="connsiteY25-3244" fmla="*/ 3017 h 8485"/>
              <a:gd name="connsiteX26-3245" fmla="*/ 1569 w 10000"/>
              <a:gd name="connsiteY26-3246" fmla="*/ 3017 h 8485"/>
              <a:gd name="connsiteX27-3247" fmla="*/ 1883 w 10000"/>
              <a:gd name="connsiteY27-3248" fmla="*/ 3017 h 8485"/>
              <a:gd name="connsiteX28-3249" fmla="*/ 2510 w 10000"/>
              <a:gd name="connsiteY28-3250" fmla="*/ 3017 h 8485"/>
              <a:gd name="connsiteX29-3251" fmla="*/ 3412 w 10000"/>
              <a:gd name="connsiteY29-3252" fmla="*/ 3017 h 8485"/>
              <a:gd name="connsiteX30-3253" fmla="*/ 4353 w 10000"/>
              <a:gd name="connsiteY30-3254" fmla="*/ 2515 h 8485"/>
              <a:gd name="connsiteX31-3255" fmla="*/ 5294 w 10000"/>
              <a:gd name="connsiteY31-3256" fmla="*/ 2013 h 8485"/>
              <a:gd name="connsiteX32-3257" fmla="*/ 6236 w 10000"/>
              <a:gd name="connsiteY32-3258" fmla="*/ 2013 h 8485"/>
              <a:gd name="connsiteX33-3259" fmla="*/ 6863 w 10000"/>
              <a:gd name="connsiteY33-3260" fmla="*/ 1511 h 8485"/>
              <a:gd name="connsiteX34-3261" fmla="*/ 7176 w 10000"/>
              <a:gd name="connsiteY34-3262" fmla="*/ 1005 h 8485"/>
              <a:gd name="connsiteX35-3263" fmla="*/ 7490 w 10000"/>
              <a:gd name="connsiteY35-3264" fmla="*/ 506 h 8485"/>
              <a:gd name="connsiteX36-3265" fmla="*/ 7804 w 10000"/>
              <a:gd name="connsiteY36-3266" fmla="*/ 0 h 8485"/>
              <a:gd name="connsiteX37-3267" fmla="*/ 8118 w 10000"/>
              <a:gd name="connsiteY37-3268" fmla="*/ 0 h 8485"/>
              <a:gd name="connsiteX38-3269" fmla="*/ 8118 w 10000"/>
              <a:gd name="connsiteY38-3270" fmla="*/ 506 h 8485"/>
              <a:gd name="connsiteX39-3271" fmla="*/ 8745 w 10000"/>
              <a:gd name="connsiteY39-3272" fmla="*/ 1005 h 8485"/>
              <a:gd name="connsiteX40-3273" fmla="*/ 9058 w 10000"/>
              <a:gd name="connsiteY40-3274" fmla="*/ 1005 h 8485"/>
              <a:gd name="connsiteX41-3275" fmla="*/ 9373 w 10000"/>
              <a:gd name="connsiteY41-3276" fmla="*/ 1511 h 8485"/>
              <a:gd name="connsiteX42-3277" fmla="*/ 9687 w 10000"/>
              <a:gd name="connsiteY42-3278" fmla="*/ 2013 h 8485"/>
              <a:gd name="connsiteX43-3279" fmla="*/ 10000 w 10000"/>
              <a:gd name="connsiteY43-3280" fmla="*/ 2515 h 8485"/>
              <a:gd name="connsiteX44-3281" fmla="*/ 10000 w 10000"/>
              <a:gd name="connsiteY44-3282" fmla="*/ 3017 h 8485"/>
              <a:gd name="connsiteX45-3283" fmla="*/ 9687 w 10000"/>
              <a:gd name="connsiteY45-3284" fmla="*/ 3961 h 8485"/>
              <a:gd name="connsiteX46-3285" fmla="*/ 9687 w 10000"/>
              <a:gd name="connsiteY46-3286" fmla="*/ 4466 h 8485"/>
              <a:gd name="connsiteX47-3287" fmla="*/ 9373 w 10000"/>
              <a:gd name="connsiteY47-3288" fmla="*/ 4466 h 8485"/>
              <a:gd name="connsiteX48-3289" fmla="*/ 9373 w 10000"/>
              <a:gd name="connsiteY48-3290" fmla="*/ 4968 h 8485"/>
              <a:gd name="connsiteX49-3291" fmla="*/ 9058 w 10000"/>
              <a:gd name="connsiteY49-3292" fmla="*/ 5471 h 8485"/>
              <a:gd name="connsiteX50-3293" fmla="*/ 8745 w 10000"/>
              <a:gd name="connsiteY50-3294" fmla="*/ 5973 h 8485"/>
              <a:gd name="connsiteX51-3295" fmla="*/ 8745 w 10000"/>
              <a:gd name="connsiteY51-3296" fmla="*/ 6479 h 8485"/>
              <a:gd name="connsiteX52-3297" fmla="*/ 8431 w 10000"/>
              <a:gd name="connsiteY52-3298" fmla="*/ 7486 h 8485"/>
              <a:gd name="connsiteX53-3299" fmla="*/ 8118 w 10000"/>
              <a:gd name="connsiteY53-3300" fmla="*/ 8485 h 8485"/>
              <a:gd name="connsiteX0-3301" fmla="*/ 6549 w 10000"/>
              <a:gd name="connsiteY0-3302" fmla="*/ 8823 h 10000"/>
              <a:gd name="connsiteX1-3303" fmla="*/ 6549 w 10000"/>
              <a:gd name="connsiteY1-3304" fmla="*/ 8225 h 10000"/>
              <a:gd name="connsiteX2-3305" fmla="*/ 6863 w 10000"/>
              <a:gd name="connsiteY2-3306" fmla="*/ 7039 h 10000"/>
              <a:gd name="connsiteX3-3307" fmla="*/ 6863 w 10000"/>
              <a:gd name="connsiteY3-3308" fmla="*/ 6448 h 10000"/>
              <a:gd name="connsiteX4-3309" fmla="*/ 6863 w 10000"/>
              <a:gd name="connsiteY4-3310" fmla="*/ 5855 h 10000"/>
              <a:gd name="connsiteX5-3311" fmla="*/ 6863 w 10000"/>
              <a:gd name="connsiteY5-3312" fmla="*/ 5263 h 10000"/>
              <a:gd name="connsiteX6-3313" fmla="*/ 6863 w 10000"/>
              <a:gd name="connsiteY6-3314" fmla="*/ 4668 h 10000"/>
              <a:gd name="connsiteX7-3315" fmla="*/ 6863 w 10000"/>
              <a:gd name="connsiteY7-3316" fmla="*/ 4668 h 10000"/>
              <a:gd name="connsiteX8-3317" fmla="*/ 6863 w 10000"/>
              <a:gd name="connsiteY8-3318" fmla="*/ 4668 h 10000"/>
              <a:gd name="connsiteX9-3319" fmla="*/ 6236 w 10000"/>
              <a:gd name="connsiteY9-3320" fmla="*/ 4668 h 10000"/>
              <a:gd name="connsiteX10-3321" fmla="*/ 5608 w 10000"/>
              <a:gd name="connsiteY10-3322" fmla="*/ 5263 h 10000"/>
              <a:gd name="connsiteX11-3323" fmla="*/ 4667 w 10000"/>
              <a:gd name="connsiteY11-3324" fmla="*/ 5855 h 10000"/>
              <a:gd name="connsiteX12-3325" fmla="*/ 3726 w 10000"/>
              <a:gd name="connsiteY12-3326" fmla="*/ 6448 h 10000"/>
              <a:gd name="connsiteX13-3327" fmla="*/ 2824 w 10000"/>
              <a:gd name="connsiteY13-3328" fmla="*/ 6448 h 10000"/>
              <a:gd name="connsiteX14-3329" fmla="*/ 2510 w 10000"/>
              <a:gd name="connsiteY14-3330" fmla="*/ 7039 h 10000"/>
              <a:gd name="connsiteX15-3331" fmla="*/ 2197 w 10000"/>
              <a:gd name="connsiteY15-3332" fmla="*/ 7039 h 10000"/>
              <a:gd name="connsiteX16-3333" fmla="*/ 1883 w 10000"/>
              <a:gd name="connsiteY16-3334" fmla="*/ 7039 h 10000"/>
              <a:gd name="connsiteX17-3335" fmla="*/ 1569 w 10000"/>
              <a:gd name="connsiteY17-3336" fmla="*/ 6448 h 10000"/>
              <a:gd name="connsiteX18-3337" fmla="*/ 1255 w 10000"/>
              <a:gd name="connsiteY18-3338" fmla="*/ 6448 h 10000"/>
              <a:gd name="connsiteX19-3339" fmla="*/ 628 w 10000"/>
              <a:gd name="connsiteY19-3340" fmla="*/ 5263 h 10000"/>
              <a:gd name="connsiteX20-3341" fmla="*/ 315 w 10000"/>
              <a:gd name="connsiteY20-3342" fmla="*/ 4668 h 10000"/>
              <a:gd name="connsiteX21-3343" fmla="*/ 0 w 10000"/>
              <a:gd name="connsiteY21-3344" fmla="*/ 4071 h 10000"/>
              <a:gd name="connsiteX22-3345" fmla="*/ 0 w 10000"/>
              <a:gd name="connsiteY22-3346" fmla="*/ 4071 h 10000"/>
              <a:gd name="connsiteX23-3347" fmla="*/ 315 w 10000"/>
              <a:gd name="connsiteY23-3348" fmla="*/ 3556 h 10000"/>
              <a:gd name="connsiteX24-3349" fmla="*/ 628 w 10000"/>
              <a:gd name="connsiteY24-3350" fmla="*/ 3556 h 10000"/>
              <a:gd name="connsiteX25-3351" fmla="*/ 1569 w 10000"/>
              <a:gd name="connsiteY25-3352" fmla="*/ 3556 h 10000"/>
              <a:gd name="connsiteX26-3353" fmla="*/ 1883 w 10000"/>
              <a:gd name="connsiteY26-3354" fmla="*/ 3556 h 10000"/>
              <a:gd name="connsiteX27-3355" fmla="*/ 2510 w 10000"/>
              <a:gd name="connsiteY27-3356" fmla="*/ 3556 h 10000"/>
              <a:gd name="connsiteX28-3357" fmla="*/ 3412 w 10000"/>
              <a:gd name="connsiteY28-3358" fmla="*/ 3556 h 10000"/>
              <a:gd name="connsiteX29-3359" fmla="*/ 4353 w 10000"/>
              <a:gd name="connsiteY29-3360" fmla="*/ 2964 h 10000"/>
              <a:gd name="connsiteX30-3361" fmla="*/ 5294 w 10000"/>
              <a:gd name="connsiteY30-3362" fmla="*/ 2372 h 10000"/>
              <a:gd name="connsiteX31-3363" fmla="*/ 6236 w 10000"/>
              <a:gd name="connsiteY31-3364" fmla="*/ 2372 h 10000"/>
              <a:gd name="connsiteX32-3365" fmla="*/ 6863 w 10000"/>
              <a:gd name="connsiteY32-3366" fmla="*/ 1781 h 10000"/>
              <a:gd name="connsiteX33-3367" fmla="*/ 7176 w 10000"/>
              <a:gd name="connsiteY33-3368" fmla="*/ 1184 h 10000"/>
              <a:gd name="connsiteX34-3369" fmla="*/ 7490 w 10000"/>
              <a:gd name="connsiteY34-3370" fmla="*/ 596 h 10000"/>
              <a:gd name="connsiteX35-3371" fmla="*/ 7804 w 10000"/>
              <a:gd name="connsiteY35-3372" fmla="*/ 0 h 10000"/>
              <a:gd name="connsiteX36-3373" fmla="*/ 8118 w 10000"/>
              <a:gd name="connsiteY36-3374" fmla="*/ 0 h 10000"/>
              <a:gd name="connsiteX37-3375" fmla="*/ 8118 w 10000"/>
              <a:gd name="connsiteY37-3376" fmla="*/ 596 h 10000"/>
              <a:gd name="connsiteX38-3377" fmla="*/ 8745 w 10000"/>
              <a:gd name="connsiteY38-3378" fmla="*/ 1184 h 10000"/>
              <a:gd name="connsiteX39-3379" fmla="*/ 9058 w 10000"/>
              <a:gd name="connsiteY39-3380" fmla="*/ 1184 h 10000"/>
              <a:gd name="connsiteX40-3381" fmla="*/ 9373 w 10000"/>
              <a:gd name="connsiteY40-3382" fmla="*/ 1781 h 10000"/>
              <a:gd name="connsiteX41-3383" fmla="*/ 9687 w 10000"/>
              <a:gd name="connsiteY41-3384" fmla="*/ 2372 h 10000"/>
              <a:gd name="connsiteX42-3385" fmla="*/ 10000 w 10000"/>
              <a:gd name="connsiteY42-3386" fmla="*/ 2964 h 10000"/>
              <a:gd name="connsiteX43-3387" fmla="*/ 10000 w 10000"/>
              <a:gd name="connsiteY43-3388" fmla="*/ 3556 h 10000"/>
              <a:gd name="connsiteX44-3389" fmla="*/ 9687 w 10000"/>
              <a:gd name="connsiteY44-3390" fmla="*/ 4668 h 10000"/>
              <a:gd name="connsiteX45-3391" fmla="*/ 9687 w 10000"/>
              <a:gd name="connsiteY45-3392" fmla="*/ 5263 h 10000"/>
              <a:gd name="connsiteX46-3393" fmla="*/ 9373 w 10000"/>
              <a:gd name="connsiteY46-3394" fmla="*/ 5263 h 10000"/>
              <a:gd name="connsiteX47-3395" fmla="*/ 9373 w 10000"/>
              <a:gd name="connsiteY47-3396" fmla="*/ 5855 h 10000"/>
              <a:gd name="connsiteX48-3397" fmla="*/ 9058 w 10000"/>
              <a:gd name="connsiteY48-3398" fmla="*/ 6448 h 10000"/>
              <a:gd name="connsiteX49-3399" fmla="*/ 8745 w 10000"/>
              <a:gd name="connsiteY49-3400" fmla="*/ 7039 h 10000"/>
              <a:gd name="connsiteX50-3401" fmla="*/ 8745 w 10000"/>
              <a:gd name="connsiteY50-3402" fmla="*/ 7636 h 10000"/>
              <a:gd name="connsiteX51-3403" fmla="*/ 8431 w 10000"/>
              <a:gd name="connsiteY51-3404" fmla="*/ 8823 h 10000"/>
              <a:gd name="connsiteX52-3405" fmla="*/ 8118 w 10000"/>
              <a:gd name="connsiteY52-3406" fmla="*/ 10000 h 10000"/>
              <a:gd name="connsiteX0-3407" fmla="*/ 6549 w 10000"/>
              <a:gd name="connsiteY0-3408" fmla="*/ 8823 h 10000"/>
              <a:gd name="connsiteX1-3409" fmla="*/ 6863 w 10000"/>
              <a:gd name="connsiteY1-3410" fmla="*/ 7039 h 10000"/>
              <a:gd name="connsiteX2-3411" fmla="*/ 6863 w 10000"/>
              <a:gd name="connsiteY2-3412" fmla="*/ 6448 h 10000"/>
              <a:gd name="connsiteX3-3413" fmla="*/ 6863 w 10000"/>
              <a:gd name="connsiteY3-3414" fmla="*/ 5855 h 10000"/>
              <a:gd name="connsiteX4-3415" fmla="*/ 6863 w 10000"/>
              <a:gd name="connsiteY4-3416" fmla="*/ 5263 h 10000"/>
              <a:gd name="connsiteX5-3417" fmla="*/ 6863 w 10000"/>
              <a:gd name="connsiteY5-3418" fmla="*/ 4668 h 10000"/>
              <a:gd name="connsiteX6-3419" fmla="*/ 6863 w 10000"/>
              <a:gd name="connsiteY6-3420" fmla="*/ 4668 h 10000"/>
              <a:gd name="connsiteX7-3421" fmla="*/ 6863 w 10000"/>
              <a:gd name="connsiteY7-3422" fmla="*/ 4668 h 10000"/>
              <a:gd name="connsiteX8-3423" fmla="*/ 6236 w 10000"/>
              <a:gd name="connsiteY8-3424" fmla="*/ 4668 h 10000"/>
              <a:gd name="connsiteX9-3425" fmla="*/ 5608 w 10000"/>
              <a:gd name="connsiteY9-3426" fmla="*/ 5263 h 10000"/>
              <a:gd name="connsiteX10-3427" fmla="*/ 4667 w 10000"/>
              <a:gd name="connsiteY10-3428" fmla="*/ 5855 h 10000"/>
              <a:gd name="connsiteX11-3429" fmla="*/ 3726 w 10000"/>
              <a:gd name="connsiteY11-3430" fmla="*/ 6448 h 10000"/>
              <a:gd name="connsiteX12-3431" fmla="*/ 2824 w 10000"/>
              <a:gd name="connsiteY12-3432" fmla="*/ 6448 h 10000"/>
              <a:gd name="connsiteX13-3433" fmla="*/ 2510 w 10000"/>
              <a:gd name="connsiteY13-3434" fmla="*/ 7039 h 10000"/>
              <a:gd name="connsiteX14-3435" fmla="*/ 2197 w 10000"/>
              <a:gd name="connsiteY14-3436" fmla="*/ 7039 h 10000"/>
              <a:gd name="connsiteX15-3437" fmla="*/ 1883 w 10000"/>
              <a:gd name="connsiteY15-3438" fmla="*/ 7039 h 10000"/>
              <a:gd name="connsiteX16-3439" fmla="*/ 1569 w 10000"/>
              <a:gd name="connsiteY16-3440" fmla="*/ 6448 h 10000"/>
              <a:gd name="connsiteX17-3441" fmla="*/ 1255 w 10000"/>
              <a:gd name="connsiteY17-3442" fmla="*/ 6448 h 10000"/>
              <a:gd name="connsiteX18-3443" fmla="*/ 628 w 10000"/>
              <a:gd name="connsiteY18-3444" fmla="*/ 5263 h 10000"/>
              <a:gd name="connsiteX19-3445" fmla="*/ 315 w 10000"/>
              <a:gd name="connsiteY19-3446" fmla="*/ 4668 h 10000"/>
              <a:gd name="connsiteX20-3447" fmla="*/ 0 w 10000"/>
              <a:gd name="connsiteY20-3448" fmla="*/ 4071 h 10000"/>
              <a:gd name="connsiteX21-3449" fmla="*/ 0 w 10000"/>
              <a:gd name="connsiteY21-3450" fmla="*/ 4071 h 10000"/>
              <a:gd name="connsiteX22-3451" fmla="*/ 315 w 10000"/>
              <a:gd name="connsiteY22-3452" fmla="*/ 3556 h 10000"/>
              <a:gd name="connsiteX23-3453" fmla="*/ 628 w 10000"/>
              <a:gd name="connsiteY23-3454" fmla="*/ 3556 h 10000"/>
              <a:gd name="connsiteX24-3455" fmla="*/ 1569 w 10000"/>
              <a:gd name="connsiteY24-3456" fmla="*/ 3556 h 10000"/>
              <a:gd name="connsiteX25-3457" fmla="*/ 1883 w 10000"/>
              <a:gd name="connsiteY25-3458" fmla="*/ 3556 h 10000"/>
              <a:gd name="connsiteX26-3459" fmla="*/ 2510 w 10000"/>
              <a:gd name="connsiteY26-3460" fmla="*/ 3556 h 10000"/>
              <a:gd name="connsiteX27-3461" fmla="*/ 3412 w 10000"/>
              <a:gd name="connsiteY27-3462" fmla="*/ 3556 h 10000"/>
              <a:gd name="connsiteX28-3463" fmla="*/ 4353 w 10000"/>
              <a:gd name="connsiteY28-3464" fmla="*/ 2964 h 10000"/>
              <a:gd name="connsiteX29-3465" fmla="*/ 5294 w 10000"/>
              <a:gd name="connsiteY29-3466" fmla="*/ 2372 h 10000"/>
              <a:gd name="connsiteX30-3467" fmla="*/ 6236 w 10000"/>
              <a:gd name="connsiteY30-3468" fmla="*/ 2372 h 10000"/>
              <a:gd name="connsiteX31-3469" fmla="*/ 6863 w 10000"/>
              <a:gd name="connsiteY31-3470" fmla="*/ 1781 h 10000"/>
              <a:gd name="connsiteX32-3471" fmla="*/ 7176 w 10000"/>
              <a:gd name="connsiteY32-3472" fmla="*/ 1184 h 10000"/>
              <a:gd name="connsiteX33-3473" fmla="*/ 7490 w 10000"/>
              <a:gd name="connsiteY33-3474" fmla="*/ 596 h 10000"/>
              <a:gd name="connsiteX34-3475" fmla="*/ 7804 w 10000"/>
              <a:gd name="connsiteY34-3476" fmla="*/ 0 h 10000"/>
              <a:gd name="connsiteX35-3477" fmla="*/ 8118 w 10000"/>
              <a:gd name="connsiteY35-3478" fmla="*/ 0 h 10000"/>
              <a:gd name="connsiteX36-3479" fmla="*/ 8118 w 10000"/>
              <a:gd name="connsiteY36-3480" fmla="*/ 596 h 10000"/>
              <a:gd name="connsiteX37-3481" fmla="*/ 8745 w 10000"/>
              <a:gd name="connsiteY37-3482" fmla="*/ 1184 h 10000"/>
              <a:gd name="connsiteX38-3483" fmla="*/ 9058 w 10000"/>
              <a:gd name="connsiteY38-3484" fmla="*/ 1184 h 10000"/>
              <a:gd name="connsiteX39-3485" fmla="*/ 9373 w 10000"/>
              <a:gd name="connsiteY39-3486" fmla="*/ 1781 h 10000"/>
              <a:gd name="connsiteX40-3487" fmla="*/ 9687 w 10000"/>
              <a:gd name="connsiteY40-3488" fmla="*/ 2372 h 10000"/>
              <a:gd name="connsiteX41-3489" fmla="*/ 10000 w 10000"/>
              <a:gd name="connsiteY41-3490" fmla="*/ 2964 h 10000"/>
              <a:gd name="connsiteX42-3491" fmla="*/ 10000 w 10000"/>
              <a:gd name="connsiteY42-3492" fmla="*/ 3556 h 10000"/>
              <a:gd name="connsiteX43-3493" fmla="*/ 9687 w 10000"/>
              <a:gd name="connsiteY43-3494" fmla="*/ 4668 h 10000"/>
              <a:gd name="connsiteX44-3495" fmla="*/ 9687 w 10000"/>
              <a:gd name="connsiteY44-3496" fmla="*/ 5263 h 10000"/>
              <a:gd name="connsiteX45-3497" fmla="*/ 9373 w 10000"/>
              <a:gd name="connsiteY45-3498" fmla="*/ 5263 h 10000"/>
              <a:gd name="connsiteX46-3499" fmla="*/ 9373 w 10000"/>
              <a:gd name="connsiteY46-3500" fmla="*/ 5855 h 10000"/>
              <a:gd name="connsiteX47-3501" fmla="*/ 9058 w 10000"/>
              <a:gd name="connsiteY47-3502" fmla="*/ 6448 h 10000"/>
              <a:gd name="connsiteX48-3503" fmla="*/ 8745 w 10000"/>
              <a:gd name="connsiteY48-3504" fmla="*/ 7039 h 10000"/>
              <a:gd name="connsiteX49-3505" fmla="*/ 8745 w 10000"/>
              <a:gd name="connsiteY49-3506" fmla="*/ 7636 h 10000"/>
              <a:gd name="connsiteX50-3507" fmla="*/ 8431 w 10000"/>
              <a:gd name="connsiteY50-3508" fmla="*/ 8823 h 10000"/>
              <a:gd name="connsiteX51-3509" fmla="*/ 8118 w 10000"/>
              <a:gd name="connsiteY51-3510" fmla="*/ 10000 h 10000"/>
              <a:gd name="connsiteX0-3511" fmla="*/ 6549 w 10000"/>
              <a:gd name="connsiteY0-3512" fmla="*/ 8823 h 8823"/>
              <a:gd name="connsiteX1-3513" fmla="*/ 6863 w 10000"/>
              <a:gd name="connsiteY1-3514" fmla="*/ 7039 h 8823"/>
              <a:gd name="connsiteX2-3515" fmla="*/ 6863 w 10000"/>
              <a:gd name="connsiteY2-3516" fmla="*/ 6448 h 8823"/>
              <a:gd name="connsiteX3-3517" fmla="*/ 6863 w 10000"/>
              <a:gd name="connsiteY3-3518" fmla="*/ 5855 h 8823"/>
              <a:gd name="connsiteX4-3519" fmla="*/ 6863 w 10000"/>
              <a:gd name="connsiteY4-3520" fmla="*/ 5263 h 8823"/>
              <a:gd name="connsiteX5-3521" fmla="*/ 6863 w 10000"/>
              <a:gd name="connsiteY5-3522" fmla="*/ 4668 h 8823"/>
              <a:gd name="connsiteX6-3523" fmla="*/ 6863 w 10000"/>
              <a:gd name="connsiteY6-3524" fmla="*/ 4668 h 8823"/>
              <a:gd name="connsiteX7-3525" fmla="*/ 6863 w 10000"/>
              <a:gd name="connsiteY7-3526" fmla="*/ 4668 h 8823"/>
              <a:gd name="connsiteX8-3527" fmla="*/ 6236 w 10000"/>
              <a:gd name="connsiteY8-3528" fmla="*/ 4668 h 8823"/>
              <a:gd name="connsiteX9-3529" fmla="*/ 5608 w 10000"/>
              <a:gd name="connsiteY9-3530" fmla="*/ 5263 h 8823"/>
              <a:gd name="connsiteX10-3531" fmla="*/ 4667 w 10000"/>
              <a:gd name="connsiteY10-3532" fmla="*/ 5855 h 8823"/>
              <a:gd name="connsiteX11-3533" fmla="*/ 3726 w 10000"/>
              <a:gd name="connsiteY11-3534" fmla="*/ 6448 h 8823"/>
              <a:gd name="connsiteX12-3535" fmla="*/ 2824 w 10000"/>
              <a:gd name="connsiteY12-3536" fmla="*/ 6448 h 8823"/>
              <a:gd name="connsiteX13-3537" fmla="*/ 2510 w 10000"/>
              <a:gd name="connsiteY13-3538" fmla="*/ 7039 h 8823"/>
              <a:gd name="connsiteX14-3539" fmla="*/ 2197 w 10000"/>
              <a:gd name="connsiteY14-3540" fmla="*/ 7039 h 8823"/>
              <a:gd name="connsiteX15-3541" fmla="*/ 1883 w 10000"/>
              <a:gd name="connsiteY15-3542" fmla="*/ 7039 h 8823"/>
              <a:gd name="connsiteX16-3543" fmla="*/ 1569 w 10000"/>
              <a:gd name="connsiteY16-3544" fmla="*/ 6448 h 8823"/>
              <a:gd name="connsiteX17-3545" fmla="*/ 1255 w 10000"/>
              <a:gd name="connsiteY17-3546" fmla="*/ 6448 h 8823"/>
              <a:gd name="connsiteX18-3547" fmla="*/ 628 w 10000"/>
              <a:gd name="connsiteY18-3548" fmla="*/ 5263 h 8823"/>
              <a:gd name="connsiteX19-3549" fmla="*/ 315 w 10000"/>
              <a:gd name="connsiteY19-3550" fmla="*/ 4668 h 8823"/>
              <a:gd name="connsiteX20-3551" fmla="*/ 0 w 10000"/>
              <a:gd name="connsiteY20-3552" fmla="*/ 4071 h 8823"/>
              <a:gd name="connsiteX21-3553" fmla="*/ 0 w 10000"/>
              <a:gd name="connsiteY21-3554" fmla="*/ 4071 h 8823"/>
              <a:gd name="connsiteX22-3555" fmla="*/ 315 w 10000"/>
              <a:gd name="connsiteY22-3556" fmla="*/ 3556 h 8823"/>
              <a:gd name="connsiteX23-3557" fmla="*/ 628 w 10000"/>
              <a:gd name="connsiteY23-3558" fmla="*/ 3556 h 8823"/>
              <a:gd name="connsiteX24-3559" fmla="*/ 1569 w 10000"/>
              <a:gd name="connsiteY24-3560" fmla="*/ 3556 h 8823"/>
              <a:gd name="connsiteX25-3561" fmla="*/ 1883 w 10000"/>
              <a:gd name="connsiteY25-3562" fmla="*/ 3556 h 8823"/>
              <a:gd name="connsiteX26-3563" fmla="*/ 2510 w 10000"/>
              <a:gd name="connsiteY26-3564" fmla="*/ 3556 h 8823"/>
              <a:gd name="connsiteX27-3565" fmla="*/ 3412 w 10000"/>
              <a:gd name="connsiteY27-3566" fmla="*/ 3556 h 8823"/>
              <a:gd name="connsiteX28-3567" fmla="*/ 4353 w 10000"/>
              <a:gd name="connsiteY28-3568" fmla="*/ 2964 h 8823"/>
              <a:gd name="connsiteX29-3569" fmla="*/ 5294 w 10000"/>
              <a:gd name="connsiteY29-3570" fmla="*/ 2372 h 8823"/>
              <a:gd name="connsiteX30-3571" fmla="*/ 6236 w 10000"/>
              <a:gd name="connsiteY30-3572" fmla="*/ 2372 h 8823"/>
              <a:gd name="connsiteX31-3573" fmla="*/ 6863 w 10000"/>
              <a:gd name="connsiteY31-3574" fmla="*/ 1781 h 8823"/>
              <a:gd name="connsiteX32-3575" fmla="*/ 7176 w 10000"/>
              <a:gd name="connsiteY32-3576" fmla="*/ 1184 h 8823"/>
              <a:gd name="connsiteX33-3577" fmla="*/ 7490 w 10000"/>
              <a:gd name="connsiteY33-3578" fmla="*/ 596 h 8823"/>
              <a:gd name="connsiteX34-3579" fmla="*/ 7804 w 10000"/>
              <a:gd name="connsiteY34-3580" fmla="*/ 0 h 8823"/>
              <a:gd name="connsiteX35-3581" fmla="*/ 8118 w 10000"/>
              <a:gd name="connsiteY35-3582" fmla="*/ 0 h 8823"/>
              <a:gd name="connsiteX36-3583" fmla="*/ 8118 w 10000"/>
              <a:gd name="connsiteY36-3584" fmla="*/ 596 h 8823"/>
              <a:gd name="connsiteX37-3585" fmla="*/ 8745 w 10000"/>
              <a:gd name="connsiteY37-3586" fmla="*/ 1184 h 8823"/>
              <a:gd name="connsiteX38-3587" fmla="*/ 9058 w 10000"/>
              <a:gd name="connsiteY38-3588" fmla="*/ 1184 h 8823"/>
              <a:gd name="connsiteX39-3589" fmla="*/ 9373 w 10000"/>
              <a:gd name="connsiteY39-3590" fmla="*/ 1781 h 8823"/>
              <a:gd name="connsiteX40-3591" fmla="*/ 9687 w 10000"/>
              <a:gd name="connsiteY40-3592" fmla="*/ 2372 h 8823"/>
              <a:gd name="connsiteX41-3593" fmla="*/ 10000 w 10000"/>
              <a:gd name="connsiteY41-3594" fmla="*/ 2964 h 8823"/>
              <a:gd name="connsiteX42-3595" fmla="*/ 10000 w 10000"/>
              <a:gd name="connsiteY42-3596" fmla="*/ 3556 h 8823"/>
              <a:gd name="connsiteX43-3597" fmla="*/ 9687 w 10000"/>
              <a:gd name="connsiteY43-3598" fmla="*/ 4668 h 8823"/>
              <a:gd name="connsiteX44-3599" fmla="*/ 9687 w 10000"/>
              <a:gd name="connsiteY44-3600" fmla="*/ 5263 h 8823"/>
              <a:gd name="connsiteX45-3601" fmla="*/ 9373 w 10000"/>
              <a:gd name="connsiteY45-3602" fmla="*/ 5263 h 8823"/>
              <a:gd name="connsiteX46-3603" fmla="*/ 9373 w 10000"/>
              <a:gd name="connsiteY46-3604" fmla="*/ 5855 h 8823"/>
              <a:gd name="connsiteX47-3605" fmla="*/ 9058 w 10000"/>
              <a:gd name="connsiteY47-3606" fmla="*/ 6448 h 8823"/>
              <a:gd name="connsiteX48-3607" fmla="*/ 8745 w 10000"/>
              <a:gd name="connsiteY48-3608" fmla="*/ 7039 h 8823"/>
              <a:gd name="connsiteX49-3609" fmla="*/ 8745 w 10000"/>
              <a:gd name="connsiteY49-3610" fmla="*/ 7636 h 8823"/>
              <a:gd name="connsiteX50-3611" fmla="*/ 8431 w 10000"/>
              <a:gd name="connsiteY50-3612" fmla="*/ 8823 h 8823"/>
              <a:gd name="connsiteX0-3613" fmla="*/ 6863 w 10000"/>
              <a:gd name="connsiteY0-3614" fmla="*/ 7978 h 10000"/>
              <a:gd name="connsiteX1-3615" fmla="*/ 6863 w 10000"/>
              <a:gd name="connsiteY1-3616" fmla="*/ 7308 h 10000"/>
              <a:gd name="connsiteX2-3617" fmla="*/ 6863 w 10000"/>
              <a:gd name="connsiteY2-3618" fmla="*/ 6636 h 10000"/>
              <a:gd name="connsiteX3-3619" fmla="*/ 6863 w 10000"/>
              <a:gd name="connsiteY3-3620" fmla="*/ 5965 h 10000"/>
              <a:gd name="connsiteX4-3621" fmla="*/ 6863 w 10000"/>
              <a:gd name="connsiteY4-3622" fmla="*/ 5291 h 10000"/>
              <a:gd name="connsiteX5-3623" fmla="*/ 6863 w 10000"/>
              <a:gd name="connsiteY5-3624" fmla="*/ 5291 h 10000"/>
              <a:gd name="connsiteX6-3625" fmla="*/ 6863 w 10000"/>
              <a:gd name="connsiteY6-3626" fmla="*/ 5291 h 10000"/>
              <a:gd name="connsiteX7-3627" fmla="*/ 6236 w 10000"/>
              <a:gd name="connsiteY7-3628" fmla="*/ 5291 h 10000"/>
              <a:gd name="connsiteX8-3629" fmla="*/ 5608 w 10000"/>
              <a:gd name="connsiteY8-3630" fmla="*/ 5965 h 10000"/>
              <a:gd name="connsiteX9-3631" fmla="*/ 4667 w 10000"/>
              <a:gd name="connsiteY9-3632" fmla="*/ 6636 h 10000"/>
              <a:gd name="connsiteX10-3633" fmla="*/ 3726 w 10000"/>
              <a:gd name="connsiteY10-3634" fmla="*/ 7308 h 10000"/>
              <a:gd name="connsiteX11-3635" fmla="*/ 2824 w 10000"/>
              <a:gd name="connsiteY11-3636" fmla="*/ 7308 h 10000"/>
              <a:gd name="connsiteX12-3637" fmla="*/ 2510 w 10000"/>
              <a:gd name="connsiteY12-3638" fmla="*/ 7978 h 10000"/>
              <a:gd name="connsiteX13-3639" fmla="*/ 2197 w 10000"/>
              <a:gd name="connsiteY13-3640" fmla="*/ 7978 h 10000"/>
              <a:gd name="connsiteX14-3641" fmla="*/ 1883 w 10000"/>
              <a:gd name="connsiteY14-3642" fmla="*/ 7978 h 10000"/>
              <a:gd name="connsiteX15-3643" fmla="*/ 1569 w 10000"/>
              <a:gd name="connsiteY15-3644" fmla="*/ 7308 h 10000"/>
              <a:gd name="connsiteX16-3645" fmla="*/ 1255 w 10000"/>
              <a:gd name="connsiteY16-3646" fmla="*/ 7308 h 10000"/>
              <a:gd name="connsiteX17-3647" fmla="*/ 628 w 10000"/>
              <a:gd name="connsiteY17-3648" fmla="*/ 5965 h 10000"/>
              <a:gd name="connsiteX18-3649" fmla="*/ 315 w 10000"/>
              <a:gd name="connsiteY18-3650" fmla="*/ 5291 h 10000"/>
              <a:gd name="connsiteX19-3651" fmla="*/ 0 w 10000"/>
              <a:gd name="connsiteY19-3652" fmla="*/ 4614 h 10000"/>
              <a:gd name="connsiteX20-3653" fmla="*/ 0 w 10000"/>
              <a:gd name="connsiteY20-3654" fmla="*/ 4614 h 10000"/>
              <a:gd name="connsiteX21-3655" fmla="*/ 315 w 10000"/>
              <a:gd name="connsiteY21-3656" fmla="*/ 4030 h 10000"/>
              <a:gd name="connsiteX22-3657" fmla="*/ 628 w 10000"/>
              <a:gd name="connsiteY22-3658" fmla="*/ 4030 h 10000"/>
              <a:gd name="connsiteX23-3659" fmla="*/ 1569 w 10000"/>
              <a:gd name="connsiteY23-3660" fmla="*/ 4030 h 10000"/>
              <a:gd name="connsiteX24-3661" fmla="*/ 1883 w 10000"/>
              <a:gd name="connsiteY24-3662" fmla="*/ 4030 h 10000"/>
              <a:gd name="connsiteX25-3663" fmla="*/ 2510 w 10000"/>
              <a:gd name="connsiteY25-3664" fmla="*/ 4030 h 10000"/>
              <a:gd name="connsiteX26-3665" fmla="*/ 3412 w 10000"/>
              <a:gd name="connsiteY26-3666" fmla="*/ 4030 h 10000"/>
              <a:gd name="connsiteX27-3667" fmla="*/ 4353 w 10000"/>
              <a:gd name="connsiteY27-3668" fmla="*/ 3359 h 10000"/>
              <a:gd name="connsiteX28-3669" fmla="*/ 5294 w 10000"/>
              <a:gd name="connsiteY28-3670" fmla="*/ 2688 h 10000"/>
              <a:gd name="connsiteX29-3671" fmla="*/ 6236 w 10000"/>
              <a:gd name="connsiteY29-3672" fmla="*/ 2688 h 10000"/>
              <a:gd name="connsiteX30-3673" fmla="*/ 6863 w 10000"/>
              <a:gd name="connsiteY30-3674" fmla="*/ 2019 h 10000"/>
              <a:gd name="connsiteX31-3675" fmla="*/ 7176 w 10000"/>
              <a:gd name="connsiteY31-3676" fmla="*/ 1342 h 10000"/>
              <a:gd name="connsiteX32-3677" fmla="*/ 7490 w 10000"/>
              <a:gd name="connsiteY32-3678" fmla="*/ 676 h 10000"/>
              <a:gd name="connsiteX33-3679" fmla="*/ 7804 w 10000"/>
              <a:gd name="connsiteY33-3680" fmla="*/ 0 h 10000"/>
              <a:gd name="connsiteX34-3681" fmla="*/ 8118 w 10000"/>
              <a:gd name="connsiteY34-3682" fmla="*/ 0 h 10000"/>
              <a:gd name="connsiteX35-3683" fmla="*/ 8118 w 10000"/>
              <a:gd name="connsiteY35-3684" fmla="*/ 676 h 10000"/>
              <a:gd name="connsiteX36-3685" fmla="*/ 8745 w 10000"/>
              <a:gd name="connsiteY36-3686" fmla="*/ 1342 h 10000"/>
              <a:gd name="connsiteX37-3687" fmla="*/ 9058 w 10000"/>
              <a:gd name="connsiteY37-3688" fmla="*/ 1342 h 10000"/>
              <a:gd name="connsiteX38-3689" fmla="*/ 9373 w 10000"/>
              <a:gd name="connsiteY38-3690" fmla="*/ 2019 h 10000"/>
              <a:gd name="connsiteX39-3691" fmla="*/ 9687 w 10000"/>
              <a:gd name="connsiteY39-3692" fmla="*/ 2688 h 10000"/>
              <a:gd name="connsiteX40-3693" fmla="*/ 10000 w 10000"/>
              <a:gd name="connsiteY40-3694" fmla="*/ 3359 h 10000"/>
              <a:gd name="connsiteX41-3695" fmla="*/ 10000 w 10000"/>
              <a:gd name="connsiteY41-3696" fmla="*/ 4030 h 10000"/>
              <a:gd name="connsiteX42-3697" fmla="*/ 9687 w 10000"/>
              <a:gd name="connsiteY42-3698" fmla="*/ 5291 h 10000"/>
              <a:gd name="connsiteX43-3699" fmla="*/ 9687 w 10000"/>
              <a:gd name="connsiteY43-3700" fmla="*/ 5965 h 10000"/>
              <a:gd name="connsiteX44-3701" fmla="*/ 9373 w 10000"/>
              <a:gd name="connsiteY44-3702" fmla="*/ 5965 h 10000"/>
              <a:gd name="connsiteX45-3703" fmla="*/ 9373 w 10000"/>
              <a:gd name="connsiteY45-3704" fmla="*/ 6636 h 10000"/>
              <a:gd name="connsiteX46-3705" fmla="*/ 9058 w 10000"/>
              <a:gd name="connsiteY46-3706" fmla="*/ 7308 h 10000"/>
              <a:gd name="connsiteX47-3707" fmla="*/ 8745 w 10000"/>
              <a:gd name="connsiteY47-3708" fmla="*/ 7978 h 10000"/>
              <a:gd name="connsiteX48-3709" fmla="*/ 8745 w 10000"/>
              <a:gd name="connsiteY48-3710" fmla="*/ 8655 h 10000"/>
              <a:gd name="connsiteX49-3711" fmla="*/ 8431 w 10000"/>
              <a:gd name="connsiteY49-3712" fmla="*/ 10000 h 10000"/>
              <a:gd name="connsiteX0-3713" fmla="*/ 6863 w 10000"/>
              <a:gd name="connsiteY0-3714" fmla="*/ 7978 h 8655"/>
              <a:gd name="connsiteX1-3715" fmla="*/ 6863 w 10000"/>
              <a:gd name="connsiteY1-3716" fmla="*/ 7308 h 8655"/>
              <a:gd name="connsiteX2-3717" fmla="*/ 6863 w 10000"/>
              <a:gd name="connsiteY2-3718" fmla="*/ 6636 h 8655"/>
              <a:gd name="connsiteX3-3719" fmla="*/ 6863 w 10000"/>
              <a:gd name="connsiteY3-3720" fmla="*/ 5965 h 8655"/>
              <a:gd name="connsiteX4-3721" fmla="*/ 6863 w 10000"/>
              <a:gd name="connsiteY4-3722" fmla="*/ 5291 h 8655"/>
              <a:gd name="connsiteX5-3723" fmla="*/ 6863 w 10000"/>
              <a:gd name="connsiteY5-3724" fmla="*/ 5291 h 8655"/>
              <a:gd name="connsiteX6-3725" fmla="*/ 6863 w 10000"/>
              <a:gd name="connsiteY6-3726" fmla="*/ 5291 h 8655"/>
              <a:gd name="connsiteX7-3727" fmla="*/ 6236 w 10000"/>
              <a:gd name="connsiteY7-3728" fmla="*/ 5291 h 8655"/>
              <a:gd name="connsiteX8-3729" fmla="*/ 5608 w 10000"/>
              <a:gd name="connsiteY8-3730" fmla="*/ 5965 h 8655"/>
              <a:gd name="connsiteX9-3731" fmla="*/ 4667 w 10000"/>
              <a:gd name="connsiteY9-3732" fmla="*/ 6636 h 8655"/>
              <a:gd name="connsiteX10-3733" fmla="*/ 3726 w 10000"/>
              <a:gd name="connsiteY10-3734" fmla="*/ 7308 h 8655"/>
              <a:gd name="connsiteX11-3735" fmla="*/ 2824 w 10000"/>
              <a:gd name="connsiteY11-3736" fmla="*/ 7308 h 8655"/>
              <a:gd name="connsiteX12-3737" fmla="*/ 2510 w 10000"/>
              <a:gd name="connsiteY12-3738" fmla="*/ 7978 h 8655"/>
              <a:gd name="connsiteX13-3739" fmla="*/ 2197 w 10000"/>
              <a:gd name="connsiteY13-3740" fmla="*/ 7978 h 8655"/>
              <a:gd name="connsiteX14-3741" fmla="*/ 1883 w 10000"/>
              <a:gd name="connsiteY14-3742" fmla="*/ 7978 h 8655"/>
              <a:gd name="connsiteX15-3743" fmla="*/ 1569 w 10000"/>
              <a:gd name="connsiteY15-3744" fmla="*/ 7308 h 8655"/>
              <a:gd name="connsiteX16-3745" fmla="*/ 1255 w 10000"/>
              <a:gd name="connsiteY16-3746" fmla="*/ 7308 h 8655"/>
              <a:gd name="connsiteX17-3747" fmla="*/ 628 w 10000"/>
              <a:gd name="connsiteY17-3748" fmla="*/ 5965 h 8655"/>
              <a:gd name="connsiteX18-3749" fmla="*/ 315 w 10000"/>
              <a:gd name="connsiteY18-3750" fmla="*/ 5291 h 8655"/>
              <a:gd name="connsiteX19-3751" fmla="*/ 0 w 10000"/>
              <a:gd name="connsiteY19-3752" fmla="*/ 4614 h 8655"/>
              <a:gd name="connsiteX20-3753" fmla="*/ 0 w 10000"/>
              <a:gd name="connsiteY20-3754" fmla="*/ 4614 h 8655"/>
              <a:gd name="connsiteX21-3755" fmla="*/ 315 w 10000"/>
              <a:gd name="connsiteY21-3756" fmla="*/ 4030 h 8655"/>
              <a:gd name="connsiteX22-3757" fmla="*/ 628 w 10000"/>
              <a:gd name="connsiteY22-3758" fmla="*/ 4030 h 8655"/>
              <a:gd name="connsiteX23-3759" fmla="*/ 1569 w 10000"/>
              <a:gd name="connsiteY23-3760" fmla="*/ 4030 h 8655"/>
              <a:gd name="connsiteX24-3761" fmla="*/ 1883 w 10000"/>
              <a:gd name="connsiteY24-3762" fmla="*/ 4030 h 8655"/>
              <a:gd name="connsiteX25-3763" fmla="*/ 2510 w 10000"/>
              <a:gd name="connsiteY25-3764" fmla="*/ 4030 h 8655"/>
              <a:gd name="connsiteX26-3765" fmla="*/ 3412 w 10000"/>
              <a:gd name="connsiteY26-3766" fmla="*/ 4030 h 8655"/>
              <a:gd name="connsiteX27-3767" fmla="*/ 4353 w 10000"/>
              <a:gd name="connsiteY27-3768" fmla="*/ 3359 h 8655"/>
              <a:gd name="connsiteX28-3769" fmla="*/ 5294 w 10000"/>
              <a:gd name="connsiteY28-3770" fmla="*/ 2688 h 8655"/>
              <a:gd name="connsiteX29-3771" fmla="*/ 6236 w 10000"/>
              <a:gd name="connsiteY29-3772" fmla="*/ 2688 h 8655"/>
              <a:gd name="connsiteX30-3773" fmla="*/ 6863 w 10000"/>
              <a:gd name="connsiteY30-3774" fmla="*/ 2019 h 8655"/>
              <a:gd name="connsiteX31-3775" fmla="*/ 7176 w 10000"/>
              <a:gd name="connsiteY31-3776" fmla="*/ 1342 h 8655"/>
              <a:gd name="connsiteX32-3777" fmla="*/ 7490 w 10000"/>
              <a:gd name="connsiteY32-3778" fmla="*/ 676 h 8655"/>
              <a:gd name="connsiteX33-3779" fmla="*/ 7804 w 10000"/>
              <a:gd name="connsiteY33-3780" fmla="*/ 0 h 8655"/>
              <a:gd name="connsiteX34-3781" fmla="*/ 8118 w 10000"/>
              <a:gd name="connsiteY34-3782" fmla="*/ 0 h 8655"/>
              <a:gd name="connsiteX35-3783" fmla="*/ 8118 w 10000"/>
              <a:gd name="connsiteY35-3784" fmla="*/ 676 h 8655"/>
              <a:gd name="connsiteX36-3785" fmla="*/ 8745 w 10000"/>
              <a:gd name="connsiteY36-3786" fmla="*/ 1342 h 8655"/>
              <a:gd name="connsiteX37-3787" fmla="*/ 9058 w 10000"/>
              <a:gd name="connsiteY37-3788" fmla="*/ 1342 h 8655"/>
              <a:gd name="connsiteX38-3789" fmla="*/ 9373 w 10000"/>
              <a:gd name="connsiteY38-3790" fmla="*/ 2019 h 8655"/>
              <a:gd name="connsiteX39-3791" fmla="*/ 9687 w 10000"/>
              <a:gd name="connsiteY39-3792" fmla="*/ 2688 h 8655"/>
              <a:gd name="connsiteX40-3793" fmla="*/ 10000 w 10000"/>
              <a:gd name="connsiteY40-3794" fmla="*/ 3359 h 8655"/>
              <a:gd name="connsiteX41-3795" fmla="*/ 10000 w 10000"/>
              <a:gd name="connsiteY41-3796" fmla="*/ 4030 h 8655"/>
              <a:gd name="connsiteX42-3797" fmla="*/ 9687 w 10000"/>
              <a:gd name="connsiteY42-3798" fmla="*/ 5291 h 8655"/>
              <a:gd name="connsiteX43-3799" fmla="*/ 9687 w 10000"/>
              <a:gd name="connsiteY43-3800" fmla="*/ 5965 h 8655"/>
              <a:gd name="connsiteX44-3801" fmla="*/ 9373 w 10000"/>
              <a:gd name="connsiteY44-3802" fmla="*/ 5965 h 8655"/>
              <a:gd name="connsiteX45-3803" fmla="*/ 9373 w 10000"/>
              <a:gd name="connsiteY45-3804" fmla="*/ 6636 h 8655"/>
              <a:gd name="connsiteX46-3805" fmla="*/ 9058 w 10000"/>
              <a:gd name="connsiteY46-3806" fmla="*/ 7308 h 8655"/>
              <a:gd name="connsiteX47-3807" fmla="*/ 8745 w 10000"/>
              <a:gd name="connsiteY47-3808" fmla="*/ 7978 h 8655"/>
              <a:gd name="connsiteX48-3809" fmla="*/ 8745 w 10000"/>
              <a:gd name="connsiteY48-3810" fmla="*/ 8655 h 8655"/>
              <a:gd name="connsiteX0-3811" fmla="*/ 6863 w 10000"/>
              <a:gd name="connsiteY0-3812" fmla="*/ 9218 h 9218"/>
              <a:gd name="connsiteX1-3813" fmla="*/ 6863 w 10000"/>
              <a:gd name="connsiteY1-3814" fmla="*/ 8444 h 9218"/>
              <a:gd name="connsiteX2-3815" fmla="*/ 6863 w 10000"/>
              <a:gd name="connsiteY2-3816" fmla="*/ 7667 h 9218"/>
              <a:gd name="connsiteX3-3817" fmla="*/ 6863 w 10000"/>
              <a:gd name="connsiteY3-3818" fmla="*/ 6892 h 9218"/>
              <a:gd name="connsiteX4-3819" fmla="*/ 6863 w 10000"/>
              <a:gd name="connsiteY4-3820" fmla="*/ 6113 h 9218"/>
              <a:gd name="connsiteX5-3821" fmla="*/ 6863 w 10000"/>
              <a:gd name="connsiteY5-3822" fmla="*/ 6113 h 9218"/>
              <a:gd name="connsiteX6-3823" fmla="*/ 6863 w 10000"/>
              <a:gd name="connsiteY6-3824" fmla="*/ 6113 h 9218"/>
              <a:gd name="connsiteX7-3825" fmla="*/ 6236 w 10000"/>
              <a:gd name="connsiteY7-3826" fmla="*/ 6113 h 9218"/>
              <a:gd name="connsiteX8-3827" fmla="*/ 5608 w 10000"/>
              <a:gd name="connsiteY8-3828" fmla="*/ 6892 h 9218"/>
              <a:gd name="connsiteX9-3829" fmla="*/ 4667 w 10000"/>
              <a:gd name="connsiteY9-3830" fmla="*/ 7667 h 9218"/>
              <a:gd name="connsiteX10-3831" fmla="*/ 3726 w 10000"/>
              <a:gd name="connsiteY10-3832" fmla="*/ 8444 h 9218"/>
              <a:gd name="connsiteX11-3833" fmla="*/ 2824 w 10000"/>
              <a:gd name="connsiteY11-3834" fmla="*/ 8444 h 9218"/>
              <a:gd name="connsiteX12-3835" fmla="*/ 2510 w 10000"/>
              <a:gd name="connsiteY12-3836" fmla="*/ 9218 h 9218"/>
              <a:gd name="connsiteX13-3837" fmla="*/ 2197 w 10000"/>
              <a:gd name="connsiteY13-3838" fmla="*/ 9218 h 9218"/>
              <a:gd name="connsiteX14-3839" fmla="*/ 1883 w 10000"/>
              <a:gd name="connsiteY14-3840" fmla="*/ 9218 h 9218"/>
              <a:gd name="connsiteX15-3841" fmla="*/ 1569 w 10000"/>
              <a:gd name="connsiteY15-3842" fmla="*/ 8444 h 9218"/>
              <a:gd name="connsiteX16-3843" fmla="*/ 1255 w 10000"/>
              <a:gd name="connsiteY16-3844" fmla="*/ 8444 h 9218"/>
              <a:gd name="connsiteX17-3845" fmla="*/ 628 w 10000"/>
              <a:gd name="connsiteY17-3846" fmla="*/ 6892 h 9218"/>
              <a:gd name="connsiteX18-3847" fmla="*/ 315 w 10000"/>
              <a:gd name="connsiteY18-3848" fmla="*/ 6113 h 9218"/>
              <a:gd name="connsiteX19-3849" fmla="*/ 0 w 10000"/>
              <a:gd name="connsiteY19-3850" fmla="*/ 5331 h 9218"/>
              <a:gd name="connsiteX20-3851" fmla="*/ 0 w 10000"/>
              <a:gd name="connsiteY20-3852" fmla="*/ 5331 h 9218"/>
              <a:gd name="connsiteX21-3853" fmla="*/ 315 w 10000"/>
              <a:gd name="connsiteY21-3854" fmla="*/ 4656 h 9218"/>
              <a:gd name="connsiteX22-3855" fmla="*/ 628 w 10000"/>
              <a:gd name="connsiteY22-3856" fmla="*/ 4656 h 9218"/>
              <a:gd name="connsiteX23-3857" fmla="*/ 1569 w 10000"/>
              <a:gd name="connsiteY23-3858" fmla="*/ 4656 h 9218"/>
              <a:gd name="connsiteX24-3859" fmla="*/ 1883 w 10000"/>
              <a:gd name="connsiteY24-3860" fmla="*/ 4656 h 9218"/>
              <a:gd name="connsiteX25-3861" fmla="*/ 2510 w 10000"/>
              <a:gd name="connsiteY25-3862" fmla="*/ 4656 h 9218"/>
              <a:gd name="connsiteX26-3863" fmla="*/ 3412 w 10000"/>
              <a:gd name="connsiteY26-3864" fmla="*/ 4656 h 9218"/>
              <a:gd name="connsiteX27-3865" fmla="*/ 4353 w 10000"/>
              <a:gd name="connsiteY27-3866" fmla="*/ 3881 h 9218"/>
              <a:gd name="connsiteX28-3867" fmla="*/ 5294 w 10000"/>
              <a:gd name="connsiteY28-3868" fmla="*/ 3106 h 9218"/>
              <a:gd name="connsiteX29-3869" fmla="*/ 6236 w 10000"/>
              <a:gd name="connsiteY29-3870" fmla="*/ 3106 h 9218"/>
              <a:gd name="connsiteX30-3871" fmla="*/ 6863 w 10000"/>
              <a:gd name="connsiteY30-3872" fmla="*/ 2333 h 9218"/>
              <a:gd name="connsiteX31-3873" fmla="*/ 7176 w 10000"/>
              <a:gd name="connsiteY31-3874" fmla="*/ 1551 h 9218"/>
              <a:gd name="connsiteX32-3875" fmla="*/ 7490 w 10000"/>
              <a:gd name="connsiteY32-3876" fmla="*/ 781 h 9218"/>
              <a:gd name="connsiteX33-3877" fmla="*/ 7804 w 10000"/>
              <a:gd name="connsiteY33-3878" fmla="*/ 0 h 9218"/>
              <a:gd name="connsiteX34-3879" fmla="*/ 8118 w 10000"/>
              <a:gd name="connsiteY34-3880" fmla="*/ 0 h 9218"/>
              <a:gd name="connsiteX35-3881" fmla="*/ 8118 w 10000"/>
              <a:gd name="connsiteY35-3882" fmla="*/ 781 h 9218"/>
              <a:gd name="connsiteX36-3883" fmla="*/ 8745 w 10000"/>
              <a:gd name="connsiteY36-3884" fmla="*/ 1551 h 9218"/>
              <a:gd name="connsiteX37-3885" fmla="*/ 9058 w 10000"/>
              <a:gd name="connsiteY37-3886" fmla="*/ 1551 h 9218"/>
              <a:gd name="connsiteX38-3887" fmla="*/ 9373 w 10000"/>
              <a:gd name="connsiteY38-3888" fmla="*/ 2333 h 9218"/>
              <a:gd name="connsiteX39-3889" fmla="*/ 9687 w 10000"/>
              <a:gd name="connsiteY39-3890" fmla="*/ 3106 h 9218"/>
              <a:gd name="connsiteX40-3891" fmla="*/ 10000 w 10000"/>
              <a:gd name="connsiteY40-3892" fmla="*/ 3881 h 9218"/>
              <a:gd name="connsiteX41-3893" fmla="*/ 10000 w 10000"/>
              <a:gd name="connsiteY41-3894" fmla="*/ 4656 h 9218"/>
              <a:gd name="connsiteX42-3895" fmla="*/ 9687 w 10000"/>
              <a:gd name="connsiteY42-3896" fmla="*/ 6113 h 9218"/>
              <a:gd name="connsiteX43-3897" fmla="*/ 9687 w 10000"/>
              <a:gd name="connsiteY43-3898" fmla="*/ 6892 h 9218"/>
              <a:gd name="connsiteX44-3899" fmla="*/ 9373 w 10000"/>
              <a:gd name="connsiteY44-3900" fmla="*/ 6892 h 9218"/>
              <a:gd name="connsiteX45-3901" fmla="*/ 9373 w 10000"/>
              <a:gd name="connsiteY45-3902" fmla="*/ 7667 h 9218"/>
              <a:gd name="connsiteX46-3903" fmla="*/ 9058 w 10000"/>
              <a:gd name="connsiteY46-3904" fmla="*/ 8444 h 9218"/>
              <a:gd name="connsiteX47-3905" fmla="*/ 8745 w 10000"/>
              <a:gd name="connsiteY47-3906" fmla="*/ 9218 h 9218"/>
              <a:gd name="connsiteX0-3907" fmla="*/ 6863 w 10000"/>
              <a:gd name="connsiteY0-3908" fmla="*/ 10000 h 10000"/>
              <a:gd name="connsiteX1-3909" fmla="*/ 6863 w 10000"/>
              <a:gd name="connsiteY1-3910" fmla="*/ 9160 h 10000"/>
              <a:gd name="connsiteX2-3911" fmla="*/ 6863 w 10000"/>
              <a:gd name="connsiteY2-3912" fmla="*/ 8317 h 10000"/>
              <a:gd name="connsiteX3-3913" fmla="*/ 6863 w 10000"/>
              <a:gd name="connsiteY3-3914" fmla="*/ 7477 h 10000"/>
              <a:gd name="connsiteX4-3915" fmla="*/ 6863 w 10000"/>
              <a:gd name="connsiteY4-3916" fmla="*/ 6632 h 10000"/>
              <a:gd name="connsiteX5-3917" fmla="*/ 6863 w 10000"/>
              <a:gd name="connsiteY5-3918" fmla="*/ 6632 h 10000"/>
              <a:gd name="connsiteX6-3919" fmla="*/ 6863 w 10000"/>
              <a:gd name="connsiteY6-3920" fmla="*/ 6632 h 10000"/>
              <a:gd name="connsiteX7-3921" fmla="*/ 6236 w 10000"/>
              <a:gd name="connsiteY7-3922" fmla="*/ 6632 h 10000"/>
              <a:gd name="connsiteX8-3923" fmla="*/ 5608 w 10000"/>
              <a:gd name="connsiteY8-3924" fmla="*/ 7477 h 10000"/>
              <a:gd name="connsiteX9-3925" fmla="*/ 4667 w 10000"/>
              <a:gd name="connsiteY9-3926" fmla="*/ 8317 h 10000"/>
              <a:gd name="connsiteX10-3927" fmla="*/ 3726 w 10000"/>
              <a:gd name="connsiteY10-3928" fmla="*/ 9160 h 10000"/>
              <a:gd name="connsiteX11-3929" fmla="*/ 2824 w 10000"/>
              <a:gd name="connsiteY11-3930" fmla="*/ 9160 h 10000"/>
              <a:gd name="connsiteX12-3931" fmla="*/ 2510 w 10000"/>
              <a:gd name="connsiteY12-3932" fmla="*/ 10000 h 10000"/>
              <a:gd name="connsiteX13-3933" fmla="*/ 2197 w 10000"/>
              <a:gd name="connsiteY13-3934" fmla="*/ 10000 h 10000"/>
              <a:gd name="connsiteX14-3935" fmla="*/ 1883 w 10000"/>
              <a:gd name="connsiteY14-3936" fmla="*/ 10000 h 10000"/>
              <a:gd name="connsiteX15-3937" fmla="*/ 1569 w 10000"/>
              <a:gd name="connsiteY15-3938" fmla="*/ 9160 h 10000"/>
              <a:gd name="connsiteX16-3939" fmla="*/ 1255 w 10000"/>
              <a:gd name="connsiteY16-3940" fmla="*/ 9160 h 10000"/>
              <a:gd name="connsiteX17-3941" fmla="*/ 628 w 10000"/>
              <a:gd name="connsiteY17-3942" fmla="*/ 7477 h 10000"/>
              <a:gd name="connsiteX18-3943" fmla="*/ 315 w 10000"/>
              <a:gd name="connsiteY18-3944" fmla="*/ 6632 h 10000"/>
              <a:gd name="connsiteX19-3945" fmla="*/ 0 w 10000"/>
              <a:gd name="connsiteY19-3946" fmla="*/ 5783 h 10000"/>
              <a:gd name="connsiteX20-3947" fmla="*/ 0 w 10000"/>
              <a:gd name="connsiteY20-3948" fmla="*/ 5783 h 10000"/>
              <a:gd name="connsiteX21-3949" fmla="*/ 315 w 10000"/>
              <a:gd name="connsiteY21-3950" fmla="*/ 5051 h 10000"/>
              <a:gd name="connsiteX22-3951" fmla="*/ 628 w 10000"/>
              <a:gd name="connsiteY22-3952" fmla="*/ 5051 h 10000"/>
              <a:gd name="connsiteX23-3953" fmla="*/ 1569 w 10000"/>
              <a:gd name="connsiteY23-3954" fmla="*/ 5051 h 10000"/>
              <a:gd name="connsiteX24-3955" fmla="*/ 1883 w 10000"/>
              <a:gd name="connsiteY24-3956" fmla="*/ 5051 h 10000"/>
              <a:gd name="connsiteX25-3957" fmla="*/ 2510 w 10000"/>
              <a:gd name="connsiteY25-3958" fmla="*/ 5051 h 10000"/>
              <a:gd name="connsiteX26-3959" fmla="*/ 3412 w 10000"/>
              <a:gd name="connsiteY26-3960" fmla="*/ 5051 h 10000"/>
              <a:gd name="connsiteX27-3961" fmla="*/ 4353 w 10000"/>
              <a:gd name="connsiteY27-3962" fmla="*/ 4210 h 10000"/>
              <a:gd name="connsiteX28-3963" fmla="*/ 5294 w 10000"/>
              <a:gd name="connsiteY28-3964" fmla="*/ 3369 h 10000"/>
              <a:gd name="connsiteX29-3965" fmla="*/ 6236 w 10000"/>
              <a:gd name="connsiteY29-3966" fmla="*/ 3369 h 10000"/>
              <a:gd name="connsiteX30-3967" fmla="*/ 6863 w 10000"/>
              <a:gd name="connsiteY30-3968" fmla="*/ 2531 h 10000"/>
              <a:gd name="connsiteX31-3969" fmla="*/ 7176 w 10000"/>
              <a:gd name="connsiteY31-3970" fmla="*/ 1683 h 10000"/>
              <a:gd name="connsiteX32-3971" fmla="*/ 7490 w 10000"/>
              <a:gd name="connsiteY32-3972" fmla="*/ 847 h 10000"/>
              <a:gd name="connsiteX33-3973" fmla="*/ 7804 w 10000"/>
              <a:gd name="connsiteY33-3974" fmla="*/ 0 h 10000"/>
              <a:gd name="connsiteX34-3975" fmla="*/ 8118 w 10000"/>
              <a:gd name="connsiteY34-3976" fmla="*/ 0 h 10000"/>
              <a:gd name="connsiteX35-3977" fmla="*/ 8118 w 10000"/>
              <a:gd name="connsiteY35-3978" fmla="*/ 847 h 10000"/>
              <a:gd name="connsiteX36-3979" fmla="*/ 8745 w 10000"/>
              <a:gd name="connsiteY36-3980" fmla="*/ 1683 h 10000"/>
              <a:gd name="connsiteX37-3981" fmla="*/ 9058 w 10000"/>
              <a:gd name="connsiteY37-3982" fmla="*/ 1683 h 10000"/>
              <a:gd name="connsiteX38-3983" fmla="*/ 9373 w 10000"/>
              <a:gd name="connsiteY38-3984" fmla="*/ 2531 h 10000"/>
              <a:gd name="connsiteX39-3985" fmla="*/ 9687 w 10000"/>
              <a:gd name="connsiteY39-3986" fmla="*/ 3369 h 10000"/>
              <a:gd name="connsiteX40-3987" fmla="*/ 10000 w 10000"/>
              <a:gd name="connsiteY40-3988" fmla="*/ 4210 h 10000"/>
              <a:gd name="connsiteX41-3989" fmla="*/ 10000 w 10000"/>
              <a:gd name="connsiteY41-3990" fmla="*/ 5051 h 10000"/>
              <a:gd name="connsiteX42-3991" fmla="*/ 9687 w 10000"/>
              <a:gd name="connsiteY42-3992" fmla="*/ 6632 h 10000"/>
              <a:gd name="connsiteX43-3993" fmla="*/ 9687 w 10000"/>
              <a:gd name="connsiteY43-3994" fmla="*/ 7477 h 10000"/>
              <a:gd name="connsiteX44-3995" fmla="*/ 9373 w 10000"/>
              <a:gd name="connsiteY44-3996" fmla="*/ 7477 h 10000"/>
              <a:gd name="connsiteX45-3997" fmla="*/ 9058 w 10000"/>
              <a:gd name="connsiteY45-3998" fmla="*/ 9160 h 10000"/>
              <a:gd name="connsiteX46-3999" fmla="*/ 8745 w 10000"/>
              <a:gd name="connsiteY46-4000" fmla="*/ 10000 h 10000"/>
              <a:gd name="connsiteX0-4001" fmla="*/ 6863 w 10000"/>
              <a:gd name="connsiteY0-4002" fmla="*/ 10000 h 10000"/>
              <a:gd name="connsiteX1-4003" fmla="*/ 6863 w 10000"/>
              <a:gd name="connsiteY1-4004" fmla="*/ 9160 h 10000"/>
              <a:gd name="connsiteX2-4005" fmla="*/ 6863 w 10000"/>
              <a:gd name="connsiteY2-4006" fmla="*/ 8317 h 10000"/>
              <a:gd name="connsiteX3-4007" fmla="*/ 6863 w 10000"/>
              <a:gd name="connsiteY3-4008" fmla="*/ 7477 h 10000"/>
              <a:gd name="connsiteX4-4009" fmla="*/ 6863 w 10000"/>
              <a:gd name="connsiteY4-4010" fmla="*/ 6632 h 10000"/>
              <a:gd name="connsiteX5-4011" fmla="*/ 6863 w 10000"/>
              <a:gd name="connsiteY5-4012" fmla="*/ 6632 h 10000"/>
              <a:gd name="connsiteX6-4013" fmla="*/ 6863 w 10000"/>
              <a:gd name="connsiteY6-4014" fmla="*/ 6632 h 10000"/>
              <a:gd name="connsiteX7-4015" fmla="*/ 6236 w 10000"/>
              <a:gd name="connsiteY7-4016" fmla="*/ 6632 h 10000"/>
              <a:gd name="connsiteX8-4017" fmla="*/ 5608 w 10000"/>
              <a:gd name="connsiteY8-4018" fmla="*/ 7477 h 10000"/>
              <a:gd name="connsiteX9-4019" fmla="*/ 4667 w 10000"/>
              <a:gd name="connsiteY9-4020" fmla="*/ 8317 h 10000"/>
              <a:gd name="connsiteX10-4021" fmla="*/ 3726 w 10000"/>
              <a:gd name="connsiteY10-4022" fmla="*/ 9160 h 10000"/>
              <a:gd name="connsiteX11-4023" fmla="*/ 2824 w 10000"/>
              <a:gd name="connsiteY11-4024" fmla="*/ 9160 h 10000"/>
              <a:gd name="connsiteX12-4025" fmla="*/ 2510 w 10000"/>
              <a:gd name="connsiteY12-4026" fmla="*/ 10000 h 10000"/>
              <a:gd name="connsiteX13-4027" fmla="*/ 2197 w 10000"/>
              <a:gd name="connsiteY13-4028" fmla="*/ 10000 h 10000"/>
              <a:gd name="connsiteX14-4029" fmla="*/ 1883 w 10000"/>
              <a:gd name="connsiteY14-4030" fmla="*/ 10000 h 10000"/>
              <a:gd name="connsiteX15-4031" fmla="*/ 1569 w 10000"/>
              <a:gd name="connsiteY15-4032" fmla="*/ 9160 h 10000"/>
              <a:gd name="connsiteX16-4033" fmla="*/ 1255 w 10000"/>
              <a:gd name="connsiteY16-4034" fmla="*/ 9160 h 10000"/>
              <a:gd name="connsiteX17-4035" fmla="*/ 628 w 10000"/>
              <a:gd name="connsiteY17-4036" fmla="*/ 7477 h 10000"/>
              <a:gd name="connsiteX18-4037" fmla="*/ 315 w 10000"/>
              <a:gd name="connsiteY18-4038" fmla="*/ 6632 h 10000"/>
              <a:gd name="connsiteX19-4039" fmla="*/ 0 w 10000"/>
              <a:gd name="connsiteY19-4040" fmla="*/ 5783 h 10000"/>
              <a:gd name="connsiteX20-4041" fmla="*/ 0 w 10000"/>
              <a:gd name="connsiteY20-4042" fmla="*/ 5783 h 10000"/>
              <a:gd name="connsiteX21-4043" fmla="*/ 315 w 10000"/>
              <a:gd name="connsiteY21-4044" fmla="*/ 5051 h 10000"/>
              <a:gd name="connsiteX22-4045" fmla="*/ 628 w 10000"/>
              <a:gd name="connsiteY22-4046" fmla="*/ 5051 h 10000"/>
              <a:gd name="connsiteX23-4047" fmla="*/ 1569 w 10000"/>
              <a:gd name="connsiteY23-4048" fmla="*/ 5051 h 10000"/>
              <a:gd name="connsiteX24-4049" fmla="*/ 1883 w 10000"/>
              <a:gd name="connsiteY24-4050" fmla="*/ 5051 h 10000"/>
              <a:gd name="connsiteX25-4051" fmla="*/ 2510 w 10000"/>
              <a:gd name="connsiteY25-4052" fmla="*/ 5051 h 10000"/>
              <a:gd name="connsiteX26-4053" fmla="*/ 3412 w 10000"/>
              <a:gd name="connsiteY26-4054" fmla="*/ 5051 h 10000"/>
              <a:gd name="connsiteX27-4055" fmla="*/ 4353 w 10000"/>
              <a:gd name="connsiteY27-4056" fmla="*/ 4210 h 10000"/>
              <a:gd name="connsiteX28-4057" fmla="*/ 5294 w 10000"/>
              <a:gd name="connsiteY28-4058" fmla="*/ 3369 h 10000"/>
              <a:gd name="connsiteX29-4059" fmla="*/ 6236 w 10000"/>
              <a:gd name="connsiteY29-4060" fmla="*/ 3369 h 10000"/>
              <a:gd name="connsiteX30-4061" fmla="*/ 6863 w 10000"/>
              <a:gd name="connsiteY30-4062" fmla="*/ 2531 h 10000"/>
              <a:gd name="connsiteX31-4063" fmla="*/ 7176 w 10000"/>
              <a:gd name="connsiteY31-4064" fmla="*/ 1683 h 10000"/>
              <a:gd name="connsiteX32-4065" fmla="*/ 7490 w 10000"/>
              <a:gd name="connsiteY32-4066" fmla="*/ 847 h 10000"/>
              <a:gd name="connsiteX33-4067" fmla="*/ 7804 w 10000"/>
              <a:gd name="connsiteY33-4068" fmla="*/ 0 h 10000"/>
              <a:gd name="connsiteX34-4069" fmla="*/ 8118 w 10000"/>
              <a:gd name="connsiteY34-4070" fmla="*/ 0 h 10000"/>
              <a:gd name="connsiteX35-4071" fmla="*/ 8118 w 10000"/>
              <a:gd name="connsiteY35-4072" fmla="*/ 847 h 10000"/>
              <a:gd name="connsiteX36-4073" fmla="*/ 8745 w 10000"/>
              <a:gd name="connsiteY36-4074" fmla="*/ 1683 h 10000"/>
              <a:gd name="connsiteX37-4075" fmla="*/ 9058 w 10000"/>
              <a:gd name="connsiteY37-4076" fmla="*/ 1683 h 10000"/>
              <a:gd name="connsiteX38-4077" fmla="*/ 9373 w 10000"/>
              <a:gd name="connsiteY38-4078" fmla="*/ 2531 h 10000"/>
              <a:gd name="connsiteX39-4079" fmla="*/ 9687 w 10000"/>
              <a:gd name="connsiteY39-4080" fmla="*/ 3369 h 10000"/>
              <a:gd name="connsiteX40-4081" fmla="*/ 10000 w 10000"/>
              <a:gd name="connsiteY40-4082" fmla="*/ 4210 h 10000"/>
              <a:gd name="connsiteX41-4083" fmla="*/ 10000 w 10000"/>
              <a:gd name="connsiteY41-4084" fmla="*/ 5051 h 10000"/>
              <a:gd name="connsiteX42-4085" fmla="*/ 9687 w 10000"/>
              <a:gd name="connsiteY42-4086" fmla="*/ 6632 h 10000"/>
              <a:gd name="connsiteX43-4087" fmla="*/ 9687 w 10000"/>
              <a:gd name="connsiteY43-4088" fmla="*/ 7477 h 10000"/>
              <a:gd name="connsiteX44-4089" fmla="*/ 9373 w 10000"/>
              <a:gd name="connsiteY44-4090" fmla="*/ 7477 h 10000"/>
              <a:gd name="connsiteX45-4091" fmla="*/ 9058 w 10000"/>
              <a:gd name="connsiteY45-4092" fmla="*/ 9160 h 10000"/>
              <a:gd name="connsiteX0-4093" fmla="*/ 6863 w 10000"/>
              <a:gd name="connsiteY0-4094" fmla="*/ 10000 h 10000"/>
              <a:gd name="connsiteX1-4095" fmla="*/ 6863 w 10000"/>
              <a:gd name="connsiteY1-4096" fmla="*/ 8317 h 10000"/>
              <a:gd name="connsiteX2-4097" fmla="*/ 6863 w 10000"/>
              <a:gd name="connsiteY2-4098" fmla="*/ 7477 h 10000"/>
              <a:gd name="connsiteX3-4099" fmla="*/ 6863 w 10000"/>
              <a:gd name="connsiteY3-4100" fmla="*/ 6632 h 10000"/>
              <a:gd name="connsiteX4-4101" fmla="*/ 6863 w 10000"/>
              <a:gd name="connsiteY4-4102" fmla="*/ 6632 h 10000"/>
              <a:gd name="connsiteX5-4103" fmla="*/ 6863 w 10000"/>
              <a:gd name="connsiteY5-4104" fmla="*/ 6632 h 10000"/>
              <a:gd name="connsiteX6-4105" fmla="*/ 6236 w 10000"/>
              <a:gd name="connsiteY6-4106" fmla="*/ 6632 h 10000"/>
              <a:gd name="connsiteX7-4107" fmla="*/ 5608 w 10000"/>
              <a:gd name="connsiteY7-4108" fmla="*/ 7477 h 10000"/>
              <a:gd name="connsiteX8-4109" fmla="*/ 4667 w 10000"/>
              <a:gd name="connsiteY8-4110" fmla="*/ 8317 h 10000"/>
              <a:gd name="connsiteX9-4111" fmla="*/ 3726 w 10000"/>
              <a:gd name="connsiteY9-4112" fmla="*/ 9160 h 10000"/>
              <a:gd name="connsiteX10-4113" fmla="*/ 2824 w 10000"/>
              <a:gd name="connsiteY10-4114" fmla="*/ 9160 h 10000"/>
              <a:gd name="connsiteX11-4115" fmla="*/ 2510 w 10000"/>
              <a:gd name="connsiteY11-4116" fmla="*/ 10000 h 10000"/>
              <a:gd name="connsiteX12-4117" fmla="*/ 2197 w 10000"/>
              <a:gd name="connsiteY12-4118" fmla="*/ 10000 h 10000"/>
              <a:gd name="connsiteX13-4119" fmla="*/ 1883 w 10000"/>
              <a:gd name="connsiteY13-4120" fmla="*/ 10000 h 10000"/>
              <a:gd name="connsiteX14-4121" fmla="*/ 1569 w 10000"/>
              <a:gd name="connsiteY14-4122" fmla="*/ 9160 h 10000"/>
              <a:gd name="connsiteX15-4123" fmla="*/ 1255 w 10000"/>
              <a:gd name="connsiteY15-4124" fmla="*/ 9160 h 10000"/>
              <a:gd name="connsiteX16-4125" fmla="*/ 628 w 10000"/>
              <a:gd name="connsiteY16-4126" fmla="*/ 7477 h 10000"/>
              <a:gd name="connsiteX17-4127" fmla="*/ 315 w 10000"/>
              <a:gd name="connsiteY17-4128" fmla="*/ 6632 h 10000"/>
              <a:gd name="connsiteX18-4129" fmla="*/ 0 w 10000"/>
              <a:gd name="connsiteY18-4130" fmla="*/ 5783 h 10000"/>
              <a:gd name="connsiteX19-4131" fmla="*/ 0 w 10000"/>
              <a:gd name="connsiteY19-4132" fmla="*/ 5783 h 10000"/>
              <a:gd name="connsiteX20-4133" fmla="*/ 315 w 10000"/>
              <a:gd name="connsiteY20-4134" fmla="*/ 5051 h 10000"/>
              <a:gd name="connsiteX21-4135" fmla="*/ 628 w 10000"/>
              <a:gd name="connsiteY21-4136" fmla="*/ 5051 h 10000"/>
              <a:gd name="connsiteX22-4137" fmla="*/ 1569 w 10000"/>
              <a:gd name="connsiteY22-4138" fmla="*/ 5051 h 10000"/>
              <a:gd name="connsiteX23-4139" fmla="*/ 1883 w 10000"/>
              <a:gd name="connsiteY23-4140" fmla="*/ 5051 h 10000"/>
              <a:gd name="connsiteX24-4141" fmla="*/ 2510 w 10000"/>
              <a:gd name="connsiteY24-4142" fmla="*/ 5051 h 10000"/>
              <a:gd name="connsiteX25-4143" fmla="*/ 3412 w 10000"/>
              <a:gd name="connsiteY25-4144" fmla="*/ 5051 h 10000"/>
              <a:gd name="connsiteX26-4145" fmla="*/ 4353 w 10000"/>
              <a:gd name="connsiteY26-4146" fmla="*/ 4210 h 10000"/>
              <a:gd name="connsiteX27-4147" fmla="*/ 5294 w 10000"/>
              <a:gd name="connsiteY27-4148" fmla="*/ 3369 h 10000"/>
              <a:gd name="connsiteX28-4149" fmla="*/ 6236 w 10000"/>
              <a:gd name="connsiteY28-4150" fmla="*/ 3369 h 10000"/>
              <a:gd name="connsiteX29-4151" fmla="*/ 6863 w 10000"/>
              <a:gd name="connsiteY29-4152" fmla="*/ 2531 h 10000"/>
              <a:gd name="connsiteX30-4153" fmla="*/ 7176 w 10000"/>
              <a:gd name="connsiteY30-4154" fmla="*/ 1683 h 10000"/>
              <a:gd name="connsiteX31-4155" fmla="*/ 7490 w 10000"/>
              <a:gd name="connsiteY31-4156" fmla="*/ 847 h 10000"/>
              <a:gd name="connsiteX32-4157" fmla="*/ 7804 w 10000"/>
              <a:gd name="connsiteY32-4158" fmla="*/ 0 h 10000"/>
              <a:gd name="connsiteX33-4159" fmla="*/ 8118 w 10000"/>
              <a:gd name="connsiteY33-4160" fmla="*/ 0 h 10000"/>
              <a:gd name="connsiteX34-4161" fmla="*/ 8118 w 10000"/>
              <a:gd name="connsiteY34-4162" fmla="*/ 847 h 10000"/>
              <a:gd name="connsiteX35-4163" fmla="*/ 8745 w 10000"/>
              <a:gd name="connsiteY35-4164" fmla="*/ 1683 h 10000"/>
              <a:gd name="connsiteX36-4165" fmla="*/ 9058 w 10000"/>
              <a:gd name="connsiteY36-4166" fmla="*/ 1683 h 10000"/>
              <a:gd name="connsiteX37-4167" fmla="*/ 9373 w 10000"/>
              <a:gd name="connsiteY37-4168" fmla="*/ 2531 h 10000"/>
              <a:gd name="connsiteX38-4169" fmla="*/ 9687 w 10000"/>
              <a:gd name="connsiteY38-4170" fmla="*/ 3369 h 10000"/>
              <a:gd name="connsiteX39-4171" fmla="*/ 10000 w 10000"/>
              <a:gd name="connsiteY39-4172" fmla="*/ 4210 h 10000"/>
              <a:gd name="connsiteX40-4173" fmla="*/ 10000 w 10000"/>
              <a:gd name="connsiteY40-4174" fmla="*/ 5051 h 10000"/>
              <a:gd name="connsiteX41-4175" fmla="*/ 9687 w 10000"/>
              <a:gd name="connsiteY41-4176" fmla="*/ 6632 h 10000"/>
              <a:gd name="connsiteX42-4177" fmla="*/ 9687 w 10000"/>
              <a:gd name="connsiteY42-4178" fmla="*/ 7477 h 10000"/>
              <a:gd name="connsiteX43-4179" fmla="*/ 9373 w 10000"/>
              <a:gd name="connsiteY43-4180" fmla="*/ 7477 h 10000"/>
              <a:gd name="connsiteX44-4181" fmla="*/ 9058 w 10000"/>
              <a:gd name="connsiteY44-4182" fmla="*/ 9160 h 10000"/>
              <a:gd name="connsiteX0-4183" fmla="*/ 6863 w 10000"/>
              <a:gd name="connsiteY0-4184" fmla="*/ 10000 h 10000"/>
              <a:gd name="connsiteX1-4185" fmla="*/ 6863 w 10000"/>
              <a:gd name="connsiteY1-4186" fmla="*/ 7477 h 10000"/>
              <a:gd name="connsiteX2-4187" fmla="*/ 6863 w 10000"/>
              <a:gd name="connsiteY2-4188" fmla="*/ 6632 h 10000"/>
              <a:gd name="connsiteX3-4189" fmla="*/ 6863 w 10000"/>
              <a:gd name="connsiteY3-4190" fmla="*/ 6632 h 10000"/>
              <a:gd name="connsiteX4-4191" fmla="*/ 6863 w 10000"/>
              <a:gd name="connsiteY4-4192" fmla="*/ 6632 h 10000"/>
              <a:gd name="connsiteX5-4193" fmla="*/ 6236 w 10000"/>
              <a:gd name="connsiteY5-4194" fmla="*/ 6632 h 10000"/>
              <a:gd name="connsiteX6-4195" fmla="*/ 5608 w 10000"/>
              <a:gd name="connsiteY6-4196" fmla="*/ 7477 h 10000"/>
              <a:gd name="connsiteX7-4197" fmla="*/ 4667 w 10000"/>
              <a:gd name="connsiteY7-4198" fmla="*/ 8317 h 10000"/>
              <a:gd name="connsiteX8-4199" fmla="*/ 3726 w 10000"/>
              <a:gd name="connsiteY8-4200" fmla="*/ 9160 h 10000"/>
              <a:gd name="connsiteX9-4201" fmla="*/ 2824 w 10000"/>
              <a:gd name="connsiteY9-4202" fmla="*/ 9160 h 10000"/>
              <a:gd name="connsiteX10-4203" fmla="*/ 2510 w 10000"/>
              <a:gd name="connsiteY10-4204" fmla="*/ 10000 h 10000"/>
              <a:gd name="connsiteX11-4205" fmla="*/ 2197 w 10000"/>
              <a:gd name="connsiteY11-4206" fmla="*/ 10000 h 10000"/>
              <a:gd name="connsiteX12-4207" fmla="*/ 1883 w 10000"/>
              <a:gd name="connsiteY12-4208" fmla="*/ 10000 h 10000"/>
              <a:gd name="connsiteX13-4209" fmla="*/ 1569 w 10000"/>
              <a:gd name="connsiteY13-4210" fmla="*/ 9160 h 10000"/>
              <a:gd name="connsiteX14-4211" fmla="*/ 1255 w 10000"/>
              <a:gd name="connsiteY14-4212" fmla="*/ 9160 h 10000"/>
              <a:gd name="connsiteX15-4213" fmla="*/ 628 w 10000"/>
              <a:gd name="connsiteY15-4214" fmla="*/ 7477 h 10000"/>
              <a:gd name="connsiteX16-4215" fmla="*/ 315 w 10000"/>
              <a:gd name="connsiteY16-4216" fmla="*/ 6632 h 10000"/>
              <a:gd name="connsiteX17-4217" fmla="*/ 0 w 10000"/>
              <a:gd name="connsiteY17-4218" fmla="*/ 5783 h 10000"/>
              <a:gd name="connsiteX18-4219" fmla="*/ 0 w 10000"/>
              <a:gd name="connsiteY18-4220" fmla="*/ 5783 h 10000"/>
              <a:gd name="connsiteX19-4221" fmla="*/ 315 w 10000"/>
              <a:gd name="connsiteY19-4222" fmla="*/ 5051 h 10000"/>
              <a:gd name="connsiteX20-4223" fmla="*/ 628 w 10000"/>
              <a:gd name="connsiteY20-4224" fmla="*/ 5051 h 10000"/>
              <a:gd name="connsiteX21-4225" fmla="*/ 1569 w 10000"/>
              <a:gd name="connsiteY21-4226" fmla="*/ 5051 h 10000"/>
              <a:gd name="connsiteX22-4227" fmla="*/ 1883 w 10000"/>
              <a:gd name="connsiteY22-4228" fmla="*/ 5051 h 10000"/>
              <a:gd name="connsiteX23-4229" fmla="*/ 2510 w 10000"/>
              <a:gd name="connsiteY23-4230" fmla="*/ 5051 h 10000"/>
              <a:gd name="connsiteX24-4231" fmla="*/ 3412 w 10000"/>
              <a:gd name="connsiteY24-4232" fmla="*/ 5051 h 10000"/>
              <a:gd name="connsiteX25-4233" fmla="*/ 4353 w 10000"/>
              <a:gd name="connsiteY25-4234" fmla="*/ 4210 h 10000"/>
              <a:gd name="connsiteX26-4235" fmla="*/ 5294 w 10000"/>
              <a:gd name="connsiteY26-4236" fmla="*/ 3369 h 10000"/>
              <a:gd name="connsiteX27-4237" fmla="*/ 6236 w 10000"/>
              <a:gd name="connsiteY27-4238" fmla="*/ 3369 h 10000"/>
              <a:gd name="connsiteX28-4239" fmla="*/ 6863 w 10000"/>
              <a:gd name="connsiteY28-4240" fmla="*/ 2531 h 10000"/>
              <a:gd name="connsiteX29-4241" fmla="*/ 7176 w 10000"/>
              <a:gd name="connsiteY29-4242" fmla="*/ 1683 h 10000"/>
              <a:gd name="connsiteX30-4243" fmla="*/ 7490 w 10000"/>
              <a:gd name="connsiteY30-4244" fmla="*/ 847 h 10000"/>
              <a:gd name="connsiteX31-4245" fmla="*/ 7804 w 10000"/>
              <a:gd name="connsiteY31-4246" fmla="*/ 0 h 10000"/>
              <a:gd name="connsiteX32-4247" fmla="*/ 8118 w 10000"/>
              <a:gd name="connsiteY32-4248" fmla="*/ 0 h 10000"/>
              <a:gd name="connsiteX33-4249" fmla="*/ 8118 w 10000"/>
              <a:gd name="connsiteY33-4250" fmla="*/ 847 h 10000"/>
              <a:gd name="connsiteX34-4251" fmla="*/ 8745 w 10000"/>
              <a:gd name="connsiteY34-4252" fmla="*/ 1683 h 10000"/>
              <a:gd name="connsiteX35-4253" fmla="*/ 9058 w 10000"/>
              <a:gd name="connsiteY35-4254" fmla="*/ 1683 h 10000"/>
              <a:gd name="connsiteX36-4255" fmla="*/ 9373 w 10000"/>
              <a:gd name="connsiteY36-4256" fmla="*/ 2531 h 10000"/>
              <a:gd name="connsiteX37-4257" fmla="*/ 9687 w 10000"/>
              <a:gd name="connsiteY37-4258" fmla="*/ 3369 h 10000"/>
              <a:gd name="connsiteX38-4259" fmla="*/ 10000 w 10000"/>
              <a:gd name="connsiteY38-4260" fmla="*/ 4210 h 10000"/>
              <a:gd name="connsiteX39-4261" fmla="*/ 10000 w 10000"/>
              <a:gd name="connsiteY39-4262" fmla="*/ 5051 h 10000"/>
              <a:gd name="connsiteX40-4263" fmla="*/ 9687 w 10000"/>
              <a:gd name="connsiteY40-4264" fmla="*/ 6632 h 10000"/>
              <a:gd name="connsiteX41-4265" fmla="*/ 9687 w 10000"/>
              <a:gd name="connsiteY41-4266" fmla="*/ 7477 h 10000"/>
              <a:gd name="connsiteX42-4267" fmla="*/ 9373 w 10000"/>
              <a:gd name="connsiteY42-4268" fmla="*/ 7477 h 10000"/>
              <a:gd name="connsiteX43-4269" fmla="*/ 9058 w 10000"/>
              <a:gd name="connsiteY43-4270" fmla="*/ 9160 h 10000"/>
              <a:gd name="connsiteX0-4271" fmla="*/ 6863 w 10000"/>
              <a:gd name="connsiteY0-4272" fmla="*/ 7477 h 10000"/>
              <a:gd name="connsiteX1-4273" fmla="*/ 6863 w 10000"/>
              <a:gd name="connsiteY1-4274" fmla="*/ 6632 h 10000"/>
              <a:gd name="connsiteX2-4275" fmla="*/ 6863 w 10000"/>
              <a:gd name="connsiteY2-4276" fmla="*/ 6632 h 10000"/>
              <a:gd name="connsiteX3-4277" fmla="*/ 6863 w 10000"/>
              <a:gd name="connsiteY3-4278" fmla="*/ 6632 h 10000"/>
              <a:gd name="connsiteX4-4279" fmla="*/ 6236 w 10000"/>
              <a:gd name="connsiteY4-4280" fmla="*/ 6632 h 10000"/>
              <a:gd name="connsiteX5-4281" fmla="*/ 5608 w 10000"/>
              <a:gd name="connsiteY5-4282" fmla="*/ 7477 h 10000"/>
              <a:gd name="connsiteX6-4283" fmla="*/ 4667 w 10000"/>
              <a:gd name="connsiteY6-4284" fmla="*/ 8317 h 10000"/>
              <a:gd name="connsiteX7-4285" fmla="*/ 3726 w 10000"/>
              <a:gd name="connsiteY7-4286" fmla="*/ 9160 h 10000"/>
              <a:gd name="connsiteX8-4287" fmla="*/ 2824 w 10000"/>
              <a:gd name="connsiteY8-4288" fmla="*/ 9160 h 10000"/>
              <a:gd name="connsiteX9-4289" fmla="*/ 2510 w 10000"/>
              <a:gd name="connsiteY9-4290" fmla="*/ 10000 h 10000"/>
              <a:gd name="connsiteX10-4291" fmla="*/ 2197 w 10000"/>
              <a:gd name="connsiteY10-4292" fmla="*/ 10000 h 10000"/>
              <a:gd name="connsiteX11-4293" fmla="*/ 1883 w 10000"/>
              <a:gd name="connsiteY11-4294" fmla="*/ 10000 h 10000"/>
              <a:gd name="connsiteX12-4295" fmla="*/ 1569 w 10000"/>
              <a:gd name="connsiteY12-4296" fmla="*/ 9160 h 10000"/>
              <a:gd name="connsiteX13-4297" fmla="*/ 1255 w 10000"/>
              <a:gd name="connsiteY13-4298" fmla="*/ 9160 h 10000"/>
              <a:gd name="connsiteX14-4299" fmla="*/ 628 w 10000"/>
              <a:gd name="connsiteY14-4300" fmla="*/ 7477 h 10000"/>
              <a:gd name="connsiteX15-4301" fmla="*/ 315 w 10000"/>
              <a:gd name="connsiteY15-4302" fmla="*/ 6632 h 10000"/>
              <a:gd name="connsiteX16-4303" fmla="*/ 0 w 10000"/>
              <a:gd name="connsiteY16-4304" fmla="*/ 5783 h 10000"/>
              <a:gd name="connsiteX17-4305" fmla="*/ 0 w 10000"/>
              <a:gd name="connsiteY17-4306" fmla="*/ 5783 h 10000"/>
              <a:gd name="connsiteX18-4307" fmla="*/ 315 w 10000"/>
              <a:gd name="connsiteY18-4308" fmla="*/ 5051 h 10000"/>
              <a:gd name="connsiteX19-4309" fmla="*/ 628 w 10000"/>
              <a:gd name="connsiteY19-4310" fmla="*/ 5051 h 10000"/>
              <a:gd name="connsiteX20-4311" fmla="*/ 1569 w 10000"/>
              <a:gd name="connsiteY20-4312" fmla="*/ 5051 h 10000"/>
              <a:gd name="connsiteX21-4313" fmla="*/ 1883 w 10000"/>
              <a:gd name="connsiteY21-4314" fmla="*/ 5051 h 10000"/>
              <a:gd name="connsiteX22-4315" fmla="*/ 2510 w 10000"/>
              <a:gd name="connsiteY22-4316" fmla="*/ 5051 h 10000"/>
              <a:gd name="connsiteX23-4317" fmla="*/ 3412 w 10000"/>
              <a:gd name="connsiteY23-4318" fmla="*/ 5051 h 10000"/>
              <a:gd name="connsiteX24-4319" fmla="*/ 4353 w 10000"/>
              <a:gd name="connsiteY24-4320" fmla="*/ 4210 h 10000"/>
              <a:gd name="connsiteX25-4321" fmla="*/ 5294 w 10000"/>
              <a:gd name="connsiteY25-4322" fmla="*/ 3369 h 10000"/>
              <a:gd name="connsiteX26-4323" fmla="*/ 6236 w 10000"/>
              <a:gd name="connsiteY26-4324" fmla="*/ 3369 h 10000"/>
              <a:gd name="connsiteX27-4325" fmla="*/ 6863 w 10000"/>
              <a:gd name="connsiteY27-4326" fmla="*/ 2531 h 10000"/>
              <a:gd name="connsiteX28-4327" fmla="*/ 7176 w 10000"/>
              <a:gd name="connsiteY28-4328" fmla="*/ 1683 h 10000"/>
              <a:gd name="connsiteX29-4329" fmla="*/ 7490 w 10000"/>
              <a:gd name="connsiteY29-4330" fmla="*/ 847 h 10000"/>
              <a:gd name="connsiteX30-4331" fmla="*/ 7804 w 10000"/>
              <a:gd name="connsiteY30-4332" fmla="*/ 0 h 10000"/>
              <a:gd name="connsiteX31-4333" fmla="*/ 8118 w 10000"/>
              <a:gd name="connsiteY31-4334" fmla="*/ 0 h 10000"/>
              <a:gd name="connsiteX32-4335" fmla="*/ 8118 w 10000"/>
              <a:gd name="connsiteY32-4336" fmla="*/ 847 h 10000"/>
              <a:gd name="connsiteX33-4337" fmla="*/ 8745 w 10000"/>
              <a:gd name="connsiteY33-4338" fmla="*/ 1683 h 10000"/>
              <a:gd name="connsiteX34-4339" fmla="*/ 9058 w 10000"/>
              <a:gd name="connsiteY34-4340" fmla="*/ 1683 h 10000"/>
              <a:gd name="connsiteX35-4341" fmla="*/ 9373 w 10000"/>
              <a:gd name="connsiteY35-4342" fmla="*/ 2531 h 10000"/>
              <a:gd name="connsiteX36-4343" fmla="*/ 9687 w 10000"/>
              <a:gd name="connsiteY36-4344" fmla="*/ 3369 h 10000"/>
              <a:gd name="connsiteX37-4345" fmla="*/ 10000 w 10000"/>
              <a:gd name="connsiteY37-4346" fmla="*/ 4210 h 10000"/>
              <a:gd name="connsiteX38-4347" fmla="*/ 10000 w 10000"/>
              <a:gd name="connsiteY38-4348" fmla="*/ 5051 h 10000"/>
              <a:gd name="connsiteX39-4349" fmla="*/ 9687 w 10000"/>
              <a:gd name="connsiteY39-4350" fmla="*/ 6632 h 10000"/>
              <a:gd name="connsiteX40-4351" fmla="*/ 9687 w 10000"/>
              <a:gd name="connsiteY40-4352" fmla="*/ 7477 h 10000"/>
              <a:gd name="connsiteX41-4353" fmla="*/ 9373 w 10000"/>
              <a:gd name="connsiteY41-4354" fmla="*/ 7477 h 10000"/>
              <a:gd name="connsiteX42-4355" fmla="*/ 9058 w 10000"/>
              <a:gd name="connsiteY42-4356" fmla="*/ 9160 h 10000"/>
              <a:gd name="connsiteX0-4357" fmla="*/ 6863 w 10000"/>
              <a:gd name="connsiteY0-4358" fmla="*/ 7477 h 10000"/>
              <a:gd name="connsiteX1-4359" fmla="*/ 6863 w 10000"/>
              <a:gd name="connsiteY1-4360" fmla="*/ 6632 h 10000"/>
              <a:gd name="connsiteX2-4361" fmla="*/ 6863 w 10000"/>
              <a:gd name="connsiteY2-4362" fmla="*/ 6632 h 10000"/>
              <a:gd name="connsiteX3-4363" fmla="*/ 6863 w 10000"/>
              <a:gd name="connsiteY3-4364" fmla="*/ 6632 h 10000"/>
              <a:gd name="connsiteX4-4365" fmla="*/ 6236 w 10000"/>
              <a:gd name="connsiteY4-4366" fmla="*/ 6632 h 10000"/>
              <a:gd name="connsiteX5-4367" fmla="*/ 5608 w 10000"/>
              <a:gd name="connsiteY5-4368" fmla="*/ 7477 h 10000"/>
              <a:gd name="connsiteX6-4369" fmla="*/ 4667 w 10000"/>
              <a:gd name="connsiteY6-4370" fmla="*/ 8317 h 10000"/>
              <a:gd name="connsiteX7-4371" fmla="*/ 3726 w 10000"/>
              <a:gd name="connsiteY7-4372" fmla="*/ 9160 h 10000"/>
              <a:gd name="connsiteX8-4373" fmla="*/ 2824 w 10000"/>
              <a:gd name="connsiteY8-4374" fmla="*/ 9160 h 10000"/>
              <a:gd name="connsiteX9-4375" fmla="*/ 2510 w 10000"/>
              <a:gd name="connsiteY9-4376" fmla="*/ 10000 h 10000"/>
              <a:gd name="connsiteX10-4377" fmla="*/ 2197 w 10000"/>
              <a:gd name="connsiteY10-4378" fmla="*/ 10000 h 10000"/>
              <a:gd name="connsiteX11-4379" fmla="*/ 1883 w 10000"/>
              <a:gd name="connsiteY11-4380" fmla="*/ 10000 h 10000"/>
              <a:gd name="connsiteX12-4381" fmla="*/ 1569 w 10000"/>
              <a:gd name="connsiteY12-4382" fmla="*/ 9160 h 10000"/>
              <a:gd name="connsiteX13-4383" fmla="*/ 1255 w 10000"/>
              <a:gd name="connsiteY13-4384" fmla="*/ 9160 h 10000"/>
              <a:gd name="connsiteX14-4385" fmla="*/ 628 w 10000"/>
              <a:gd name="connsiteY14-4386" fmla="*/ 7477 h 10000"/>
              <a:gd name="connsiteX15-4387" fmla="*/ 315 w 10000"/>
              <a:gd name="connsiteY15-4388" fmla="*/ 6632 h 10000"/>
              <a:gd name="connsiteX16-4389" fmla="*/ 0 w 10000"/>
              <a:gd name="connsiteY16-4390" fmla="*/ 5783 h 10000"/>
              <a:gd name="connsiteX17-4391" fmla="*/ 0 w 10000"/>
              <a:gd name="connsiteY17-4392" fmla="*/ 5783 h 10000"/>
              <a:gd name="connsiteX18-4393" fmla="*/ 315 w 10000"/>
              <a:gd name="connsiteY18-4394" fmla="*/ 5051 h 10000"/>
              <a:gd name="connsiteX19-4395" fmla="*/ 628 w 10000"/>
              <a:gd name="connsiteY19-4396" fmla="*/ 5051 h 10000"/>
              <a:gd name="connsiteX20-4397" fmla="*/ 1569 w 10000"/>
              <a:gd name="connsiteY20-4398" fmla="*/ 5051 h 10000"/>
              <a:gd name="connsiteX21-4399" fmla="*/ 1883 w 10000"/>
              <a:gd name="connsiteY21-4400" fmla="*/ 5051 h 10000"/>
              <a:gd name="connsiteX22-4401" fmla="*/ 2510 w 10000"/>
              <a:gd name="connsiteY22-4402" fmla="*/ 5051 h 10000"/>
              <a:gd name="connsiteX23-4403" fmla="*/ 3412 w 10000"/>
              <a:gd name="connsiteY23-4404" fmla="*/ 5051 h 10000"/>
              <a:gd name="connsiteX24-4405" fmla="*/ 4353 w 10000"/>
              <a:gd name="connsiteY24-4406" fmla="*/ 4210 h 10000"/>
              <a:gd name="connsiteX25-4407" fmla="*/ 5294 w 10000"/>
              <a:gd name="connsiteY25-4408" fmla="*/ 3369 h 10000"/>
              <a:gd name="connsiteX26-4409" fmla="*/ 6236 w 10000"/>
              <a:gd name="connsiteY26-4410" fmla="*/ 3369 h 10000"/>
              <a:gd name="connsiteX27-4411" fmla="*/ 6863 w 10000"/>
              <a:gd name="connsiteY27-4412" fmla="*/ 2531 h 10000"/>
              <a:gd name="connsiteX28-4413" fmla="*/ 7176 w 10000"/>
              <a:gd name="connsiteY28-4414" fmla="*/ 1683 h 10000"/>
              <a:gd name="connsiteX29-4415" fmla="*/ 7490 w 10000"/>
              <a:gd name="connsiteY29-4416" fmla="*/ 847 h 10000"/>
              <a:gd name="connsiteX30-4417" fmla="*/ 7804 w 10000"/>
              <a:gd name="connsiteY30-4418" fmla="*/ 0 h 10000"/>
              <a:gd name="connsiteX31-4419" fmla="*/ 8118 w 10000"/>
              <a:gd name="connsiteY31-4420" fmla="*/ 0 h 10000"/>
              <a:gd name="connsiteX32-4421" fmla="*/ 8118 w 10000"/>
              <a:gd name="connsiteY32-4422" fmla="*/ 847 h 10000"/>
              <a:gd name="connsiteX33-4423" fmla="*/ 8745 w 10000"/>
              <a:gd name="connsiteY33-4424" fmla="*/ 1683 h 10000"/>
              <a:gd name="connsiteX34-4425" fmla="*/ 9058 w 10000"/>
              <a:gd name="connsiteY34-4426" fmla="*/ 1683 h 10000"/>
              <a:gd name="connsiteX35-4427" fmla="*/ 9373 w 10000"/>
              <a:gd name="connsiteY35-4428" fmla="*/ 2531 h 10000"/>
              <a:gd name="connsiteX36-4429" fmla="*/ 9687 w 10000"/>
              <a:gd name="connsiteY36-4430" fmla="*/ 3369 h 10000"/>
              <a:gd name="connsiteX37-4431" fmla="*/ 10000 w 10000"/>
              <a:gd name="connsiteY37-4432" fmla="*/ 4210 h 10000"/>
              <a:gd name="connsiteX38-4433" fmla="*/ 10000 w 10000"/>
              <a:gd name="connsiteY38-4434" fmla="*/ 5051 h 10000"/>
              <a:gd name="connsiteX39-4435" fmla="*/ 9687 w 10000"/>
              <a:gd name="connsiteY39-4436" fmla="*/ 6632 h 10000"/>
              <a:gd name="connsiteX40-4437" fmla="*/ 9687 w 10000"/>
              <a:gd name="connsiteY40-4438" fmla="*/ 7477 h 10000"/>
              <a:gd name="connsiteX41-4439" fmla="*/ 9373 w 10000"/>
              <a:gd name="connsiteY41-4440" fmla="*/ 7477 h 10000"/>
              <a:gd name="connsiteX0-4441" fmla="*/ 6863 w 10000"/>
              <a:gd name="connsiteY0-4442" fmla="*/ 7477 h 10000"/>
              <a:gd name="connsiteX1-4443" fmla="*/ 6863 w 10000"/>
              <a:gd name="connsiteY1-4444" fmla="*/ 6632 h 10000"/>
              <a:gd name="connsiteX2-4445" fmla="*/ 6863 w 10000"/>
              <a:gd name="connsiteY2-4446" fmla="*/ 6632 h 10000"/>
              <a:gd name="connsiteX3-4447" fmla="*/ 6863 w 10000"/>
              <a:gd name="connsiteY3-4448" fmla="*/ 6632 h 10000"/>
              <a:gd name="connsiteX4-4449" fmla="*/ 6236 w 10000"/>
              <a:gd name="connsiteY4-4450" fmla="*/ 6632 h 10000"/>
              <a:gd name="connsiteX5-4451" fmla="*/ 5608 w 10000"/>
              <a:gd name="connsiteY5-4452" fmla="*/ 7477 h 10000"/>
              <a:gd name="connsiteX6-4453" fmla="*/ 4667 w 10000"/>
              <a:gd name="connsiteY6-4454" fmla="*/ 8317 h 10000"/>
              <a:gd name="connsiteX7-4455" fmla="*/ 3726 w 10000"/>
              <a:gd name="connsiteY7-4456" fmla="*/ 9160 h 10000"/>
              <a:gd name="connsiteX8-4457" fmla="*/ 2824 w 10000"/>
              <a:gd name="connsiteY8-4458" fmla="*/ 9160 h 10000"/>
              <a:gd name="connsiteX9-4459" fmla="*/ 2510 w 10000"/>
              <a:gd name="connsiteY9-4460" fmla="*/ 10000 h 10000"/>
              <a:gd name="connsiteX10-4461" fmla="*/ 2197 w 10000"/>
              <a:gd name="connsiteY10-4462" fmla="*/ 10000 h 10000"/>
              <a:gd name="connsiteX11-4463" fmla="*/ 1883 w 10000"/>
              <a:gd name="connsiteY11-4464" fmla="*/ 10000 h 10000"/>
              <a:gd name="connsiteX12-4465" fmla="*/ 1569 w 10000"/>
              <a:gd name="connsiteY12-4466" fmla="*/ 9160 h 10000"/>
              <a:gd name="connsiteX13-4467" fmla="*/ 1255 w 10000"/>
              <a:gd name="connsiteY13-4468" fmla="*/ 9160 h 10000"/>
              <a:gd name="connsiteX14-4469" fmla="*/ 628 w 10000"/>
              <a:gd name="connsiteY14-4470" fmla="*/ 7477 h 10000"/>
              <a:gd name="connsiteX15-4471" fmla="*/ 315 w 10000"/>
              <a:gd name="connsiteY15-4472" fmla="*/ 6632 h 10000"/>
              <a:gd name="connsiteX16-4473" fmla="*/ 0 w 10000"/>
              <a:gd name="connsiteY16-4474" fmla="*/ 5783 h 10000"/>
              <a:gd name="connsiteX17-4475" fmla="*/ 0 w 10000"/>
              <a:gd name="connsiteY17-4476" fmla="*/ 5783 h 10000"/>
              <a:gd name="connsiteX18-4477" fmla="*/ 315 w 10000"/>
              <a:gd name="connsiteY18-4478" fmla="*/ 5051 h 10000"/>
              <a:gd name="connsiteX19-4479" fmla="*/ 628 w 10000"/>
              <a:gd name="connsiteY19-4480" fmla="*/ 5051 h 10000"/>
              <a:gd name="connsiteX20-4481" fmla="*/ 1569 w 10000"/>
              <a:gd name="connsiteY20-4482" fmla="*/ 5051 h 10000"/>
              <a:gd name="connsiteX21-4483" fmla="*/ 1883 w 10000"/>
              <a:gd name="connsiteY21-4484" fmla="*/ 5051 h 10000"/>
              <a:gd name="connsiteX22-4485" fmla="*/ 2510 w 10000"/>
              <a:gd name="connsiteY22-4486" fmla="*/ 5051 h 10000"/>
              <a:gd name="connsiteX23-4487" fmla="*/ 3412 w 10000"/>
              <a:gd name="connsiteY23-4488" fmla="*/ 5051 h 10000"/>
              <a:gd name="connsiteX24-4489" fmla="*/ 4353 w 10000"/>
              <a:gd name="connsiteY24-4490" fmla="*/ 4210 h 10000"/>
              <a:gd name="connsiteX25-4491" fmla="*/ 5294 w 10000"/>
              <a:gd name="connsiteY25-4492" fmla="*/ 3369 h 10000"/>
              <a:gd name="connsiteX26-4493" fmla="*/ 6236 w 10000"/>
              <a:gd name="connsiteY26-4494" fmla="*/ 3369 h 10000"/>
              <a:gd name="connsiteX27-4495" fmla="*/ 6863 w 10000"/>
              <a:gd name="connsiteY27-4496" fmla="*/ 2531 h 10000"/>
              <a:gd name="connsiteX28-4497" fmla="*/ 7176 w 10000"/>
              <a:gd name="connsiteY28-4498" fmla="*/ 1683 h 10000"/>
              <a:gd name="connsiteX29-4499" fmla="*/ 7490 w 10000"/>
              <a:gd name="connsiteY29-4500" fmla="*/ 847 h 10000"/>
              <a:gd name="connsiteX30-4501" fmla="*/ 7804 w 10000"/>
              <a:gd name="connsiteY30-4502" fmla="*/ 0 h 10000"/>
              <a:gd name="connsiteX31-4503" fmla="*/ 8118 w 10000"/>
              <a:gd name="connsiteY31-4504" fmla="*/ 0 h 10000"/>
              <a:gd name="connsiteX32-4505" fmla="*/ 8118 w 10000"/>
              <a:gd name="connsiteY32-4506" fmla="*/ 847 h 10000"/>
              <a:gd name="connsiteX33-4507" fmla="*/ 8745 w 10000"/>
              <a:gd name="connsiteY33-4508" fmla="*/ 1683 h 10000"/>
              <a:gd name="connsiteX34-4509" fmla="*/ 9058 w 10000"/>
              <a:gd name="connsiteY34-4510" fmla="*/ 1683 h 10000"/>
              <a:gd name="connsiteX35-4511" fmla="*/ 9373 w 10000"/>
              <a:gd name="connsiteY35-4512" fmla="*/ 2531 h 10000"/>
              <a:gd name="connsiteX36-4513" fmla="*/ 9687 w 10000"/>
              <a:gd name="connsiteY36-4514" fmla="*/ 3369 h 10000"/>
              <a:gd name="connsiteX37-4515" fmla="*/ 10000 w 10000"/>
              <a:gd name="connsiteY37-4516" fmla="*/ 4210 h 10000"/>
              <a:gd name="connsiteX38-4517" fmla="*/ 10000 w 10000"/>
              <a:gd name="connsiteY38-4518" fmla="*/ 5051 h 10000"/>
              <a:gd name="connsiteX39-4519" fmla="*/ 9687 w 10000"/>
              <a:gd name="connsiteY39-4520" fmla="*/ 6632 h 10000"/>
              <a:gd name="connsiteX40-4521" fmla="*/ 9687 w 10000"/>
              <a:gd name="connsiteY40-4522" fmla="*/ 7477 h 10000"/>
              <a:gd name="connsiteX0-4523" fmla="*/ 6863 w 10000"/>
              <a:gd name="connsiteY0-4524" fmla="*/ 7477 h 10000"/>
              <a:gd name="connsiteX1-4525" fmla="*/ 6863 w 10000"/>
              <a:gd name="connsiteY1-4526" fmla="*/ 6632 h 10000"/>
              <a:gd name="connsiteX2-4527" fmla="*/ 6863 w 10000"/>
              <a:gd name="connsiteY2-4528" fmla="*/ 6632 h 10000"/>
              <a:gd name="connsiteX3-4529" fmla="*/ 6863 w 10000"/>
              <a:gd name="connsiteY3-4530" fmla="*/ 6632 h 10000"/>
              <a:gd name="connsiteX4-4531" fmla="*/ 6236 w 10000"/>
              <a:gd name="connsiteY4-4532" fmla="*/ 6632 h 10000"/>
              <a:gd name="connsiteX5-4533" fmla="*/ 5608 w 10000"/>
              <a:gd name="connsiteY5-4534" fmla="*/ 7477 h 10000"/>
              <a:gd name="connsiteX6-4535" fmla="*/ 4667 w 10000"/>
              <a:gd name="connsiteY6-4536" fmla="*/ 8317 h 10000"/>
              <a:gd name="connsiteX7-4537" fmla="*/ 3726 w 10000"/>
              <a:gd name="connsiteY7-4538" fmla="*/ 9160 h 10000"/>
              <a:gd name="connsiteX8-4539" fmla="*/ 2824 w 10000"/>
              <a:gd name="connsiteY8-4540" fmla="*/ 9160 h 10000"/>
              <a:gd name="connsiteX9-4541" fmla="*/ 2510 w 10000"/>
              <a:gd name="connsiteY9-4542" fmla="*/ 10000 h 10000"/>
              <a:gd name="connsiteX10-4543" fmla="*/ 2197 w 10000"/>
              <a:gd name="connsiteY10-4544" fmla="*/ 10000 h 10000"/>
              <a:gd name="connsiteX11-4545" fmla="*/ 1883 w 10000"/>
              <a:gd name="connsiteY11-4546" fmla="*/ 10000 h 10000"/>
              <a:gd name="connsiteX12-4547" fmla="*/ 1569 w 10000"/>
              <a:gd name="connsiteY12-4548" fmla="*/ 9160 h 10000"/>
              <a:gd name="connsiteX13-4549" fmla="*/ 1255 w 10000"/>
              <a:gd name="connsiteY13-4550" fmla="*/ 9160 h 10000"/>
              <a:gd name="connsiteX14-4551" fmla="*/ 628 w 10000"/>
              <a:gd name="connsiteY14-4552" fmla="*/ 7477 h 10000"/>
              <a:gd name="connsiteX15-4553" fmla="*/ 315 w 10000"/>
              <a:gd name="connsiteY15-4554" fmla="*/ 6632 h 10000"/>
              <a:gd name="connsiteX16-4555" fmla="*/ 0 w 10000"/>
              <a:gd name="connsiteY16-4556" fmla="*/ 5783 h 10000"/>
              <a:gd name="connsiteX17-4557" fmla="*/ 0 w 10000"/>
              <a:gd name="connsiteY17-4558" fmla="*/ 5783 h 10000"/>
              <a:gd name="connsiteX18-4559" fmla="*/ 315 w 10000"/>
              <a:gd name="connsiteY18-4560" fmla="*/ 5051 h 10000"/>
              <a:gd name="connsiteX19-4561" fmla="*/ 628 w 10000"/>
              <a:gd name="connsiteY19-4562" fmla="*/ 5051 h 10000"/>
              <a:gd name="connsiteX20-4563" fmla="*/ 1569 w 10000"/>
              <a:gd name="connsiteY20-4564" fmla="*/ 5051 h 10000"/>
              <a:gd name="connsiteX21-4565" fmla="*/ 1883 w 10000"/>
              <a:gd name="connsiteY21-4566" fmla="*/ 5051 h 10000"/>
              <a:gd name="connsiteX22-4567" fmla="*/ 2510 w 10000"/>
              <a:gd name="connsiteY22-4568" fmla="*/ 5051 h 10000"/>
              <a:gd name="connsiteX23-4569" fmla="*/ 3412 w 10000"/>
              <a:gd name="connsiteY23-4570" fmla="*/ 5051 h 10000"/>
              <a:gd name="connsiteX24-4571" fmla="*/ 4353 w 10000"/>
              <a:gd name="connsiteY24-4572" fmla="*/ 4210 h 10000"/>
              <a:gd name="connsiteX25-4573" fmla="*/ 5294 w 10000"/>
              <a:gd name="connsiteY25-4574" fmla="*/ 3369 h 10000"/>
              <a:gd name="connsiteX26-4575" fmla="*/ 6236 w 10000"/>
              <a:gd name="connsiteY26-4576" fmla="*/ 3369 h 10000"/>
              <a:gd name="connsiteX27-4577" fmla="*/ 6863 w 10000"/>
              <a:gd name="connsiteY27-4578" fmla="*/ 2531 h 10000"/>
              <a:gd name="connsiteX28-4579" fmla="*/ 7176 w 10000"/>
              <a:gd name="connsiteY28-4580" fmla="*/ 1683 h 10000"/>
              <a:gd name="connsiteX29-4581" fmla="*/ 7490 w 10000"/>
              <a:gd name="connsiteY29-4582" fmla="*/ 847 h 10000"/>
              <a:gd name="connsiteX30-4583" fmla="*/ 7804 w 10000"/>
              <a:gd name="connsiteY30-4584" fmla="*/ 0 h 10000"/>
              <a:gd name="connsiteX31-4585" fmla="*/ 8118 w 10000"/>
              <a:gd name="connsiteY31-4586" fmla="*/ 0 h 10000"/>
              <a:gd name="connsiteX32-4587" fmla="*/ 8118 w 10000"/>
              <a:gd name="connsiteY32-4588" fmla="*/ 847 h 10000"/>
              <a:gd name="connsiteX33-4589" fmla="*/ 8745 w 10000"/>
              <a:gd name="connsiteY33-4590" fmla="*/ 1683 h 10000"/>
              <a:gd name="connsiteX34-4591" fmla="*/ 9058 w 10000"/>
              <a:gd name="connsiteY34-4592" fmla="*/ 1683 h 10000"/>
              <a:gd name="connsiteX35-4593" fmla="*/ 9373 w 10000"/>
              <a:gd name="connsiteY35-4594" fmla="*/ 2531 h 10000"/>
              <a:gd name="connsiteX36-4595" fmla="*/ 9687 w 10000"/>
              <a:gd name="connsiteY36-4596" fmla="*/ 3369 h 10000"/>
              <a:gd name="connsiteX37-4597" fmla="*/ 10000 w 10000"/>
              <a:gd name="connsiteY37-4598" fmla="*/ 4210 h 10000"/>
              <a:gd name="connsiteX38-4599" fmla="*/ 10000 w 10000"/>
              <a:gd name="connsiteY38-4600" fmla="*/ 5051 h 10000"/>
              <a:gd name="connsiteX39-4601" fmla="*/ 9687 w 10000"/>
              <a:gd name="connsiteY39-4602" fmla="*/ 7477 h 10000"/>
              <a:gd name="connsiteX0-4603" fmla="*/ 6863 w 10000"/>
              <a:gd name="connsiteY0-4604" fmla="*/ 7477 h 10000"/>
              <a:gd name="connsiteX1-4605" fmla="*/ 6863 w 10000"/>
              <a:gd name="connsiteY1-4606" fmla="*/ 6632 h 10000"/>
              <a:gd name="connsiteX2-4607" fmla="*/ 6863 w 10000"/>
              <a:gd name="connsiteY2-4608" fmla="*/ 6632 h 10000"/>
              <a:gd name="connsiteX3-4609" fmla="*/ 6863 w 10000"/>
              <a:gd name="connsiteY3-4610" fmla="*/ 6632 h 10000"/>
              <a:gd name="connsiteX4-4611" fmla="*/ 6236 w 10000"/>
              <a:gd name="connsiteY4-4612" fmla="*/ 6632 h 10000"/>
              <a:gd name="connsiteX5-4613" fmla="*/ 5608 w 10000"/>
              <a:gd name="connsiteY5-4614" fmla="*/ 7477 h 10000"/>
              <a:gd name="connsiteX6-4615" fmla="*/ 4667 w 10000"/>
              <a:gd name="connsiteY6-4616" fmla="*/ 8317 h 10000"/>
              <a:gd name="connsiteX7-4617" fmla="*/ 3726 w 10000"/>
              <a:gd name="connsiteY7-4618" fmla="*/ 9160 h 10000"/>
              <a:gd name="connsiteX8-4619" fmla="*/ 2824 w 10000"/>
              <a:gd name="connsiteY8-4620" fmla="*/ 9160 h 10000"/>
              <a:gd name="connsiteX9-4621" fmla="*/ 2510 w 10000"/>
              <a:gd name="connsiteY9-4622" fmla="*/ 10000 h 10000"/>
              <a:gd name="connsiteX10-4623" fmla="*/ 2197 w 10000"/>
              <a:gd name="connsiteY10-4624" fmla="*/ 10000 h 10000"/>
              <a:gd name="connsiteX11-4625" fmla="*/ 1883 w 10000"/>
              <a:gd name="connsiteY11-4626" fmla="*/ 10000 h 10000"/>
              <a:gd name="connsiteX12-4627" fmla="*/ 1569 w 10000"/>
              <a:gd name="connsiteY12-4628" fmla="*/ 9160 h 10000"/>
              <a:gd name="connsiteX13-4629" fmla="*/ 1255 w 10000"/>
              <a:gd name="connsiteY13-4630" fmla="*/ 9160 h 10000"/>
              <a:gd name="connsiteX14-4631" fmla="*/ 628 w 10000"/>
              <a:gd name="connsiteY14-4632" fmla="*/ 7477 h 10000"/>
              <a:gd name="connsiteX15-4633" fmla="*/ 315 w 10000"/>
              <a:gd name="connsiteY15-4634" fmla="*/ 6632 h 10000"/>
              <a:gd name="connsiteX16-4635" fmla="*/ 0 w 10000"/>
              <a:gd name="connsiteY16-4636" fmla="*/ 5783 h 10000"/>
              <a:gd name="connsiteX17-4637" fmla="*/ 0 w 10000"/>
              <a:gd name="connsiteY17-4638" fmla="*/ 5783 h 10000"/>
              <a:gd name="connsiteX18-4639" fmla="*/ 315 w 10000"/>
              <a:gd name="connsiteY18-4640" fmla="*/ 5051 h 10000"/>
              <a:gd name="connsiteX19-4641" fmla="*/ 628 w 10000"/>
              <a:gd name="connsiteY19-4642" fmla="*/ 5051 h 10000"/>
              <a:gd name="connsiteX20-4643" fmla="*/ 1569 w 10000"/>
              <a:gd name="connsiteY20-4644" fmla="*/ 5051 h 10000"/>
              <a:gd name="connsiteX21-4645" fmla="*/ 1883 w 10000"/>
              <a:gd name="connsiteY21-4646" fmla="*/ 5051 h 10000"/>
              <a:gd name="connsiteX22-4647" fmla="*/ 2510 w 10000"/>
              <a:gd name="connsiteY22-4648" fmla="*/ 5051 h 10000"/>
              <a:gd name="connsiteX23-4649" fmla="*/ 3412 w 10000"/>
              <a:gd name="connsiteY23-4650" fmla="*/ 5051 h 10000"/>
              <a:gd name="connsiteX24-4651" fmla="*/ 4353 w 10000"/>
              <a:gd name="connsiteY24-4652" fmla="*/ 4210 h 10000"/>
              <a:gd name="connsiteX25-4653" fmla="*/ 5294 w 10000"/>
              <a:gd name="connsiteY25-4654" fmla="*/ 3369 h 10000"/>
              <a:gd name="connsiteX26-4655" fmla="*/ 6236 w 10000"/>
              <a:gd name="connsiteY26-4656" fmla="*/ 3369 h 10000"/>
              <a:gd name="connsiteX27-4657" fmla="*/ 6863 w 10000"/>
              <a:gd name="connsiteY27-4658" fmla="*/ 2531 h 10000"/>
              <a:gd name="connsiteX28-4659" fmla="*/ 7176 w 10000"/>
              <a:gd name="connsiteY28-4660" fmla="*/ 1683 h 10000"/>
              <a:gd name="connsiteX29-4661" fmla="*/ 7490 w 10000"/>
              <a:gd name="connsiteY29-4662" fmla="*/ 847 h 10000"/>
              <a:gd name="connsiteX30-4663" fmla="*/ 7804 w 10000"/>
              <a:gd name="connsiteY30-4664" fmla="*/ 0 h 10000"/>
              <a:gd name="connsiteX31-4665" fmla="*/ 8118 w 10000"/>
              <a:gd name="connsiteY31-4666" fmla="*/ 0 h 10000"/>
              <a:gd name="connsiteX32-4667" fmla="*/ 8118 w 10000"/>
              <a:gd name="connsiteY32-4668" fmla="*/ 847 h 10000"/>
              <a:gd name="connsiteX33-4669" fmla="*/ 8745 w 10000"/>
              <a:gd name="connsiteY33-4670" fmla="*/ 1683 h 10000"/>
              <a:gd name="connsiteX34-4671" fmla="*/ 9058 w 10000"/>
              <a:gd name="connsiteY34-4672" fmla="*/ 1683 h 10000"/>
              <a:gd name="connsiteX35-4673" fmla="*/ 9373 w 10000"/>
              <a:gd name="connsiteY35-4674" fmla="*/ 2531 h 10000"/>
              <a:gd name="connsiteX36-4675" fmla="*/ 9687 w 10000"/>
              <a:gd name="connsiteY36-4676" fmla="*/ 3369 h 10000"/>
              <a:gd name="connsiteX37-4677" fmla="*/ 10000 w 10000"/>
              <a:gd name="connsiteY37-4678" fmla="*/ 4210 h 10000"/>
              <a:gd name="connsiteX38-4679" fmla="*/ 10000 w 10000"/>
              <a:gd name="connsiteY38-4680" fmla="*/ 5051 h 10000"/>
              <a:gd name="connsiteX0-4681" fmla="*/ 6863 w 10000"/>
              <a:gd name="connsiteY0-4682" fmla="*/ 7477 h 10000"/>
              <a:gd name="connsiteX1-4683" fmla="*/ 6863 w 10000"/>
              <a:gd name="connsiteY1-4684" fmla="*/ 6632 h 10000"/>
              <a:gd name="connsiteX2-4685" fmla="*/ 6863 w 10000"/>
              <a:gd name="connsiteY2-4686" fmla="*/ 6632 h 10000"/>
              <a:gd name="connsiteX3-4687" fmla="*/ 6863 w 10000"/>
              <a:gd name="connsiteY3-4688" fmla="*/ 6632 h 10000"/>
              <a:gd name="connsiteX4-4689" fmla="*/ 6236 w 10000"/>
              <a:gd name="connsiteY4-4690" fmla="*/ 6632 h 10000"/>
              <a:gd name="connsiteX5-4691" fmla="*/ 5608 w 10000"/>
              <a:gd name="connsiteY5-4692" fmla="*/ 7477 h 10000"/>
              <a:gd name="connsiteX6-4693" fmla="*/ 4667 w 10000"/>
              <a:gd name="connsiteY6-4694" fmla="*/ 8317 h 10000"/>
              <a:gd name="connsiteX7-4695" fmla="*/ 3726 w 10000"/>
              <a:gd name="connsiteY7-4696" fmla="*/ 9160 h 10000"/>
              <a:gd name="connsiteX8-4697" fmla="*/ 2824 w 10000"/>
              <a:gd name="connsiteY8-4698" fmla="*/ 9160 h 10000"/>
              <a:gd name="connsiteX9-4699" fmla="*/ 2510 w 10000"/>
              <a:gd name="connsiteY9-4700" fmla="*/ 10000 h 10000"/>
              <a:gd name="connsiteX10-4701" fmla="*/ 2197 w 10000"/>
              <a:gd name="connsiteY10-4702" fmla="*/ 10000 h 10000"/>
              <a:gd name="connsiteX11-4703" fmla="*/ 1883 w 10000"/>
              <a:gd name="connsiteY11-4704" fmla="*/ 10000 h 10000"/>
              <a:gd name="connsiteX12-4705" fmla="*/ 1569 w 10000"/>
              <a:gd name="connsiteY12-4706" fmla="*/ 9160 h 10000"/>
              <a:gd name="connsiteX13-4707" fmla="*/ 1255 w 10000"/>
              <a:gd name="connsiteY13-4708" fmla="*/ 9160 h 10000"/>
              <a:gd name="connsiteX14-4709" fmla="*/ 628 w 10000"/>
              <a:gd name="connsiteY14-4710" fmla="*/ 7477 h 10000"/>
              <a:gd name="connsiteX15-4711" fmla="*/ 315 w 10000"/>
              <a:gd name="connsiteY15-4712" fmla="*/ 6632 h 10000"/>
              <a:gd name="connsiteX16-4713" fmla="*/ 0 w 10000"/>
              <a:gd name="connsiteY16-4714" fmla="*/ 5783 h 10000"/>
              <a:gd name="connsiteX17-4715" fmla="*/ 0 w 10000"/>
              <a:gd name="connsiteY17-4716" fmla="*/ 5783 h 10000"/>
              <a:gd name="connsiteX18-4717" fmla="*/ 315 w 10000"/>
              <a:gd name="connsiteY18-4718" fmla="*/ 5051 h 10000"/>
              <a:gd name="connsiteX19-4719" fmla="*/ 628 w 10000"/>
              <a:gd name="connsiteY19-4720" fmla="*/ 5051 h 10000"/>
              <a:gd name="connsiteX20-4721" fmla="*/ 1569 w 10000"/>
              <a:gd name="connsiteY20-4722" fmla="*/ 5051 h 10000"/>
              <a:gd name="connsiteX21-4723" fmla="*/ 1883 w 10000"/>
              <a:gd name="connsiteY21-4724" fmla="*/ 5051 h 10000"/>
              <a:gd name="connsiteX22-4725" fmla="*/ 2510 w 10000"/>
              <a:gd name="connsiteY22-4726" fmla="*/ 5051 h 10000"/>
              <a:gd name="connsiteX23-4727" fmla="*/ 3412 w 10000"/>
              <a:gd name="connsiteY23-4728" fmla="*/ 5051 h 10000"/>
              <a:gd name="connsiteX24-4729" fmla="*/ 4353 w 10000"/>
              <a:gd name="connsiteY24-4730" fmla="*/ 4210 h 10000"/>
              <a:gd name="connsiteX25-4731" fmla="*/ 5294 w 10000"/>
              <a:gd name="connsiteY25-4732" fmla="*/ 3369 h 10000"/>
              <a:gd name="connsiteX26-4733" fmla="*/ 6236 w 10000"/>
              <a:gd name="connsiteY26-4734" fmla="*/ 3369 h 10000"/>
              <a:gd name="connsiteX27-4735" fmla="*/ 6863 w 10000"/>
              <a:gd name="connsiteY27-4736" fmla="*/ 2531 h 10000"/>
              <a:gd name="connsiteX28-4737" fmla="*/ 7176 w 10000"/>
              <a:gd name="connsiteY28-4738" fmla="*/ 1683 h 10000"/>
              <a:gd name="connsiteX29-4739" fmla="*/ 7490 w 10000"/>
              <a:gd name="connsiteY29-4740" fmla="*/ 847 h 10000"/>
              <a:gd name="connsiteX30-4741" fmla="*/ 7804 w 10000"/>
              <a:gd name="connsiteY30-4742" fmla="*/ 0 h 10000"/>
              <a:gd name="connsiteX31-4743" fmla="*/ 8118 w 10000"/>
              <a:gd name="connsiteY31-4744" fmla="*/ 0 h 10000"/>
              <a:gd name="connsiteX32-4745" fmla="*/ 8118 w 10000"/>
              <a:gd name="connsiteY32-4746" fmla="*/ 847 h 10000"/>
              <a:gd name="connsiteX33-4747" fmla="*/ 8745 w 10000"/>
              <a:gd name="connsiteY33-4748" fmla="*/ 1683 h 10000"/>
              <a:gd name="connsiteX34-4749" fmla="*/ 9058 w 10000"/>
              <a:gd name="connsiteY34-4750" fmla="*/ 1683 h 10000"/>
              <a:gd name="connsiteX35-4751" fmla="*/ 9373 w 10000"/>
              <a:gd name="connsiteY35-4752" fmla="*/ 2531 h 10000"/>
              <a:gd name="connsiteX36-4753" fmla="*/ 9687 w 10000"/>
              <a:gd name="connsiteY36-4754" fmla="*/ 3369 h 10000"/>
              <a:gd name="connsiteX37-4755" fmla="*/ 10000 w 10000"/>
              <a:gd name="connsiteY37-4756" fmla="*/ 4210 h 10000"/>
              <a:gd name="connsiteX0-4757" fmla="*/ 6863 w 9687"/>
              <a:gd name="connsiteY0-4758" fmla="*/ 7477 h 10000"/>
              <a:gd name="connsiteX1-4759" fmla="*/ 6863 w 9687"/>
              <a:gd name="connsiteY1-4760" fmla="*/ 6632 h 10000"/>
              <a:gd name="connsiteX2-4761" fmla="*/ 6863 w 9687"/>
              <a:gd name="connsiteY2-4762" fmla="*/ 6632 h 10000"/>
              <a:gd name="connsiteX3-4763" fmla="*/ 6863 w 9687"/>
              <a:gd name="connsiteY3-4764" fmla="*/ 6632 h 10000"/>
              <a:gd name="connsiteX4-4765" fmla="*/ 6236 w 9687"/>
              <a:gd name="connsiteY4-4766" fmla="*/ 6632 h 10000"/>
              <a:gd name="connsiteX5-4767" fmla="*/ 5608 w 9687"/>
              <a:gd name="connsiteY5-4768" fmla="*/ 7477 h 10000"/>
              <a:gd name="connsiteX6-4769" fmla="*/ 4667 w 9687"/>
              <a:gd name="connsiteY6-4770" fmla="*/ 8317 h 10000"/>
              <a:gd name="connsiteX7-4771" fmla="*/ 3726 w 9687"/>
              <a:gd name="connsiteY7-4772" fmla="*/ 9160 h 10000"/>
              <a:gd name="connsiteX8-4773" fmla="*/ 2824 w 9687"/>
              <a:gd name="connsiteY8-4774" fmla="*/ 9160 h 10000"/>
              <a:gd name="connsiteX9-4775" fmla="*/ 2510 w 9687"/>
              <a:gd name="connsiteY9-4776" fmla="*/ 10000 h 10000"/>
              <a:gd name="connsiteX10-4777" fmla="*/ 2197 w 9687"/>
              <a:gd name="connsiteY10-4778" fmla="*/ 10000 h 10000"/>
              <a:gd name="connsiteX11-4779" fmla="*/ 1883 w 9687"/>
              <a:gd name="connsiteY11-4780" fmla="*/ 10000 h 10000"/>
              <a:gd name="connsiteX12-4781" fmla="*/ 1569 w 9687"/>
              <a:gd name="connsiteY12-4782" fmla="*/ 9160 h 10000"/>
              <a:gd name="connsiteX13-4783" fmla="*/ 1255 w 9687"/>
              <a:gd name="connsiteY13-4784" fmla="*/ 9160 h 10000"/>
              <a:gd name="connsiteX14-4785" fmla="*/ 628 w 9687"/>
              <a:gd name="connsiteY14-4786" fmla="*/ 7477 h 10000"/>
              <a:gd name="connsiteX15-4787" fmla="*/ 315 w 9687"/>
              <a:gd name="connsiteY15-4788" fmla="*/ 6632 h 10000"/>
              <a:gd name="connsiteX16-4789" fmla="*/ 0 w 9687"/>
              <a:gd name="connsiteY16-4790" fmla="*/ 5783 h 10000"/>
              <a:gd name="connsiteX17-4791" fmla="*/ 0 w 9687"/>
              <a:gd name="connsiteY17-4792" fmla="*/ 5783 h 10000"/>
              <a:gd name="connsiteX18-4793" fmla="*/ 315 w 9687"/>
              <a:gd name="connsiteY18-4794" fmla="*/ 5051 h 10000"/>
              <a:gd name="connsiteX19-4795" fmla="*/ 628 w 9687"/>
              <a:gd name="connsiteY19-4796" fmla="*/ 5051 h 10000"/>
              <a:gd name="connsiteX20-4797" fmla="*/ 1569 w 9687"/>
              <a:gd name="connsiteY20-4798" fmla="*/ 5051 h 10000"/>
              <a:gd name="connsiteX21-4799" fmla="*/ 1883 w 9687"/>
              <a:gd name="connsiteY21-4800" fmla="*/ 5051 h 10000"/>
              <a:gd name="connsiteX22-4801" fmla="*/ 2510 w 9687"/>
              <a:gd name="connsiteY22-4802" fmla="*/ 5051 h 10000"/>
              <a:gd name="connsiteX23-4803" fmla="*/ 3412 w 9687"/>
              <a:gd name="connsiteY23-4804" fmla="*/ 5051 h 10000"/>
              <a:gd name="connsiteX24-4805" fmla="*/ 4353 w 9687"/>
              <a:gd name="connsiteY24-4806" fmla="*/ 4210 h 10000"/>
              <a:gd name="connsiteX25-4807" fmla="*/ 5294 w 9687"/>
              <a:gd name="connsiteY25-4808" fmla="*/ 3369 h 10000"/>
              <a:gd name="connsiteX26-4809" fmla="*/ 6236 w 9687"/>
              <a:gd name="connsiteY26-4810" fmla="*/ 3369 h 10000"/>
              <a:gd name="connsiteX27-4811" fmla="*/ 6863 w 9687"/>
              <a:gd name="connsiteY27-4812" fmla="*/ 2531 h 10000"/>
              <a:gd name="connsiteX28-4813" fmla="*/ 7176 w 9687"/>
              <a:gd name="connsiteY28-4814" fmla="*/ 1683 h 10000"/>
              <a:gd name="connsiteX29-4815" fmla="*/ 7490 w 9687"/>
              <a:gd name="connsiteY29-4816" fmla="*/ 847 h 10000"/>
              <a:gd name="connsiteX30-4817" fmla="*/ 7804 w 9687"/>
              <a:gd name="connsiteY30-4818" fmla="*/ 0 h 10000"/>
              <a:gd name="connsiteX31-4819" fmla="*/ 8118 w 9687"/>
              <a:gd name="connsiteY31-4820" fmla="*/ 0 h 10000"/>
              <a:gd name="connsiteX32-4821" fmla="*/ 8118 w 9687"/>
              <a:gd name="connsiteY32-4822" fmla="*/ 847 h 10000"/>
              <a:gd name="connsiteX33-4823" fmla="*/ 8745 w 9687"/>
              <a:gd name="connsiteY33-4824" fmla="*/ 1683 h 10000"/>
              <a:gd name="connsiteX34-4825" fmla="*/ 9058 w 9687"/>
              <a:gd name="connsiteY34-4826" fmla="*/ 1683 h 10000"/>
              <a:gd name="connsiteX35-4827" fmla="*/ 9373 w 9687"/>
              <a:gd name="connsiteY35-4828" fmla="*/ 2531 h 10000"/>
              <a:gd name="connsiteX36-4829" fmla="*/ 9687 w 9687"/>
              <a:gd name="connsiteY36-4830" fmla="*/ 3369 h 10000"/>
              <a:gd name="connsiteX0-4831" fmla="*/ 7085 w 9676"/>
              <a:gd name="connsiteY0-4832" fmla="*/ 7477 h 10000"/>
              <a:gd name="connsiteX1-4833" fmla="*/ 7085 w 9676"/>
              <a:gd name="connsiteY1-4834" fmla="*/ 6632 h 10000"/>
              <a:gd name="connsiteX2-4835" fmla="*/ 7085 w 9676"/>
              <a:gd name="connsiteY2-4836" fmla="*/ 6632 h 10000"/>
              <a:gd name="connsiteX3-4837" fmla="*/ 7085 w 9676"/>
              <a:gd name="connsiteY3-4838" fmla="*/ 6632 h 10000"/>
              <a:gd name="connsiteX4-4839" fmla="*/ 6437 w 9676"/>
              <a:gd name="connsiteY4-4840" fmla="*/ 6632 h 10000"/>
              <a:gd name="connsiteX5-4841" fmla="*/ 5789 w 9676"/>
              <a:gd name="connsiteY5-4842" fmla="*/ 7477 h 10000"/>
              <a:gd name="connsiteX6-4843" fmla="*/ 4818 w 9676"/>
              <a:gd name="connsiteY6-4844" fmla="*/ 8317 h 10000"/>
              <a:gd name="connsiteX7-4845" fmla="*/ 3846 w 9676"/>
              <a:gd name="connsiteY7-4846" fmla="*/ 9160 h 10000"/>
              <a:gd name="connsiteX8-4847" fmla="*/ 2915 w 9676"/>
              <a:gd name="connsiteY8-4848" fmla="*/ 9160 h 10000"/>
              <a:gd name="connsiteX9-4849" fmla="*/ 2591 w 9676"/>
              <a:gd name="connsiteY9-4850" fmla="*/ 10000 h 10000"/>
              <a:gd name="connsiteX10-4851" fmla="*/ 2268 w 9676"/>
              <a:gd name="connsiteY10-4852" fmla="*/ 10000 h 10000"/>
              <a:gd name="connsiteX11-4853" fmla="*/ 1944 w 9676"/>
              <a:gd name="connsiteY11-4854" fmla="*/ 10000 h 10000"/>
              <a:gd name="connsiteX12-4855" fmla="*/ 1620 w 9676"/>
              <a:gd name="connsiteY12-4856" fmla="*/ 9160 h 10000"/>
              <a:gd name="connsiteX13-4857" fmla="*/ 1296 w 9676"/>
              <a:gd name="connsiteY13-4858" fmla="*/ 9160 h 10000"/>
              <a:gd name="connsiteX14-4859" fmla="*/ 648 w 9676"/>
              <a:gd name="connsiteY14-4860" fmla="*/ 7477 h 10000"/>
              <a:gd name="connsiteX15-4861" fmla="*/ 325 w 9676"/>
              <a:gd name="connsiteY15-4862" fmla="*/ 6632 h 10000"/>
              <a:gd name="connsiteX16-4863" fmla="*/ 0 w 9676"/>
              <a:gd name="connsiteY16-4864" fmla="*/ 5783 h 10000"/>
              <a:gd name="connsiteX17-4865" fmla="*/ 0 w 9676"/>
              <a:gd name="connsiteY17-4866" fmla="*/ 5783 h 10000"/>
              <a:gd name="connsiteX18-4867" fmla="*/ 325 w 9676"/>
              <a:gd name="connsiteY18-4868" fmla="*/ 5051 h 10000"/>
              <a:gd name="connsiteX19-4869" fmla="*/ 648 w 9676"/>
              <a:gd name="connsiteY19-4870" fmla="*/ 5051 h 10000"/>
              <a:gd name="connsiteX20-4871" fmla="*/ 1620 w 9676"/>
              <a:gd name="connsiteY20-4872" fmla="*/ 5051 h 10000"/>
              <a:gd name="connsiteX21-4873" fmla="*/ 1944 w 9676"/>
              <a:gd name="connsiteY21-4874" fmla="*/ 5051 h 10000"/>
              <a:gd name="connsiteX22-4875" fmla="*/ 2591 w 9676"/>
              <a:gd name="connsiteY22-4876" fmla="*/ 5051 h 10000"/>
              <a:gd name="connsiteX23-4877" fmla="*/ 3522 w 9676"/>
              <a:gd name="connsiteY23-4878" fmla="*/ 5051 h 10000"/>
              <a:gd name="connsiteX24-4879" fmla="*/ 4494 w 9676"/>
              <a:gd name="connsiteY24-4880" fmla="*/ 4210 h 10000"/>
              <a:gd name="connsiteX25-4881" fmla="*/ 5465 w 9676"/>
              <a:gd name="connsiteY25-4882" fmla="*/ 3369 h 10000"/>
              <a:gd name="connsiteX26-4883" fmla="*/ 6437 w 9676"/>
              <a:gd name="connsiteY26-4884" fmla="*/ 3369 h 10000"/>
              <a:gd name="connsiteX27-4885" fmla="*/ 7085 w 9676"/>
              <a:gd name="connsiteY27-4886" fmla="*/ 2531 h 10000"/>
              <a:gd name="connsiteX28-4887" fmla="*/ 7408 w 9676"/>
              <a:gd name="connsiteY28-4888" fmla="*/ 1683 h 10000"/>
              <a:gd name="connsiteX29-4889" fmla="*/ 7732 w 9676"/>
              <a:gd name="connsiteY29-4890" fmla="*/ 847 h 10000"/>
              <a:gd name="connsiteX30-4891" fmla="*/ 8056 w 9676"/>
              <a:gd name="connsiteY30-4892" fmla="*/ 0 h 10000"/>
              <a:gd name="connsiteX31-4893" fmla="*/ 8380 w 9676"/>
              <a:gd name="connsiteY31-4894" fmla="*/ 0 h 10000"/>
              <a:gd name="connsiteX32-4895" fmla="*/ 8380 w 9676"/>
              <a:gd name="connsiteY32-4896" fmla="*/ 847 h 10000"/>
              <a:gd name="connsiteX33-4897" fmla="*/ 9028 w 9676"/>
              <a:gd name="connsiteY33-4898" fmla="*/ 1683 h 10000"/>
              <a:gd name="connsiteX34-4899" fmla="*/ 9351 w 9676"/>
              <a:gd name="connsiteY34-4900" fmla="*/ 1683 h 10000"/>
              <a:gd name="connsiteX35-4901" fmla="*/ 9676 w 9676"/>
              <a:gd name="connsiteY35-4902" fmla="*/ 2531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9676" h="10000">
                <a:moveTo>
                  <a:pt x="7085" y="7477"/>
                </a:moveTo>
                <a:lnTo>
                  <a:pt x="7085" y="6632"/>
                </a:lnTo>
                <a:lnTo>
                  <a:pt x="7085" y="6632"/>
                </a:lnTo>
                <a:lnTo>
                  <a:pt x="7085" y="6632"/>
                </a:lnTo>
                <a:lnTo>
                  <a:pt x="6437" y="6632"/>
                </a:lnTo>
                <a:lnTo>
                  <a:pt x="5789" y="7477"/>
                </a:lnTo>
                <a:lnTo>
                  <a:pt x="4818" y="8317"/>
                </a:lnTo>
                <a:lnTo>
                  <a:pt x="3846" y="9160"/>
                </a:lnTo>
                <a:lnTo>
                  <a:pt x="2915" y="9160"/>
                </a:lnTo>
                <a:lnTo>
                  <a:pt x="2591" y="10000"/>
                </a:lnTo>
                <a:lnTo>
                  <a:pt x="2268" y="10000"/>
                </a:lnTo>
                <a:lnTo>
                  <a:pt x="1944" y="10000"/>
                </a:lnTo>
                <a:lnTo>
                  <a:pt x="1620" y="9160"/>
                </a:lnTo>
                <a:lnTo>
                  <a:pt x="1296" y="9160"/>
                </a:lnTo>
                <a:lnTo>
                  <a:pt x="648" y="7477"/>
                </a:lnTo>
                <a:cubicBezTo>
                  <a:pt x="541" y="7195"/>
                  <a:pt x="433" y="6914"/>
                  <a:pt x="325" y="6632"/>
                </a:cubicBezTo>
                <a:lnTo>
                  <a:pt x="0" y="5783"/>
                </a:lnTo>
                <a:lnTo>
                  <a:pt x="0" y="5783"/>
                </a:lnTo>
                <a:lnTo>
                  <a:pt x="325" y="5051"/>
                </a:lnTo>
                <a:lnTo>
                  <a:pt x="648" y="5051"/>
                </a:lnTo>
                <a:lnTo>
                  <a:pt x="1620" y="5051"/>
                </a:lnTo>
                <a:lnTo>
                  <a:pt x="1944" y="5051"/>
                </a:lnTo>
                <a:lnTo>
                  <a:pt x="2591" y="5051"/>
                </a:lnTo>
                <a:lnTo>
                  <a:pt x="3522" y="5051"/>
                </a:lnTo>
                <a:lnTo>
                  <a:pt x="4494" y="4210"/>
                </a:lnTo>
                <a:lnTo>
                  <a:pt x="5465" y="3369"/>
                </a:lnTo>
                <a:lnTo>
                  <a:pt x="6437" y="3369"/>
                </a:lnTo>
                <a:lnTo>
                  <a:pt x="7085" y="2531"/>
                </a:lnTo>
                <a:cubicBezTo>
                  <a:pt x="7192" y="2248"/>
                  <a:pt x="7301" y="1966"/>
                  <a:pt x="7408" y="1683"/>
                </a:cubicBezTo>
                <a:lnTo>
                  <a:pt x="7732" y="847"/>
                </a:lnTo>
                <a:lnTo>
                  <a:pt x="8056" y="0"/>
                </a:lnTo>
                <a:lnTo>
                  <a:pt x="8380" y="0"/>
                </a:lnTo>
                <a:lnTo>
                  <a:pt x="8380" y="847"/>
                </a:lnTo>
                <a:lnTo>
                  <a:pt x="9028" y="1683"/>
                </a:lnTo>
                <a:lnTo>
                  <a:pt x="9351" y="1683"/>
                </a:lnTo>
                <a:cubicBezTo>
                  <a:pt x="9459" y="1966"/>
                  <a:pt x="9568" y="2248"/>
                  <a:pt x="9676" y="2531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543675" y="2082800"/>
            <a:ext cx="1202690" cy="1197610"/>
            <a:chOff x="1871" y="2759"/>
            <a:chExt cx="1894" cy="1886"/>
          </a:xfrm>
        </p:grpSpPr>
        <p:sp>
          <p:nvSpPr>
            <p:cNvPr id="72754" name="Freeform 50"/>
            <p:cNvSpPr/>
            <p:nvPr/>
          </p:nvSpPr>
          <p:spPr bwMode="auto">
            <a:xfrm>
              <a:off x="2151" y="3356"/>
              <a:ext cx="978" cy="1273"/>
            </a:xfrm>
            <a:custGeom>
              <a:avLst/>
              <a:gdLst/>
              <a:ahLst/>
              <a:cxnLst>
                <a:cxn ang="0">
                  <a:pos x="295" y="310"/>
                </a:cxn>
                <a:cxn ang="0">
                  <a:pos x="271" y="350"/>
                </a:cxn>
                <a:cxn ang="0">
                  <a:pos x="239" y="382"/>
                </a:cxn>
                <a:cxn ang="0">
                  <a:pos x="215" y="406"/>
                </a:cxn>
                <a:cxn ang="0">
                  <a:pos x="175" y="429"/>
                </a:cxn>
                <a:cxn ang="0">
                  <a:pos x="143" y="453"/>
                </a:cxn>
                <a:cxn ang="0">
                  <a:pos x="111" y="469"/>
                </a:cxn>
                <a:cxn ang="0">
                  <a:pos x="79" y="485"/>
                </a:cxn>
                <a:cxn ang="0">
                  <a:pos x="56" y="493"/>
                </a:cxn>
                <a:cxn ang="0">
                  <a:pos x="32" y="501"/>
                </a:cxn>
                <a:cxn ang="0">
                  <a:pos x="16" y="509"/>
                </a:cxn>
                <a:cxn ang="0">
                  <a:pos x="8" y="509"/>
                </a:cxn>
                <a:cxn ang="0">
                  <a:pos x="0" y="509"/>
                </a:cxn>
                <a:cxn ang="0">
                  <a:pos x="0" y="501"/>
                </a:cxn>
                <a:cxn ang="0">
                  <a:pos x="8" y="501"/>
                </a:cxn>
                <a:cxn ang="0">
                  <a:pos x="8" y="501"/>
                </a:cxn>
                <a:cxn ang="0">
                  <a:pos x="16" y="493"/>
                </a:cxn>
                <a:cxn ang="0">
                  <a:pos x="24" y="485"/>
                </a:cxn>
                <a:cxn ang="0">
                  <a:pos x="32" y="485"/>
                </a:cxn>
                <a:cxn ang="0">
                  <a:pos x="56" y="469"/>
                </a:cxn>
                <a:cxn ang="0">
                  <a:pos x="87" y="453"/>
                </a:cxn>
                <a:cxn ang="0">
                  <a:pos x="111" y="437"/>
                </a:cxn>
                <a:cxn ang="0">
                  <a:pos x="135" y="414"/>
                </a:cxn>
                <a:cxn ang="0">
                  <a:pos x="167" y="398"/>
                </a:cxn>
                <a:cxn ang="0">
                  <a:pos x="191" y="374"/>
                </a:cxn>
                <a:cxn ang="0">
                  <a:pos x="215" y="350"/>
                </a:cxn>
                <a:cxn ang="0">
                  <a:pos x="239" y="318"/>
                </a:cxn>
                <a:cxn ang="0">
                  <a:pos x="263" y="286"/>
                </a:cxn>
                <a:cxn ang="0">
                  <a:pos x="279" y="254"/>
                </a:cxn>
                <a:cxn ang="0">
                  <a:pos x="295" y="223"/>
                </a:cxn>
                <a:cxn ang="0">
                  <a:pos x="311" y="183"/>
                </a:cxn>
                <a:cxn ang="0">
                  <a:pos x="319" y="143"/>
                </a:cxn>
                <a:cxn ang="0">
                  <a:pos x="319" y="119"/>
                </a:cxn>
                <a:cxn ang="0">
                  <a:pos x="327" y="103"/>
                </a:cxn>
                <a:cxn ang="0">
                  <a:pos x="327" y="87"/>
                </a:cxn>
                <a:cxn ang="0">
                  <a:pos x="327" y="71"/>
                </a:cxn>
                <a:cxn ang="0">
                  <a:pos x="327" y="55"/>
                </a:cxn>
                <a:cxn ang="0">
                  <a:pos x="327" y="40"/>
                </a:cxn>
                <a:cxn ang="0">
                  <a:pos x="327" y="16"/>
                </a:cxn>
                <a:cxn ang="0">
                  <a:pos x="327" y="8"/>
                </a:cxn>
                <a:cxn ang="0">
                  <a:pos x="335" y="0"/>
                </a:cxn>
                <a:cxn ang="0">
                  <a:pos x="343" y="8"/>
                </a:cxn>
                <a:cxn ang="0">
                  <a:pos x="359" y="16"/>
                </a:cxn>
                <a:cxn ang="0">
                  <a:pos x="375" y="24"/>
                </a:cxn>
                <a:cxn ang="0">
                  <a:pos x="383" y="32"/>
                </a:cxn>
                <a:cxn ang="0">
                  <a:pos x="391" y="40"/>
                </a:cxn>
                <a:cxn ang="0">
                  <a:pos x="391" y="55"/>
                </a:cxn>
                <a:cxn ang="0">
                  <a:pos x="391" y="55"/>
                </a:cxn>
                <a:cxn ang="0">
                  <a:pos x="391" y="63"/>
                </a:cxn>
                <a:cxn ang="0">
                  <a:pos x="391" y="71"/>
                </a:cxn>
                <a:cxn ang="0">
                  <a:pos x="383" y="79"/>
                </a:cxn>
                <a:cxn ang="0">
                  <a:pos x="383" y="95"/>
                </a:cxn>
                <a:cxn ang="0">
                  <a:pos x="375" y="111"/>
                </a:cxn>
                <a:cxn ang="0">
                  <a:pos x="375" y="127"/>
                </a:cxn>
                <a:cxn ang="0">
                  <a:pos x="367" y="151"/>
                </a:cxn>
                <a:cxn ang="0">
                  <a:pos x="359" y="199"/>
                </a:cxn>
                <a:cxn ang="0">
                  <a:pos x="335" y="238"/>
                </a:cxn>
                <a:cxn ang="0">
                  <a:pos x="319" y="278"/>
                </a:cxn>
                <a:cxn ang="0">
                  <a:pos x="295" y="310"/>
                </a:cxn>
                <a:cxn ang="0">
                  <a:pos x="295" y="310"/>
                </a:cxn>
              </a:cxnLst>
              <a:rect l="0" t="0" r="r" b="b"/>
              <a:pathLst>
                <a:path w="391" h="509">
                  <a:moveTo>
                    <a:pt x="295" y="310"/>
                  </a:moveTo>
                  <a:lnTo>
                    <a:pt x="271" y="350"/>
                  </a:lnTo>
                  <a:lnTo>
                    <a:pt x="239" y="382"/>
                  </a:lnTo>
                  <a:lnTo>
                    <a:pt x="215" y="406"/>
                  </a:lnTo>
                  <a:lnTo>
                    <a:pt x="175" y="429"/>
                  </a:lnTo>
                  <a:lnTo>
                    <a:pt x="143" y="453"/>
                  </a:lnTo>
                  <a:lnTo>
                    <a:pt x="111" y="469"/>
                  </a:lnTo>
                  <a:lnTo>
                    <a:pt x="79" y="485"/>
                  </a:lnTo>
                  <a:lnTo>
                    <a:pt x="56" y="493"/>
                  </a:lnTo>
                  <a:lnTo>
                    <a:pt x="32" y="501"/>
                  </a:lnTo>
                  <a:lnTo>
                    <a:pt x="16" y="509"/>
                  </a:lnTo>
                  <a:lnTo>
                    <a:pt x="8" y="509"/>
                  </a:lnTo>
                  <a:lnTo>
                    <a:pt x="0" y="509"/>
                  </a:lnTo>
                  <a:lnTo>
                    <a:pt x="0" y="501"/>
                  </a:lnTo>
                  <a:lnTo>
                    <a:pt x="8" y="501"/>
                  </a:lnTo>
                  <a:lnTo>
                    <a:pt x="8" y="501"/>
                  </a:lnTo>
                  <a:lnTo>
                    <a:pt x="16" y="493"/>
                  </a:lnTo>
                  <a:lnTo>
                    <a:pt x="24" y="485"/>
                  </a:lnTo>
                  <a:lnTo>
                    <a:pt x="32" y="485"/>
                  </a:lnTo>
                  <a:lnTo>
                    <a:pt x="56" y="469"/>
                  </a:lnTo>
                  <a:lnTo>
                    <a:pt x="87" y="453"/>
                  </a:lnTo>
                  <a:lnTo>
                    <a:pt x="111" y="437"/>
                  </a:lnTo>
                  <a:lnTo>
                    <a:pt x="135" y="414"/>
                  </a:lnTo>
                  <a:lnTo>
                    <a:pt x="167" y="398"/>
                  </a:lnTo>
                  <a:lnTo>
                    <a:pt x="191" y="374"/>
                  </a:lnTo>
                  <a:lnTo>
                    <a:pt x="215" y="350"/>
                  </a:lnTo>
                  <a:lnTo>
                    <a:pt x="239" y="318"/>
                  </a:lnTo>
                  <a:lnTo>
                    <a:pt x="263" y="286"/>
                  </a:lnTo>
                  <a:lnTo>
                    <a:pt x="279" y="254"/>
                  </a:lnTo>
                  <a:lnTo>
                    <a:pt x="295" y="223"/>
                  </a:lnTo>
                  <a:lnTo>
                    <a:pt x="311" y="183"/>
                  </a:lnTo>
                  <a:lnTo>
                    <a:pt x="319" y="143"/>
                  </a:lnTo>
                  <a:lnTo>
                    <a:pt x="319" y="119"/>
                  </a:lnTo>
                  <a:lnTo>
                    <a:pt x="327" y="103"/>
                  </a:lnTo>
                  <a:lnTo>
                    <a:pt x="327" y="87"/>
                  </a:lnTo>
                  <a:lnTo>
                    <a:pt x="327" y="71"/>
                  </a:lnTo>
                  <a:lnTo>
                    <a:pt x="327" y="55"/>
                  </a:lnTo>
                  <a:lnTo>
                    <a:pt x="327" y="40"/>
                  </a:lnTo>
                  <a:lnTo>
                    <a:pt x="327" y="16"/>
                  </a:lnTo>
                  <a:lnTo>
                    <a:pt x="327" y="8"/>
                  </a:lnTo>
                  <a:lnTo>
                    <a:pt x="335" y="0"/>
                  </a:lnTo>
                  <a:lnTo>
                    <a:pt x="343" y="8"/>
                  </a:lnTo>
                  <a:lnTo>
                    <a:pt x="359" y="16"/>
                  </a:lnTo>
                  <a:lnTo>
                    <a:pt x="375" y="24"/>
                  </a:lnTo>
                  <a:lnTo>
                    <a:pt x="383" y="32"/>
                  </a:lnTo>
                  <a:lnTo>
                    <a:pt x="391" y="40"/>
                  </a:lnTo>
                  <a:lnTo>
                    <a:pt x="391" y="55"/>
                  </a:lnTo>
                  <a:lnTo>
                    <a:pt x="391" y="55"/>
                  </a:lnTo>
                  <a:lnTo>
                    <a:pt x="391" y="63"/>
                  </a:lnTo>
                  <a:lnTo>
                    <a:pt x="391" y="71"/>
                  </a:lnTo>
                  <a:lnTo>
                    <a:pt x="383" y="79"/>
                  </a:lnTo>
                  <a:lnTo>
                    <a:pt x="383" y="95"/>
                  </a:lnTo>
                  <a:lnTo>
                    <a:pt x="375" y="111"/>
                  </a:lnTo>
                  <a:lnTo>
                    <a:pt x="375" y="127"/>
                  </a:lnTo>
                  <a:lnTo>
                    <a:pt x="367" y="151"/>
                  </a:lnTo>
                  <a:lnTo>
                    <a:pt x="359" y="199"/>
                  </a:lnTo>
                  <a:lnTo>
                    <a:pt x="335" y="238"/>
                  </a:lnTo>
                  <a:lnTo>
                    <a:pt x="319" y="278"/>
                  </a:lnTo>
                  <a:lnTo>
                    <a:pt x="295" y="310"/>
                  </a:lnTo>
                  <a:lnTo>
                    <a:pt x="295" y="31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55" name="Freeform 51"/>
            <p:cNvSpPr/>
            <p:nvPr/>
          </p:nvSpPr>
          <p:spPr bwMode="auto">
            <a:xfrm>
              <a:off x="1871" y="3474"/>
              <a:ext cx="1895" cy="340"/>
            </a:xfrm>
            <a:custGeom>
              <a:avLst/>
              <a:gdLst/>
              <a:ahLst/>
              <a:cxnLst>
                <a:cxn ang="0">
                  <a:pos x="654" y="0"/>
                </a:cxn>
                <a:cxn ang="0">
                  <a:pos x="670" y="0"/>
                </a:cxn>
                <a:cxn ang="0">
                  <a:pos x="686" y="0"/>
                </a:cxn>
                <a:cxn ang="0">
                  <a:pos x="718" y="16"/>
                </a:cxn>
                <a:cxn ang="0">
                  <a:pos x="750" y="32"/>
                </a:cxn>
                <a:cxn ang="0">
                  <a:pos x="758" y="56"/>
                </a:cxn>
                <a:cxn ang="0">
                  <a:pos x="758" y="64"/>
                </a:cxn>
                <a:cxn ang="0">
                  <a:pos x="742" y="72"/>
                </a:cxn>
                <a:cxn ang="0">
                  <a:pos x="726" y="72"/>
                </a:cxn>
                <a:cxn ang="0">
                  <a:pos x="694" y="72"/>
                </a:cxn>
                <a:cxn ang="0">
                  <a:pos x="646" y="64"/>
                </a:cxn>
                <a:cxn ang="0">
                  <a:pos x="582" y="64"/>
                </a:cxn>
                <a:cxn ang="0">
                  <a:pos x="503" y="64"/>
                </a:cxn>
                <a:cxn ang="0">
                  <a:pos x="439" y="72"/>
                </a:cxn>
                <a:cxn ang="0">
                  <a:pos x="407" y="72"/>
                </a:cxn>
                <a:cxn ang="0">
                  <a:pos x="359" y="80"/>
                </a:cxn>
                <a:cxn ang="0">
                  <a:pos x="295" y="88"/>
                </a:cxn>
                <a:cxn ang="0">
                  <a:pos x="223" y="104"/>
                </a:cxn>
                <a:cxn ang="0">
                  <a:pos x="152" y="120"/>
                </a:cxn>
                <a:cxn ang="0">
                  <a:pos x="96" y="128"/>
                </a:cxn>
                <a:cxn ang="0">
                  <a:pos x="64" y="136"/>
                </a:cxn>
                <a:cxn ang="0">
                  <a:pos x="48" y="136"/>
                </a:cxn>
                <a:cxn ang="0">
                  <a:pos x="32" y="128"/>
                </a:cxn>
                <a:cxn ang="0">
                  <a:pos x="8" y="112"/>
                </a:cxn>
                <a:cxn ang="0">
                  <a:pos x="0" y="88"/>
                </a:cxn>
                <a:cxn ang="0">
                  <a:pos x="8" y="88"/>
                </a:cxn>
                <a:cxn ang="0">
                  <a:pos x="32" y="88"/>
                </a:cxn>
                <a:cxn ang="0">
                  <a:pos x="72" y="80"/>
                </a:cxn>
                <a:cxn ang="0">
                  <a:pos x="128" y="72"/>
                </a:cxn>
                <a:cxn ang="0">
                  <a:pos x="207" y="64"/>
                </a:cxn>
                <a:cxn ang="0">
                  <a:pos x="367" y="48"/>
                </a:cxn>
                <a:cxn ang="0">
                  <a:pos x="495" y="24"/>
                </a:cxn>
                <a:cxn ang="0">
                  <a:pos x="551" y="16"/>
                </a:cxn>
                <a:cxn ang="0">
                  <a:pos x="590" y="16"/>
                </a:cxn>
                <a:cxn ang="0">
                  <a:pos x="622" y="8"/>
                </a:cxn>
                <a:cxn ang="0">
                  <a:pos x="638" y="8"/>
                </a:cxn>
              </a:cxnLst>
              <a:rect l="0" t="0" r="r" b="b"/>
              <a:pathLst>
                <a:path w="758" h="136">
                  <a:moveTo>
                    <a:pt x="638" y="8"/>
                  </a:moveTo>
                  <a:lnTo>
                    <a:pt x="654" y="0"/>
                  </a:lnTo>
                  <a:lnTo>
                    <a:pt x="662" y="0"/>
                  </a:lnTo>
                  <a:lnTo>
                    <a:pt x="670" y="0"/>
                  </a:lnTo>
                  <a:lnTo>
                    <a:pt x="678" y="0"/>
                  </a:lnTo>
                  <a:lnTo>
                    <a:pt x="686" y="0"/>
                  </a:lnTo>
                  <a:lnTo>
                    <a:pt x="702" y="8"/>
                  </a:lnTo>
                  <a:lnTo>
                    <a:pt x="718" y="16"/>
                  </a:lnTo>
                  <a:lnTo>
                    <a:pt x="734" y="24"/>
                  </a:lnTo>
                  <a:lnTo>
                    <a:pt x="750" y="32"/>
                  </a:lnTo>
                  <a:lnTo>
                    <a:pt x="758" y="48"/>
                  </a:lnTo>
                  <a:lnTo>
                    <a:pt x="758" y="56"/>
                  </a:lnTo>
                  <a:lnTo>
                    <a:pt x="758" y="56"/>
                  </a:lnTo>
                  <a:lnTo>
                    <a:pt x="758" y="64"/>
                  </a:lnTo>
                  <a:lnTo>
                    <a:pt x="750" y="72"/>
                  </a:lnTo>
                  <a:lnTo>
                    <a:pt x="742" y="72"/>
                  </a:lnTo>
                  <a:lnTo>
                    <a:pt x="734" y="72"/>
                  </a:lnTo>
                  <a:lnTo>
                    <a:pt x="726" y="72"/>
                  </a:lnTo>
                  <a:lnTo>
                    <a:pt x="710" y="72"/>
                  </a:lnTo>
                  <a:lnTo>
                    <a:pt x="694" y="72"/>
                  </a:lnTo>
                  <a:lnTo>
                    <a:pt x="678" y="72"/>
                  </a:lnTo>
                  <a:lnTo>
                    <a:pt x="646" y="64"/>
                  </a:lnTo>
                  <a:lnTo>
                    <a:pt x="614" y="64"/>
                  </a:lnTo>
                  <a:lnTo>
                    <a:pt x="582" y="64"/>
                  </a:lnTo>
                  <a:lnTo>
                    <a:pt x="535" y="64"/>
                  </a:lnTo>
                  <a:lnTo>
                    <a:pt x="503" y="64"/>
                  </a:lnTo>
                  <a:lnTo>
                    <a:pt x="471" y="72"/>
                  </a:lnTo>
                  <a:lnTo>
                    <a:pt x="439" y="72"/>
                  </a:lnTo>
                  <a:lnTo>
                    <a:pt x="423" y="72"/>
                  </a:lnTo>
                  <a:lnTo>
                    <a:pt x="407" y="72"/>
                  </a:lnTo>
                  <a:lnTo>
                    <a:pt x="383" y="80"/>
                  </a:lnTo>
                  <a:lnTo>
                    <a:pt x="359" y="80"/>
                  </a:lnTo>
                  <a:lnTo>
                    <a:pt x="327" y="88"/>
                  </a:lnTo>
                  <a:lnTo>
                    <a:pt x="295" y="88"/>
                  </a:lnTo>
                  <a:lnTo>
                    <a:pt x="263" y="96"/>
                  </a:lnTo>
                  <a:lnTo>
                    <a:pt x="223" y="104"/>
                  </a:lnTo>
                  <a:lnTo>
                    <a:pt x="184" y="112"/>
                  </a:lnTo>
                  <a:lnTo>
                    <a:pt x="152" y="120"/>
                  </a:lnTo>
                  <a:lnTo>
                    <a:pt x="120" y="120"/>
                  </a:lnTo>
                  <a:lnTo>
                    <a:pt x="96" y="128"/>
                  </a:lnTo>
                  <a:lnTo>
                    <a:pt x="80" y="128"/>
                  </a:lnTo>
                  <a:lnTo>
                    <a:pt x="64" y="136"/>
                  </a:lnTo>
                  <a:lnTo>
                    <a:pt x="56" y="136"/>
                  </a:lnTo>
                  <a:lnTo>
                    <a:pt x="48" y="136"/>
                  </a:lnTo>
                  <a:lnTo>
                    <a:pt x="40" y="136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8" y="112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16" y="88"/>
                  </a:lnTo>
                  <a:lnTo>
                    <a:pt x="32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8" y="72"/>
                  </a:lnTo>
                  <a:lnTo>
                    <a:pt x="207" y="64"/>
                  </a:lnTo>
                  <a:lnTo>
                    <a:pt x="287" y="56"/>
                  </a:lnTo>
                  <a:lnTo>
                    <a:pt x="367" y="48"/>
                  </a:lnTo>
                  <a:lnTo>
                    <a:pt x="431" y="32"/>
                  </a:lnTo>
                  <a:lnTo>
                    <a:pt x="495" y="24"/>
                  </a:lnTo>
                  <a:lnTo>
                    <a:pt x="527" y="24"/>
                  </a:lnTo>
                  <a:lnTo>
                    <a:pt x="551" y="16"/>
                  </a:lnTo>
                  <a:lnTo>
                    <a:pt x="574" y="16"/>
                  </a:lnTo>
                  <a:lnTo>
                    <a:pt x="590" y="16"/>
                  </a:lnTo>
                  <a:lnTo>
                    <a:pt x="606" y="8"/>
                  </a:lnTo>
                  <a:lnTo>
                    <a:pt x="622" y="8"/>
                  </a:lnTo>
                  <a:lnTo>
                    <a:pt x="630" y="8"/>
                  </a:lnTo>
                  <a:lnTo>
                    <a:pt x="638" y="8"/>
                  </a:lnTo>
                  <a:lnTo>
                    <a:pt x="638" y="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52"/>
            <p:cNvSpPr/>
            <p:nvPr/>
          </p:nvSpPr>
          <p:spPr bwMode="auto">
            <a:xfrm>
              <a:off x="2486" y="3871"/>
              <a:ext cx="858" cy="775"/>
            </a:xfrm>
            <a:custGeom>
              <a:avLst/>
              <a:gdLst>
                <a:gd name="connsiteX0" fmla="*/ 700 w 10000"/>
                <a:gd name="connsiteY0" fmla="*/ 4524 h 10000"/>
                <a:gd name="connsiteX1" fmla="*/ 1166 w 10000"/>
                <a:gd name="connsiteY1" fmla="*/ 3690 h 10000"/>
                <a:gd name="connsiteX2" fmla="*/ 1399 w 10000"/>
                <a:gd name="connsiteY2" fmla="*/ 2950 h 10000"/>
                <a:gd name="connsiteX3" fmla="*/ 1633 w 10000"/>
                <a:gd name="connsiteY3" fmla="*/ 2315 h 10000"/>
                <a:gd name="connsiteX4" fmla="*/ 1866 w 10000"/>
                <a:gd name="connsiteY4" fmla="*/ 1680 h 10000"/>
                <a:gd name="connsiteX5" fmla="*/ 1866 w 10000"/>
                <a:gd name="connsiteY5" fmla="*/ 1362 h 10000"/>
                <a:gd name="connsiteX6" fmla="*/ 2099 w 10000"/>
                <a:gd name="connsiteY6" fmla="*/ 1164 h 10000"/>
                <a:gd name="connsiteX7" fmla="*/ 2099 w 10000"/>
                <a:gd name="connsiteY7" fmla="*/ 952 h 10000"/>
                <a:gd name="connsiteX8" fmla="*/ 2099 w 10000"/>
                <a:gd name="connsiteY8" fmla="*/ 741 h 10000"/>
                <a:gd name="connsiteX9" fmla="*/ 2099 w 10000"/>
                <a:gd name="connsiteY9" fmla="*/ 635 h 10000"/>
                <a:gd name="connsiteX10" fmla="*/ 2099 w 10000"/>
                <a:gd name="connsiteY10" fmla="*/ 423 h 10000"/>
                <a:gd name="connsiteX11" fmla="*/ 1866 w 10000"/>
                <a:gd name="connsiteY11" fmla="*/ 423 h 10000"/>
                <a:gd name="connsiteX12" fmla="*/ 1866 w 10000"/>
                <a:gd name="connsiteY12" fmla="*/ 317 h 10000"/>
                <a:gd name="connsiteX13" fmla="*/ 1633 w 10000"/>
                <a:gd name="connsiteY13" fmla="*/ 212 h 10000"/>
                <a:gd name="connsiteX14" fmla="*/ 1633 w 10000"/>
                <a:gd name="connsiteY14" fmla="*/ 212 h 10000"/>
                <a:gd name="connsiteX15" fmla="*/ 1633 w 10000"/>
                <a:gd name="connsiteY15" fmla="*/ 106 h 10000"/>
                <a:gd name="connsiteX16" fmla="*/ 1633 w 10000"/>
                <a:gd name="connsiteY16" fmla="*/ 0 h 10000"/>
                <a:gd name="connsiteX17" fmla="*/ 1633 w 10000"/>
                <a:gd name="connsiteY17" fmla="*/ 0 h 10000"/>
                <a:gd name="connsiteX18" fmla="*/ 2332 w 10000"/>
                <a:gd name="connsiteY18" fmla="*/ 0 h 10000"/>
                <a:gd name="connsiteX19" fmla="*/ 2799 w 10000"/>
                <a:gd name="connsiteY19" fmla="*/ 106 h 10000"/>
                <a:gd name="connsiteX20" fmla="*/ 3265 w 10000"/>
                <a:gd name="connsiteY20" fmla="*/ 212 h 10000"/>
                <a:gd name="connsiteX21" fmla="*/ 3732 w 10000"/>
                <a:gd name="connsiteY21" fmla="*/ 317 h 10000"/>
                <a:gd name="connsiteX22" fmla="*/ 3965 w 10000"/>
                <a:gd name="connsiteY22" fmla="*/ 423 h 10000"/>
                <a:gd name="connsiteX23" fmla="*/ 3965 w 10000"/>
                <a:gd name="connsiteY23" fmla="*/ 529 h 10000"/>
                <a:gd name="connsiteX24" fmla="*/ 3965 w 10000"/>
                <a:gd name="connsiteY24" fmla="*/ 741 h 10000"/>
                <a:gd name="connsiteX25" fmla="*/ 3732 w 10000"/>
                <a:gd name="connsiteY25" fmla="*/ 1058 h 10000"/>
                <a:gd name="connsiteX26" fmla="*/ 3732 w 10000"/>
                <a:gd name="connsiteY26" fmla="*/ 1058 h 10000"/>
                <a:gd name="connsiteX27" fmla="*/ 3732 w 10000"/>
                <a:gd name="connsiteY27" fmla="*/ 1164 h 10000"/>
                <a:gd name="connsiteX28" fmla="*/ 3499 w 10000"/>
                <a:gd name="connsiteY28" fmla="*/ 1362 h 10000"/>
                <a:gd name="connsiteX29" fmla="*/ 3499 w 10000"/>
                <a:gd name="connsiteY29" fmla="*/ 1468 h 10000"/>
                <a:gd name="connsiteX30" fmla="*/ 3499 w 10000"/>
                <a:gd name="connsiteY30" fmla="*/ 1680 h 10000"/>
                <a:gd name="connsiteX31" fmla="*/ 3265 w 10000"/>
                <a:gd name="connsiteY31" fmla="*/ 1892 h 10000"/>
                <a:gd name="connsiteX32" fmla="*/ 3265 w 10000"/>
                <a:gd name="connsiteY32" fmla="*/ 2103 h 10000"/>
                <a:gd name="connsiteX33" fmla="*/ 3032 w 10000"/>
                <a:gd name="connsiteY33" fmla="*/ 2421 h 10000"/>
                <a:gd name="connsiteX34" fmla="*/ 2566 w 10000"/>
                <a:gd name="connsiteY34" fmla="*/ 3690 h 10000"/>
                <a:gd name="connsiteX35" fmla="*/ 1633 w 10000"/>
                <a:gd name="connsiteY35" fmla="*/ 4735 h 10000"/>
                <a:gd name="connsiteX36" fmla="*/ 1633 w 10000"/>
                <a:gd name="connsiteY36" fmla="*/ 5053 h 10000"/>
                <a:gd name="connsiteX37" fmla="*/ 1399 w 10000"/>
                <a:gd name="connsiteY37" fmla="*/ 5265 h 10000"/>
                <a:gd name="connsiteX38" fmla="*/ 1166 w 10000"/>
                <a:gd name="connsiteY38" fmla="*/ 5476 h 10000"/>
                <a:gd name="connsiteX39" fmla="*/ 1166 w 10000"/>
                <a:gd name="connsiteY39" fmla="*/ 5688 h 10000"/>
                <a:gd name="connsiteX40" fmla="*/ 933 w 10000"/>
                <a:gd name="connsiteY40" fmla="*/ 5794 h 10000"/>
                <a:gd name="connsiteX41" fmla="*/ 933 w 10000"/>
                <a:gd name="connsiteY41" fmla="*/ 5899 h 10000"/>
                <a:gd name="connsiteX42" fmla="*/ 933 w 10000"/>
                <a:gd name="connsiteY42" fmla="*/ 6005 h 10000"/>
                <a:gd name="connsiteX43" fmla="*/ 933 w 10000"/>
                <a:gd name="connsiteY43" fmla="*/ 6005 h 10000"/>
                <a:gd name="connsiteX44" fmla="*/ 933 w 10000"/>
                <a:gd name="connsiteY44" fmla="*/ 6111 h 10000"/>
                <a:gd name="connsiteX45" fmla="*/ 1166 w 10000"/>
                <a:gd name="connsiteY45" fmla="*/ 6217 h 10000"/>
                <a:gd name="connsiteX46" fmla="*/ 1633 w 10000"/>
                <a:gd name="connsiteY46" fmla="*/ 6310 h 10000"/>
                <a:gd name="connsiteX47" fmla="*/ 1866 w 10000"/>
                <a:gd name="connsiteY47" fmla="*/ 6415 h 10000"/>
                <a:gd name="connsiteX48" fmla="*/ 2566 w 10000"/>
                <a:gd name="connsiteY48" fmla="*/ 6521 h 10000"/>
                <a:gd name="connsiteX49" fmla="*/ 3265 w 10000"/>
                <a:gd name="connsiteY49" fmla="*/ 6733 h 10000"/>
                <a:gd name="connsiteX50" fmla="*/ 3965 w 10000"/>
                <a:gd name="connsiteY50" fmla="*/ 6944 h 10000"/>
                <a:gd name="connsiteX51" fmla="*/ 4898 w 10000"/>
                <a:gd name="connsiteY51" fmla="*/ 7262 h 10000"/>
                <a:gd name="connsiteX52" fmla="*/ 5831 w 10000"/>
                <a:gd name="connsiteY52" fmla="*/ 7474 h 10000"/>
                <a:gd name="connsiteX53" fmla="*/ 6764 w 10000"/>
                <a:gd name="connsiteY53" fmla="*/ 7685 h 10000"/>
                <a:gd name="connsiteX54" fmla="*/ 7464 w 10000"/>
                <a:gd name="connsiteY54" fmla="*/ 7897 h 10000"/>
                <a:gd name="connsiteX55" fmla="*/ 8163 w 10000"/>
                <a:gd name="connsiteY55" fmla="*/ 8108 h 10000"/>
                <a:gd name="connsiteX56" fmla="*/ 8630 w 10000"/>
                <a:gd name="connsiteY56" fmla="*/ 8320 h 10000"/>
                <a:gd name="connsiteX57" fmla="*/ 9096 w 10000"/>
                <a:gd name="connsiteY57" fmla="*/ 8426 h 10000"/>
                <a:gd name="connsiteX58" fmla="*/ 9329 w 10000"/>
                <a:gd name="connsiteY58" fmla="*/ 8638 h 10000"/>
                <a:gd name="connsiteX59" fmla="*/ 9534 w 10000"/>
                <a:gd name="connsiteY59" fmla="*/ 8743 h 10000"/>
                <a:gd name="connsiteX60" fmla="*/ 9767 w 10000"/>
                <a:gd name="connsiteY60" fmla="*/ 8942 h 10000"/>
                <a:gd name="connsiteX61" fmla="*/ 10000 w 10000"/>
                <a:gd name="connsiteY61" fmla="*/ 9153 h 10000"/>
                <a:gd name="connsiteX62" fmla="*/ 10000 w 10000"/>
                <a:gd name="connsiteY62" fmla="*/ 9365 h 10000"/>
                <a:gd name="connsiteX63" fmla="*/ 10000 w 10000"/>
                <a:gd name="connsiteY63" fmla="*/ 9577 h 10000"/>
                <a:gd name="connsiteX64" fmla="*/ 9767 w 10000"/>
                <a:gd name="connsiteY64" fmla="*/ 9788 h 10000"/>
                <a:gd name="connsiteX65" fmla="*/ 9767 w 10000"/>
                <a:gd name="connsiteY65" fmla="*/ 9894 h 10000"/>
                <a:gd name="connsiteX66" fmla="*/ 9767 w 10000"/>
                <a:gd name="connsiteY66" fmla="*/ 10000 h 10000"/>
                <a:gd name="connsiteX67" fmla="*/ 9767 w 10000"/>
                <a:gd name="connsiteY67" fmla="*/ 10000 h 10000"/>
                <a:gd name="connsiteX68" fmla="*/ 9534 w 10000"/>
                <a:gd name="connsiteY68" fmla="*/ 10000 h 10000"/>
                <a:gd name="connsiteX69" fmla="*/ 9534 w 10000"/>
                <a:gd name="connsiteY69" fmla="*/ 9894 h 10000"/>
                <a:gd name="connsiteX70" fmla="*/ 9329 w 10000"/>
                <a:gd name="connsiteY70" fmla="*/ 9894 h 10000"/>
                <a:gd name="connsiteX71" fmla="*/ 9096 w 10000"/>
                <a:gd name="connsiteY71" fmla="*/ 9788 h 10000"/>
                <a:gd name="connsiteX72" fmla="*/ 8630 w 10000"/>
                <a:gd name="connsiteY72" fmla="*/ 9577 h 10000"/>
                <a:gd name="connsiteX73" fmla="*/ 8397 w 10000"/>
                <a:gd name="connsiteY73" fmla="*/ 9471 h 10000"/>
                <a:gd name="connsiteX74" fmla="*/ 7930 w 10000"/>
                <a:gd name="connsiteY74" fmla="*/ 9259 h 10000"/>
                <a:gd name="connsiteX75" fmla="*/ 7464 w 10000"/>
                <a:gd name="connsiteY75" fmla="*/ 9048 h 10000"/>
                <a:gd name="connsiteX76" fmla="*/ 6297 w 10000"/>
                <a:gd name="connsiteY76" fmla="*/ 8532 h 10000"/>
                <a:gd name="connsiteX77" fmla="*/ 5131 w 10000"/>
                <a:gd name="connsiteY77" fmla="*/ 8108 h 10000"/>
                <a:gd name="connsiteX78" fmla="*/ 3965 w 10000"/>
                <a:gd name="connsiteY78" fmla="*/ 7685 h 10000"/>
                <a:gd name="connsiteX79" fmla="*/ 2799 w 10000"/>
                <a:gd name="connsiteY79" fmla="*/ 7262 h 10000"/>
                <a:gd name="connsiteX80" fmla="*/ 2099 w 10000"/>
                <a:gd name="connsiteY80" fmla="*/ 7050 h 10000"/>
                <a:gd name="connsiteX81" fmla="*/ 1633 w 10000"/>
                <a:gd name="connsiteY81" fmla="*/ 6839 h 10000"/>
                <a:gd name="connsiteX82" fmla="*/ 1166 w 10000"/>
                <a:gd name="connsiteY82" fmla="*/ 6733 h 10000"/>
                <a:gd name="connsiteX83" fmla="*/ 700 w 10000"/>
                <a:gd name="connsiteY83" fmla="*/ 6521 h 10000"/>
                <a:gd name="connsiteX84" fmla="*/ 466 w 10000"/>
                <a:gd name="connsiteY84" fmla="*/ 6415 h 10000"/>
                <a:gd name="connsiteX85" fmla="*/ 233 w 10000"/>
                <a:gd name="connsiteY85" fmla="*/ 6310 h 10000"/>
                <a:gd name="connsiteX86" fmla="*/ 0 w 10000"/>
                <a:gd name="connsiteY86" fmla="*/ 6310 h 10000"/>
                <a:gd name="connsiteX87" fmla="*/ 0 w 10000"/>
                <a:gd name="connsiteY87" fmla="*/ 6217 h 10000"/>
                <a:gd name="connsiteX88" fmla="*/ 0 w 10000"/>
                <a:gd name="connsiteY88" fmla="*/ 6217 h 10000"/>
                <a:gd name="connsiteX89" fmla="*/ 0 w 10000"/>
                <a:gd name="connsiteY89" fmla="*/ 6111 h 10000"/>
                <a:gd name="connsiteX90" fmla="*/ 0 w 10000"/>
                <a:gd name="connsiteY90" fmla="*/ 6005 h 10000"/>
                <a:gd name="connsiteX91" fmla="*/ 0 w 10000"/>
                <a:gd name="connsiteY91" fmla="*/ 5794 h 10000"/>
                <a:gd name="connsiteX92" fmla="*/ 233 w 10000"/>
                <a:gd name="connsiteY92" fmla="*/ 5476 h 10000"/>
                <a:gd name="connsiteX93" fmla="*/ 233 w 10000"/>
                <a:gd name="connsiteY93" fmla="*/ 5265 h 10000"/>
                <a:gd name="connsiteX94" fmla="*/ 466 w 10000"/>
                <a:gd name="connsiteY94" fmla="*/ 4841 h 10000"/>
                <a:gd name="connsiteX95" fmla="*/ 700 w 10000"/>
                <a:gd name="connsiteY95" fmla="*/ 4524 h 10000"/>
                <a:gd name="connsiteX96" fmla="*/ 700 w 10000"/>
                <a:gd name="connsiteY96" fmla="*/ 4524 h 10000"/>
                <a:gd name="connsiteX0-1" fmla="*/ 700 w 10000"/>
                <a:gd name="connsiteY0-2" fmla="*/ 4524 h 10000"/>
                <a:gd name="connsiteX1-3" fmla="*/ 1166 w 10000"/>
                <a:gd name="connsiteY1-4" fmla="*/ 3690 h 10000"/>
                <a:gd name="connsiteX2-5" fmla="*/ 1399 w 10000"/>
                <a:gd name="connsiteY2-6" fmla="*/ 2950 h 10000"/>
                <a:gd name="connsiteX3-7" fmla="*/ 1633 w 10000"/>
                <a:gd name="connsiteY3-8" fmla="*/ 2315 h 10000"/>
                <a:gd name="connsiteX4-9" fmla="*/ 1866 w 10000"/>
                <a:gd name="connsiteY4-10" fmla="*/ 1680 h 10000"/>
                <a:gd name="connsiteX5-11" fmla="*/ 1866 w 10000"/>
                <a:gd name="connsiteY5-12" fmla="*/ 1362 h 10000"/>
                <a:gd name="connsiteX6-13" fmla="*/ 2099 w 10000"/>
                <a:gd name="connsiteY6-14" fmla="*/ 1164 h 10000"/>
                <a:gd name="connsiteX7-15" fmla="*/ 2099 w 10000"/>
                <a:gd name="connsiteY7-16" fmla="*/ 952 h 10000"/>
                <a:gd name="connsiteX8-17" fmla="*/ 2099 w 10000"/>
                <a:gd name="connsiteY8-18" fmla="*/ 741 h 10000"/>
                <a:gd name="connsiteX9-19" fmla="*/ 2099 w 10000"/>
                <a:gd name="connsiteY9-20" fmla="*/ 635 h 10000"/>
                <a:gd name="connsiteX10-21" fmla="*/ 2099 w 10000"/>
                <a:gd name="connsiteY10-22" fmla="*/ 423 h 10000"/>
                <a:gd name="connsiteX11-23" fmla="*/ 1866 w 10000"/>
                <a:gd name="connsiteY11-24" fmla="*/ 423 h 10000"/>
                <a:gd name="connsiteX12-25" fmla="*/ 1866 w 10000"/>
                <a:gd name="connsiteY12-26" fmla="*/ 317 h 10000"/>
                <a:gd name="connsiteX13-27" fmla="*/ 1633 w 10000"/>
                <a:gd name="connsiteY13-28" fmla="*/ 212 h 10000"/>
                <a:gd name="connsiteX14-29" fmla="*/ 1633 w 10000"/>
                <a:gd name="connsiteY14-30" fmla="*/ 212 h 10000"/>
                <a:gd name="connsiteX15-31" fmla="*/ 1633 w 10000"/>
                <a:gd name="connsiteY15-32" fmla="*/ 0 h 10000"/>
                <a:gd name="connsiteX16-33" fmla="*/ 1633 w 10000"/>
                <a:gd name="connsiteY16-34" fmla="*/ 0 h 10000"/>
                <a:gd name="connsiteX17-35" fmla="*/ 2332 w 10000"/>
                <a:gd name="connsiteY17-36" fmla="*/ 0 h 10000"/>
                <a:gd name="connsiteX18-37" fmla="*/ 2799 w 10000"/>
                <a:gd name="connsiteY18-38" fmla="*/ 106 h 10000"/>
                <a:gd name="connsiteX19-39" fmla="*/ 3265 w 10000"/>
                <a:gd name="connsiteY19-40" fmla="*/ 212 h 10000"/>
                <a:gd name="connsiteX20-41" fmla="*/ 3732 w 10000"/>
                <a:gd name="connsiteY20-42" fmla="*/ 317 h 10000"/>
                <a:gd name="connsiteX21-43" fmla="*/ 3965 w 10000"/>
                <a:gd name="connsiteY21-44" fmla="*/ 423 h 10000"/>
                <a:gd name="connsiteX22-45" fmla="*/ 3965 w 10000"/>
                <a:gd name="connsiteY22-46" fmla="*/ 529 h 10000"/>
                <a:gd name="connsiteX23-47" fmla="*/ 3965 w 10000"/>
                <a:gd name="connsiteY23-48" fmla="*/ 741 h 10000"/>
                <a:gd name="connsiteX24-49" fmla="*/ 3732 w 10000"/>
                <a:gd name="connsiteY24-50" fmla="*/ 1058 h 10000"/>
                <a:gd name="connsiteX25-51" fmla="*/ 3732 w 10000"/>
                <a:gd name="connsiteY25-52" fmla="*/ 1058 h 10000"/>
                <a:gd name="connsiteX26-53" fmla="*/ 3732 w 10000"/>
                <a:gd name="connsiteY26-54" fmla="*/ 1164 h 10000"/>
                <a:gd name="connsiteX27-55" fmla="*/ 3499 w 10000"/>
                <a:gd name="connsiteY27-56" fmla="*/ 1362 h 10000"/>
                <a:gd name="connsiteX28-57" fmla="*/ 3499 w 10000"/>
                <a:gd name="connsiteY28-58" fmla="*/ 1468 h 10000"/>
                <a:gd name="connsiteX29-59" fmla="*/ 3499 w 10000"/>
                <a:gd name="connsiteY29-60" fmla="*/ 1680 h 10000"/>
                <a:gd name="connsiteX30-61" fmla="*/ 3265 w 10000"/>
                <a:gd name="connsiteY30-62" fmla="*/ 1892 h 10000"/>
                <a:gd name="connsiteX31-63" fmla="*/ 3265 w 10000"/>
                <a:gd name="connsiteY31-64" fmla="*/ 2103 h 10000"/>
                <a:gd name="connsiteX32-65" fmla="*/ 3032 w 10000"/>
                <a:gd name="connsiteY32-66" fmla="*/ 2421 h 10000"/>
                <a:gd name="connsiteX33-67" fmla="*/ 2566 w 10000"/>
                <a:gd name="connsiteY33-68" fmla="*/ 3690 h 10000"/>
                <a:gd name="connsiteX34-69" fmla="*/ 1633 w 10000"/>
                <a:gd name="connsiteY34-70" fmla="*/ 4735 h 10000"/>
                <a:gd name="connsiteX35-71" fmla="*/ 1633 w 10000"/>
                <a:gd name="connsiteY35-72" fmla="*/ 5053 h 10000"/>
                <a:gd name="connsiteX36-73" fmla="*/ 1399 w 10000"/>
                <a:gd name="connsiteY36-74" fmla="*/ 5265 h 10000"/>
                <a:gd name="connsiteX37-75" fmla="*/ 1166 w 10000"/>
                <a:gd name="connsiteY37-76" fmla="*/ 5476 h 10000"/>
                <a:gd name="connsiteX38-77" fmla="*/ 1166 w 10000"/>
                <a:gd name="connsiteY38-78" fmla="*/ 5688 h 10000"/>
                <a:gd name="connsiteX39-79" fmla="*/ 933 w 10000"/>
                <a:gd name="connsiteY39-80" fmla="*/ 5794 h 10000"/>
                <a:gd name="connsiteX40-81" fmla="*/ 933 w 10000"/>
                <a:gd name="connsiteY40-82" fmla="*/ 5899 h 10000"/>
                <a:gd name="connsiteX41-83" fmla="*/ 933 w 10000"/>
                <a:gd name="connsiteY41-84" fmla="*/ 6005 h 10000"/>
                <a:gd name="connsiteX42-85" fmla="*/ 933 w 10000"/>
                <a:gd name="connsiteY42-86" fmla="*/ 6005 h 10000"/>
                <a:gd name="connsiteX43-87" fmla="*/ 933 w 10000"/>
                <a:gd name="connsiteY43-88" fmla="*/ 6111 h 10000"/>
                <a:gd name="connsiteX44-89" fmla="*/ 1166 w 10000"/>
                <a:gd name="connsiteY44-90" fmla="*/ 6217 h 10000"/>
                <a:gd name="connsiteX45-91" fmla="*/ 1633 w 10000"/>
                <a:gd name="connsiteY45-92" fmla="*/ 6310 h 10000"/>
                <a:gd name="connsiteX46-93" fmla="*/ 1866 w 10000"/>
                <a:gd name="connsiteY46-94" fmla="*/ 6415 h 10000"/>
                <a:gd name="connsiteX47-95" fmla="*/ 2566 w 10000"/>
                <a:gd name="connsiteY47-96" fmla="*/ 6521 h 10000"/>
                <a:gd name="connsiteX48-97" fmla="*/ 3265 w 10000"/>
                <a:gd name="connsiteY48-98" fmla="*/ 6733 h 10000"/>
                <a:gd name="connsiteX49-99" fmla="*/ 3965 w 10000"/>
                <a:gd name="connsiteY49-100" fmla="*/ 6944 h 10000"/>
                <a:gd name="connsiteX50-101" fmla="*/ 4898 w 10000"/>
                <a:gd name="connsiteY50-102" fmla="*/ 7262 h 10000"/>
                <a:gd name="connsiteX51-103" fmla="*/ 5831 w 10000"/>
                <a:gd name="connsiteY51-104" fmla="*/ 7474 h 10000"/>
                <a:gd name="connsiteX52-105" fmla="*/ 6764 w 10000"/>
                <a:gd name="connsiteY52-106" fmla="*/ 7685 h 10000"/>
                <a:gd name="connsiteX53-107" fmla="*/ 7464 w 10000"/>
                <a:gd name="connsiteY53-108" fmla="*/ 7897 h 10000"/>
                <a:gd name="connsiteX54-109" fmla="*/ 8163 w 10000"/>
                <a:gd name="connsiteY54-110" fmla="*/ 8108 h 10000"/>
                <a:gd name="connsiteX55-111" fmla="*/ 8630 w 10000"/>
                <a:gd name="connsiteY55-112" fmla="*/ 8320 h 10000"/>
                <a:gd name="connsiteX56-113" fmla="*/ 9096 w 10000"/>
                <a:gd name="connsiteY56-114" fmla="*/ 8426 h 10000"/>
                <a:gd name="connsiteX57-115" fmla="*/ 9329 w 10000"/>
                <a:gd name="connsiteY57-116" fmla="*/ 8638 h 10000"/>
                <a:gd name="connsiteX58-117" fmla="*/ 9534 w 10000"/>
                <a:gd name="connsiteY58-118" fmla="*/ 8743 h 10000"/>
                <a:gd name="connsiteX59-119" fmla="*/ 9767 w 10000"/>
                <a:gd name="connsiteY59-120" fmla="*/ 8942 h 10000"/>
                <a:gd name="connsiteX60-121" fmla="*/ 10000 w 10000"/>
                <a:gd name="connsiteY60-122" fmla="*/ 9153 h 10000"/>
                <a:gd name="connsiteX61-123" fmla="*/ 10000 w 10000"/>
                <a:gd name="connsiteY61-124" fmla="*/ 9365 h 10000"/>
                <a:gd name="connsiteX62-125" fmla="*/ 10000 w 10000"/>
                <a:gd name="connsiteY62-126" fmla="*/ 9577 h 10000"/>
                <a:gd name="connsiteX63-127" fmla="*/ 9767 w 10000"/>
                <a:gd name="connsiteY63-128" fmla="*/ 9788 h 10000"/>
                <a:gd name="connsiteX64-129" fmla="*/ 9767 w 10000"/>
                <a:gd name="connsiteY64-130" fmla="*/ 9894 h 10000"/>
                <a:gd name="connsiteX65-131" fmla="*/ 9767 w 10000"/>
                <a:gd name="connsiteY65-132" fmla="*/ 10000 h 10000"/>
                <a:gd name="connsiteX66-133" fmla="*/ 9767 w 10000"/>
                <a:gd name="connsiteY66-134" fmla="*/ 10000 h 10000"/>
                <a:gd name="connsiteX67-135" fmla="*/ 9534 w 10000"/>
                <a:gd name="connsiteY67-136" fmla="*/ 10000 h 10000"/>
                <a:gd name="connsiteX68-137" fmla="*/ 9534 w 10000"/>
                <a:gd name="connsiteY68-138" fmla="*/ 9894 h 10000"/>
                <a:gd name="connsiteX69-139" fmla="*/ 9329 w 10000"/>
                <a:gd name="connsiteY69-140" fmla="*/ 9894 h 10000"/>
                <a:gd name="connsiteX70-141" fmla="*/ 9096 w 10000"/>
                <a:gd name="connsiteY70-142" fmla="*/ 9788 h 10000"/>
                <a:gd name="connsiteX71-143" fmla="*/ 8630 w 10000"/>
                <a:gd name="connsiteY71-144" fmla="*/ 9577 h 10000"/>
                <a:gd name="connsiteX72-145" fmla="*/ 8397 w 10000"/>
                <a:gd name="connsiteY72-146" fmla="*/ 9471 h 10000"/>
                <a:gd name="connsiteX73-147" fmla="*/ 7930 w 10000"/>
                <a:gd name="connsiteY73-148" fmla="*/ 9259 h 10000"/>
                <a:gd name="connsiteX74-149" fmla="*/ 7464 w 10000"/>
                <a:gd name="connsiteY74-150" fmla="*/ 9048 h 10000"/>
                <a:gd name="connsiteX75-151" fmla="*/ 6297 w 10000"/>
                <a:gd name="connsiteY75-152" fmla="*/ 8532 h 10000"/>
                <a:gd name="connsiteX76-153" fmla="*/ 5131 w 10000"/>
                <a:gd name="connsiteY76-154" fmla="*/ 8108 h 10000"/>
                <a:gd name="connsiteX77-155" fmla="*/ 3965 w 10000"/>
                <a:gd name="connsiteY77-156" fmla="*/ 7685 h 10000"/>
                <a:gd name="connsiteX78-157" fmla="*/ 2799 w 10000"/>
                <a:gd name="connsiteY78-158" fmla="*/ 7262 h 10000"/>
                <a:gd name="connsiteX79-159" fmla="*/ 2099 w 10000"/>
                <a:gd name="connsiteY79-160" fmla="*/ 7050 h 10000"/>
                <a:gd name="connsiteX80-161" fmla="*/ 1633 w 10000"/>
                <a:gd name="connsiteY80-162" fmla="*/ 6839 h 10000"/>
                <a:gd name="connsiteX81-163" fmla="*/ 1166 w 10000"/>
                <a:gd name="connsiteY81-164" fmla="*/ 6733 h 10000"/>
                <a:gd name="connsiteX82-165" fmla="*/ 700 w 10000"/>
                <a:gd name="connsiteY82-166" fmla="*/ 6521 h 10000"/>
                <a:gd name="connsiteX83-167" fmla="*/ 466 w 10000"/>
                <a:gd name="connsiteY83-168" fmla="*/ 6415 h 10000"/>
                <a:gd name="connsiteX84-169" fmla="*/ 233 w 10000"/>
                <a:gd name="connsiteY84-170" fmla="*/ 6310 h 10000"/>
                <a:gd name="connsiteX85-171" fmla="*/ 0 w 10000"/>
                <a:gd name="connsiteY85-172" fmla="*/ 6310 h 10000"/>
                <a:gd name="connsiteX86-173" fmla="*/ 0 w 10000"/>
                <a:gd name="connsiteY86-174" fmla="*/ 6217 h 10000"/>
                <a:gd name="connsiteX87-175" fmla="*/ 0 w 10000"/>
                <a:gd name="connsiteY87-176" fmla="*/ 6217 h 10000"/>
                <a:gd name="connsiteX88-177" fmla="*/ 0 w 10000"/>
                <a:gd name="connsiteY88-178" fmla="*/ 6111 h 10000"/>
                <a:gd name="connsiteX89-179" fmla="*/ 0 w 10000"/>
                <a:gd name="connsiteY89-180" fmla="*/ 6005 h 10000"/>
                <a:gd name="connsiteX90-181" fmla="*/ 0 w 10000"/>
                <a:gd name="connsiteY90-182" fmla="*/ 5794 h 10000"/>
                <a:gd name="connsiteX91-183" fmla="*/ 233 w 10000"/>
                <a:gd name="connsiteY91-184" fmla="*/ 5476 h 10000"/>
                <a:gd name="connsiteX92-185" fmla="*/ 233 w 10000"/>
                <a:gd name="connsiteY92-186" fmla="*/ 5265 h 10000"/>
                <a:gd name="connsiteX93-187" fmla="*/ 466 w 10000"/>
                <a:gd name="connsiteY93-188" fmla="*/ 4841 h 10000"/>
                <a:gd name="connsiteX94-189" fmla="*/ 700 w 10000"/>
                <a:gd name="connsiteY94-190" fmla="*/ 4524 h 10000"/>
                <a:gd name="connsiteX95-191" fmla="*/ 700 w 10000"/>
                <a:gd name="connsiteY95-192" fmla="*/ 4524 h 10000"/>
                <a:gd name="connsiteX0-193" fmla="*/ 700 w 10000"/>
                <a:gd name="connsiteY0-194" fmla="*/ 4524 h 10000"/>
                <a:gd name="connsiteX1-195" fmla="*/ 1166 w 10000"/>
                <a:gd name="connsiteY1-196" fmla="*/ 3690 h 10000"/>
                <a:gd name="connsiteX2-197" fmla="*/ 1399 w 10000"/>
                <a:gd name="connsiteY2-198" fmla="*/ 2950 h 10000"/>
                <a:gd name="connsiteX3-199" fmla="*/ 1633 w 10000"/>
                <a:gd name="connsiteY3-200" fmla="*/ 2315 h 10000"/>
                <a:gd name="connsiteX4-201" fmla="*/ 1866 w 10000"/>
                <a:gd name="connsiteY4-202" fmla="*/ 1680 h 10000"/>
                <a:gd name="connsiteX5-203" fmla="*/ 1866 w 10000"/>
                <a:gd name="connsiteY5-204" fmla="*/ 1362 h 10000"/>
                <a:gd name="connsiteX6-205" fmla="*/ 2099 w 10000"/>
                <a:gd name="connsiteY6-206" fmla="*/ 1164 h 10000"/>
                <a:gd name="connsiteX7-207" fmla="*/ 2099 w 10000"/>
                <a:gd name="connsiteY7-208" fmla="*/ 952 h 10000"/>
                <a:gd name="connsiteX8-209" fmla="*/ 2099 w 10000"/>
                <a:gd name="connsiteY8-210" fmla="*/ 741 h 10000"/>
                <a:gd name="connsiteX9-211" fmla="*/ 2099 w 10000"/>
                <a:gd name="connsiteY9-212" fmla="*/ 635 h 10000"/>
                <a:gd name="connsiteX10-213" fmla="*/ 2099 w 10000"/>
                <a:gd name="connsiteY10-214" fmla="*/ 423 h 10000"/>
                <a:gd name="connsiteX11-215" fmla="*/ 1866 w 10000"/>
                <a:gd name="connsiteY11-216" fmla="*/ 423 h 10000"/>
                <a:gd name="connsiteX12-217" fmla="*/ 1866 w 10000"/>
                <a:gd name="connsiteY12-218" fmla="*/ 317 h 10000"/>
                <a:gd name="connsiteX13-219" fmla="*/ 1633 w 10000"/>
                <a:gd name="connsiteY13-220" fmla="*/ 212 h 10000"/>
                <a:gd name="connsiteX14-221" fmla="*/ 1633 w 10000"/>
                <a:gd name="connsiteY14-222" fmla="*/ 212 h 10000"/>
                <a:gd name="connsiteX15-223" fmla="*/ 1633 w 10000"/>
                <a:gd name="connsiteY15-224" fmla="*/ 0 h 10000"/>
                <a:gd name="connsiteX16-225" fmla="*/ 2332 w 10000"/>
                <a:gd name="connsiteY16-226" fmla="*/ 0 h 10000"/>
                <a:gd name="connsiteX17-227" fmla="*/ 2799 w 10000"/>
                <a:gd name="connsiteY17-228" fmla="*/ 106 h 10000"/>
                <a:gd name="connsiteX18-229" fmla="*/ 3265 w 10000"/>
                <a:gd name="connsiteY18-230" fmla="*/ 212 h 10000"/>
                <a:gd name="connsiteX19-231" fmla="*/ 3732 w 10000"/>
                <a:gd name="connsiteY19-232" fmla="*/ 317 h 10000"/>
                <a:gd name="connsiteX20-233" fmla="*/ 3965 w 10000"/>
                <a:gd name="connsiteY20-234" fmla="*/ 423 h 10000"/>
                <a:gd name="connsiteX21-235" fmla="*/ 3965 w 10000"/>
                <a:gd name="connsiteY21-236" fmla="*/ 529 h 10000"/>
                <a:gd name="connsiteX22-237" fmla="*/ 3965 w 10000"/>
                <a:gd name="connsiteY22-238" fmla="*/ 741 h 10000"/>
                <a:gd name="connsiteX23-239" fmla="*/ 3732 w 10000"/>
                <a:gd name="connsiteY23-240" fmla="*/ 1058 h 10000"/>
                <a:gd name="connsiteX24-241" fmla="*/ 3732 w 10000"/>
                <a:gd name="connsiteY24-242" fmla="*/ 1058 h 10000"/>
                <a:gd name="connsiteX25-243" fmla="*/ 3732 w 10000"/>
                <a:gd name="connsiteY25-244" fmla="*/ 1164 h 10000"/>
                <a:gd name="connsiteX26-245" fmla="*/ 3499 w 10000"/>
                <a:gd name="connsiteY26-246" fmla="*/ 1362 h 10000"/>
                <a:gd name="connsiteX27-247" fmla="*/ 3499 w 10000"/>
                <a:gd name="connsiteY27-248" fmla="*/ 1468 h 10000"/>
                <a:gd name="connsiteX28-249" fmla="*/ 3499 w 10000"/>
                <a:gd name="connsiteY28-250" fmla="*/ 1680 h 10000"/>
                <a:gd name="connsiteX29-251" fmla="*/ 3265 w 10000"/>
                <a:gd name="connsiteY29-252" fmla="*/ 1892 h 10000"/>
                <a:gd name="connsiteX30-253" fmla="*/ 3265 w 10000"/>
                <a:gd name="connsiteY30-254" fmla="*/ 2103 h 10000"/>
                <a:gd name="connsiteX31-255" fmla="*/ 3032 w 10000"/>
                <a:gd name="connsiteY31-256" fmla="*/ 2421 h 10000"/>
                <a:gd name="connsiteX32-257" fmla="*/ 2566 w 10000"/>
                <a:gd name="connsiteY32-258" fmla="*/ 3690 h 10000"/>
                <a:gd name="connsiteX33-259" fmla="*/ 1633 w 10000"/>
                <a:gd name="connsiteY33-260" fmla="*/ 4735 h 10000"/>
                <a:gd name="connsiteX34-261" fmla="*/ 1633 w 10000"/>
                <a:gd name="connsiteY34-262" fmla="*/ 5053 h 10000"/>
                <a:gd name="connsiteX35-263" fmla="*/ 1399 w 10000"/>
                <a:gd name="connsiteY35-264" fmla="*/ 5265 h 10000"/>
                <a:gd name="connsiteX36-265" fmla="*/ 1166 w 10000"/>
                <a:gd name="connsiteY36-266" fmla="*/ 5476 h 10000"/>
                <a:gd name="connsiteX37-267" fmla="*/ 1166 w 10000"/>
                <a:gd name="connsiteY37-268" fmla="*/ 5688 h 10000"/>
                <a:gd name="connsiteX38-269" fmla="*/ 933 w 10000"/>
                <a:gd name="connsiteY38-270" fmla="*/ 5794 h 10000"/>
                <a:gd name="connsiteX39-271" fmla="*/ 933 w 10000"/>
                <a:gd name="connsiteY39-272" fmla="*/ 5899 h 10000"/>
                <a:gd name="connsiteX40-273" fmla="*/ 933 w 10000"/>
                <a:gd name="connsiteY40-274" fmla="*/ 6005 h 10000"/>
                <a:gd name="connsiteX41-275" fmla="*/ 933 w 10000"/>
                <a:gd name="connsiteY41-276" fmla="*/ 6005 h 10000"/>
                <a:gd name="connsiteX42-277" fmla="*/ 933 w 10000"/>
                <a:gd name="connsiteY42-278" fmla="*/ 6111 h 10000"/>
                <a:gd name="connsiteX43-279" fmla="*/ 1166 w 10000"/>
                <a:gd name="connsiteY43-280" fmla="*/ 6217 h 10000"/>
                <a:gd name="connsiteX44-281" fmla="*/ 1633 w 10000"/>
                <a:gd name="connsiteY44-282" fmla="*/ 6310 h 10000"/>
                <a:gd name="connsiteX45-283" fmla="*/ 1866 w 10000"/>
                <a:gd name="connsiteY45-284" fmla="*/ 6415 h 10000"/>
                <a:gd name="connsiteX46-285" fmla="*/ 2566 w 10000"/>
                <a:gd name="connsiteY46-286" fmla="*/ 6521 h 10000"/>
                <a:gd name="connsiteX47-287" fmla="*/ 3265 w 10000"/>
                <a:gd name="connsiteY47-288" fmla="*/ 6733 h 10000"/>
                <a:gd name="connsiteX48-289" fmla="*/ 3965 w 10000"/>
                <a:gd name="connsiteY48-290" fmla="*/ 6944 h 10000"/>
                <a:gd name="connsiteX49-291" fmla="*/ 4898 w 10000"/>
                <a:gd name="connsiteY49-292" fmla="*/ 7262 h 10000"/>
                <a:gd name="connsiteX50-293" fmla="*/ 5831 w 10000"/>
                <a:gd name="connsiteY50-294" fmla="*/ 7474 h 10000"/>
                <a:gd name="connsiteX51-295" fmla="*/ 6764 w 10000"/>
                <a:gd name="connsiteY51-296" fmla="*/ 7685 h 10000"/>
                <a:gd name="connsiteX52-297" fmla="*/ 7464 w 10000"/>
                <a:gd name="connsiteY52-298" fmla="*/ 7897 h 10000"/>
                <a:gd name="connsiteX53-299" fmla="*/ 8163 w 10000"/>
                <a:gd name="connsiteY53-300" fmla="*/ 8108 h 10000"/>
                <a:gd name="connsiteX54-301" fmla="*/ 8630 w 10000"/>
                <a:gd name="connsiteY54-302" fmla="*/ 8320 h 10000"/>
                <a:gd name="connsiteX55-303" fmla="*/ 9096 w 10000"/>
                <a:gd name="connsiteY55-304" fmla="*/ 8426 h 10000"/>
                <a:gd name="connsiteX56-305" fmla="*/ 9329 w 10000"/>
                <a:gd name="connsiteY56-306" fmla="*/ 8638 h 10000"/>
                <a:gd name="connsiteX57-307" fmla="*/ 9534 w 10000"/>
                <a:gd name="connsiteY57-308" fmla="*/ 8743 h 10000"/>
                <a:gd name="connsiteX58-309" fmla="*/ 9767 w 10000"/>
                <a:gd name="connsiteY58-310" fmla="*/ 8942 h 10000"/>
                <a:gd name="connsiteX59-311" fmla="*/ 10000 w 10000"/>
                <a:gd name="connsiteY59-312" fmla="*/ 9153 h 10000"/>
                <a:gd name="connsiteX60-313" fmla="*/ 10000 w 10000"/>
                <a:gd name="connsiteY60-314" fmla="*/ 9365 h 10000"/>
                <a:gd name="connsiteX61-315" fmla="*/ 10000 w 10000"/>
                <a:gd name="connsiteY61-316" fmla="*/ 9577 h 10000"/>
                <a:gd name="connsiteX62-317" fmla="*/ 9767 w 10000"/>
                <a:gd name="connsiteY62-318" fmla="*/ 9788 h 10000"/>
                <a:gd name="connsiteX63-319" fmla="*/ 9767 w 10000"/>
                <a:gd name="connsiteY63-320" fmla="*/ 9894 h 10000"/>
                <a:gd name="connsiteX64-321" fmla="*/ 9767 w 10000"/>
                <a:gd name="connsiteY64-322" fmla="*/ 10000 h 10000"/>
                <a:gd name="connsiteX65-323" fmla="*/ 9767 w 10000"/>
                <a:gd name="connsiteY65-324" fmla="*/ 10000 h 10000"/>
                <a:gd name="connsiteX66-325" fmla="*/ 9534 w 10000"/>
                <a:gd name="connsiteY66-326" fmla="*/ 10000 h 10000"/>
                <a:gd name="connsiteX67-327" fmla="*/ 9534 w 10000"/>
                <a:gd name="connsiteY67-328" fmla="*/ 9894 h 10000"/>
                <a:gd name="connsiteX68-329" fmla="*/ 9329 w 10000"/>
                <a:gd name="connsiteY68-330" fmla="*/ 9894 h 10000"/>
                <a:gd name="connsiteX69-331" fmla="*/ 9096 w 10000"/>
                <a:gd name="connsiteY69-332" fmla="*/ 9788 h 10000"/>
                <a:gd name="connsiteX70-333" fmla="*/ 8630 w 10000"/>
                <a:gd name="connsiteY70-334" fmla="*/ 9577 h 10000"/>
                <a:gd name="connsiteX71-335" fmla="*/ 8397 w 10000"/>
                <a:gd name="connsiteY71-336" fmla="*/ 9471 h 10000"/>
                <a:gd name="connsiteX72-337" fmla="*/ 7930 w 10000"/>
                <a:gd name="connsiteY72-338" fmla="*/ 9259 h 10000"/>
                <a:gd name="connsiteX73-339" fmla="*/ 7464 w 10000"/>
                <a:gd name="connsiteY73-340" fmla="*/ 9048 h 10000"/>
                <a:gd name="connsiteX74-341" fmla="*/ 6297 w 10000"/>
                <a:gd name="connsiteY74-342" fmla="*/ 8532 h 10000"/>
                <a:gd name="connsiteX75-343" fmla="*/ 5131 w 10000"/>
                <a:gd name="connsiteY75-344" fmla="*/ 8108 h 10000"/>
                <a:gd name="connsiteX76-345" fmla="*/ 3965 w 10000"/>
                <a:gd name="connsiteY76-346" fmla="*/ 7685 h 10000"/>
                <a:gd name="connsiteX77-347" fmla="*/ 2799 w 10000"/>
                <a:gd name="connsiteY77-348" fmla="*/ 7262 h 10000"/>
                <a:gd name="connsiteX78-349" fmla="*/ 2099 w 10000"/>
                <a:gd name="connsiteY78-350" fmla="*/ 7050 h 10000"/>
                <a:gd name="connsiteX79-351" fmla="*/ 1633 w 10000"/>
                <a:gd name="connsiteY79-352" fmla="*/ 6839 h 10000"/>
                <a:gd name="connsiteX80-353" fmla="*/ 1166 w 10000"/>
                <a:gd name="connsiteY80-354" fmla="*/ 6733 h 10000"/>
                <a:gd name="connsiteX81-355" fmla="*/ 700 w 10000"/>
                <a:gd name="connsiteY81-356" fmla="*/ 6521 h 10000"/>
                <a:gd name="connsiteX82-357" fmla="*/ 466 w 10000"/>
                <a:gd name="connsiteY82-358" fmla="*/ 6415 h 10000"/>
                <a:gd name="connsiteX83-359" fmla="*/ 233 w 10000"/>
                <a:gd name="connsiteY83-360" fmla="*/ 6310 h 10000"/>
                <a:gd name="connsiteX84-361" fmla="*/ 0 w 10000"/>
                <a:gd name="connsiteY84-362" fmla="*/ 6310 h 10000"/>
                <a:gd name="connsiteX85-363" fmla="*/ 0 w 10000"/>
                <a:gd name="connsiteY85-364" fmla="*/ 6217 h 10000"/>
                <a:gd name="connsiteX86-365" fmla="*/ 0 w 10000"/>
                <a:gd name="connsiteY86-366" fmla="*/ 6217 h 10000"/>
                <a:gd name="connsiteX87-367" fmla="*/ 0 w 10000"/>
                <a:gd name="connsiteY87-368" fmla="*/ 6111 h 10000"/>
                <a:gd name="connsiteX88-369" fmla="*/ 0 w 10000"/>
                <a:gd name="connsiteY88-370" fmla="*/ 6005 h 10000"/>
                <a:gd name="connsiteX89-371" fmla="*/ 0 w 10000"/>
                <a:gd name="connsiteY89-372" fmla="*/ 5794 h 10000"/>
                <a:gd name="connsiteX90-373" fmla="*/ 233 w 10000"/>
                <a:gd name="connsiteY90-374" fmla="*/ 5476 h 10000"/>
                <a:gd name="connsiteX91-375" fmla="*/ 233 w 10000"/>
                <a:gd name="connsiteY91-376" fmla="*/ 5265 h 10000"/>
                <a:gd name="connsiteX92-377" fmla="*/ 466 w 10000"/>
                <a:gd name="connsiteY92-378" fmla="*/ 4841 h 10000"/>
                <a:gd name="connsiteX93-379" fmla="*/ 700 w 10000"/>
                <a:gd name="connsiteY93-380" fmla="*/ 4524 h 10000"/>
                <a:gd name="connsiteX94-381" fmla="*/ 700 w 10000"/>
                <a:gd name="connsiteY94-382" fmla="*/ 4524 h 10000"/>
                <a:gd name="connsiteX0-383" fmla="*/ 700 w 10000"/>
                <a:gd name="connsiteY0-384" fmla="*/ 4524 h 10000"/>
                <a:gd name="connsiteX1-385" fmla="*/ 1166 w 10000"/>
                <a:gd name="connsiteY1-386" fmla="*/ 3690 h 10000"/>
                <a:gd name="connsiteX2-387" fmla="*/ 1399 w 10000"/>
                <a:gd name="connsiteY2-388" fmla="*/ 2950 h 10000"/>
                <a:gd name="connsiteX3-389" fmla="*/ 1633 w 10000"/>
                <a:gd name="connsiteY3-390" fmla="*/ 2315 h 10000"/>
                <a:gd name="connsiteX4-391" fmla="*/ 1866 w 10000"/>
                <a:gd name="connsiteY4-392" fmla="*/ 1680 h 10000"/>
                <a:gd name="connsiteX5-393" fmla="*/ 1866 w 10000"/>
                <a:gd name="connsiteY5-394" fmla="*/ 1362 h 10000"/>
                <a:gd name="connsiteX6-395" fmla="*/ 2099 w 10000"/>
                <a:gd name="connsiteY6-396" fmla="*/ 1164 h 10000"/>
                <a:gd name="connsiteX7-397" fmla="*/ 2099 w 10000"/>
                <a:gd name="connsiteY7-398" fmla="*/ 952 h 10000"/>
                <a:gd name="connsiteX8-399" fmla="*/ 2099 w 10000"/>
                <a:gd name="connsiteY8-400" fmla="*/ 741 h 10000"/>
                <a:gd name="connsiteX9-401" fmla="*/ 2099 w 10000"/>
                <a:gd name="connsiteY9-402" fmla="*/ 635 h 10000"/>
                <a:gd name="connsiteX10-403" fmla="*/ 2099 w 10000"/>
                <a:gd name="connsiteY10-404" fmla="*/ 423 h 10000"/>
                <a:gd name="connsiteX11-405" fmla="*/ 1866 w 10000"/>
                <a:gd name="connsiteY11-406" fmla="*/ 423 h 10000"/>
                <a:gd name="connsiteX12-407" fmla="*/ 1866 w 10000"/>
                <a:gd name="connsiteY12-408" fmla="*/ 317 h 10000"/>
                <a:gd name="connsiteX13-409" fmla="*/ 1633 w 10000"/>
                <a:gd name="connsiteY13-410" fmla="*/ 212 h 10000"/>
                <a:gd name="connsiteX14-411" fmla="*/ 1633 w 10000"/>
                <a:gd name="connsiteY14-412" fmla="*/ 0 h 10000"/>
                <a:gd name="connsiteX15-413" fmla="*/ 2332 w 10000"/>
                <a:gd name="connsiteY15-414" fmla="*/ 0 h 10000"/>
                <a:gd name="connsiteX16-415" fmla="*/ 2799 w 10000"/>
                <a:gd name="connsiteY16-416" fmla="*/ 106 h 10000"/>
                <a:gd name="connsiteX17-417" fmla="*/ 3265 w 10000"/>
                <a:gd name="connsiteY17-418" fmla="*/ 212 h 10000"/>
                <a:gd name="connsiteX18-419" fmla="*/ 3732 w 10000"/>
                <a:gd name="connsiteY18-420" fmla="*/ 317 h 10000"/>
                <a:gd name="connsiteX19-421" fmla="*/ 3965 w 10000"/>
                <a:gd name="connsiteY19-422" fmla="*/ 423 h 10000"/>
                <a:gd name="connsiteX20-423" fmla="*/ 3965 w 10000"/>
                <a:gd name="connsiteY20-424" fmla="*/ 529 h 10000"/>
                <a:gd name="connsiteX21-425" fmla="*/ 3965 w 10000"/>
                <a:gd name="connsiteY21-426" fmla="*/ 741 h 10000"/>
                <a:gd name="connsiteX22-427" fmla="*/ 3732 w 10000"/>
                <a:gd name="connsiteY22-428" fmla="*/ 1058 h 10000"/>
                <a:gd name="connsiteX23-429" fmla="*/ 3732 w 10000"/>
                <a:gd name="connsiteY23-430" fmla="*/ 1058 h 10000"/>
                <a:gd name="connsiteX24-431" fmla="*/ 3732 w 10000"/>
                <a:gd name="connsiteY24-432" fmla="*/ 1164 h 10000"/>
                <a:gd name="connsiteX25-433" fmla="*/ 3499 w 10000"/>
                <a:gd name="connsiteY25-434" fmla="*/ 1362 h 10000"/>
                <a:gd name="connsiteX26-435" fmla="*/ 3499 w 10000"/>
                <a:gd name="connsiteY26-436" fmla="*/ 1468 h 10000"/>
                <a:gd name="connsiteX27-437" fmla="*/ 3499 w 10000"/>
                <a:gd name="connsiteY27-438" fmla="*/ 1680 h 10000"/>
                <a:gd name="connsiteX28-439" fmla="*/ 3265 w 10000"/>
                <a:gd name="connsiteY28-440" fmla="*/ 1892 h 10000"/>
                <a:gd name="connsiteX29-441" fmla="*/ 3265 w 10000"/>
                <a:gd name="connsiteY29-442" fmla="*/ 2103 h 10000"/>
                <a:gd name="connsiteX30-443" fmla="*/ 3032 w 10000"/>
                <a:gd name="connsiteY30-444" fmla="*/ 2421 h 10000"/>
                <a:gd name="connsiteX31-445" fmla="*/ 2566 w 10000"/>
                <a:gd name="connsiteY31-446" fmla="*/ 3690 h 10000"/>
                <a:gd name="connsiteX32-447" fmla="*/ 1633 w 10000"/>
                <a:gd name="connsiteY32-448" fmla="*/ 4735 h 10000"/>
                <a:gd name="connsiteX33-449" fmla="*/ 1633 w 10000"/>
                <a:gd name="connsiteY33-450" fmla="*/ 5053 h 10000"/>
                <a:gd name="connsiteX34-451" fmla="*/ 1399 w 10000"/>
                <a:gd name="connsiteY34-452" fmla="*/ 5265 h 10000"/>
                <a:gd name="connsiteX35-453" fmla="*/ 1166 w 10000"/>
                <a:gd name="connsiteY35-454" fmla="*/ 5476 h 10000"/>
                <a:gd name="connsiteX36-455" fmla="*/ 1166 w 10000"/>
                <a:gd name="connsiteY36-456" fmla="*/ 5688 h 10000"/>
                <a:gd name="connsiteX37-457" fmla="*/ 933 w 10000"/>
                <a:gd name="connsiteY37-458" fmla="*/ 5794 h 10000"/>
                <a:gd name="connsiteX38-459" fmla="*/ 933 w 10000"/>
                <a:gd name="connsiteY38-460" fmla="*/ 5899 h 10000"/>
                <a:gd name="connsiteX39-461" fmla="*/ 933 w 10000"/>
                <a:gd name="connsiteY39-462" fmla="*/ 6005 h 10000"/>
                <a:gd name="connsiteX40-463" fmla="*/ 933 w 10000"/>
                <a:gd name="connsiteY40-464" fmla="*/ 6005 h 10000"/>
                <a:gd name="connsiteX41-465" fmla="*/ 933 w 10000"/>
                <a:gd name="connsiteY41-466" fmla="*/ 6111 h 10000"/>
                <a:gd name="connsiteX42-467" fmla="*/ 1166 w 10000"/>
                <a:gd name="connsiteY42-468" fmla="*/ 6217 h 10000"/>
                <a:gd name="connsiteX43-469" fmla="*/ 1633 w 10000"/>
                <a:gd name="connsiteY43-470" fmla="*/ 6310 h 10000"/>
                <a:gd name="connsiteX44-471" fmla="*/ 1866 w 10000"/>
                <a:gd name="connsiteY44-472" fmla="*/ 6415 h 10000"/>
                <a:gd name="connsiteX45-473" fmla="*/ 2566 w 10000"/>
                <a:gd name="connsiteY45-474" fmla="*/ 6521 h 10000"/>
                <a:gd name="connsiteX46-475" fmla="*/ 3265 w 10000"/>
                <a:gd name="connsiteY46-476" fmla="*/ 6733 h 10000"/>
                <a:gd name="connsiteX47-477" fmla="*/ 3965 w 10000"/>
                <a:gd name="connsiteY47-478" fmla="*/ 6944 h 10000"/>
                <a:gd name="connsiteX48-479" fmla="*/ 4898 w 10000"/>
                <a:gd name="connsiteY48-480" fmla="*/ 7262 h 10000"/>
                <a:gd name="connsiteX49-481" fmla="*/ 5831 w 10000"/>
                <a:gd name="connsiteY49-482" fmla="*/ 7474 h 10000"/>
                <a:gd name="connsiteX50-483" fmla="*/ 6764 w 10000"/>
                <a:gd name="connsiteY50-484" fmla="*/ 7685 h 10000"/>
                <a:gd name="connsiteX51-485" fmla="*/ 7464 w 10000"/>
                <a:gd name="connsiteY51-486" fmla="*/ 7897 h 10000"/>
                <a:gd name="connsiteX52-487" fmla="*/ 8163 w 10000"/>
                <a:gd name="connsiteY52-488" fmla="*/ 8108 h 10000"/>
                <a:gd name="connsiteX53-489" fmla="*/ 8630 w 10000"/>
                <a:gd name="connsiteY53-490" fmla="*/ 8320 h 10000"/>
                <a:gd name="connsiteX54-491" fmla="*/ 9096 w 10000"/>
                <a:gd name="connsiteY54-492" fmla="*/ 8426 h 10000"/>
                <a:gd name="connsiteX55-493" fmla="*/ 9329 w 10000"/>
                <a:gd name="connsiteY55-494" fmla="*/ 8638 h 10000"/>
                <a:gd name="connsiteX56-495" fmla="*/ 9534 w 10000"/>
                <a:gd name="connsiteY56-496" fmla="*/ 8743 h 10000"/>
                <a:gd name="connsiteX57-497" fmla="*/ 9767 w 10000"/>
                <a:gd name="connsiteY57-498" fmla="*/ 8942 h 10000"/>
                <a:gd name="connsiteX58-499" fmla="*/ 10000 w 10000"/>
                <a:gd name="connsiteY58-500" fmla="*/ 9153 h 10000"/>
                <a:gd name="connsiteX59-501" fmla="*/ 10000 w 10000"/>
                <a:gd name="connsiteY59-502" fmla="*/ 9365 h 10000"/>
                <a:gd name="connsiteX60-503" fmla="*/ 10000 w 10000"/>
                <a:gd name="connsiteY60-504" fmla="*/ 9577 h 10000"/>
                <a:gd name="connsiteX61-505" fmla="*/ 9767 w 10000"/>
                <a:gd name="connsiteY61-506" fmla="*/ 9788 h 10000"/>
                <a:gd name="connsiteX62-507" fmla="*/ 9767 w 10000"/>
                <a:gd name="connsiteY62-508" fmla="*/ 9894 h 10000"/>
                <a:gd name="connsiteX63-509" fmla="*/ 9767 w 10000"/>
                <a:gd name="connsiteY63-510" fmla="*/ 10000 h 10000"/>
                <a:gd name="connsiteX64-511" fmla="*/ 9767 w 10000"/>
                <a:gd name="connsiteY64-512" fmla="*/ 10000 h 10000"/>
                <a:gd name="connsiteX65-513" fmla="*/ 9534 w 10000"/>
                <a:gd name="connsiteY65-514" fmla="*/ 10000 h 10000"/>
                <a:gd name="connsiteX66-515" fmla="*/ 9534 w 10000"/>
                <a:gd name="connsiteY66-516" fmla="*/ 9894 h 10000"/>
                <a:gd name="connsiteX67-517" fmla="*/ 9329 w 10000"/>
                <a:gd name="connsiteY67-518" fmla="*/ 9894 h 10000"/>
                <a:gd name="connsiteX68-519" fmla="*/ 9096 w 10000"/>
                <a:gd name="connsiteY68-520" fmla="*/ 9788 h 10000"/>
                <a:gd name="connsiteX69-521" fmla="*/ 8630 w 10000"/>
                <a:gd name="connsiteY69-522" fmla="*/ 9577 h 10000"/>
                <a:gd name="connsiteX70-523" fmla="*/ 8397 w 10000"/>
                <a:gd name="connsiteY70-524" fmla="*/ 9471 h 10000"/>
                <a:gd name="connsiteX71-525" fmla="*/ 7930 w 10000"/>
                <a:gd name="connsiteY71-526" fmla="*/ 9259 h 10000"/>
                <a:gd name="connsiteX72-527" fmla="*/ 7464 w 10000"/>
                <a:gd name="connsiteY72-528" fmla="*/ 9048 h 10000"/>
                <a:gd name="connsiteX73-529" fmla="*/ 6297 w 10000"/>
                <a:gd name="connsiteY73-530" fmla="*/ 8532 h 10000"/>
                <a:gd name="connsiteX74-531" fmla="*/ 5131 w 10000"/>
                <a:gd name="connsiteY74-532" fmla="*/ 8108 h 10000"/>
                <a:gd name="connsiteX75-533" fmla="*/ 3965 w 10000"/>
                <a:gd name="connsiteY75-534" fmla="*/ 7685 h 10000"/>
                <a:gd name="connsiteX76-535" fmla="*/ 2799 w 10000"/>
                <a:gd name="connsiteY76-536" fmla="*/ 7262 h 10000"/>
                <a:gd name="connsiteX77-537" fmla="*/ 2099 w 10000"/>
                <a:gd name="connsiteY77-538" fmla="*/ 7050 h 10000"/>
                <a:gd name="connsiteX78-539" fmla="*/ 1633 w 10000"/>
                <a:gd name="connsiteY78-540" fmla="*/ 6839 h 10000"/>
                <a:gd name="connsiteX79-541" fmla="*/ 1166 w 10000"/>
                <a:gd name="connsiteY79-542" fmla="*/ 6733 h 10000"/>
                <a:gd name="connsiteX80-543" fmla="*/ 700 w 10000"/>
                <a:gd name="connsiteY80-544" fmla="*/ 6521 h 10000"/>
                <a:gd name="connsiteX81-545" fmla="*/ 466 w 10000"/>
                <a:gd name="connsiteY81-546" fmla="*/ 6415 h 10000"/>
                <a:gd name="connsiteX82-547" fmla="*/ 233 w 10000"/>
                <a:gd name="connsiteY82-548" fmla="*/ 6310 h 10000"/>
                <a:gd name="connsiteX83-549" fmla="*/ 0 w 10000"/>
                <a:gd name="connsiteY83-550" fmla="*/ 6310 h 10000"/>
                <a:gd name="connsiteX84-551" fmla="*/ 0 w 10000"/>
                <a:gd name="connsiteY84-552" fmla="*/ 6217 h 10000"/>
                <a:gd name="connsiteX85-553" fmla="*/ 0 w 10000"/>
                <a:gd name="connsiteY85-554" fmla="*/ 6217 h 10000"/>
                <a:gd name="connsiteX86-555" fmla="*/ 0 w 10000"/>
                <a:gd name="connsiteY86-556" fmla="*/ 6111 h 10000"/>
                <a:gd name="connsiteX87-557" fmla="*/ 0 w 10000"/>
                <a:gd name="connsiteY87-558" fmla="*/ 6005 h 10000"/>
                <a:gd name="connsiteX88-559" fmla="*/ 0 w 10000"/>
                <a:gd name="connsiteY88-560" fmla="*/ 5794 h 10000"/>
                <a:gd name="connsiteX89-561" fmla="*/ 233 w 10000"/>
                <a:gd name="connsiteY89-562" fmla="*/ 5476 h 10000"/>
                <a:gd name="connsiteX90-563" fmla="*/ 233 w 10000"/>
                <a:gd name="connsiteY90-564" fmla="*/ 5265 h 10000"/>
                <a:gd name="connsiteX91-565" fmla="*/ 466 w 10000"/>
                <a:gd name="connsiteY91-566" fmla="*/ 4841 h 10000"/>
                <a:gd name="connsiteX92-567" fmla="*/ 700 w 10000"/>
                <a:gd name="connsiteY92-568" fmla="*/ 4524 h 10000"/>
                <a:gd name="connsiteX93-569" fmla="*/ 700 w 10000"/>
                <a:gd name="connsiteY93-570" fmla="*/ 4524 h 10000"/>
                <a:gd name="connsiteX0-571" fmla="*/ 700 w 10000"/>
                <a:gd name="connsiteY0-572" fmla="*/ 4524 h 10000"/>
                <a:gd name="connsiteX1-573" fmla="*/ 1166 w 10000"/>
                <a:gd name="connsiteY1-574" fmla="*/ 3690 h 10000"/>
                <a:gd name="connsiteX2-575" fmla="*/ 1399 w 10000"/>
                <a:gd name="connsiteY2-576" fmla="*/ 2950 h 10000"/>
                <a:gd name="connsiteX3-577" fmla="*/ 1633 w 10000"/>
                <a:gd name="connsiteY3-578" fmla="*/ 2315 h 10000"/>
                <a:gd name="connsiteX4-579" fmla="*/ 1866 w 10000"/>
                <a:gd name="connsiteY4-580" fmla="*/ 1680 h 10000"/>
                <a:gd name="connsiteX5-581" fmla="*/ 1866 w 10000"/>
                <a:gd name="connsiteY5-582" fmla="*/ 1362 h 10000"/>
                <a:gd name="connsiteX6-583" fmla="*/ 2099 w 10000"/>
                <a:gd name="connsiteY6-584" fmla="*/ 1164 h 10000"/>
                <a:gd name="connsiteX7-585" fmla="*/ 2099 w 10000"/>
                <a:gd name="connsiteY7-586" fmla="*/ 952 h 10000"/>
                <a:gd name="connsiteX8-587" fmla="*/ 2099 w 10000"/>
                <a:gd name="connsiteY8-588" fmla="*/ 741 h 10000"/>
                <a:gd name="connsiteX9-589" fmla="*/ 2099 w 10000"/>
                <a:gd name="connsiteY9-590" fmla="*/ 635 h 10000"/>
                <a:gd name="connsiteX10-591" fmla="*/ 2099 w 10000"/>
                <a:gd name="connsiteY10-592" fmla="*/ 423 h 10000"/>
                <a:gd name="connsiteX11-593" fmla="*/ 1866 w 10000"/>
                <a:gd name="connsiteY11-594" fmla="*/ 423 h 10000"/>
                <a:gd name="connsiteX12-595" fmla="*/ 1866 w 10000"/>
                <a:gd name="connsiteY12-596" fmla="*/ 317 h 10000"/>
                <a:gd name="connsiteX13-597" fmla="*/ 1633 w 10000"/>
                <a:gd name="connsiteY13-598" fmla="*/ 212 h 10000"/>
                <a:gd name="connsiteX14-599" fmla="*/ 2332 w 10000"/>
                <a:gd name="connsiteY14-600" fmla="*/ 0 h 10000"/>
                <a:gd name="connsiteX15-601" fmla="*/ 2799 w 10000"/>
                <a:gd name="connsiteY15-602" fmla="*/ 106 h 10000"/>
                <a:gd name="connsiteX16-603" fmla="*/ 3265 w 10000"/>
                <a:gd name="connsiteY16-604" fmla="*/ 212 h 10000"/>
                <a:gd name="connsiteX17-605" fmla="*/ 3732 w 10000"/>
                <a:gd name="connsiteY17-606" fmla="*/ 317 h 10000"/>
                <a:gd name="connsiteX18-607" fmla="*/ 3965 w 10000"/>
                <a:gd name="connsiteY18-608" fmla="*/ 423 h 10000"/>
                <a:gd name="connsiteX19-609" fmla="*/ 3965 w 10000"/>
                <a:gd name="connsiteY19-610" fmla="*/ 529 h 10000"/>
                <a:gd name="connsiteX20-611" fmla="*/ 3965 w 10000"/>
                <a:gd name="connsiteY20-612" fmla="*/ 741 h 10000"/>
                <a:gd name="connsiteX21-613" fmla="*/ 3732 w 10000"/>
                <a:gd name="connsiteY21-614" fmla="*/ 1058 h 10000"/>
                <a:gd name="connsiteX22-615" fmla="*/ 3732 w 10000"/>
                <a:gd name="connsiteY22-616" fmla="*/ 1058 h 10000"/>
                <a:gd name="connsiteX23-617" fmla="*/ 3732 w 10000"/>
                <a:gd name="connsiteY23-618" fmla="*/ 1164 h 10000"/>
                <a:gd name="connsiteX24-619" fmla="*/ 3499 w 10000"/>
                <a:gd name="connsiteY24-620" fmla="*/ 1362 h 10000"/>
                <a:gd name="connsiteX25-621" fmla="*/ 3499 w 10000"/>
                <a:gd name="connsiteY25-622" fmla="*/ 1468 h 10000"/>
                <a:gd name="connsiteX26-623" fmla="*/ 3499 w 10000"/>
                <a:gd name="connsiteY26-624" fmla="*/ 1680 h 10000"/>
                <a:gd name="connsiteX27-625" fmla="*/ 3265 w 10000"/>
                <a:gd name="connsiteY27-626" fmla="*/ 1892 h 10000"/>
                <a:gd name="connsiteX28-627" fmla="*/ 3265 w 10000"/>
                <a:gd name="connsiteY28-628" fmla="*/ 2103 h 10000"/>
                <a:gd name="connsiteX29-629" fmla="*/ 3032 w 10000"/>
                <a:gd name="connsiteY29-630" fmla="*/ 2421 h 10000"/>
                <a:gd name="connsiteX30-631" fmla="*/ 2566 w 10000"/>
                <a:gd name="connsiteY30-632" fmla="*/ 3690 h 10000"/>
                <a:gd name="connsiteX31-633" fmla="*/ 1633 w 10000"/>
                <a:gd name="connsiteY31-634" fmla="*/ 4735 h 10000"/>
                <a:gd name="connsiteX32-635" fmla="*/ 1633 w 10000"/>
                <a:gd name="connsiteY32-636" fmla="*/ 5053 h 10000"/>
                <a:gd name="connsiteX33-637" fmla="*/ 1399 w 10000"/>
                <a:gd name="connsiteY33-638" fmla="*/ 5265 h 10000"/>
                <a:gd name="connsiteX34-639" fmla="*/ 1166 w 10000"/>
                <a:gd name="connsiteY34-640" fmla="*/ 5476 h 10000"/>
                <a:gd name="connsiteX35-641" fmla="*/ 1166 w 10000"/>
                <a:gd name="connsiteY35-642" fmla="*/ 5688 h 10000"/>
                <a:gd name="connsiteX36-643" fmla="*/ 933 w 10000"/>
                <a:gd name="connsiteY36-644" fmla="*/ 5794 h 10000"/>
                <a:gd name="connsiteX37-645" fmla="*/ 933 w 10000"/>
                <a:gd name="connsiteY37-646" fmla="*/ 5899 h 10000"/>
                <a:gd name="connsiteX38-647" fmla="*/ 933 w 10000"/>
                <a:gd name="connsiteY38-648" fmla="*/ 6005 h 10000"/>
                <a:gd name="connsiteX39-649" fmla="*/ 933 w 10000"/>
                <a:gd name="connsiteY39-650" fmla="*/ 6005 h 10000"/>
                <a:gd name="connsiteX40-651" fmla="*/ 933 w 10000"/>
                <a:gd name="connsiteY40-652" fmla="*/ 6111 h 10000"/>
                <a:gd name="connsiteX41-653" fmla="*/ 1166 w 10000"/>
                <a:gd name="connsiteY41-654" fmla="*/ 6217 h 10000"/>
                <a:gd name="connsiteX42-655" fmla="*/ 1633 w 10000"/>
                <a:gd name="connsiteY42-656" fmla="*/ 6310 h 10000"/>
                <a:gd name="connsiteX43-657" fmla="*/ 1866 w 10000"/>
                <a:gd name="connsiteY43-658" fmla="*/ 6415 h 10000"/>
                <a:gd name="connsiteX44-659" fmla="*/ 2566 w 10000"/>
                <a:gd name="connsiteY44-660" fmla="*/ 6521 h 10000"/>
                <a:gd name="connsiteX45-661" fmla="*/ 3265 w 10000"/>
                <a:gd name="connsiteY45-662" fmla="*/ 6733 h 10000"/>
                <a:gd name="connsiteX46-663" fmla="*/ 3965 w 10000"/>
                <a:gd name="connsiteY46-664" fmla="*/ 6944 h 10000"/>
                <a:gd name="connsiteX47-665" fmla="*/ 4898 w 10000"/>
                <a:gd name="connsiteY47-666" fmla="*/ 7262 h 10000"/>
                <a:gd name="connsiteX48-667" fmla="*/ 5831 w 10000"/>
                <a:gd name="connsiteY48-668" fmla="*/ 7474 h 10000"/>
                <a:gd name="connsiteX49-669" fmla="*/ 6764 w 10000"/>
                <a:gd name="connsiteY49-670" fmla="*/ 7685 h 10000"/>
                <a:gd name="connsiteX50-671" fmla="*/ 7464 w 10000"/>
                <a:gd name="connsiteY50-672" fmla="*/ 7897 h 10000"/>
                <a:gd name="connsiteX51-673" fmla="*/ 8163 w 10000"/>
                <a:gd name="connsiteY51-674" fmla="*/ 8108 h 10000"/>
                <a:gd name="connsiteX52-675" fmla="*/ 8630 w 10000"/>
                <a:gd name="connsiteY52-676" fmla="*/ 8320 h 10000"/>
                <a:gd name="connsiteX53-677" fmla="*/ 9096 w 10000"/>
                <a:gd name="connsiteY53-678" fmla="*/ 8426 h 10000"/>
                <a:gd name="connsiteX54-679" fmla="*/ 9329 w 10000"/>
                <a:gd name="connsiteY54-680" fmla="*/ 8638 h 10000"/>
                <a:gd name="connsiteX55-681" fmla="*/ 9534 w 10000"/>
                <a:gd name="connsiteY55-682" fmla="*/ 8743 h 10000"/>
                <a:gd name="connsiteX56-683" fmla="*/ 9767 w 10000"/>
                <a:gd name="connsiteY56-684" fmla="*/ 8942 h 10000"/>
                <a:gd name="connsiteX57-685" fmla="*/ 10000 w 10000"/>
                <a:gd name="connsiteY57-686" fmla="*/ 9153 h 10000"/>
                <a:gd name="connsiteX58-687" fmla="*/ 10000 w 10000"/>
                <a:gd name="connsiteY58-688" fmla="*/ 9365 h 10000"/>
                <a:gd name="connsiteX59-689" fmla="*/ 10000 w 10000"/>
                <a:gd name="connsiteY59-690" fmla="*/ 9577 h 10000"/>
                <a:gd name="connsiteX60-691" fmla="*/ 9767 w 10000"/>
                <a:gd name="connsiteY60-692" fmla="*/ 9788 h 10000"/>
                <a:gd name="connsiteX61-693" fmla="*/ 9767 w 10000"/>
                <a:gd name="connsiteY61-694" fmla="*/ 9894 h 10000"/>
                <a:gd name="connsiteX62-695" fmla="*/ 9767 w 10000"/>
                <a:gd name="connsiteY62-696" fmla="*/ 10000 h 10000"/>
                <a:gd name="connsiteX63-697" fmla="*/ 9767 w 10000"/>
                <a:gd name="connsiteY63-698" fmla="*/ 10000 h 10000"/>
                <a:gd name="connsiteX64-699" fmla="*/ 9534 w 10000"/>
                <a:gd name="connsiteY64-700" fmla="*/ 10000 h 10000"/>
                <a:gd name="connsiteX65-701" fmla="*/ 9534 w 10000"/>
                <a:gd name="connsiteY65-702" fmla="*/ 9894 h 10000"/>
                <a:gd name="connsiteX66-703" fmla="*/ 9329 w 10000"/>
                <a:gd name="connsiteY66-704" fmla="*/ 9894 h 10000"/>
                <a:gd name="connsiteX67-705" fmla="*/ 9096 w 10000"/>
                <a:gd name="connsiteY67-706" fmla="*/ 9788 h 10000"/>
                <a:gd name="connsiteX68-707" fmla="*/ 8630 w 10000"/>
                <a:gd name="connsiteY68-708" fmla="*/ 9577 h 10000"/>
                <a:gd name="connsiteX69-709" fmla="*/ 8397 w 10000"/>
                <a:gd name="connsiteY69-710" fmla="*/ 9471 h 10000"/>
                <a:gd name="connsiteX70-711" fmla="*/ 7930 w 10000"/>
                <a:gd name="connsiteY70-712" fmla="*/ 9259 h 10000"/>
                <a:gd name="connsiteX71-713" fmla="*/ 7464 w 10000"/>
                <a:gd name="connsiteY71-714" fmla="*/ 9048 h 10000"/>
                <a:gd name="connsiteX72-715" fmla="*/ 6297 w 10000"/>
                <a:gd name="connsiteY72-716" fmla="*/ 8532 h 10000"/>
                <a:gd name="connsiteX73-717" fmla="*/ 5131 w 10000"/>
                <a:gd name="connsiteY73-718" fmla="*/ 8108 h 10000"/>
                <a:gd name="connsiteX74-719" fmla="*/ 3965 w 10000"/>
                <a:gd name="connsiteY74-720" fmla="*/ 7685 h 10000"/>
                <a:gd name="connsiteX75-721" fmla="*/ 2799 w 10000"/>
                <a:gd name="connsiteY75-722" fmla="*/ 7262 h 10000"/>
                <a:gd name="connsiteX76-723" fmla="*/ 2099 w 10000"/>
                <a:gd name="connsiteY76-724" fmla="*/ 7050 h 10000"/>
                <a:gd name="connsiteX77-725" fmla="*/ 1633 w 10000"/>
                <a:gd name="connsiteY77-726" fmla="*/ 6839 h 10000"/>
                <a:gd name="connsiteX78-727" fmla="*/ 1166 w 10000"/>
                <a:gd name="connsiteY78-728" fmla="*/ 6733 h 10000"/>
                <a:gd name="connsiteX79-729" fmla="*/ 700 w 10000"/>
                <a:gd name="connsiteY79-730" fmla="*/ 6521 h 10000"/>
                <a:gd name="connsiteX80-731" fmla="*/ 466 w 10000"/>
                <a:gd name="connsiteY80-732" fmla="*/ 6415 h 10000"/>
                <a:gd name="connsiteX81-733" fmla="*/ 233 w 10000"/>
                <a:gd name="connsiteY81-734" fmla="*/ 6310 h 10000"/>
                <a:gd name="connsiteX82-735" fmla="*/ 0 w 10000"/>
                <a:gd name="connsiteY82-736" fmla="*/ 6310 h 10000"/>
                <a:gd name="connsiteX83-737" fmla="*/ 0 w 10000"/>
                <a:gd name="connsiteY83-738" fmla="*/ 6217 h 10000"/>
                <a:gd name="connsiteX84-739" fmla="*/ 0 w 10000"/>
                <a:gd name="connsiteY84-740" fmla="*/ 6217 h 10000"/>
                <a:gd name="connsiteX85-741" fmla="*/ 0 w 10000"/>
                <a:gd name="connsiteY85-742" fmla="*/ 6111 h 10000"/>
                <a:gd name="connsiteX86-743" fmla="*/ 0 w 10000"/>
                <a:gd name="connsiteY86-744" fmla="*/ 6005 h 10000"/>
                <a:gd name="connsiteX87-745" fmla="*/ 0 w 10000"/>
                <a:gd name="connsiteY87-746" fmla="*/ 5794 h 10000"/>
                <a:gd name="connsiteX88-747" fmla="*/ 233 w 10000"/>
                <a:gd name="connsiteY88-748" fmla="*/ 5476 h 10000"/>
                <a:gd name="connsiteX89-749" fmla="*/ 233 w 10000"/>
                <a:gd name="connsiteY89-750" fmla="*/ 5265 h 10000"/>
                <a:gd name="connsiteX90-751" fmla="*/ 466 w 10000"/>
                <a:gd name="connsiteY90-752" fmla="*/ 4841 h 10000"/>
                <a:gd name="connsiteX91-753" fmla="*/ 700 w 10000"/>
                <a:gd name="connsiteY91-754" fmla="*/ 4524 h 10000"/>
                <a:gd name="connsiteX92-755" fmla="*/ 700 w 10000"/>
                <a:gd name="connsiteY92-756" fmla="*/ 4524 h 10000"/>
                <a:gd name="connsiteX0-757" fmla="*/ 700 w 10000"/>
                <a:gd name="connsiteY0-758" fmla="*/ 4524 h 10000"/>
                <a:gd name="connsiteX1-759" fmla="*/ 1166 w 10000"/>
                <a:gd name="connsiteY1-760" fmla="*/ 3690 h 10000"/>
                <a:gd name="connsiteX2-761" fmla="*/ 1399 w 10000"/>
                <a:gd name="connsiteY2-762" fmla="*/ 2950 h 10000"/>
                <a:gd name="connsiteX3-763" fmla="*/ 1633 w 10000"/>
                <a:gd name="connsiteY3-764" fmla="*/ 2315 h 10000"/>
                <a:gd name="connsiteX4-765" fmla="*/ 1866 w 10000"/>
                <a:gd name="connsiteY4-766" fmla="*/ 1680 h 10000"/>
                <a:gd name="connsiteX5-767" fmla="*/ 1866 w 10000"/>
                <a:gd name="connsiteY5-768" fmla="*/ 1362 h 10000"/>
                <a:gd name="connsiteX6-769" fmla="*/ 2099 w 10000"/>
                <a:gd name="connsiteY6-770" fmla="*/ 1164 h 10000"/>
                <a:gd name="connsiteX7-771" fmla="*/ 2099 w 10000"/>
                <a:gd name="connsiteY7-772" fmla="*/ 952 h 10000"/>
                <a:gd name="connsiteX8-773" fmla="*/ 2099 w 10000"/>
                <a:gd name="connsiteY8-774" fmla="*/ 741 h 10000"/>
                <a:gd name="connsiteX9-775" fmla="*/ 2099 w 10000"/>
                <a:gd name="connsiteY9-776" fmla="*/ 635 h 10000"/>
                <a:gd name="connsiteX10-777" fmla="*/ 2099 w 10000"/>
                <a:gd name="connsiteY10-778" fmla="*/ 423 h 10000"/>
                <a:gd name="connsiteX11-779" fmla="*/ 1866 w 10000"/>
                <a:gd name="connsiteY11-780" fmla="*/ 423 h 10000"/>
                <a:gd name="connsiteX12-781" fmla="*/ 1866 w 10000"/>
                <a:gd name="connsiteY12-782" fmla="*/ 317 h 10000"/>
                <a:gd name="connsiteX13-783" fmla="*/ 2332 w 10000"/>
                <a:gd name="connsiteY13-784" fmla="*/ 0 h 10000"/>
                <a:gd name="connsiteX14-785" fmla="*/ 2799 w 10000"/>
                <a:gd name="connsiteY14-786" fmla="*/ 106 h 10000"/>
                <a:gd name="connsiteX15-787" fmla="*/ 3265 w 10000"/>
                <a:gd name="connsiteY15-788" fmla="*/ 212 h 10000"/>
                <a:gd name="connsiteX16-789" fmla="*/ 3732 w 10000"/>
                <a:gd name="connsiteY16-790" fmla="*/ 317 h 10000"/>
                <a:gd name="connsiteX17-791" fmla="*/ 3965 w 10000"/>
                <a:gd name="connsiteY17-792" fmla="*/ 423 h 10000"/>
                <a:gd name="connsiteX18-793" fmla="*/ 3965 w 10000"/>
                <a:gd name="connsiteY18-794" fmla="*/ 529 h 10000"/>
                <a:gd name="connsiteX19-795" fmla="*/ 3965 w 10000"/>
                <a:gd name="connsiteY19-796" fmla="*/ 741 h 10000"/>
                <a:gd name="connsiteX20-797" fmla="*/ 3732 w 10000"/>
                <a:gd name="connsiteY20-798" fmla="*/ 1058 h 10000"/>
                <a:gd name="connsiteX21-799" fmla="*/ 3732 w 10000"/>
                <a:gd name="connsiteY21-800" fmla="*/ 1058 h 10000"/>
                <a:gd name="connsiteX22-801" fmla="*/ 3732 w 10000"/>
                <a:gd name="connsiteY22-802" fmla="*/ 1164 h 10000"/>
                <a:gd name="connsiteX23-803" fmla="*/ 3499 w 10000"/>
                <a:gd name="connsiteY23-804" fmla="*/ 1362 h 10000"/>
                <a:gd name="connsiteX24-805" fmla="*/ 3499 w 10000"/>
                <a:gd name="connsiteY24-806" fmla="*/ 1468 h 10000"/>
                <a:gd name="connsiteX25-807" fmla="*/ 3499 w 10000"/>
                <a:gd name="connsiteY25-808" fmla="*/ 1680 h 10000"/>
                <a:gd name="connsiteX26-809" fmla="*/ 3265 w 10000"/>
                <a:gd name="connsiteY26-810" fmla="*/ 1892 h 10000"/>
                <a:gd name="connsiteX27-811" fmla="*/ 3265 w 10000"/>
                <a:gd name="connsiteY27-812" fmla="*/ 2103 h 10000"/>
                <a:gd name="connsiteX28-813" fmla="*/ 3032 w 10000"/>
                <a:gd name="connsiteY28-814" fmla="*/ 2421 h 10000"/>
                <a:gd name="connsiteX29-815" fmla="*/ 2566 w 10000"/>
                <a:gd name="connsiteY29-816" fmla="*/ 3690 h 10000"/>
                <a:gd name="connsiteX30-817" fmla="*/ 1633 w 10000"/>
                <a:gd name="connsiteY30-818" fmla="*/ 4735 h 10000"/>
                <a:gd name="connsiteX31-819" fmla="*/ 1633 w 10000"/>
                <a:gd name="connsiteY31-820" fmla="*/ 5053 h 10000"/>
                <a:gd name="connsiteX32-821" fmla="*/ 1399 w 10000"/>
                <a:gd name="connsiteY32-822" fmla="*/ 5265 h 10000"/>
                <a:gd name="connsiteX33-823" fmla="*/ 1166 w 10000"/>
                <a:gd name="connsiteY33-824" fmla="*/ 5476 h 10000"/>
                <a:gd name="connsiteX34-825" fmla="*/ 1166 w 10000"/>
                <a:gd name="connsiteY34-826" fmla="*/ 5688 h 10000"/>
                <a:gd name="connsiteX35-827" fmla="*/ 933 w 10000"/>
                <a:gd name="connsiteY35-828" fmla="*/ 5794 h 10000"/>
                <a:gd name="connsiteX36-829" fmla="*/ 933 w 10000"/>
                <a:gd name="connsiteY36-830" fmla="*/ 5899 h 10000"/>
                <a:gd name="connsiteX37-831" fmla="*/ 933 w 10000"/>
                <a:gd name="connsiteY37-832" fmla="*/ 6005 h 10000"/>
                <a:gd name="connsiteX38-833" fmla="*/ 933 w 10000"/>
                <a:gd name="connsiteY38-834" fmla="*/ 6005 h 10000"/>
                <a:gd name="connsiteX39-835" fmla="*/ 933 w 10000"/>
                <a:gd name="connsiteY39-836" fmla="*/ 6111 h 10000"/>
                <a:gd name="connsiteX40-837" fmla="*/ 1166 w 10000"/>
                <a:gd name="connsiteY40-838" fmla="*/ 6217 h 10000"/>
                <a:gd name="connsiteX41-839" fmla="*/ 1633 w 10000"/>
                <a:gd name="connsiteY41-840" fmla="*/ 6310 h 10000"/>
                <a:gd name="connsiteX42-841" fmla="*/ 1866 w 10000"/>
                <a:gd name="connsiteY42-842" fmla="*/ 6415 h 10000"/>
                <a:gd name="connsiteX43-843" fmla="*/ 2566 w 10000"/>
                <a:gd name="connsiteY43-844" fmla="*/ 6521 h 10000"/>
                <a:gd name="connsiteX44-845" fmla="*/ 3265 w 10000"/>
                <a:gd name="connsiteY44-846" fmla="*/ 6733 h 10000"/>
                <a:gd name="connsiteX45-847" fmla="*/ 3965 w 10000"/>
                <a:gd name="connsiteY45-848" fmla="*/ 6944 h 10000"/>
                <a:gd name="connsiteX46-849" fmla="*/ 4898 w 10000"/>
                <a:gd name="connsiteY46-850" fmla="*/ 7262 h 10000"/>
                <a:gd name="connsiteX47-851" fmla="*/ 5831 w 10000"/>
                <a:gd name="connsiteY47-852" fmla="*/ 7474 h 10000"/>
                <a:gd name="connsiteX48-853" fmla="*/ 6764 w 10000"/>
                <a:gd name="connsiteY48-854" fmla="*/ 7685 h 10000"/>
                <a:gd name="connsiteX49-855" fmla="*/ 7464 w 10000"/>
                <a:gd name="connsiteY49-856" fmla="*/ 7897 h 10000"/>
                <a:gd name="connsiteX50-857" fmla="*/ 8163 w 10000"/>
                <a:gd name="connsiteY50-858" fmla="*/ 8108 h 10000"/>
                <a:gd name="connsiteX51-859" fmla="*/ 8630 w 10000"/>
                <a:gd name="connsiteY51-860" fmla="*/ 8320 h 10000"/>
                <a:gd name="connsiteX52-861" fmla="*/ 9096 w 10000"/>
                <a:gd name="connsiteY52-862" fmla="*/ 8426 h 10000"/>
                <a:gd name="connsiteX53-863" fmla="*/ 9329 w 10000"/>
                <a:gd name="connsiteY53-864" fmla="*/ 8638 h 10000"/>
                <a:gd name="connsiteX54-865" fmla="*/ 9534 w 10000"/>
                <a:gd name="connsiteY54-866" fmla="*/ 8743 h 10000"/>
                <a:gd name="connsiteX55-867" fmla="*/ 9767 w 10000"/>
                <a:gd name="connsiteY55-868" fmla="*/ 8942 h 10000"/>
                <a:gd name="connsiteX56-869" fmla="*/ 10000 w 10000"/>
                <a:gd name="connsiteY56-870" fmla="*/ 9153 h 10000"/>
                <a:gd name="connsiteX57-871" fmla="*/ 10000 w 10000"/>
                <a:gd name="connsiteY57-872" fmla="*/ 9365 h 10000"/>
                <a:gd name="connsiteX58-873" fmla="*/ 10000 w 10000"/>
                <a:gd name="connsiteY58-874" fmla="*/ 9577 h 10000"/>
                <a:gd name="connsiteX59-875" fmla="*/ 9767 w 10000"/>
                <a:gd name="connsiteY59-876" fmla="*/ 9788 h 10000"/>
                <a:gd name="connsiteX60-877" fmla="*/ 9767 w 10000"/>
                <a:gd name="connsiteY60-878" fmla="*/ 9894 h 10000"/>
                <a:gd name="connsiteX61-879" fmla="*/ 9767 w 10000"/>
                <a:gd name="connsiteY61-880" fmla="*/ 10000 h 10000"/>
                <a:gd name="connsiteX62-881" fmla="*/ 9767 w 10000"/>
                <a:gd name="connsiteY62-882" fmla="*/ 10000 h 10000"/>
                <a:gd name="connsiteX63-883" fmla="*/ 9534 w 10000"/>
                <a:gd name="connsiteY63-884" fmla="*/ 10000 h 10000"/>
                <a:gd name="connsiteX64-885" fmla="*/ 9534 w 10000"/>
                <a:gd name="connsiteY64-886" fmla="*/ 9894 h 10000"/>
                <a:gd name="connsiteX65-887" fmla="*/ 9329 w 10000"/>
                <a:gd name="connsiteY65-888" fmla="*/ 9894 h 10000"/>
                <a:gd name="connsiteX66-889" fmla="*/ 9096 w 10000"/>
                <a:gd name="connsiteY66-890" fmla="*/ 9788 h 10000"/>
                <a:gd name="connsiteX67-891" fmla="*/ 8630 w 10000"/>
                <a:gd name="connsiteY67-892" fmla="*/ 9577 h 10000"/>
                <a:gd name="connsiteX68-893" fmla="*/ 8397 w 10000"/>
                <a:gd name="connsiteY68-894" fmla="*/ 9471 h 10000"/>
                <a:gd name="connsiteX69-895" fmla="*/ 7930 w 10000"/>
                <a:gd name="connsiteY69-896" fmla="*/ 9259 h 10000"/>
                <a:gd name="connsiteX70-897" fmla="*/ 7464 w 10000"/>
                <a:gd name="connsiteY70-898" fmla="*/ 9048 h 10000"/>
                <a:gd name="connsiteX71-899" fmla="*/ 6297 w 10000"/>
                <a:gd name="connsiteY71-900" fmla="*/ 8532 h 10000"/>
                <a:gd name="connsiteX72-901" fmla="*/ 5131 w 10000"/>
                <a:gd name="connsiteY72-902" fmla="*/ 8108 h 10000"/>
                <a:gd name="connsiteX73-903" fmla="*/ 3965 w 10000"/>
                <a:gd name="connsiteY73-904" fmla="*/ 7685 h 10000"/>
                <a:gd name="connsiteX74-905" fmla="*/ 2799 w 10000"/>
                <a:gd name="connsiteY74-906" fmla="*/ 7262 h 10000"/>
                <a:gd name="connsiteX75-907" fmla="*/ 2099 w 10000"/>
                <a:gd name="connsiteY75-908" fmla="*/ 7050 h 10000"/>
                <a:gd name="connsiteX76-909" fmla="*/ 1633 w 10000"/>
                <a:gd name="connsiteY76-910" fmla="*/ 6839 h 10000"/>
                <a:gd name="connsiteX77-911" fmla="*/ 1166 w 10000"/>
                <a:gd name="connsiteY77-912" fmla="*/ 6733 h 10000"/>
                <a:gd name="connsiteX78-913" fmla="*/ 700 w 10000"/>
                <a:gd name="connsiteY78-914" fmla="*/ 6521 h 10000"/>
                <a:gd name="connsiteX79-915" fmla="*/ 466 w 10000"/>
                <a:gd name="connsiteY79-916" fmla="*/ 6415 h 10000"/>
                <a:gd name="connsiteX80-917" fmla="*/ 233 w 10000"/>
                <a:gd name="connsiteY80-918" fmla="*/ 6310 h 10000"/>
                <a:gd name="connsiteX81-919" fmla="*/ 0 w 10000"/>
                <a:gd name="connsiteY81-920" fmla="*/ 6310 h 10000"/>
                <a:gd name="connsiteX82-921" fmla="*/ 0 w 10000"/>
                <a:gd name="connsiteY82-922" fmla="*/ 6217 h 10000"/>
                <a:gd name="connsiteX83-923" fmla="*/ 0 w 10000"/>
                <a:gd name="connsiteY83-924" fmla="*/ 6217 h 10000"/>
                <a:gd name="connsiteX84-925" fmla="*/ 0 w 10000"/>
                <a:gd name="connsiteY84-926" fmla="*/ 6111 h 10000"/>
                <a:gd name="connsiteX85-927" fmla="*/ 0 w 10000"/>
                <a:gd name="connsiteY85-928" fmla="*/ 6005 h 10000"/>
                <a:gd name="connsiteX86-929" fmla="*/ 0 w 10000"/>
                <a:gd name="connsiteY86-930" fmla="*/ 5794 h 10000"/>
                <a:gd name="connsiteX87-931" fmla="*/ 233 w 10000"/>
                <a:gd name="connsiteY87-932" fmla="*/ 5476 h 10000"/>
                <a:gd name="connsiteX88-933" fmla="*/ 233 w 10000"/>
                <a:gd name="connsiteY88-934" fmla="*/ 5265 h 10000"/>
                <a:gd name="connsiteX89-935" fmla="*/ 466 w 10000"/>
                <a:gd name="connsiteY89-936" fmla="*/ 4841 h 10000"/>
                <a:gd name="connsiteX90-937" fmla="*/ 700 w 10000"/>
                <a:gd name="connsiteY90-938" fmla="*/ 4524 h 10000"/>
                <a:gd name="connsiteX91-939" fmla="*/ 700 w 10000"/>
                <a:gd name="connsiteY91-940" fmla="*/ 4524 h 10000"/>
                <a:gd name="connsiteX0-941" fmla="*/ 700 w 10000"/>
                <a:gd name="connsiteY0-942" fmla="*/ 4524 h 10000"/>
                <a:gd name="connsiteX1-943" fmla="*/ 1166 w 10000"/>
                <a:gd name="connsiteY1-944" fmla="*/ 3690 h 10000"/>
                <a:gd name="connsiteX2-945" fmla="*/ 1399 w 10000"/>
                <a:gd name="connsiteY2-946" fmla="*/ 2950 h 10000"/>
                <a:gd name="connsiteX3-947" fmla="*/ 1633 w 10000"/>
                <a:gd name="connsiteY3-948" fmla="*/ 2315 h 10000"/>
                <a:gd name="connsiteX4-949" fmla="*/ 1866 w 10000"/>
                <a:gd name="connsiteY4-950" fmla="*/ 1680 h 10000"/>
                <a:gd name="connsiteX5-951" fmla="*/ 1866 w 10000"/>
                <a:gd name="connsiteY5-952" fmla="*/ 1362 h 10000"/>
                <a:gd name="connsiteX6-953" fmla="*/ 2099 w 10000"/>
                <a:gd name="connsiteY6-954" fmla="*/ 1164 h 10000"/>
                <a:gd name="connsiteX7-955" fmla="*/ 2099 w 10000"/>
                <a:gd name="connsiteY7-956" fmla="*/ 952 h 10000"/>
                <a:gd name="connsiteX8-957" fmla="*/ 2099 w 10000"/>
                <a:gd name="connsiteY8-958" fmla="*/ 741 h 10000"/>
                <a:gd name="connsiteX9-959" fmla="*/ 2099 w 10000"/>
                <a:gd name="connsiteY9-960" fmla="*/ 635 h 10000"/>
                <a:gd name="connsiteX10-961" fmla="*/ 2099 w 10000"/>
                <a:gd name="connsiteY10-962" fmla="*/ 423 h 10000"/>
                <a:gd name="connsiteX11-963" fmla="*/ 1866 w 10000"/>
                <a:gd name="connsiteY11-964" fmla="*/ 423 h 10000"/>
                <a:gd name="connsiteX12-965" fmla="*/ 2332 w 10000"/>
                <a:gd name="connsiteY12-966" fmla="*/ 0 h 10000"/>
                <a:gd name="connsiteX13-967" fmla="*/ 2799 w 10000"/>
                <a:gd name="connsiteY13-968" fmla="*/ 106 h 10000"/>
                <a:gd name="connsiteX14-969" fmla="*/ 3265 w 10000"/>
                <a:gd name="connsiteY14-970" fmla="*/ 212 h 10000"/>
                <a:gd name="connsiteX15-971" fmla="*/ 3732 w 10000"/>
                <a:gd name="connsiteY15-972" fmla="*/ 317 h 10000"/>
                <a:gd name="connsiteX16-973" fmla="*/ 3965 w 10000"/>
                <a:gd name="connsiteY16-974" fmla="*/ 423 h 10000"/>
                <a:gd name="connsiteX17-975" fmla="*/ 3965 w 10000"/>
                <a:gd name="connsiteY17-976" fmla="*/ 529 h 10000"/>
                <a:gd name="connsiteX18-977" fmla="*/ 3965 w 10000"/>
                <a:gd name="connsiteY18-978" fmla="*/ 741 h 10000"/>
                <a:gd name="connsiteX19-979" fmla="*/ 3732 w 10000"/>
                <a:gd name="connsiteY19-980" fmla="*/ 1058 h 10000"/>
                <a:gd name="connsiteX20-981" fmla="*/ 3732 w 10000"/>
                <a:gd name="connsiteY20-982" fmla="*/ 1058 h 10000"/>
                <a:gd name="connsiteX21-983" fmla="*/ 3732 w 10000"/>
                <a:gd name="connsiteY21-984" fmla="*/ 1164 h 10000"/>
                <a:gd name="connsiteX22-985" fmla="*/ 3499 w 10000"/>
                <a:gd name="connsiteY22-986" fmla="*/ 1362 h 10000"/>
                <a:gd name="connsiteX23-987" fmla="*/ 3499 w 10000"/>
                <a:gd name="connsiteY23-988" fmla="*/ 1468 h 10000"/>
                <a:gd name="connsiteX24-989" fmla="*/ 3499 w 10000"/>
                <a:gd name="connsiteY24-990" fmla="*/ 1680 h 10000"/>
                <a:gd name="connsiteX25-991" fmla="*/ 3265 w 10000"/>
                <a:gd name="connsiteY25-992" fmla="*/ 1892 h 10000"/>
                <a:gd name="connsiteX26-993" fmla="*/ 3265 w 10000"/>
                <a:gd name="connsiteY26-994" fmla="*/ 2103 h 10000"/>
                <a:gd name="connsiteX27-995" fmla="*/ 3032 w 10000"/>
                <a:gd name="connsiteY27-996" fmla="*/ 2421 h 10000"/>
                <a:gd name="connsiteX28-997" fmla="*/ 2566 w 10000"/>
                <a:gd name="connsiteY28-998" fmla="*/ 3690 h 10000"/>
                <a:gd name="connsiteX29-999" fmla="*/ 1633 w 10000"/>
                <a:gd name="connsiteY29-1000" fmla="*/ 4735 h 10000"/>
                <a:gd name="connsiteX30-1001" fmla="*/ 1633 w 10000"/>
                <a:gd name="connsiteY30-1002" fmla="*/ 5053 h 10000"/>
                <a:gd name="connsiteX31-1003" fmla="*/ 1399 w 10000"/>
                <a:gd name="connsiteY31-1004" fmla="*/ 5265 h 10000"/>
                <a:gd name="connsiteX32-1005" fmla="*/ 1166 w 10000"/>
                <a:gd name="connsiteY32-1006" fmla="*/ 5476 h 10000"/>
                <a:gd name="connsiteX33-1007" fmla="*/ 1166 w 10000"/>
                <a:gd name="connsiteY33-1008" fmla="*/ 5688 h 10000"/>
                <a:gd name="connsiteX34-1009" fmla="*/ 933 w 10000"/>
                <a:gd name="connsiteY34-1010" fmla="*/ 5794 h 10000"/>
                <a:gd name="connsiteX35-1011" fmla="*/ 933 w 10000"/>
                <a:gd name="connsiteY35-1012" fmla="*/ 5899 h 10000"/>
                <a:gd name="connsiteX36-1013" fmla="*/ 933 w 10000"/>
                <a:gd name="connsiteY36-1014" fmla="*/ 6005 h 10000"/>
                <a:gd name="connsiteX37-1015" fmla="*/ 933 w 10000"/>
                <a:gd name="connsiteY37-1016" fmla="*/ 6005 h 10000"/>
                <a:gd name="connsiteX38-1017" fmla="*/ 933 w 10000"/>
                <a:gd name="connsiteY38-1018" fmla="*/ 6111 h 10000"/>
                <a:gd name="connsiteX39-1019" fmla="*/ 1166 w 10000"/>
                <a:gd name="connsiteY39-1020" fmla="*/ 6217 h 10000"/>
                <a:gd name="connsiteX40-1021" fmla="*/ 1633 w 10000"/>
                <a:gd name="connsiteY40-1022" fmla="*/ 6310 h 10000"/>
                <a:gd name="connsiteX41-1023" fmla="*/ 1866 w 10000"/>
                <a:gd name="connsiteY41-1024" fmla="*/ 6415 h 10000"/>
                <a:gd name="connsiteX42-1025" fmla="*/ 2566 w 10000"/>
                <a:gd name="connsiteY42-1026" fmla="*/ 6521 h 10000"/>
                <a:gd name="connsiteX43-1027" fmla="*/ 3265 w 10000"/>
                <a:gd name="connsiteY43-1028" fmla="*/ 6733 h 10000"/>
                <a:gd name="connsiteX44-1029" fmla="*/ 3965 w 10000"/>
                <a:gd name="connsiteY44-1030" fmla="*/ 6944 h 10000"/>
                <a:gd name="connsiteX45-1031" fmla="*/ 4898 w 10000"/>
                <a:gd name="connsiteY45-1032" fmla="*/ 7262 h 10000"/>
                <a:gd name="connsiteX46-1033" fmla="*/ 5831 w 10000"/>
                <a:gd name="connsiteY46-1034" fmla="*/ 7474 h 10000"/>
                <a:gd name="connsiteX47-1035" fmla="*/ 6764 w 10000"/>
                <a:gd name="connsiteY47-1036" fmla="*/ 7685 h 10000"/>
                <a:gd name="connsiteX48-1037" fmla="*/ 7464 w 10000"/>
                <a:gd name="connsiteY48-1038" fmla="*/ 7897 h 10000"/>
                <a:gd name="connsiteX49-1039" fmla="*/ 8163 w 10000"/>
                <a:gd name="connsiteY49-1040" fmla="*/ 8108 h 10000"/>
                <a:gd name="connsiteX50-1041" fmla="*/ 8630 w 10000"/>
                <a:gd name="connsiteY50-1042" fmla="*/ 8320 h 10000"/>
                <a:gd name="connsiteX51-1043" fmla="*/ 9096 w 10000"/>
                <a:gd name="connsiteY51-1044" fmla="*/ 8426 h 10000"/>
                <a:gd name="connsiteX52-1045" fmla="*/ 9329 w 10000"/>
                <a:gd name="connsiteY52-1046" fmla="*/ 8638 h 10000"/>
                <a:gd name="connsiteX53-1047" fmla="*/ 9534 w 10000"/>
                <a:gd name="connsiteY53-1048" fmla="*/ 8743 h 10000"/>
                <a:gd name="connsiteX54-1049" fmla="*/ 9767 w 10000"/>
                <a:gd name="connsiteY54-1050" fmla="*/ 8942 h 10000"/>
                <a:gd name="connsiteX55-1051" fmla="*/ 10000 w 10000"/>
                <a:gd name="connsiteY55-1052" fmla="*/ 9153 h 10000"/>
                <a:gd name="connsiteX56-1053" fmla="*/ 10000 w 10000"/>
                <a:gd name="connsiteY56-1054" fmla="*/ 9365 h 10000"/>
                <a:gd name="connsiteX57-1055" fmla="*/ 10000 w 10000"/>
                <a:gd name="connsiteY57-1056" fmla="*/ 9577 h 10000"/>
                <a:gd name="connsiteX58-1057" fmla="*/ 9767 w 10000"/>
                <a:gd name="connsiteY58-1058" fmla="*/ 9788 h 10000"/>
                <a:gd name="connsiteX59-1059" fmla="*/ 9767 w 10000"/>
                <a:gd name="connsiteY59-1060" fmla="*/ 9894 h 10000"/>
                <a:gd name="connsiteX60-1061" fmla="*/ 9767 w 10000"/>
                <a:gd name="connsiteY60-1062" fmla="*/ 10000 h 10000"/>
                <a:gd name="connsiteX61-1063" fmla="*/ 9767 w 10000"/>
                <a:gd name="connsiteY61-1064" fmla="*/ 10000 h 10000"/>
                <a:gd name="connsiteX62-1065" fmla="*/ 9534 w 10000"/>
                <a:gd name="connsiteY62-1066" fmla="*/ 10000 h 10000"/>
                <a:gd name="connsiteX63-1067" fmla="*/ 9534 w 10000"/>
                <a:gd name="connsiteY63-1068" fmla="*/ 9894 h 10000"/>
                <a:gd name="connsiteX64-1069" fmla="*/ 9329 w 10000"/>
                <a:gd name="connsiteY64-1070" fmla="*/ 9894 h 10000"/>
                <a:gd name="connsiteX65-1071" fmla="*/ 9096 w 10000"/>
                <a:gd name="connsiteY65-1072" fmla="*/ 9788 h 10000"/>
                <a:gd name="connsiteX66-1073" fmla="*/ 8630 w 10000"/>
                <a:gd name="connsiteY66-1074" fmla="*/ 9577 h 10000"/>
                <a:gd name="connsiteX67-1075" fmla="*/ 8397 w 10000"/>
                <a:gd name="connsiteY67-1076" fmla="*/ 9471 h 10000"/>
                <a:gd name="connsiteX68-1077" fmla="*/ 7930 w 10000"/>
                <a:gd name="connsiteY68-1078" fmla="*/ 9259 h 10000"/>
                <a:gd name="connsiteX69-1079" fmla="*/ 7464 w 10000"/>
                <a:gd name="connsiteY69-1080" fmla="*/ 9048 h 10000"/>
                <a:gd name="connsiteX70-1081" fmla="*/ 6297 w 10000"/>
                <a:gd name="connsiteY70-1082" fmla="*/ 8532 h 10000"/>
                <a:gd name="connsiteX71-1083" fmla="*/ 5131 w 10000"/>
                <a:gd name="connsiteY71-1084" fmla="*/ 8108 h 10000"/>
                <a:gd name="connsiteX72-1085" fmla="*/ 3965 w 10000"/>
                <a:gd name="connsiteY72-1086" fmla="*/ 7685 h 10000"/>
                <a:gd name="connsiteX73-1087" fmla="*/ 2799 w 10000"/>
                <a:gd name="connsiteY73-1088" fmla="*/ 7262 h 10000"/>
                <a:gd name="connsiteX74-1089" fmla="*/ 2099 w 10000"/>
                <a:gd name="connsiteY74-1090" fmla="*/ 7050 h 10000"/>
                <a:gd name="connsiteX75-1091" fmla="*/ 1633 w 10000"/>
                <a:gd name="connsiteY75-1092" fmla="*/ 6839 h 10000"/>
                <a:gd name="connsiteX76-1093" fmla="*/ 1166 w 10000"/>
                <a:gd name="connsiteY76-1094" fmla="*/ 6733 h 10000"/>
                <a:gd name="connsiteX77-1095" fmla="*/ 700 w 10000"/>
                <a:gd name="connsiteY77-1096" fmla="*/ 6521 h 10000"/>
                <a:gd name="connsiteX78-1097" fmla="*/ 466 w 10000"/>
                <a:gd name="connsiteY78-1098" fmla="*/ 6415 h 10000"/>
                <a:gd name="connsiteX79-1099" fmla="*/ 233 w 10000"/>
                <a:gd name="connsiteY79-1100" fmla="*/ 6310 h 10000"/>
                <a:gd name="connsiteX80-1101" fmla="*/ 0 w 10000"/>
                <a:gd name="connsiteY80-1102" fmla="*/ 6310 h 10000"/>
                <a:gd name="connsiteX81-1103" fmla="*/ 0 w 10000"/>
                <a:gd name="connsiteY81-1104" fmla="*/ 6217 h 10000"/>
                <a:gd name="connsiteX82-1105" fmla="*/ 0 w 10000"/>
                <a:gd name="connsiteY82-1106" fmla="*/ 6217 h 10000"/>
                <a:gd name="connsiteX83-1107" fmla="*/ 0 w 10000"/>
                <a:gd name="connsiteY83-1108" fmla="*/ 6111 h 10000"/>
                <a:gd name="connsiteX84-1109" fmla="*/ 0 w 10000"/>
                <a:gd name="connsiteY84-1110" fmla="*/ 6005 h 10000"/>
                <a:gd name="connsiteX85-1111" fmla="*/ 0 w 10000"/>
                <a:gd name="connsiteY85-1112" fmla="*/ 5794 h 10000"/>
                <a:gd name="connsiteX86-1113" fmla="*/ 233 w 10000"/>
                <a:gd name="connsiteY86-1114" fmla="*/ 5476 h 10000"/>
                <a:gd name="connsiteX87-1115" fmla="*/ 233 w 10000"/>
                <a:gd name="connsiteY87-1116" fmla="*/ 5265 h 10000"/>
                <a:gd name="connsiteX88-1117" fmla="*/ 466 w 10000"/>
                <a:gd name="connsiteY88-1118" fmla="*/ 4841 h 10000"/>
                <a:gd name="connsiteX89-1119" fmla="*/ 700 w 10000"/>
                <a:gd name="connsiteY89-1120" fmla="*/ 4524 h 10000"/>
                <a:gd name="connsiteX90-1121" fmla="*/ 700 w 10000"/>
                <a:gd name="connsiteY90-1122" fmla="*/ 4524 h 10000"/>
                <a:gd name="connsiteX0-1123" fmla="*/ 700 w 10000"/>
                <a:gd name="connsiteY0-1124" fmla="*/ 4524 h 10000"/>
                <a:gd name="connsiteX1-1125" fmla="*/ 1166 w 10000"/>
                <a:gd name="connsiteY1-1126" fmla="*/ 3690 h 10000"/>
                <a:gd name="connsiteX2-1127" fmla="*/ 1399 w 10000"/>
                <a:gd name="connsiteY2-1128" fmla="*/ 2950 h 10000"/>
                <a:gd name="connsiteX3-1129" fmla="*/ 1633 w 10000"/>
                <a:gd name="connsiteY3-1130" fmla="*/ 2315 h 10000"/>
                <a:gd name="connsiteX4-1131" fmla="*/ 1866 w 10000"/>
                <a:gd name="connsiteY4-1132" fmla="*/ 1680 h 10000"/>
                <a:gd name="connsiteX5-1133" fmla="*/ 1866 w 10000"/>
                <a:gd name="connsiteY5-1134" fmla="*/ 1362 h 10000"/>
                <a:gd name="connsiteX6-1135" fmla="*/ 2099 w 10000"/>
                <a:gd name="connsiteY6-1136" fmla="*/ 1164 h 10000"/>
                <a:gd name="connsiteX7-1137" fmla="*/ 2099 w 10000"/>
                <a:gd name="connsiteY7-1138" fmla="*/ 952 h 10000"/>
                <a:gd name="connsiteX8-1139" fmla="*/ 2099 w 10000"/>
                <a:gd name="connsiteY8-1140" fmla="*/ 741 h 10000"/>
                <a:gd name="connsiteX9-1141" fmla="*/ 2099 w 10000"/>
                <a:gd name="connsiteY9-1142" fmla="*/ 635 h 10000"/>
                <a:gd name="connsiteX10-1143" fmla="*/ 2099 w 10000"/>
                <a:gd name="connsiteY10-1144" fmla="*/ 423 h 10000"/>
                <a:gd name="connsiteX11-1145" fmla="*/ 2332 w 10000"/>
                <a:gd name="connsiteY11-1146" fmla="*/ 0 h 10000"/>
                <a:gd name="connsiteX12-1147" fmla="*/ 2799 w 10000"/>
                <a:gd name="connsiteY12-1148" fmla="*/ 106 h 10000"/>
                <a:gd name="connsiteX13-1149" fmla="*/ 3265 w 10000"/>
                <a:gd name="connsiteY13-1150" fmla="*/ 212 h 10000"/>
                <a:gd name="connsiteX14-1151" fmla="*/ 3732 w 10000"/>
                <a:gd name="connsiteY14-1152" fmla="*/ 317 h 10000"/>
                <a:gd name="connsiteX15-1153" fmla="*/ 3965 w 10000"/>
                <a:gd name="connsiteY15-1154" fmla="*/ 423 h 10000"/>
                <a:gd name="connsiteX16-1155" fmla="*/ 3965 w 10000"/>
                <a:gd name="connsiteY16-1156" fmla="*/ 529 h 10000"/>
                <a:gd name="connsiteX17-1157" fmla="*/ 3965 w 10000"/>
                <a:gd name="connsiteY17-1158" fmla="*/ 741 h 10000"/>
                <a:gd name="connsiteX18-1159" fmla="*/ 3732 w 10000"/>
                <a:gd name="connsiteY18-1160" fmla="*/ 1058 h 10000"/>
                <a:gd name="connsiteX19-1161" fmla="*/ 3732 w 10000"/>
                <a:gd name="connsiteY19-1162" fmla="*/ 1058 h 10000"/>
                <a:gd name="connsiteX20-1163" fmla="*/ 3732 w 10000"/>
                <a:gd name="connsiteY20-1164" fmla="*/ 1164 h 10000"/>
                <a:gd name="connsiteX21-1165" fmla="*/ 3499 w 10000"/>
                <a:gd name="connsiteY21-1166" fmla="*/ 1362 h 10000"/>
                <a:gd name="connsiteX22-1167" fmla="*/ 3499 w 10000"/>
                <a:gd name="connsiteY22-1168" fmla="*/ 1468 h 10000"/>
                <a:gd name="connsiteX23-1169" fmla="*/ 3499 w 10000"/>
                <a:gd name="connsiteY23-1170" fmla="*/ 1680 h 10000"/>
                <a:gd name="connsiteX24-1171" fmla="*/ 3265 w 10000"/>
                <a:gd name="connsiteY24-1172" fmla="*/ 1892 h 10000"/>
                <a:gd name="connsiteX25-1173" fmla="*/ 3265 w 10000"/>
                <a:gd name="connsiteY25-1174" fmla="*/ 2103 h 10000"/>
                <a:gd name="connsiteX26-1175" fmla="*/ 3032 w 10000"/>
                <a:gd name="connsiteY26-1176" fmla="*/ 2421 h 10000"/>
                <a:gd name="connsiteX27-1177" fmla="*/ 2566 w 10000"/>
                <a:gd name="connsiteY27-1178" fmla="*/ 3690 h 10000"/>
                <a:gd name="connsiteX28-1179" fmla="*/ 1633 w 10000"/>
                <a:gd name="connsiteY28-1180" fmla="*/ 4735 h 10000"/>
                <a:gd name="connsiteX29-1181" fmla="*/ 1633 w 10000"/>
                <a:gd name="connsiteY29-1182" fmla="*/ 5053 h 10000"/>
                <a:gd name="connsiteX30-1183" fmla="*/ 1399 w 10000"/>
                <a:gd name="connsiteY30-1184" fmla="*/ 5265 h 10000"/>
                <a:gd name="connsiteX31-1185" fmla="*/ 1166 w 10000"/>
                <a:gd name="connsiteY31-1186" fmla="*/ 5476 h 10000"/>
                <a:gd name="connsiteX32-1187" fmla="*/ 1166 w 10000"/>
                <a:gd name="connsiteY32-1188" fmla="*/ 5688 h 10000"/>
                <a:gd name="connsiteX33-1189" fmla="*/ 933 w 10000"/>
                <a:gd name="connsiteY33-1190" fmla="*/ 5794 h 10000"/>
                <a:gd name="connsiteX34-1191" fmla="*/ 933 w 10000"/>
                <a:gd name="connsiteY34-1192" fmla="*/ 5899 h 10000"/>
                <a:gd name="connsiteX35-1193" fmla="*/ 933 w 10000"/>
                <a:gd name="connsiteY35-1194" fmla="*/ 6005 h 10000"/>
                <a:gd name="connsiteX36-1195" fmla="*/ 933 w 10000"/>
                <a:gd name="connsiteY36-1196" fmla="*/ 6005 h 10000"/>
                <a:gd name="connsiteX37-1197" fmla="*/ 933 w 10000"/>
                <a:gd name="connsiteY37-1198" fmla="*/ 6111 h 10000"/>
                <a:gd name="connsiteX38-1199" fmla="*/ 1166 w 10000"/>
                <a:gd name="connsiteY38-1200" fmla="*/ 6217 h 10000"/>
                <a:gd name="connsiteX39-1201" fmla="*/ 1633 w 10000"/>
                <a:gd name="connsiteY39-1202" fmla="*/ 6310 h 10000"/>
                <a:gd name="connsiteX40-1203" fmla="*/ 1866 w 10000"/>
                <a:gd name="connsiteY40-1204" fmla="*/ 6415 h 10000"/>
                <a:gd name="connsiteX41-1205" fmla="*/ 2566 w 10000"/>
                <a:gd name="connsiteY41-1206" fmla="*/ 6521 h 10000"/>
                <a:gd name="connsiteX42-1207" fmla="*/ 3265 w 10000"/>
                <a:gd name="connsiteY42-1208" fmla="*/ 6733 h 10000"/>
                <a:gd name="connsiteX43-1209" fmla="*/ 3965 w 10000"/>
                <a:gd name="connsiteY43-1210" fmla="*/ 6944 h 10000"/>
                <a:gd name="connsiteX44-1211" fmla="*/ 4898 w 10000"/>
                <a:gd name="connsiteY44-1212" fmla="*/ 7262 h 10000"/>
                <a:gd name="connsiteX45-1213" fmla="*/ 5831 w 10000"/>
                <a:gd name="connsiteY45-1214" fmla="*/ 7474 h 10000"/>
                <a:gd name="connsiteX46-1215" fmla="*/ 6764 w 10000"/>
                <a:gd name="connsiteY46-1216" fmla="*/ 7685 h 10000"/>
                <a:gd name="connsiteX47-1217" fmla="*/ 7464 w 10000"/>
                <a:gd name="connsiteY47-1218" fmla="*/ 7897 h 10000"/>
                <a:gd name="connsiteX48-1219" fmla="*/ 8163 w 10000"/>
                <a:gd name="connsiteY48-1220" fmla="*/ 8108 h 10000"/>
                <a:gd name="connsiteX49-1221" fmla="*/ 8630 w 10000"/>
                <a:gd name="connsiteY49-1222" fmla="*/ 8320 h 10000"/>
                <a:gd name="connsiteX50-1223" fmla="*/ 9096 w 10000"/>
                <a:gd name="connsiteY50-1224" fmla="*/ 8426 h 10000"/>
                <a:gd name="connsiteX51-1225" fmla="*/ 9329 w 10000"/>
                <a:gd name="connsiteY51-1226" fmla="*/ 8638 h 10000"/>
                <a:gd name="connsiteX52-1227" fmla="*/ 9534 w 10000"/>
                <a:gd name="connsiteY52-1228" fmla="*/ 8743 h 10000"/>
                <a:gd name="connsiteX53-1229" fmla="*/ 9767 w 10000"/>
                <a:gd name="connsiteY53-1230" fmla="*/ 8942 h 10000"/>
                <a:gd name="connsiteX54-1231" fmla="*/ 10000 w 10000"/>
                <a:gd name="connsiteY54-1232" fmla="*/ 9153 h 10000"/>
                <a:gd name="connsiteX55-1233" fmla="*/ 10000 w 10000"/>
                <a:gd name="connsiteY55-1234" fmla="*/ 9365 h 10000"/>
                <a:gd name="connsiteX56-1235" fmla="*/ 10000 w 10000"/>
                <a:gd name="connsiteY56-1236" fmla="*/ 9577 h 10000"/>
                <a:gd name="connsiteX57-1237" fmla="*/ 9767 w 10000"/>
                <a:gd name="connsiteY57-1238" fmla="*/ 9788 h 10000"/>
                <a:gd name="connsiteX58-1239" fmla="*/ 9767 w 10000"/>
                <a:gd name="connsiteY58-1240" fmla="*/ 9894 h 10000"/>
                <a:gd name="connsiteX59-1241" fmla="*/ 9767 w 10000"/>
                <a:gd name="connsiteY59-1242" fmla="*/ 10000 h 10000"/>
                <a:gd name="connsiteX60-1243" fmla="*/ 9767 w 10000"/>
                <a:gd name="connsiteY60-1244" fmla="*/ 10000 h 10000"/>
                <a:gd name="connsiteX61-1245" fmla="*/ 9534 w 10000"/>
                <a:gd name="connsiteY61-1246" fmla="*/ 10000 h 10000"/>
                <a:gd name="connsiteX62-1247" fmla="*/ 9534 w 10000"/>
                <a:gd name="connsiteY62-1248" fmla="*/ 9894 h 10000"/>
                <a:gd name="connsiteX63-1249" fmla="*/ 9329 w 10000"/>
                <a:gd name="connsiteY63-1250" fmla="*/ 9894 h 10000"/>
                <a:gd name="connsiteX64-1251" fmla="*/ 9096 w 10000"/>
                <a:gd name="connsiteY64-1252" fmla="*/ 9788 h 10000"/>
                <a:gd name="connsiteX65-1253" fmla="*/ 8630 w 10000"/>
                <a:gd name="connsiteY65-1254" fmla="*/ 9577 h 10000"/>
                <a:gd name="connsiteX66-1255" fmla="*/ 8397 w 10000"/>
                <a:gd name="connsiteY66-1256" fmla="*/ 9471 h 10000"/>
                <a:gd name="connsiteX67-1257" fmla="*/ 7930 w 10000"/>
                <a:gd name="connsiteY67-1258" fmla="*/ 9259 h 10000"/>
                <a:gd name="connsiteX68-1259" fmla="*/ 7464 w 10000"/>
                <a:gd name="connsiteY68-1260" fmla="*/ 9048 h 10000"/>
                <a:gd name="connsiteX69-1261" fmla="*/ 6297 w 10000"/>
                <a:gd name="connsiteY69-1262" fmla="*/ 8532 h 10000"/>
                <a:gd name="connsiteX70-1263" fmla="*/ 5131 w 10000"/>
                <a:gd name="connsiteY70-1264" fmla="*/ 8108 h 10000"/>
                <a:gd name="connsiteX71-1265" fmla="*/ 3965 w 10000"/>
                <a:gd name="connsiteY71-1266" fmla="*/ 7685 h 10000"/>
                <a:gd name="connsiteX72-1267" fmla="*/ 2799 w 10000"/>
                <a:gd name="connsiteY72-1268" fmla="*/ 7262 h 10000"/>
                <a:gd name="connsiteX73-1269" fmla="*/ 2099 w 10000"/>
                <a:gd name="connsiteY73-1270" fmla="*/ 7050 h 10000"/>
                <a:gd name="connsiteX74-1271" fmla="*/ 1633 w 10000"/>
                <a:gd name="connsiteY74-1272" fmla="*/ 6839 h 10000"/>
                <a:gd name="connsiteX75-1273" fmla="*/ 1166 w 10000"/>
                <a:gd name="connsiteY75-1274" fmla="*/ 6733 h 10000"/>
                <a:gd name="connsiteX76-1275" fmla="*/ 700 w 10000"/>
                <a:gd name="connsiteY76-1276" fmla="*/ 6521 h 10000"/>
                <a:gd name="connsiteX77-1277" fmla="*/ 466 w 10000"/>
                <a:gd name="connsiteY77-1278" fmla="*/ 6415 h 10000"/>
                <a:gd name="connsiteX78-1279" fmla="*/ 233 w 10000"/>
                <a:gd name="connsiteY78-1280" fmla="*/ 6310 h 10000"/>
                <a:gd name="connsiteX79-1281" fmla="*/ 0 w 10000"/>
                <a:gd name="connsiteY79-1282" fmla="*/ 6310 h 10000"/>
                <a:gd name="connsiteX80-1283" fmla="*/ 0 w 10000"/>
                <a:gd name="connsiteY80-1284" fmla="*/ 6217 h 10000"/>
                <a:gd name="connsiteX81-1285" fmla="*/ 0 w 10000"/>
                <a:gd name="connsiteY81-1286" fmla="*/ 6217 h 10000"/>
                <a:gd name="connsiteX82-1287" fmla="*/ 0 w 10000"/>
                <a:gd name="connsiteY82-1288" fmla="*/ 6111 h 10000"/>
                <a:gd name="connsiteX83-1289" fmla="*/ 0 w 10000"/>
                <a:gd name="connsiteY83-1290" fmla="*/ 6005 h 10000"/>
                <a:gd name="connsiteX84-1291" fmla="*/ 0 w 10000"/>
                <a:gd name="connsiteY84-1292" fmla="*/ 5794 h 10000"/>
                <a:gd name="connsiteX85-1293" fmla="*/ 233 w 10000"/>
                <a:gd name="connsiteY85-1294" fmla="*/ 5476 h 10000"/>
                <a:gd name="connsiteX86-1295" fmla="*/ 233 w 10000"/>
                <a:gd name="connsiteY86-1296" fmla="*/ 5265 h 10000"/>
                <a:gd name="connsiteX87-1297" fmla="*/ 466 w 10000"/>
                <a:gd name="connsiteY87-1298" fmla="*/ 4841 h 10000"/>
                <a:gd name="connsiteX88-1299" fmla="*/ 700 w 10000"/>
                <a:gd name="connsiteY88-1300" fmla="*/ 4524 h 10000"/>
                <a:gd name="connsiteX89-1301" fmla="*/ 700 w 10000"/>
                <a:gd name="connsiteY89-1302" fmla="*/ 4524 h 10000"/>
                <a:gd name="connsiteX0-1303" fmla="*/ 700 w 10000"/>
                <a:gd name="connsiteY0-1304" fmla="*/ 4524 h 10000"/>
                <a:gd name="connsiteX1-1305" fmla="*/ 1166 w 10000"/>
                <a:gd name="connsiteY1-1306" fmla="*/ 3690 h 10000"/>
                <a:gd name="connsiteX2-1307" fmla="*/ 1399 w 10000"/>
                <a:gd name="connsiteY2-1308" fmla="*/ 2950 h 10000"/>
                <a:gd name="connsiteX3-1309" fmla="*/ 1633 w 10000"/>
                <a:gd name="connsiteY3-1310" fmla="*/ 2315 h 10000"/>
                <a:gd name="connsiteX4-1311" fmla="*/ 1866 w 10000"/>
                <a:gd name="connsiteY4-1312" fmla="*/ 1680 h 10000"/>
                <a:gd name="connsiteX5-1313" fmla="*/ 1866 w 10000"/>
                <a:gd name="connsiteY5-1314" fmla="*/ 1362 h 10000"/>
                <a:gd name="connsiteX6-1315" fmla="*/ 2099 w 10000"/>
                <a:gd name="connsiteY6-1316" fmla="*/ 1164 h 10000"/>
                <a:gd name="connsiteX7-1317" fmla="*/ 2099 w 10000"/>
                <a:gd name="connsiteY7-1318" fmla="*/ 952 h 10000"/>
                <a:gd name="connsiteX8-1319" fmla="*/ 2099 w 10000"/>
                <a:gd name="connsiteY8-1320" fmla="*/ 741 h 10000"/>
                <a:gd name="connsiteX9-1321" fmla="*/ 2099 w 10000"/>
                <a:gd name="connsiteY9-1322" fmla="*/ 635 h 10000"/>
                <a:gd name="connsiteX10-1323" fmla="*/ 2332 w 10000"/>
                <a:gd name="connsiteY10-1324" fmla="*/ 0 h 10000"/>
                <a:gd name="connsiteX11-1325" fmla="*/ 2799 w 10000"/>
                <a:gd name="connsiteY11-1326" fmla="*/ 106 h 10000"/>
                <a:gd name="connsiteX12-1327" fmla="*/ 3265 w 10000"/>
                <a:gd name="connsiteY12-1328" fmla="*/ 212 h 10000"/>
                <a:gd name="connsiteX13-1329" fmla="*/ 3732 w 10000"/>
                <a:gd name="connsiteY13-1330" fmla="*/ 317 h 10000"/>
                <a:gd name="connsiteX14-1331" fmla="*/ 3965 w 10000"/>
                <a:gd name="connsiteY14-1332" fmla="*/ 423 h 10000"/>
                <a:gd name="connsiteX15-1333" fmla="*/ 3965 w 10000"/>
                <a:gd name="connsiteY15-1334" fmla="*/ 529 h 10000"/>
                <a:gd name="connsiteX16-1335" fmla="*/ 3965 w 10000"/>
                <a:gd name="connsiteY16-1336" fmla="*/ 741 h 10000"/>
                <a:gd name="connsiteX17-1337" fmla="*/ 3732 w 10000"/>
                <a:gd name="connsiteY17-1338" fmla="*/ 1058 h 10000"/>
                <a:gd name="connsiteX18-1339" fmla="*/ 3732 w 10000"/>
                <a:gd name="connsiteY18-1340" fmla="*/ 1058 h 10000"/>
                <a:gd name="connsiteX19-1341" fmla="*/ 3732 w 10000"/>
                <a:gd name="connsiteY19-1342" fmla="*/ 1164 h 10000"/>
                <a:gd name="connsiteX20-1343" fmla="*/ 3499 w 10000"/>
                <a:gd name="connsiteY20-1344" fmla="*/ 1362 h 10000"/>
                <a:gd name="connsiteX21-1345" fmla="*/ 3499 w 10000"/>
                <a:gd name="connsiteY21-1346" fmla="*/ 1468 h 10000"/>
                <a:gd name="connsiteX22-1347" fmla="*/ 3499 w 10000"/>
                <a:gd name="connsiteY22-1348" fmla="*/ 1680 h 10000"/>
                <a:gd name="connsiteX23-1349" fmla="*/ 3265 w 10000"/>
                <a:gd name="connsiteY23-1350" fmla="*/ 1892 h 10000"/>
                <a:gd name="connsiteX24-1351" fmla="*/ 3265 w 10000"/>
                <a:gd name="connsiteY24-1352" fmla="*/ 2103 h 10000"/>
                <a:gd name="connsiteX25-1353" fmla="*/ 3032 w 10000"/>
                <a:gd name="connsiteY25-1354" fmla="*/ 2421 h 10000"/>
                <a:gd name="connsiteX26-1355" fmla="*/ 2566 w 10000"/>
                <a:gd name="connsiteY26-1356" fmla="*/ 3690 h 10000"/>
                <a:gd name="connsiteX27-1357" fmla="*/ 1633 w 10000"/>
                <a:gd name="connsiteY27-1358" fmla="*/ 4735 h 10000"/>
                <a:gd name="connsiteX28-1359" fmla="*/ 1633 w 10000"/>
                <a:gd name="connsiteY28-1360" fmla="*/ 5053 h 10000"/>
                <a:gd name="connsiteX29-1361" fmla="*/ 1399 w 10000"/>
                <a:gd name="connsiteY29-1362" fmla="*/ 5265 h 10000"/>
                <a:gd name="connsiteX30-1363" fmla="*/ 1166 w 10000"/>
                <a:gd name="connsiteY30-1364" fmla="*/ 5476 h 10000"/>
                <a:gd name="connsiteX31-1365" fmla="*/ 1166 w 10000"/>
                <a:gd name="connsiteY31-1366" fmla="*/ 5688 h 10000"/>
                <a:gd name="connsiteX32-1367" fmla="*/ 933 w 10000"/>
                <a:gd name="connsiteY32-1368" fmla="*/ 5794 h 10000"/>
                <a:gd name="connsiteX33-1369" fmla="*/ 933 w 10000"/>
                <a:gd name="connsiteY33-1370" fmla="*/ 5899 h 10000"/>
                <a:gd name="connsiteX34-1371" fmla="*/ 933 w 10000"/>
                <a:gd name="connsiteY34-1372" fmla="*/ 6005 h 10000"/>
                <a:gd name="connsiteX35-1373" fmla="*/ 933 w 10000"/>
                <a:gd name="connsiteY35-1374" fmla="*/ 6005 h 10000"/>
                <a:gd name="connsiteX36-1375" fmla="*/ 933 w 10000"/>
                <a:gd name="connsiteY36-1376" fmla="*/ 6111 h 10000"/>
                <a:gd name="connsiteX37-1377" fmla="*/ 1166 w 10000"/>
                <a:gd name="connsiteY37-1378" fmla="*/ 6217 h 10000"/>
                <a:gd name="connsiteX38-1379" fmla="*/ 1633 w 10000"/>
                <a:gd name="connsiteY38-1380" fmla="*/ 6310 h 10000"/>
                <a:gd name="connsiteX39-1381" fmla="*/ 1866 w 10000"/>
                <a:gd name="connsiteY39-1382" fmla="*/ 6415 h 10000"/>
                <a:gd name="connsiteX40-1383" fmla="*/ 2566 w 10000"/>
                <a:gd name="connsiteY40-1384" fmla="*/ 6521 h 10000"/>
                <a:gd name="connsiteX41-1385" fmla="*/ 3265 w 10000"/>
                <a:gd name="connsiteY41-1386" fmla="*/ 6733 h 10000"/>
                <a:gd name="connsiteX42-1387" fmla="*/ 3965 w 10000"/>
                <a:gd name="connsiteY42-1388" fmla="*/ 6944 h 10000"/>
                <a:gd name="connsiteX43-1389" fmla="*/ 4898 w 10000"/>
                <a:gd name="connsiteY43-1390" fmla="*/ 7262 h 10000"/>
                <a:gd name="connsiteX44-1391" fmla="*/ 5831 w 10000"/>
                <a:gd name="connsiteY44-1392" fmla="*/ 7474 h 10000"/>
                <a:gd name="connsiteX45-1393" fmla="*/ 6764 w 10000"/>
                <a:gd name="connsiteY45-1394" fmla="*/ 7685 h 10000"/>
                <a:gd name="connsiteX46-1395" fmla="*/ 7464 w 10000"/>
                <a:gd name="connsiteY46-1396" fmla="*/ 7897 h 10000"/>
                <a:gd name="connsiteX47-1397" fmla="*/ 8163 w 10000"/>
                <a:gd name="connsiteY47-1398" fmla="*/ 8108 h 10000"/>
                <a:gd name="connsiteX48-1399" fmla="*/ 8630 w 10000"/>
                <a:gd name="connsiteY48-1400" fmla="*/ 8320 h 10000"/>
                <a:gd name="connsiteX49-1401" fmla="*/ 9096 w 10000"/>
                <a:gd name="connsiteY49-1402" fmla="*/ 8426 h 10000"/>
                <a:gd name="connsiteX50-1403" fmla="*/ 9329 w 10000"/>
                <a:gd name="connsiteY50-1404" fmla="*/ 8638 h 10000"/>
                <a:gd name="connsiteX51-1405" fmla="*/ 9534 w 10000"/>
                <a:gd name="connsiteY51-1406" fmla="*/ 8743 h 10000"/>
                <a:gd name="connsiteX52-1407" fmla="*/ 9767 w 10000"/>
                <a:gd name="connsiteY52-1408" fmla="*/ 8942 h 10000"/>
                <a:gd name="connsiteX53-1409" fmla="*/ 10000 w 10000"/>
                <a:gd name="connsiteY53-1410" fmla="*/ 9153 h 10000"/>
                <a:gd name="connsiteX54-1411" fmla="*/ 10000 w 10000"/>
                <a:gd name="connsiteY54-1412" fmla="*/ 9365 h 10000"/>
                <a:gd name="connsiteX55-1413" fmla="*/ 10000 w 10000"/>
                <a:gd name="connsiteY55-1414" fmla="*/ 9577 h 10000"/>
                <a:gd name="connsiteX56-1415" fmla="*/ 9767 w 10000"/>
                <a:gd name="connsiteY56-1416" fmla="*/ 9788 h 10000"/>
                <a:gd name="connsiteX57-1417" fmla="*/ 9767 w 10000"/>
                <a:gd name="connsiteY57-1418" fmla="*/ 9894 h 10000"/>
                <a:gd name="connsiteX58-1419" fmla="*/ 9767 w 10000"/>
                <a:gd name="connsiteY58-1420" fmla="*/ 10000 h 10000"/>
                <a:gd name="connsiteX59-1421" fmla="*/ 9767 w 10000"/>
                <a:gd name="connsiteY59-1422" fmla="*/ 10000 h 10000"/>
                <a:gd name="connsiteX60-1423" fmla="*/ 9534 w 10000"/>
                <a:gd name="connsiteY60-1424" fmla="*/ 10000 h 10000"/>
                <a:gd name="connsiteX61-1425" fmla="*/ 9534 w 10000"/>
                <a:gd name="connsiteY61-1426" fmla="*/ 9894 h 10000"/>
                <a:gd name="connsiteX62-1427" fmla="*/ 9329 w 10000"/>
                <a:gd name="connsiteY62-1428" fmla="*/ 9894 h 10000"/>
                <a:gd name="connsiteX63-1429" fmla="*/ 9096 w 10000"/>
                <a:gd name="connsiteY63-1430" fmla="*/ 9788 h 10000"/>
                <a:gd name="connsiteX64-1431" fmla="*/ 8630 w 10000"/>
                <a:gd name="connsiteY64-1432" fmla="*/ 9577 h 10000"/>
                <a:gd name="connsiteX65-1433" fmla="*/ 8397 w 10000"/>
                <a:gd name="connsiteY65-1434" fmla="*/ 9471 h 10000"/>
                <a:gd name="connsiteX66-1435" fmla="*/ 7930 w 10000"/>
                <a:gd name="connsiteY66-1436" fmla="*/ 9259 h 10000"/>
                <a:gd name="connsiteX67-1437" fmla="*/ 7464 w 10000"/>
                <a:gd name="connsiteY67-1438" fmla="*/ 9048 h 10000"/>
                <a:gd name="connsiteX68-1439" fmla="*/ 6297 w 10000"/>
                <a:gd name="connsiteY68-1440" fmla="*/ 8532 h 10000"/>
                <a:gd name="connsiteX69-1441" fmla="*/ 5131 w 10000"/>
                <a:gd name="connsiteY69-1442" fmla="*/ 8108 h 10000"/>
                <a:gd name="connsiteX70-1443" fmla="*/ 3965 w 10000"/>
                <a:gd name="connsiteY70-1444" fmla="*/ 7685 h 10000"/>
                <a:gd name="connsiteX71-1445" fmla="*/ 2799 w 10000"/>
                <a:gd name="connsiteY71-1446" fmla="*/ 7262 h 10000"/>
                <a:gd name="connsiteX72-1447" fmla="*/ 2099 w 10000"/>
                <a:gd name="connsiteY72-1448" fmla="*/ 7050 h 10000"/>
                <a:gd name="connsiteX73-1449" fmla="*/ 1633 w 10000"/>
                <a:gd name="connsiteY73-1450" fmla="*/ 6839 h 10000"/>
                <a:gd name="connsiteX74-1451" fmla="*/ 1166 w 10000"/>
                <a:gd name="connsiteY74-1452" fmla="*/ 6733 h 10000"/>
                <a:gd name="connsiteX75-1453" fmla="*/ 700 w 10000"/>
                <a:gd name="connsiteY75-1454" fmla="*/ 6521 h 10000"/>
                <a:gd name="connsiteX76-1455" fmla="*/ 466 w 10000"/>
                <a:gd name="connsiteY76-1456" fmla="*/ 6415 h 10000"/>
                <a:gd name="connsiteX77-1457" fmla="*/ 233 w 10000"/>
                <a:gd name="connsiteY77-1458" fmla="*/ 6310 h 10000"/>
                <a:gd name="connsiteX78-1459" fmla="*/ 0 w 10000"/>
                <a:gd name="connsiteY78-1460" fmla="*/ 6310 h 10000"/>
                <a:gd name="connsiteX79-1461" fmla="*/ 0 w 10000"/>
                <a:gd name="connsiteY79-1462" fmla="*/ 6217 h 10000"/>
                <a:gd name="connsiteX80-1463" fmla="*/ 0 w 10000"/>
                <a:gd name="connsiteY80-1464" fmla="*/ 6217 h 10000"/>
                <a:gd name="connsiteX81-1465" fmla="*/ 0 w 10000"/>
                <a:gd name="connsiteY81-1466" fmla="*/ 6111 h 10000"/>
                <a:gd name="connsiteX82-1467" fmla="*/ 0 w 10000"/>
                <a:gd name="connsiteY82-1468" fmla="*/ 6005 h 10000"/>
                <a:gd name="connsiteX83-1469" fmla="*/ 0 w 10000"/>
                <a:gd name="connsiteY83-1470" fmla="*/ 5794 h 10000"/>
                <a:gd name="connsiteX84-1471" fmla="*/ 233 w 10000"/>
                <a:gd name="connsiteY84-1472" fmla="*/ 5476 h 10000"/>
                <a:gd name="connsiteX85-1473" fmla="*/ 233 w 10000"/>
                <a:gd name="connsiteY85-1474" fmla="*/ 5265 h 10000"/>
                <a:gd name="connsiteX86-1475" fmla="*/ 466 w 10000"/>
                <a:gd name="connsiteY86-1476" fmla="*/ 4841 h 10000"/>
                <a:gd name="connsiteX87-1477" fmla="*/ 700 w 10000"/>
                <a:gd name="connsiteY87-1478" fmla="*/ 4524 h 10000"/>
                <a:gd name="connsiteX88-1479" fmla="*/ 700 w 10000"/>
                <a:gd name="connsiteY88-1480" fmla="*/ 4524 h 10000"/>
                <a:gd name="connsiteX0-1481" fmla="*/ 700 w 10000"/>
                <a:gd name="connsiteY0-1482" fmla="*/ 4418 h 9894"/>
                <a:gd name="connsiteX1-1483" fmla="*/ 1166 w 10000"/>
                <a:gd name="connsiteY1-1484" fmla="*/ 3584 h 9894"/>
                <a:gd name="connsiteX2-1485" fmla="*/ 1399 w 10000"/>
                <a:gd name="connsiteY2-1486" fmla="*/ 2844 h 9894"/>
                <a:gd name="connsiteX3-1487" fmla="*/ 1633 w 10000"/>
                <a:gd name="connsiteY3-1488" fmla="*/ 2209 h 9894"/>
                <a:gd name="connsiteX4-1489" fmla="*/ 1866 w 10000"/>
                <a:gd name="connsiteY4-1490" fmla="*/ 1574 h 9894"/>
                <a:gd name="connsiteX5-1491" fmla="*/ 1866 w 10000"/>
                <a:gd name="connsiteY5-1492" fmla="*/ 1256 h 9894"/>
                <a:gd name="connsiteX6-1493" fmla="*/ 2099 w 10000"/>
                <a:gd name="connsiteY6-1494" fmla="*/ 1058 h 9894"/>
                <a:gd name="connsiteX7-1495" fmla="*/ 2099 w 10000"/>
                <a:gd name="connsiteY7-1496" fmla="*/ 846 h 9894"/>
                <a:gd name="connsiteX8-1497" fmla="*/ 2099 w 10000"/>
                <a:gd name="connsiteY8-1498" fmla="*/ 635 h 9894"/>
                <a:gd name="connsiteX9-1499" fmla="*/ 2099 w 10000"/>
                <a:gd name="connsiteY9-1500" fmla="*/ 529 h 9894"/>
                <a:gd name="connsiteX10-1501" fmla="*/ 2799 w 10000"/>
                <a:gd name="connsiteY10-1502" fmla="*/ 0 h 9894"/>
                <a:gd name="connsiteX11-1503" fmla="*/ 3265 w 10000"/>
                <a:gd name="connsiteY11-1504" fmla="*/ 106 h 9894"/>
                <a:gd name="connsiteX12-1505" fmla="*/ 3732 w 10000"/>
                <a:gd name="connsiteY12-1506" fmla="*/ 211 h 9894"/>
                <a:gd name="connsiteX13-1507" fmla="*/ 3965 w 10000"/>
                <a:gd name="connsiteY13-1508" fmla="*/ 317 h 9894"/>
                <a:gd name="connsiteX14-1509" fmla="*/ 3965 w 10000"/>
                <a:gd name="connsiteY14-1510" fmla="*/ 423 h 9894"/>
                <a:gd name="connsiteX15-1511" fmla="*/ 3965 w 10000"/>
                <a:gd name="connsiteY15-1512" fmla="*/ 635 h 9894"/>
                <a:gd name="connsiteX16-1513" fmla="*/ 3732 w 10000"/>
                <a:gd name="connsiteY16-1514" fmla="*/ 952 h 9894"/>
                <a:gd name="connsiteX17-1515" fmla="*/ 3732 w 10000"/>
                <a:gd name="connsiteY17-1516" fmla="*/ 952 h 9894"/>
                <a:gd name="connsiteX18-1517" fmla="*/ 3732 w 10000"/>
                <a:gd name="connsiteY18-1518" fmla="*/ 1058 h 9894"/>
                <a:gd name="connsiteX19-1519" fmla="*/ 3499 w 10000"/>
                <a:gd name="connsiteY19-1520" fmla="*/ 1256 h 9894"/>
                <a:gd name="connsiteX20-1521" fmla="*/ 3499 w 10000"/>
                <a:gd name="connsiteY20-1522" fmla="*/ 1362 h 9894"/>
                <a:gd name="connsiteX21-1523" fmla="*/ 3499 w 10000"/>
                <a:gd name="connsiteY21-1524" fmla="*/ 1574 h 9894"/>
                <a:gd name="connsiteX22-1525" fmla="*/ 3265 w 10000"/>
                <a:gd name="connsiteY22-1526" fmla="*/ 1786 h 9894"/>
                <a:gd name="connsiteX23-1527" fmla="*/ 3265 w 10000"/>
                <a:gd name="connsiteY23-1528" fmla="*/ 1997 h 9894"/>
                <a:gd name="connsiteX24-1529" fmla="*/ 3032 w 10000"/>
                <a:gd name="connsiteY24-1530" fmla="*/ 2315 h 9894"/>
                <a:gd name="connsiteX25-1531" fmla="*/ 2566 w 10000"/>
                <a:gd name="connsiteY25-1532" fmla="*/ 3584 h 9894"/>
                <a:gd name="connsiteX26-1533" fmla="*/ 1633 w 10000"/>
                <a:gd name="connsiteY26-1534" fmla="*/ 4629 h 9894"/>
                <a:gd name="connsiteX27-1535" fmla="*/ 1633 w 10000"/>
                <a:gd name="connsiteY27-1536" fmla="*/ 4947 h 9894"/>
                <a:gd name="connsiteX28-1537" fmla="*/ 1399 w 10000"/>
                <a:gd name="connsiteY28-1538" fmla="*/ 5159 h 9894"/>
                <a:gd name="connsiteX29-1539" fmla="*/ 1166 w 10000"/>
                <a:gd name="connsiteY29-1540" fmla="*/ 5370 h 9894"/>
                <a:gd name="connsiteX30-1541" fmla="*/ 1166 w 10000"/>
                <a:gd name="connsiteY30-1542" fmla="*/ 5582 h 9894"/>
                <a:gd name="connsiteX31-1543" fmla="*/ 933 w 10000"/>
                <a:gd name="connsiteY31-1544" fmla="*/ 5688 h 9894"/>
                <a:gd name="connsiteX32-1545" fmla="*/ 933 w 10000"/>
                <a:gd name="connsiteY32-1546" fmla="*/ 5793 h 9894"/>
                <a:gd name="connsiteX33-1547" fmla="*/ 933 w 10000"/>
                <a:gd name="connsiteY33-1548" fmla="*/ 5899 h 9894"/>
                <a:gd name="connsiteX34-1549" fmla="*/ 933 w 10000"/>
                <a:gd name="connsiteY34-1550" fmla="*/ 5899 h 9894"/>
                <a:gd name="connsiteX35-1551" fmla="*/ 933 w 10000"/>
                <a:gd name="connsiteY35-1552" fmla="*/ 6005 h 9894"/>
                <a:gd name="connsiteX36-1553" fmla="*/ 1166 w 10000"/>
                <a:gd name="connsiteY36-1554" fmla="*/ 6111 h 9894"/>
                <a:gd name="connsiteX37-1555" fmla="*/ 1633 w 10000"/>
                <a:gd name="connsiteY37-1556" fmla="*/ 6204 h 9894"/>
                <a:gd name="connsiteX38-1557" fmla="*/ 1866 w 10000"/>
                <a:gd name="connsiteY38-1558" fmla="*/ 6309 h 9894"/>
                <a:gd name="connsiteX39-1559" fmla="*/ 2566 w 10000"/>
                <a:gd name="connsiteY39-1560" fmla="*/ 6415 h 9894"/>
                <a:gd name="connsiteX40-1561" fmla="*/ 3265 w 10000"/>
                <a:gd name="connsiteY40-1562" fmla="*/ 6627 h 9894"/>
                <a:gd name="connsiteX41-1563" fmla="*/ 3965 w 10000"/>
                <a:gd name="connsiteY41-1564" fmla="*/ 6838 h 9894"/>
                <a:gd name="connsiteX42-1565" fmla="*/ 4898 w 10000"/>
                <a:gd name="connsiteY42-1566" fmla="*/ 7156 h 9894"/>
                <a:gd name="connsiteX43-1567" fmla="*/ 5831 w 10000"/>
                <a:gd name="connsiteY43-1568" fmla="*/ 7368 h 9894"/>
                <a:gd name="connsiteX44-1569" fmla="*/ 6764 w 10000"/>
                <a:gd name="connsiteY44-1570" fmla="*/ 7579 h 9894"/>
                <a:gd name="connsiteX45-1571" fmla="*/ 7464 w 10000"/>
                <a:gd name="connsiteY45-1572" fmla="*/ 7791 h 9894"/>
                <a:gd name="connsiteX46-1573" fmla="*/ 8163 w 10000"/>
                <a:gd name="connsiteY46-1574" fmla="*/ 8002 h 9894"/>
                <a:gd name="connsiteX47-1575" fmla="*/ 8630 w 10000"/>
                <a:gd name="connsiteY47-1576" fmla="*/ 8214 h 9894"/>
                <a:gd name="connsiteX48-1577" fmla="*/ 9096 w 10000"/>
                <a:gd name="connsiteY48-1578" fmla="*/ 8320 h 9894"/>
                <a:gd name="connsiteX49-1579" fmla="*/ 9329 w 10000"/>
                <a:gd name="connsiteY49-1580" fmla="*/ 8532 h 9894"/>
                <a:gd name="connsiteX50-1581" fmla="*/ 9534 w 10000"/>
                <a:gd name="connsiteY50-1582" fmla="*/ 8637 h 9894"/>
                <a:gd name="connsiteX51-1583" fmla="*/ 9767 w 10000"/>
                <a:gd name="connsiteY51-1584" fmla="*/ 8836 h 9894"/>
                <a:gd name="connsiteX52-1585" fmla="*/ 10000 w 10000"/>
                <a:gd name="connsiteY52-1586" fmla="*/ 9047 h 9894"/>
                <a:gd name="connsiteX53-1587" fmla="*/ 10000 w 10000"/>
                <a:gd name="connsiteY53-1588" fmla="*/ 9259 h 9894"/>
                <a:gd name="connsiteX54-1589" fmla="*/ 10000 w 10000"/>
                <a:gd name="connsiteY54-1590" fmla="*/ 9471 h 9894"/>
                <a:gd name="connsiteX55-1591" fmla="*/ 9767 w 10000"/>
                <a:gd name="connsiteY55-1592" fmla="*/ 9682 h 9894"/>
                <a:gd name="connsiteX56-1593" fmla="*/ 9767 w 10000"/>
                <a:gd name="connsiteY56-1594" fmla="*/ 9788 h 9894"/>
                <a:gd name="connsiteX57-1595" fmla="*/ 9767 w 10000"/>
                <a:gd name="connsiteY57-1596" fmla="*/ 9894 h 9894"/>
                <a:gd name="connsiteX58-1597" fmla="*/ 9767 w 10000"/>
                <a:gd name="connsiteY58-1598" fmla="*/ 9894 h 9894"/>
                <a:gd name="connsiteX59-1599" fmla="*/ 9534 w 10000"/>
                <a:gd name="connsiteY59-1600" fmla="*/ 9894 h 9894"/>
                <a:gd name="connsiteX60-1601" fmla="*/ 9534 w 10000"/>
                <a:gd name="connsiteY60-1602" fmla="*/ 9788 h 9894"/>
                <a:gd name="connsiteX61-1603" fmla="*/ 9329 w 10000"/>
                <a:gd name="connsiteY61-1604" fmla="*/ 9788 h 9894"/>
                <a:gd name="connsiteX62-1605" fmla="*/ 9096 w 10000"/>
                <a:gd name="connsiteY62-1606" fmla="*/ 9682 h 9894"/>
                <a:gd name="connsiteX63-1607" fmla="*/ 8630 w 10000"/>
                <a:gd name="connsiteY63-1608" fmla="*/ 9471 h 9894"/>
                <a:gd name="connsiteX64-1609" fmla="*/ 8397 w 10000"/>
                <a:gd name="connsiteY64-1610" fmla="*/ 9365 h 9894"/>
                <a:gd name="connsiteX65-1611" fmla="*/ 7930 w 10000"/>
                <a:gd name="connsiteY65-1612" fmla="*/ 9153 h 9894"/>
                <a:gd name="connsiteX66-1613" fmla="*/ 7464 w 10000"/>
                <a:gd name="connsiteY66-1614" fmla="*/ 8942 h 9894"/>
                <a:gd name="connsiteX67-1615" fmla="*/ 6297 w 10000"/>
                <a:gd name="connsiteY67-1616" fmla="*/ 8426 h 9894"/>
                <a:gd name="connsiteX68-1617" fmla="*/ 5131 w 10000"/>
                <a:gd name="connsiteY68-1618" fmla="*/ 8002 h 9894"/>
                <a:gd name="connsiteX69-1619" fmla="*/ 3965 w 10000"/>
                <a:gd name="connsiteY69-1620" fmla="*/ 7579 h 9894"/>
                <a:gd name="connsiteX70-1621" fmla="*/ 2799 w 10000"/>
                <a:gd name="connsiteY70-1622" fmla="*/ 7156 h 9894"/>
                <a:gd name="connsiteX71-1623" fmla="*/ 2099 w 10000"/>
                <a:gd name="connsiteY71-1624" fmla="*/ 6944 h 9894"/>
                <a:gd name="connsiteX72-1625" fmla="*/ 1633 w 10000"/>
                <a:gd name="connsiteY72-1626" fmla="*/ 6733 h 9894"/>
                <a:gd name="connsiteX73-1627" fmla="*/ 1166 w 10000"/>
                <a:gd name="connsiteY73-1628" fmla="*/ 6627 h 9894"/>
                <a:gd name="connsiteX74-1629" fmla="*/ 700 w 10000"/>
                <a:gd name="connsiteY74-1630" fmla="*/ 6415 h 9894"/>
                <a:gd name="connsiteX75-1631" fmla="*/ 466 w 10000"/>
                <a:gd name="connsiteY75-1632" fmla="*/ 6309 h 9894"/>
                <a:gd name="connsiteX76-1633" fmla="*/ 233 w 10000"/>
                <a:gd name="connsiteY76-1634" fmla="*/ 6204 h 9894"/>
                <a:gd name="connsiteX77-1635" fmla="*/ 0 w 10000"/>
                <a:gd name="connsiteY77-1636" fmla="*/ 6204 h 9894"/>
                <a:gd name="connsiteX78-1637" fmla="*/ 0 w 10000"/>
                <a:gd name="connsiteY78-1638" fmla="*/ 6111 h 9894"/>
                <a:gd name="connsiteX79-1639" fmla="*/ 0 w 10000"/>
                <a:gd name="connsiteY79-1640" fmla="*/ 6111 h 9894"/>
                <a:gd name="connsiteX80-1641" fmla="*/ 0 w 10000"/>
                <a:gd name="connsiteY80-1642" fmla="*/ 6005 h 9894"/>
                <a:gd name="connsiteX81-1643" fmla="*/ 0 w 10000"/>
                <a:gd name="connsiteY81-1644" fmla="*/ 5899 h 9894"/>
                <a:gd name="connsiteX82-1645" fmla="*/ 0 w 10000"/>
                <a:gd name="connsiteY82-1646" fmla="*/ 5688 h 9894"/>
                <a:gd name="connsiteX83-1647" fmla="*/ 233 w 10000"/>
                <a:gd name="connsiteY83-1648" fmla="*/ 5370 h 9894"/>
                <a:gd name="connsiteX84-1649" fmla="*/ 233 w 10000"/>
                <a:gd name="connsiteY84-1650" fmla="*/ 5159 h 9894"/>
                <a:gd name="connsiteX85-1651" fmla="*/ 466 w 10000"/>
                <a:gd name="connsiteY85-1652" fmla="*/ 4735 h 9894"/>
                <a:gd name="connsiteX86-1653" fmla="*/ 700 w 10000"/>
                <a:gd name="connsiteY86-1654" fmla="*/ 4418 h 9894"/>
                <a:gd name="connsiteX87-1655" fmla="*/ 700 w 10000"/>
                <a:gd name="connsiteY87-1656" fmla="*/ 4418 h 9894"/>
                <a:gd name="connsiteX0-1657" fmla="*/ 700 w 10000"/>
                <a:gd name="connsiteY0-1658" fmla="*/ 4358 h 9893"/>
                <a:gd name="connsiteX1-1659" fmla="*/ 1166 w 10000"/>
                <a:gd name="connsiteY1-1660" fmla="*/ 3515 h 9893"/>
                <a:gd name="connsiteX2-1661" fmla="*/ 1399 w 10000"/>
                <a:gd name="connsiteY2-1662" fmla="*/ 2767 h 9893"/>
                <a:gd name="connsiteX3-1663" fmla="*/ 1633 w 10000"/>
                <a:gd name="connsiteY3-1664" fmla="*/ 2126 h 9893"/>
                <a:gd name="connsiteX4-1665" fmla="*/ 1866 w 10000"/>
                <a:gd name="connsiteY4-1666" fmla="*/ 1484 h 9893"/>
                <a:gd name="connsiteX5-1667" fmla="*/ 1866 w 10000"/>
                <a:gd name="connsiteY5-1668" fmla="*/ 1162 h 9893"/>
                <a:gd name="connsiteX6-1669" fmla="*/ 2099 w 10000"/>
                <a:gd name="connsiteY6-1670" fmla="*/ 962 h 9893"/>
                <a:gd name="connsiteX7-1671" fmla="*/ 2099 w 10000"/>
                <a:gd name="connsiteY7-1672" fmla="*/ 748 h 9893"/>
                <a:gd name="connsiteX8-1673" fmla="*/ 2099 w 10000"/>
                <a:gd name="connsiteY8-1674" fmla="*/ 535 h 9893"/>
                <a:gd name="connsiteX9-1675" fmla="*/ 2099 w 10000"/>
                <a:gd name="connsiteY9-1676" fmla="*/ 428 h 9893"/>
                <a:gd name="connsiteX10-1677" fmla="*/ 3265 w 10000"/>
                <a:gd name="connsiteY10-1678" fmla="*/ 0 h 9893"/>
                <a:gd name="connsiteX11-1679" fmla="*/ 3732 w 10000"/>
                <a:gd name="connsiteY11-1680" fmla="*/ 106 h 9893"/>
                <a:gd name="connsiteX12-1681" fmla="*/ 3965 w 10000"/>
                <a:gd name="connsiteY12-1682" fmla="*/ 213 h 9893"/>
                <a:gd name="connsiteX13-1683" fmla="*/ 3965 w 10000"/>
                <a:gd name="connsiteY13-1684" fmla="*/ 321 h 9893"/>
                <a:gd name="connsiteX14-1685" fmla="*/ 3965 w 10000"/>
                <a:gd name="connsiteY14-1686" fmla="*/ 535 h 9893"/>
                <a:gd name="connsiteX15-1687" fmla="*/ 3732 w 10000"/>
                <a:gd name="connsiteY15-1688" fmla="*/ 855 h 9893"/>
                <a:gd name="connsiteX16-1689" fmla="*/ 3732 w 10000"/>
                <a:gd name="connsiteY16-1690" fmla="*/ 855 h 9893"/>
                <a:gd name="connsiteX17-1691" fmla="*/ 3732 w 10000"/>
                <a:gd name="connsiteY17-1692" fmla="*/ 962 h 9893"/>
                <a:gd name="connsiteX18-1693" fmla="*/ 3499 w 10000"/>
                <a:gd name="connsiteY18-1694" fmla="*/ 1162 h 9893"/>
                <a:gd name="connsiteX19-1695" fmla="*/ 3499 w 10000"/>
                <a:gd name="connsiteY19-1696" fmla="*/ 1270 h 9893"/>
                <a:gd name="connsiteX20-1697" fmla="*/ 3499 w 10000"/>
                <a:gd name="connsiteY20-1698" fmla="*/ 1484 h 9893"/>
                <a:gd name="connsiteX21-1699" fmla="*/ 3265 w 10000"/>
                <a:gd name="connsiteY21-1700" fmla="*/ 1698 h 9893"/>
                <a:gd name="connsiteX22-1701" fmla="*/ 3265 w 10000"/>
                <a:gd name="connsiteY22-1702" fmla="*/ 1911 h 9893"/>
                <a:gd name="connsiteX23-1703" fmla="*/ 3032 w 10000"/>
                <a:gd name="connsiteY23-1704" fmla="*/ 2233 h 9893"/>
                <a:gd name="connsiteX24-1705" fmla="*/ 2566 w 10000"/>
                <a:gd name="connsiteY24-1706" fmla="*/ 3515 h 9893"/>
                <a:gd name="connsiteX25-1707" fmla="*/ 1633 w 10000"/>
                <a:gd name="connsiteY25-1708" fmla="*/ 4572 h 9893"/>
                <a:gd name="connsiteX26-1709" fmla="*/ 1633 w 10000"/>
                <a:gd name="connsiteY26-1710" fmla="*/ 4893 h 9893"/>
                <a:gd name="connsiteX27-1711" fmla="*/ 1399 w 10000"/>
                <a:gd name="connsiteY27-1712" fmla="*/ 5107 h 9893"/>
                <a:gd name="connsiteX28-1713" fmla="*/ 1166 w 10000"/>
                <a:gd name="connsiteY28-1714" fmla="*/ 5321 h 9893"/>
                <a:gd name="connsiteX29-1715" fmla="*/ 1166 w 10000"/>
                <a:gd name="connsiteY29-1716" fmla="*/ 5535 h 9893"/>
                <a:gd name="connsiteX30-1717" fmla="*/ 933 w 10000"/>
                <a:gd name="connsiteY30-1718" fmla="*/ 5642 h 9893"/>
                <a:gd name="connsiteX31-1719" fmla="*/ 933 w 10000"/>
                <a:gd name="connsiteY31-1720" fmla="*/ 5748 h 9893"/>
                <a:gd name="connsiteX32-1721" fmla="*/ 933 w 10000"/>
                <a:gd name="connsiteY32-1722" fmla="*/ 5855 h 9893"/>
                <a:gd name="connsiteX33-1723" fmla="*/ 933 w 10000"/>
                <a:gd name="connsiteY33-1724" fmla="*/ 5855 h 9893"/>
                <a:gd name="connsiteX34-1725" fmla="*/ 933 w 10000"/>
                <a:gd name="connsiteY34-1726" fmla="*/ 5962 h 9893"/>
                <a:gd name="connsiteX35-1727" fmla="*/ 1166 w 10000"/>
                <a:gd name="connsiteY35-1728" fmla="*/ 6069 h 9893"/>
                <a:gd name="connsiteX36-1729" fmla="*/ 1633 w 10000"/>
                <a:gd name="connsiteY36-1730" fmla="*/ 6163 h 9893"/>
                <a:gd name="connsiteX37-1731" fmla="*/ 1866 w 10000"/>
                <a:gd name="connsiteY37-1732" fmla="*/ 6270 h 9893"/>
                <a:gd name="connsiteX38-1733" fmla="*/ 2566 w 10000"/>
                <a:gd name="connsiteY38-1734" fmla="*/ 6377 h 9893"/>
                <a:gd name="connsiteX39-1735" fmla="*/ 3265 w 10000"/>
                <a:gd name="connsiteY39-1736" fmla="*/ 6591 h 9893"/>
                <a:gd name="connsiteX40-1737" fmla="*/ 3965 w 10000"/>
                <a:gd name="connsiteY40-1738" fmla="*/ 6804 h 9893"/>
                <a:gd name="connsiteX41-1739" fmla="*/ 4898 w 10000"/>
                <a:gd name="connsiteY41-1740" fmla="*/ 7126 h 9893"/>
                <a:gd name="connsiteX42-1741" fmla="*/ 5831 w 10000"/>
                <a:gd name="connsiteY42-1742" fmla="*/ 7340 h 9893"/>
                <a:gd name="connsiteX43-1743" fmla="*/ 6764 w 10000"/>
                <a:gd name="connsiteY43-1744" fmla="*/ 7553 h 9893"/>
                <a:gd name="connsiteX44-1745" fmla="*/ 7464 w 10000"/>
                <a:gd name="connsiteY44-1746" fmla="*/ 7767 h 9893"/>
                <a:gd name="connsiteX45-1747" fmla="*/ 8163 w 10000"/>
                <a:gd name="connsiteY45-1748" fmla="*/ 7981 h 9893"/>
                <a:gd name="connsiteX46-1749" fmla="*/ 8630 w 10000"/>
                <a:gd name="connsiteY46-1750" fmla="*/ 8195 h 9893"/>
                <a:gd name="connsiteX47-1751" fmla="*/ 9096 w 10000"/>
                <a:gd name="connsiteY47-1752" fmla="*/ 8302 h 9893"/>
                <a:gd name="connsiteX48-1753" fmla="*/ 9329 w 10000"/>
                <a:gd name="connsiteY48-1754" fmla="*/ 8516 h 9893"/>
                <a:gd name="connsiteX49-1755" fmla="*/ 9534 w 10000"/>
                <a:gd name="connsiteY49-1756" fmla="*/ 8623 h 9893"/>
                <a:gd name="connsiteX50-1757" fmla="*/ 9767 w 10000"/>
                <a:gd name="connsiteY50-1758" fmla="*/ 8824 h 9893"/>
                <a:gd name="connsiteX51-1759" fmla="*/ 10000 w 10000"/>
                <a:gd name="connsiteY51-1760" fmla="*/ 9037 h 9893"/>
                <a:gd name="connsiteX52-1761" fmla="*/ 10000 w 10000"/>
                <a:gd name="connsiteY52-1762" fmla="*/ 9251 h 9893"/>
                <a:gd name="connsiteX53-1763" fmla="*/ 10000 w 10000"/>
                <a:gd name="connsiteY53-1764" fmla="*/ 9465 h 9893"/>
                <a:gd name="connsiteX54-1765" fmla="*/ 9767 w 10000"/>
                <a:gd name="connsiteY54-1766" fmla="*/ 9679 h 9893"/>
                <a:gd name="connsiteX55-1767" fmla="*/ 9767 w 10000"/>
                <a:gd name="connsiteY55-1768" fmla="*/ 9786 h 9893"/>
                <a:gd name="connsiteX56-1769" fmla="*/ 9767 w 10000"/>
                <a:gd name="connsiteY56-1770" fmla="*/ 9893 h 9893"/>
                <a:gd name="connsiteX57-1771" fmla="*/ 9767 w 10000"/>
                <a:gd name="connsiteY57-1772" fmla="*/ 9893 h 9893"/>
                <a:gd name="connsiteX58-1773" fmla="*/ 9534 w 10000"/>
                <a:gd name="connsiteY58-1774" fmla="*/ 9893 h 9893"/>
                <a:gd name="connsiteX59-1775" fmla="*/ 9534 w 10000"/>
                <a:gd name="connsiteY59-1776" fmla="*/ 9786 h 9893"/>
                <a:gd name="connsiteX60-1777" fmla="*/ 9329 w 10000"/>
                <a:gd name="connsiteY60-1778" fmla="*/ 9786 h 9893"/>
                <a:gd name="connsiteX61-1779" fmla="*/ 9096 w 10000"/>
                <a:gd name="connsiteY61-1780" fmla="*/ 9679 h 9893"/>
                <a:gd name="connsiteX62-1781" fmla="*/ 8630 w 10000"/>
                <a:gd name="connsiteY62-1782" fmla="*/ 9465 h 9893"/>
                <a:gd name="connsiteX63-1783" fmla="*/ 8397 w 10000"/>
                <a:gd name="connsiteY63-1784" fmla="*/ 9358 h 9893"/>
                <a:gd name="connsiteX64-1785" fmla="*/ 7930 w 10000"/>
                <a:gd name="connsiteY64-1786" fmla="*/ 9144 h 9893"/>
                <a:gd name="connsiteX65-1787" fmla="*/ 7464 w 10000"/>
                <a:gd name="connsiteY65-1788" fmla="*/ 8931 h 9893"/>
                <a:gd name="connsiteX66-1789" fmla="*/ 6297 w 10000"/>
                <a:gd name="connsiteY66-1790" fmla="*/ 8409 h 9893"/>
                <a:gd name="connsiteX67-1791" fmla="*/ 5131 w 10000"/>
                <a:gd name="connsiteY67-1792" fmla="*/ 7981 h 9893"/>
                <a:gd name="connsiteX68-1793" fmla="*/ 3965 w 10000"/>
                <a:gd name="connsiteY68-1794" fmla="*/ 7553 h 9893"/>
                <a:gd name="connsiteX69-1795" fmla="*/ 2799 w 10000"/>
                <a:gd name="connsiteY69-1796" fmla="*/ 7126 h 9893"/>
                <a:gd name="connsiteX70-1797" fmla="*/ 2099 w 10000"/>
                <a:gd name="connsiteY70-1798" fmla="*/ 6911 h 9893"/>
                <a:gd name="connsiteX71-1799" fmla="*/ 1633 w 10000"/>
                <a:gd name="connsiteY71-1800" fmla="*/ 6698 h 9893"/>
                <a:gd name="connsiteX72-1801" fmla="*/ 1166 w 10000"/>
                <a:gd name="connsiteY72-1802" fmla="*/ 6591 h 9893"/>
                <a:gd name="connsiteX73-1803" fmla="*/ 700 w 10000"/>
                <a:gd name="connsiteY73-1804" fmla="*/ 6377 h 9893"/>
                <a:gd name="connsiteX74-1805" fmla="*/ 466 w 10000"/>
                <a:gd name="connsiteY74-1806" fmla="*/ 6270 h 9893"/>
                <a:gd name="connsiteX75-1807" fmla="*/ 233 w 10000"/>
                <a:gd name="connsiteY75-1808" fmla="*/ 6163 h 9893"/>
                <a:gd name="connsiteX76-1809" fmla="*/ 0 w 10000"/>
                <a:gd name="connsiteY76-1810" fmla="*/ 6163 h 9893"/>
                <a:gd name="connsiteX77-1811" fmla="*/ 0 w 10000"/>
                <a:gd name="connsiteY77-1812" fmla="*/ 6069 h 9893"/>
                <a:gd name="connsiteX78-1813" fmla="*/ 0 w 10000"/>
                <a:gd name="connsiteY78-1814" fmla="*/ 6069 h 9893"/>
                <a:gd name="connsiteX79-1815" fmla="*/ 0 w 10000"/>
                <a:gd name="connsiteY79-1816" fmla="*/ 5962 h 9893"/>
                <a:gd name="connsiteX80-1817" fmla="*/ 0 w 10000"/>
                <a:gd name="connsiteY80-1818" fmla="*/ 5855 h 9893"/>
                <a:gd name="connsiteX81-1819" fmla="*/ 0 w 10000"/>
                <a:gd name="connsiteY81-1820" fmla="*/ 5642 h 9893"/>
                <a:gd name="connsiteX82-1821" fmla="*/ 233 w 10000"/>
                <a:gd name="connsiteY82-1822" fmla="*/ 5321 h 9893"/>
                <a:gd name="connsiteX83-1823" fmla="*/ 233 w 10000"/>
                <a:gd name="connsiteY83-1824" fmla="*/ 5107 h 9893"/>
                <a:gd name="connsiteX84-1825" fmla="*/ 466 w 10000"/>
                <a:gd name="connsiteY84-1826" fmla="*/ 4679 h 9893"/>
                <a:gd name="connsiteX85-1827" fmla="*/ 700 w 10000"/>
                <a:gd name="connsiteY85-1828" fmla="*/ 4358 h 9893"/>
                <a:gd name="connsiteX86-1829" fmla="*/ 700 w 10000"/>
                <a:gd name="connsiteY86-1830" fmla="*/ 4358 h 9893"/>
                <a:gd name="connsiteX0-1831" fmla="*/ 700 w 10000"/>
                <a:gd name="connsiteY0-1832" fmla="*/ 4298 h 9893"/>
                <a:gd name="connsiteX1-1833" fmla="*/ 1166 w 10000"/>
                <a:gd name="connsiteY1-1834" fmla="*/ 3446 h 9893"/>
                <a:gd name="connsiteX2-1835" fmla="*/ 1399 w 10000"/>
                <a:gd name="connsiteY2-1836" fmla="*/ 2690 h 9893"/>
                <a:gd name="connsiteX3-1837" fmla="*/ 1633 w 10000"/>
                <a:gd name="connsiteY3-1838" fmla="*/ 2042 h 9893"/>
                <a:gd name="connsiteX4-1839" fmla="*/ 1866 w 10000"/>
                <a:gd name="connsiteY4-1840" fmla="*/ 1393 h 9893"/>
                <a:gd name="connsiteX5-1841" fmla="*/ 1866 w 10000"/>
                <a:gd name="connsiteY5-1842" fmla="*/ 1068 h 9893"/>
                <a:gd name="connsiteX6-1843" fmla="*/ 2099 w 10000"/>
                <a:gd name="connsiteY6-1844" fmla="*/ 865 h 9893"/>
                <a:gd name="connsiteX7-1845" fmla="*/ 2099 w 10000"/>
                <a:gd name="connsiteY7-1846" fmla="*/ 649 h 9893"/>
                <a:gd name="connsiteX8-1847" fmla="*/ 2099 w 10000"/>
                <a:gd name="connsiteY8-1848" fmla="*/ 434 h 9893"/>
                <a:gd name="connsiteX9-1849" fmla="*/ 2099 w 10000"/>
                <a:gd name="connsiteY9-1850" fmla="*/ 326 h 9893"/>
                <a:gd name="connsiteX10-1851" fmla="*/ 3732 w 10000"/>
                <a:gd name="connsiteY10-1852" fmla="*/ 0 h 9893"/>
                <a:gd name="connsiteX11-1853" fmla="*/ 3965 w 10000"/>
                <a:gd name="connsiteY11-1854" fmla="*/ 108 h 9893"/>
                <a:gd name="connsiteX12-1855" fmla="*/ 3965 w 10000"/>
                <a:gd name="connsiteY12-1856" fmla="*/ 217 h 9893"/>
                <a:gd name="connsiteX13-1857" fmla="*/ 3965 w 10000"/>
                <a:gd name="connsiteY13-1858" fmla="*/ 434 h 9893"/>
                <a:gd name="connsiteX14-1859" fmla="*/ 3732 w 10000"/>
                <a:gd name="connsiteY14-1860" fmla="*/ 757 h 9893"/>
                <a:gd name="connsiteX15-1861" fmla="*/ 3732 w 10000"/>
                <a:gd name="connsiteY15-1862" fmla="*/ 757 h 9893"/>
                <a:gd name="connsiteX16-1863" fmla="*/ 3732 w 10000"/>
                <a:gd name="connsiteY16-1864" fmla="*/ 865 h 9893"/>
                <a:gd name="connsiteX17-1865" fmla="*/ 3499 w 10000"/>
                <a:gd name="connsiteY17-1866" fmla="*/ 1068 h 9893"/>
                <a:gd name="connsiteX18-1867" fmla="*/ 3499 w 10000"/>
                <a:gd name="connsiteY18-1868" fmla="*/ 1177 h 9893"/>
                <a:gd name="connsiteX19-1869" fmla="*/ 3499 w 10000"/>
                <a:gd name="connsiteY19-1870" fmla="*/ 1393 h 9893"/>
                <a:gd name="connsiteX20-1871" fmla="*/ 3265 w 10000"/>
                <a:gd name="connsiteY20-1872" fmla="*/ 1609 h 9893"/>
                <a:gd name="connsiteX21-1873" fmla="*/ 3265 w 10000"/>
                <a:gd name="connsiteY21-1874" fmla="*/ 1825 h 9893"/>
                <a:gd name="connsiteX22-1875" fmla="*/ 3032 w 10000"/>
                <a:gd name="connsiteY22-1876" fmla="*/ 2150 h 9893"/>
                <a:gd name="connsiteX23-1877" fmla="*/ 2566 w 10000"/>
                <a:gd name="connsiteY23-1878" fmla="*/ 3446 h 9893"/>
                <a:gd name="connsiteX24-1879" fmla="*/ 1633 w 10000"/>
                <a:gd name="connsiteY24-1880" fmla="*/ 4514 h 9893"/>
                <a:gd name="connsiteX25-1881" fmla="*/ 1633 w 10000"/>
                <a:gd name="connsiteY25-1882" fmla="*/ 4839 h 9893"/>
                <a:gd name="connsiteX26-1883" fmla="*/ 1399 w 10000"/>
                <a:gd name="connsiteY26-1884" fmla="*/ 5055 h 9893"/>
                <a:gd name="connsiteX27-1885" fmla="*/ 1166 w 10000"/>
                <a:gd name="connsiteY27-1886" fmla="*/ 5272 h 9893"/>
                <a:gd name="connsiteX28-1887" fmla="*/ 1166 w 10000"/>
                <a:gd name="connsiteY28-1888" fmla="*/ 5488 h 9893"/>
                <a:gd name="connsiteX29-1889" fmla="*/ 933 w 10000"/>
                <a:gd name="connsiteY29-1890" fmla="*/ 5596 h 9893"/>
                <a:gd name="connsiteX30-1891" fmla="*/ 933 w 10000"/>
                <a:gd name="connsiteY30-1892" fmla="*/ 5703 h 9893"/>
                <a:gd name="connsiteX31-1893" fmla="*/ 933 w 10000"/>
                <a:gd name="connsiteY31-1894" fmla="*/ 5811 h 9893"/>
                <a:gd name="connsiteX32-1895" fmla="*/ 933 w 10000"/>
                <a:gd name="connsiteY32-1896" fmla="*/ 5811 h 9893"/>
                <a:gd name="connsiteX33-1897" fmla="*/ 933 w 10000"/>
                <a:gd name="connsiteY33-1898" fmla="*/ 5919 h 9893"/>
                <a:gd name="connsiteX34-1899" fmla="*/ 1166 w 10000"/>
                <a:gd name="connsiteY34-1900" fmla="*/ 6028 h 9893"/>
                <a:gd name="connsiteX35-1901" fmla="*/ 1633 w 10000"/>
                <a:gd name="connsiteY35-1902" fmla="*/ 6123 h 9893"/>
                <a:gd name="connsiteX36-1903" fmla="*/ 1866 w 10000"/>
                <a:gd name="connsiteY36-1904" fmla="*/ 6231 h 9893"/>
                <a:gd name="connsiteX37-1905" fmla="*/ 2566 w 10000"/>
                <a:gd name="connsiteY37-1906" fmla="*/ 6339 h 9893"/>
                <a:gd name="connsiteX38-1907" fmla="*/ 3265 w 10000"/>
                <a:gd name="connsiteY38-1908" fmla="*/ 6555 h 9893"/>
                <a:gd name="connsiteX39-1909" fmla="*/ 3965 w 10000"/>
                <a:gd name="connsiteY39-1910" fmla="*/ 6771 h 9893"/>
                <a:gd name="connsiteX40-1911" fmla="*/ 4898 w 10000"/>
                <a:gd name="connsiteY40-1912" fmla="*/ 7096 h 9893"/>
                <a:gd name="connsiteX41-1913" fmla="*/ 5831 w 10000"/>
                <a:gd name="connsiteY41-1914" fmla="*/ 7312 h 9893"/>
                <a:gd name="connsiteX42-1915" fmla="*/ 6764 w 10000"/>
                <a:gd name="connsiteY42-1916" fmla="*/ 7528 h 9893"/>
                <a:gd name="connsiteX43-1917" fmla="*/ 7464 w 10000"/>
                <a:gd name="connsiteY43-1918" fmla="*/ 7744 h 9893"/>
                <a:gd name="connsiteX44-1919" fmla="*/ 8163 w 10000"/>
                <a:gd name="connsiteY44-1920" fmla="*/ 7960 h 9893"/>
                <a:gd name="connsiteX45-1921" fmla="*/ 8630 w 10000"/>
                <a:gd name="connsiteY45-1922" fmla="*/ 8177 h 9893"/>
                <a:gd name="connsiteX46-1923" fmla="*/ 9096 w 10000"/>
                <a:gd name="connsiteY46-1924" fmla="*/ 8285 h 9893"/>
                <a:gd name="connsiteX47-1925" fmla="*/ 9329 w 10000"/>
                <a:gd name="connsiteY47-1926" fmla="*/ 8501 h 9893"/>
                <a:gd name="connsiteX48-1927" fmla="*/ 9534 w 10000"/>
                <a:gd name="connsiteY48-1928" fmla="*/ 8609 h 9893"/>
                <a:gd name="connsiteX49-1929" fmla="*/ 9767 w 10000"/>
                <a:gd name="connsiteY49-1930" fmla="*/ 8812 h 9893"/>
                <a:gd name="connsiteX50-1931" fmla="*/ 10000 w 10000"/>
                <a:gd name="connsiteY50-1932" fmla="*/ 9028 h 9893"/>
                <a:gd name="connsiteX51-1933" fmla="*/ 10000 w 10000"/>
                <a:gd name="connsiteY51-1934" fmla="*/ 9244 h 9893"/>
                <a:gd name="connsiteX52-1935" fmla="*/ 10000 w 10000"/>
                <a:gd name="connsiteY52-1936" fmla="*/ 9460 h 9893"/>
                <a:gd name="connsiteX53-1937" fmla="*/ 9767 w 10000"/>
                <a:gd name="connsiteY53-1938" fmla="*/ 9677 h 9893"/>
                <a:gd name="connsiteX54-1939" fmla="*/ 9767 w 10000"/>
                <a:gd name="connsiteY54-1940" fmla="*/ 9785 h 9893"/>
                <a:gd name="connsiteX55-1941" fmla="*/ 9767 w 10000"/>
                <a:gd name="connsiteY55-1942" fmla="*/ 9893 h 9893"/>
                <a:gd name="connsiteX56-1943" fmla="*/ 9767 w 10000"/>
                <a:gd name="connsiteY56-1944" fmla="*/ 9893 h 9893"/>
                <a:gd name="connsiteX57-1945" fmla="*/ 9534 w 10000"/>
                <a:gd name="connsiteY57-1946" fmla="*/ 9893 h 9893"/>
                <a:gd name="connsiteX58-1947" fmla="*/ 9534 w 10000"/>
                <a:gd name="connsiteY58-1948" fmla="*/ 9785 h 9893"/>
                <a:gd name="connsiteX59-1949" fmla="*/ 9329 w 10000"/>
                <a:gd name="connsiteY59-1950" fmla="*/ 9785 h 9893"/>
                <a:gd name="connsiteX60-1951" fmla="*/ 9096 w 10000"/>
                <a:gd name="connsiteY60-1952" fmla="*/ 9677 h 9893"/>
                <a:gd name="connsiteX61-1953" fmla="*/ 8630 w 10000"/>
                <a:gd name="connsiteY61-1954" fmla="*/ 9460 h 9893"/>
                <a:gd name="connsiteX62-1955" fmla="*/ 8397 w 10000"/>
                <a:gd name="connsiteY62-1956" fmla="*/ 9352 h 9893"/>
                <a:gd name="connsiteX63-1957" fmla="*/ 7930 w 10000"/>
                <a:gd name="connsiteY63-1958" fmla="*/ 9136 h 9893"/>
                <a:gd name="connsiteX64-1959" fmla="*/ 7464 w 10000"/>
                <a:gd name="connsiteY64-1960" fmla="*/ 8921 h 9893"/>
                <a:gd name="connsiteX65-1961" fmla="*/ 6297 w 10000"/>
                <a:gd name="connsiteY65-1962" fmla="*/ 8393 h 9893"/>
                <a:gd name="connsiteX66-1963" fmla="*/ 5131 w 10000"/>
                <a:gd name="connsiteY66-1964" fmla="*/ 7960 h 9893"/>
                <a:gd name="connsiteX67-1965" fmla="*/ 3965 w 10000"/>
                <a:gd name="connsiteY67-1966" fmla="*/ 7528 h 9893"/>
                <a:gd name="connsiteX68-1967" fmla="*/ 2799 w 10000"/>
                <a:gd name="connsiteY68-1968" fmla="*/ 7096 h 9893"/>
                <a:gd name="connsiteX69-1969" fmla="*/ 2099 w 10000"/>
                <a:gd name="connsiteY69-1970" fmla="*/ 6879 h 9893"/>
                <a:gd name="connsiteX70-1971" fmla="*/ 1633 w 10000"/>
                <a:gd name="connsiteY70-1972" fmla="*/ 6663 h 9893"/>
                <a:gd name="connsiteX71-1973" fmla="*/ 1166 w 10000"/>
                <a:gd name="connsiteY71-1974" fmla="*/ 6555 h 9893"/>
                <a:gd name="connsiteX72-1975" fmla="*/ 700 w 10000"/>
                <a:gd name="connsiteY72-1976" fmla="*/ 6339 h 9893"/>
                <a:gd name="connsiteX73-1977" fmla="*/ 466 w 10000"/>
                <a:gd name="connsiteY73-1978" fmla="*/ 6231 h 9893"/>
                <a:gd name="connsiteX74-1979" fmla="*/ 233 w 10000"/>
                <a:gd name="connsiteY74-1980" fmla="*/ 6123 h 9893"/>
                <a:gd name="connsiteX75-1981" fmla="*/ 0 w 10000"/>
                <a:gd name="connsiteY75-1982" fmla="*/ 6123 h 9893"/>
                <a:gd name="connsiteX76-1983" fmla="*/ 0 w 10000"/>
                <a:gd name="connsiteY76-1984" fmla="*/ 6028 h 9893"/>
                <a:gd name="connsiteX77-1985" fmla="*/ 0 w 10000"/>
                <a:gd name="connsiteY77-1986" fmla="*/ 6028 h 9893"/>
                <a:gd name="connsiteX78-1987" fmla="*/ 0 w 10000"/>
                <a:gd name="connsiteY78-1988" fmla="*/ 5919 h 9893"/>
                <a:gd name="connsiteX79-1989" fmla="*/ 0 w 10000"/>
                <a:gd name="connsiteY79-1990" fmla="*/ 5811 h 9893"/>
                <a:gd name="connsiteX80-1991" fmla="*/ 0 w 10000"/>
                <a:gd name="connsiteY80-1992" fmla="*/ 5596 h 9893"/>
                <a:gd name="connsiteX81-1993" fmla="*/ 233 w 10000"/>
                <a:gd name="connsiteY81-1994" fmla="*/ 5272 h 9893"/>
                <a:gd name="connsiteX82-1995" fmla="*/ 233 w 10000"/>
                <a:gd name="connsiteY82-1996" fmla="*/ 5055 h 9893"/>
                <a:gd name="connsiteX83-1997" fmla="*/ 466 w 10000"/>
                <a:gd name="connsiteY83-1998" fmla="*/ 4623 h 9893"/>
                <a:gd name="connsiteX84-1999" fmla="*/ 700 w 10000"/>
                <a:gd name="connsiteY84-2000" fmla="*/ 4298 h 9893"/>
                <a:gd name="connsiteX85-2001" fmla="*/ 700 w 10000"/>
                <a:gd name="connsiteY85-2002" fmla="*/ 4298 h 9893"/>
                <a:gd name="connsiteX0-2003" fmla="*/ 700 w 10000"/>
                <a:gd name="connsiteY0-2004" fmla="*/ 4235 h 9891"/>
                <a:gd name="connsiteX1-2005" fmla="*/ 1166 w 10000"/>
                <a:gd name="connsiteY1-2006" fmla="*/ 3374 h 9891"/>
                <a:gd name="connsiteX2-2007" fmla="*/ 1399 w 10000"/>
                <a:gd name="connsiteY2-2008" fmla="*/ 2610 h 9891"/>
                <a:gd name="connsiteX3-2009" fmla="*/ 1633 w 10000"/>
                <a:gd name="connsiteY3-2010" fmla="*/ 1955 h 9891"/>
                <a:gd name="connsiteX4-2011" fmla="*/ 1866 w 10000"/>
                <a:gd name="connsiteY4-2012" fmla="*/ 1299 h 9891"/>
                <a:gd name="connsiteX5-2013" fmla="*/ 1866 w 10000"/>
                <a:gd name="connsiteY5-2014" fmla="*/ 971 h 9891"/>
                <a:gd name="connsiteX6-2015" fmla="*/ 2099 w 10000"/>
                <a:gd name="connsiteY6-2016" fmla="*/ 765 h 9891"/>
                <a:gd name="connsiteX7-2017" fmla="*/ 2099 w 10000"/>
                <a:gd name="connsiteY7-2018" fmla="*/ 547 h 9891"/>
                <a:gd name="connsiteX8-2019" fmla="*/ 2099 w 10000"/>
                <a:gd name="connsiteY8-2020" fmla="*/ 330 h 9891"/>
                <a:gd name="connsiteX9-2021" fmla="*/ 2099 w 10000"/>
                <a:gd name="connsiteY9-2022" fmla="*/ 221 h 9891"/>
                <a:gd name="connsiteX10-2023" fmla="*/ 3965 w 10000"/>
                <a:gd name="connsiteY10-2024" fmla="*/ 0 h 9891"/>
                <a:gd name="connsiteX11-2025" fmla="*/ 3965 w 10000"/>
                <a:gd name="connsiteY11-2026" fmla="*/ 110 h 9891"/>
                <a:gd name="connsiteX12-2027" fmla="*/ 3965 w 10000"/>
                <a:gd name="connsiteY12-2028" fmla="*/ 330 h 9891"/>
                <a:gd name="connsiteX13-2029" fmla="*/ 3732 w 10000"/>
                <a:gd name="connsiteY13-2030" fmla="*/ 656 h 9891"/>
                <a:gd name="connsiteX14-2031" fmla="*/ 3732 w 10000"/>
                <a:gd name="connsiteY14-2032" fmla="*/ 656 h 9891"/>
                <a:gd name="connsiteX15-2033" fmla="*/ 3732 w 10000"/>
                <a:gd name="connsiteY15-2034" fmla="*/ 765 h 9891"/>
                <a:gd name="connsiteX16-2035" fmla="*/ 3499 w 10000"/>
                <a:gd name="connsiteY16-2036" fmla="*/ 971 h 9891"/>
                <a:gd name="connsiteX17-2037" fmla="*/ 3499 w 10000"/>
                <a:gd name="connsiteY17-2038" fmla="*/ 1081 h 9891"/>
                <a:gd name="connsiteX18-2039" fmla="*/ 3499 w 10000"/>
                <a:gd name="connsiteY18-2040" fmla="*/ 1299 h 9891"/>
                <a:gd name="connsiteX19-2041" fmla="*/ 3265 w 10000"/>
                <a:gd name="connsiteY19-2042" fmla="*/ 1517 h 9891"/>
                <a:gd name="connsiteX20-2043" fmla="*/ 3265 w 10000"/>
                <a:gd name="connsiteY20-2044" fmla="*/ 1736 h 9891"/>
                <a:gd name="connsiteX21-2045" fmla="*/ 3032 w 10000"/>
                <a:gd name="connsiteY21-2046" fmla="*/ 2064 h 9891"/>
                <a:gd name="connsiteX22-2047" fmla="*/ 2566 w 10000"/>
                <a:gd name="connsiteY22-2048" fmla="*/ 3374 h 9891"/>
                <a:gd name="connsiteX23-2049" fmla="*/ 1633 w 10000"/>
                <a:gd name="connsiteY23-2050" fmla="*/ 4454 h 9891"/>
                <a:gd name="connsiteX24-2051" fmla="*/ 1633 w 10000"/>
                <a:gd name="connsiteY24-2052" fmla="*/ 4782 h 9891"/>
                <a:gd name="connsiteX25-2053" fmla="*/ 1399 w 10000"/>
                <a:gd name="connsiteY25-2054" fmla="*/ 5001 h 9891"/>
                <a:gd name="connsiteX26-2055" fmla="*/ 1166 w 10000"/>
                <a:gd name="connsiteY26-2056" fmla="*/ 5220 h 9891"/>
                <a:gd name="connsiteX27-2057" fmla="*/ 1166 w 10000"/>
                <a:gd name="connsiteY27-2058" fmla="*/ 5438 h 9891"/>
                <a:gd name="connsiteX28-2059" fmla="*/ 933 w 10000"/>
                <a:gd name="connsiteY28-2060" fmla="*/ 5548 h 9891"/>
                <a:gd name="connsiteX29-2061" fmla="*/ 933 w 10000"/>
                <a:gd name="connsiteY29-2062" fmla="*/ 5656 h 9891"/>
                <a:gd name="connsiteX30-2063" fmla="*/ 933 w 10000"/>
                <a:gd name="connsiteY30-2064" fmla="*/ 5765 h 9891"/>
                <a:gd name="connsiteX31-2065" fmla="*/ 933 w 10000"/>
                <a:gd name="connsiteY31-2066" fmla="*/ 5765 h 9891"/>
                <a:gd name="connsiteX32-2067" fmla="*/ 933 w 10000"/>
                <a:gd name="connsiteY32-2068" fmla="*/ 5874 h 9891"/>
                <a:gd name="connsiteX33-2069" fmla="*/ 1166 w 10000"/>
                <a:gd name="connsiteY33-2070" fmla="*/ 5984 h 9891"/>
                <a:gd name="connsiteX34-2071" fmla="*/ 1633 w 10000"/>
                <a:gd name="connsiteY34-2072" fmla="*/ 6080 h 9891"/>
                <a:gd name="connsiteX35-2073" fmla="*/ 1866 w 10000"/>
                <a:gd name="connsiteY35-2074" fmla="*/ 6189 h 9891"/>
                <a:gd name="connsiteX36-2075" fmla="*/ 2566 w 10000"/>
                <a:gd name="connsiteY36-2076" fmla="*/ 6299 h 9891"/>
                <a:gd name="connsiteX37-2077" fmla="*/ 3265 w 10000"/>
                <a:gd name="connsiteY37-2078" fmla="*/ 6517 h 9891"/>
                <a:gd name="connsiteX38-2079" fmla="*/ 3965 w 10000"/>
                <a:gd name="connsiteY38-2080" fmla="*/ 6735 h 9891"/>
                <a:gd name="connsiteX39-2081" fmla="*/ 4898 w 10000"/>
                <a:gd name="connsiteY39-2082" fmla="*/ 7064 h 9891"/>
                <a:gd name="connsiteX40-2083" fmla="*/ 5831 w 10000"/>
                <a:gd name="connsiteY40-2084" fmla="*/ 7282 h 9891"/>
                <a:gd name="connsiteX41-2085" fmla="*/ 6764 w 10000"/>
                <a:gd name="connsiteY41-2086" fmla="*/ 7500 h 9891"/>
                <a:gd name="connsiteX42-2087" fmla="*/ 7464 w 10000"/>
                <a:gd name="connsiteY42-2088" fmla="*/ 7719 h 9891"/>
                <a:gd name="connsiteX43-2089" fmla="*/ 8163 w 10000"/>
                <a:gd name="connsiteY43-2090" fmla="*/ 7937 h 9891"/>
                <a:gd name="connsiteX44-2091" fmla="*/ 8630 w 10000"/>
                <a:gd name="connsiteY44-2092" fmla="*/ 8156 h 9891"/>
                <a:gd name="connsiteX45-2093" fmla="*/ 9096 w 10000"/>
                <a:gd name="connsiteY45-2094" fmla="*/ 8266 h 9891"/>
                <a:gd name="connsiteX46-2095" fmla="*/ 9329 w 10000"/>
                <a:gd name="connsiteY46-2096" fmla="*/ 8484 h 9891"/>
                <a:gd name="connsiteX47-2097" fmla="*/ 9534 w 10000"/>
                <a:gd name="connsiteY47-2098" fmla="*/ 8593 h 9891"/>
                <a:gd name="connsiteX48-2099" fmla="*/ 9767 w 10000"/>
                <a:gd name="connsiteY48-2100" fmla="*/ 8798 h 9891"/>
                <a:gd name="connsiteX49-2101" fmla="*/ 10000 w 10000"/>
                <a:gd name="connsiteY49-2102" fmla="*/ 9017 h 9891"/>
                <a:gd name="connsiteX50-2103" fmla="*/ 10000 w 10000"/>
                <a:gd name="connsiteY50-2104" fmla="*/ 9235 h 9891"/>
                <a:gd name="connsiteX51-2105" fmla="*/ 10000 w 10000"/>
                <a:gd name="connsiteY51-2106" fmla="*/ 9453 h 9891"/>
                <a:gd name="connsiteX52-2107" fmla="*/ 9767 w 10000"/>
                <a:gd name="connsiteY52-2108" fmla="*/ 9673 h 9891"/>
                <a:gd name="connsiteX53-2109" fmla="*/ 9767 w 10000"/>
                <a:gd name="connsiteY53-2110" fmla="*/ 9782 h 9891"/>
                <a:gd name="connsiteX54-2111" fmla="*/ 9767 w 10000"/>
                <a:gd name="connsiteY54-2112" fmla="*/ 9891 h 9891"/>
                <a:gd name="connsiteX55-2113" fmla="*/ 9767 w 10000"/>
                <a:gd name="connsiteY55-2114" fmla="*/ 9891 h 9891"/>
                <a:gd name="connsiteX56-2115" fmla="*/ 9534 w 10000"/>
                <a:gd name="connsiteY56-2116" fmla="*/ 9891 h 9891"/>
                <a:gd name="connsiteX57-2117" fmla="*/ 9534 w 10000"/>
                <a:gd name="connsiteY57-2118" fmla="*/ 9782 h 9891"/>
                <a:gd name="connsiteX58-2119" fmla="*/ 9329 w 10000"/>
                <a:gd name="connsiteY58-2120" fmla="*/ 9782 h 9891"/>
                <a:gd name="connsiteX59-2121" fmla="*/ 9096 w 10000"/>
                <a:gd name="connsiteY59-2122" fmla="*/ 9673 h 9891"/>
                <a:gd name="connsiteX60-2123" fmla="*/ 8630 w 10000"/>
                <a:gd name="connsiteY60-2124" fmla="*/ 9453 h 9891"/>
                <a:gd name="connsiteX61-2125" fmla="*/ 8397 w 10000"/>
                <a:gd name="connsiteY61-2126" fmla="*/ 9344 h 9891"/>
                <a:gd name="connsiteX62-2127" fmla="*/ 7930 w 10000"/>
                <a:gd name="connsiteY62-2128" fmla="*/ 9126 h 9891"/>
                <a:gd name="connsiteX63-2129" fmla="*/ 7464 w 10000"/>
                <a:gd name="connsiteY63-2130" fmla="*/ 8908 h 9891"/>
                <a:gd name="connsiteX64-2131" fmla="*/ 6297 w 10000"/>
                <a:gd name="connsiteY64-2132" fmla="*/ 8375 h 9891"/>
                <a:gd name="connsiteX65-2133" fmla="*/ 5131 w 10000"/>
                <a:gd name="connsiteY65-2134" fmla="*/ 7937 h 9891"/>
                <a:gd name="connsiteX66-2135" fmla="*/ 3965 w 10000"/>
                <a:gd name="connsiteY66-2136" fmla="*/ 7500 h 9891"/>
                <a:gd name="connsiteX67-2137" fmla="*/ 2799 w 10000"/>
                <a:gd name="connsiteY67-2138" fmla="*/ 7064 h 9891"/>
                <a:gd name="connsiteX68-2139" fmla="*/ 2099 w 10000"/>
                <a:gd name="connsiteY68-2140" fmla="*/ 6844 h 9891"/>
                <a:gd name="connsiteX69-2141" fmla="*/ 1633 w 10000"/>
                <a:gd name="connsiteY69-2142" fmla="*/ 6626 h 9891"/>
                <a:gd name="connsiteX70-2143" fmla="*/ 1166 w 10000"/>
                <a:gd name="connsiteY70-2144" fmla="*/ 6517 h 9891"/>
                <a:gd name="connsiteX71-2145" fmla="*/ 700 w 10000"/>
                <a:gd name="connsiteY71-2146" fmla="*/ 6299 h 9891"/>
                <a:gd name="connsiteX72-2147" fmla="*/ 466 w 10000"/>
                <a:gd name="connsiteY72-2148" fmla="*/ 6189 h 9891"/>
                <a:gd name="connsiteX73-2149" fmla="*/ 233 w 10000"/>
                <a:gd name="connsiteY73-2150" fmla="*/ 6080 h 9891"/>
                <a:gd name="connsiteX74-2151" fmla="*/ 0 w 10000"/>
                <a:gd name="connsiteY74-2152" fmla="*/ 6080 h 9891"/>
                <a:gd name="connsiteX75-2153" fmla="*/ 0 w 10000"/>
                <a:gd name="connsiteY75-2154" fmla="*/ 5984 h 9891"/>
                <a:gd name="connsiteX76-2155" fmla="*/ 0 w 10000"/>
                <a:gd name="connsiteY76-2156" fmla="*/ 5984 h 9891"/>
                <a:gd name="connsiteX77-2157" fmla="*/ 0 w 10000"/>
                <a:gd name="connsiteY77-2158" fmla="*/ 5874 h 9891"/>
                <a:gd name="connsiteX78-2159" fmla="*/ 0 w 10000"/>
                <a:gd name="connsiteY78-2160" fmla="*/ 5765 h 9891"/>
                <a:gd name="connsiteX79-2161" fmla="*/ 0 w 10000"/>
                <a:gd name="connsiteY79-2162" fmla="*/ 5548 h 9891"/>
                <a:gd name="connsiteX80-2163" fmla="*/ 233 w 10000"/>
                <a:gd name="connsiteY80-2164" fmla="*/ 5220 h 9891"/>
                <a:gd name="connsiteX81-2165" fmla="*/ 233 w 10000"/>
                <a:gd name="connsiteY81-2166" fmla="*/ 5001 h 9891"/>
                <a:gd name="connsiteX82-2167" fmla="*/ 466 w 10000"/>
                <a:gd name="connsiteY82-2168" fmla="*/ 4564 h 9891"/>
                <a:gd name="connsiteX83-2169" fmla="*/ 700 w 10000"/>
                <a:gd name="connsiteY83-2170" fmla="*/ 4235 h 9891"/>
                <a:gd name="connsiteX84-2171" fmla="*/ 700 w 10000"/>
                <a:gd name="connsiteY84-2172" fmla="*/ 4235 h 9891"/>
                <a:gd name="connsiteX0-2173" fmla="*/ 700 w 10000"/>
                <a:gd name="connsiteY0-2174" fmla="*/ 4282 h 10000"/>
                <a:gd name="connsiteX1-2175" fmla="*/ 1166 w 10000"/>
                <a:gd name="connsiteY1-2176" fmla="*/ 3411 h 10000"/>
                <a:gd name="connsiteX2-2177" fmla="*/ 1399 w 10000"/>
                <a:gd name="connsiteY2-2178" fmla="*/ 2639 h 10000"/>
                <a:gd name="connsiteX3-2179" fmla="*/ 1633 w 10000"/>
                <a:gd name="connsiteY3-2180" fmla="*/ 1977 h 10000"/>
                <a:gd name="connsiteX4-2181" fmla="*/ 1866 w 10000"/>
                <a:gd name="connsiteY4-2182" fmla="*/ 1313 h 10000"/>
                <a:gd name="connsiteX5-2183" fmla="*/ 1866 w 10000"/>
                <a:gd name="connsiteY5-2184" fmla="*/ 982 h 10000"/>
                <a:gd name="connsiteX6-2185" fmla="*/ 2099 w 10000"/>
                <a:gd name="connsiteY6-2186" fmla="*/ 773 h 10000"/>
                <a:gd name="connsiteX7-2187" fmla="*/ 2099 w 10000"/>
                <a:gd name="connsiteY7-2188" fmla="*/ 553 h 10000"/>
                <a:gd name="connsiteX8-2189" fmla="*/ 2099 w 10000"/>
                <a:gd name="connsiteY8-2190" fmla="*/ 334 h 10000"/>
                <a:gd name="connsiteX9-2191" fmla="*/ 2099 w 10000"/>
                <a:gd name="connsiteY9-2192" fmla="*/ 223 h 10000"/>
                <a:gd name="connsiteX10-2193" fmla="*/ 3965 w 10000"/>
                <a:gd name="connsiteY10-2194" fmla="*/ 0 h 10000"/>
                <a:gd name="connsiteX11-2195" fmla="*/ 3965 w 10000"/>
                <a:gd name="connsiteY11-2196" fmla="*/ 334 h 10000"/>
                <a:gd name="connsiteX12-2197" fmla="*/ 3732 w 10000"/>
                <a:gd name="connsiteY12-2198" fmla="*/ 663 h 10000"/>
                <a:gd name="connsiteX13-2199" fmla="*/ 3732 w 10000"/>
                <a:gd name="connsiteY13-2200" fmla="*/ 663 h 10000"/>
                <a:gd name="connsiteX14-2201" fmla="*/ 3732 w 10000"/>
                <a:gd name="connsiteY14-2202" fmla="*/ 773 h 10000"/>
                <a:gd name="connsiteX15-2203" fmla="*/ 3499 w 10000"/>
                <a:gd name="connsiteY15-2204" fmla="*/ 982 h 10000"/>
                <a:gd name="connsiteX16-2205" fmla="*/ 3499 w 10000"/>
                <a:gd name="connsiteY16-2206" fmla="*/ 1093 h 10000"/>
                <a:gd name="connsiteX17-2207" fmla="*/ 3499 w 10000"/>
                <a:gd name="connsiteY17-2208" fmla="*/ 1313 h 10000"/>
                <a:gd name="connsiteX18-2209" fmla="*/ 3265 w 10000"/>
                <a:gd name="connsiteY18-2210" fmla="*/ 1534 h 10000"/>
                <a:gd name="connsiteX19-2211" fmla="*/ 3265 w 10000"/>
                <a:gd name="connsiteY19-2212" fmla="*/ 1755 h 10000"/>
                <a:gd name="connsiteX20-2213" fmla="*/ 3032 w 10000"/>
                <a:gd name="connsiteY20-2214" fmla="*/ 2087 h 10000"/>
                <a:gd name="connsiteX21-2215" fmla="*/ 2566 w 10000"/>
                <a:gd name="connsiteY21-2216" fmla="*/ 3411 h 10000"/>
                <a:gd name="connsiteX22-2217" fmla="*/ 1633 w 10000"/>
                <a:gd name="connsiteY22-2218" fmla="*/ 4503 h 10000"/>
                <a:gd name="connsiteX23-2219" fmla="*/ 1633 w 10000"/>
                <a:gd name="connsiteY23-2220" fmla="*/ 4835 h 10000"/>
                <a:gd name="connsiteX24-2221" fmla="*/ 1399 w 10000"/>
                <a:gd name="connsiteY24-2222" fmla="*/ 5056 h 10000"/>
                <a:gd name="connsiteX25-2223" fmla="*/ 1166 w 10000"/>
                <a:gd name="connsiteY25-2224" fmla="*/ 5278 h 10000"/>
                <a:gd name="connsiteX26-2225" fmla="*/ 1166 w 10000"/>
                <a:gd name="connsiteY26-2226" fmla="*/ 5498 h 10000"/>
                <a:gd name="connsiteX27-2227" fmla="*/ 933 w 10000"/>
                <a:gd name="connsiteY27-2228" fmla="*/ 5609 h 10000"/>
                <a:gd name="connsiteX28-2229" fmla="*/ 933 w 10000"/>
                <a:gd name="connsiteY28-2230" fmla="*/ 5718 h 10000"/>
                <a:gd name="connsiteX29-2231" fmla="*/ 933 w 10000"/>
                <a:gd name="connsiteY29-2232" fmla="*/ 5829 h 10000"/>
                <a:gd name="connsiteX30-2233" fmla="*/ 933 w 10000"/>
                <a:gd name="connsiteY30-2234" fmla="*/ 5829 h 10000"/>
                <a:gd name="connsiteX31-2235" fmla="*/ 933 w 10000"/>
                <a:gd name="connsiteY31-2236" fmla="*/ 5939 h 10000"/>
                <a:gd name="connsiteX32-2237" fmla="*/ 1166 w 10000"/>
                <a:gd name="connsiteY32-2238" fmla="*/ 6050 h 10000"/>
                <a:gd name="connsiteX33-2239" fmla="*/ 1633 w 10000"/>
                <a:gd name="connsiteY33-2240" fmla="*/ 6147 h 10000"/>
                <a:gd name="connsiteX34-2241" fmla="*/ 1866 w 10000"/>
                <a:gd name="connsiteY34-2242" fmla="*/ 6257 h 10000"/>
                <a:gd name="connsiteX35-2243" fmla="*/ 2566 w 10000"/>
                <a:gd name="connsiteY35-2244" fmla="*/ 6368 h 10000"/>
                <a:gd name="connsiteX36-2245" fmla="*/ 3265 w 10000"/>
                <a:gd name="connsiteY36-2246" fmla="*/ 6589 h 10000"/>
                <a:gd name="connsiteX37-2247" fmla="*/ 3965 w 10000"/>
                <a:gd name="connsiteY37-2248" fmla="*/ 6809 h 10000"/>
                <a:gd name="connsiteX38-2249" fmla="*/ 4898 w 10000"/>
                <a:gd name="connsiteY38-2250" fmla="*/ 7142 h 10000"/>
                <a:gd name="connsiteX39-2251" fmla="*/ 5831 w 10000"/>
                <a:gd name="connsiteY39-2252" fmla="*/ 7362 h 10000"/>
                <a:gd name="connsiteX40-2253" fmla="*/ 6764 w 10000"/>
                <a:gd name="connsiteY40-2254" fmla="*/ 7583 h 10000"/>
                <a:gd name="connsiteX41-2255" fmla="*/ 7464 w 10000"/>
                <a:gd name="connsiteY41-2256" fmla="*/ 7804 h 10000"/>
                <a:gd name="connsiteX42-2257" fmla="*/ 8163 w 10000"/>
                <a:gd name="connsiteY42-2258" fmla="*/ 8024 h 10000"/>
                <a:gd name="connsiteX43-2259" fmla="*/ 8630 w 10000"/>
                <a:gd name="connsiteY43-2260" fmla="*/ 8246 h 10000"/>
                <a:gd name="connsiteX44-2261" fmla="*/ 9096 w 10000"/>
                <a:gd name="connsiteY44-2262" fmla="*/ 8357 h 10000"/>
                <a:gd name="connsiteX45-2263" fmla="*/ 9329 w 10000"/>
                <a:gd name="connsiteY45-2264" fmla="*/ 8577 h 10000"/>
                <a:gd name="connsiteX46-2265" fmla="*/ 9534 w 10000"/>
                <a:gd name="connsiteY46-2266" fmla="*/ 8688 h 10000"/>
                <a:gd name="connsiteX47-2267" fmla="*/ 9767 w 10000"/>
                <a:gd name="connsiteY47-2268" fmla="*/ 8895 h 10000"/>
                <a:gd name="connsiteX48-2269" fmla="*/ 10000 w 10000"/>
                <a:gd name="connsiteY48-2270" fmla="*/ 9116 h 10000"/>
                <a:gd name="connsiteX49-2271" fmla="*/ 10000 w 10000"/>
                <a:gd name="connsiteY49-2272" fmla="*/ 9337 h 10000"/>
                <a:gd name="connsiteX50-2273" fmla="*/ 10000 w 10000"/>
                <a:gd name="connsiteY50-2274" fmla="*/ 9557 h 10000"/>
                <a:gd name="connsiteX51-2275" fmla="*/ 9767 w 10000"/>
                <a:gd name="connsiteY51-2276" fmla="*/ 9780 h 10000"/>
                <a:gd name="connsiteX52-2277" fmla="*/ 9767 w 10000"/>
                <a:gd name="connsiteY52-2278" fmla="*/ 9890 h 10000"/>
                <a:gd name="connsiteX53-2279" fmla="*/ 9767 w 10000"/>
                <a:gd name="connsiteY53-2280" fmla="*/ 10000 h 10000"/>
                <a:gd name="connsiteX54-2281" fmla="*/ 9767 w 10000"/>
                <a:gd name="connsiteY54-2282" fmla="*/ 10000 h 10000"/>
                <a:gd name="connsiteX55-2283" fmla="*/ 9534 w 10000"/>
                <a:gd name="connsiteY55-2284" fmla="*/ 10000 h 10000"/>
                <a:gd name="connsiteX56-2285" fmla="*/ 9534 w 10000"/>
                <a:gd name="connsiteY56-2286" fmla="*/ 9890 h 10000"/>
                <a:gd name="connsiteX57-2287" fmla="*/ 9329 w 10000"/>
                <a:gd name="connsiteY57-2288" fmla="*/ 9890 h 10000"/>
                <a:gd name="connsiteX58-2289" fmla="*/ 9096 w 10000"/>
                <a:gd name="connsiteY58-2290" fmla="*/ 9780 h 10000"/>
                <a:gd name="connsiteX59-2291" fmla="*/ 8630 w 10000"/>
                <a:gd name="connsiteY59-2292" fmla="*/ 9557 h 10000"/>
                <a:gd name="connsiteX60-2293" fmla="*/ 8397 w 10000"/>
                <a:gd name="connsiteY60-2294" fmla="*/ 9447 h 10000"/>
                <a:gd name="connsiteX61-2295" fmla="*/ 7930 w 10000"/>
                <a:gd name="connsiteY61-2296" fmla="*/ 9227 h 10000"/>
                <a:gd name="connsiteX62-2297" fmla="*/ 7464 w 10000"/>
                <a:gd name="connsiteY62-2298" fmla="*/ 9006 h 10000"/>
                <a:gd name="connsiteX63-2299" fmla="*/ 6297 w 10000"/>
                <a:gd name="connsiteY63-2300" fmla="*/ 8467 h 10000"/>
                <a:gd name="connsiteX64-2301" fmla="*/ 5131 w 10000"/>
                <a:gd name="connsiteY64-2302" fmla="*/ 8024 h 10000"/>
                <a:gd name="connsiteX65-2303" fmla="*/ 3965 w 10000"/>
                <a:gd name="connsiteY65-2304" fmla="*/ 7583 h 10000"/>
                <a:gd name="connsiteX66-2305" fmla="*/ 2799 w 10000"/>
                <a:gd name="connsiteY66-2306" fmla="*/ 7142 h 10000"/>
                <a:gd name="connsiteX67-2307" fmla="*/ 2099 w 10000"/>
                <a:gd name="connsiteY67-2308" fmla="*/ 6919 h 10000"/>
                <a:gd name="connsiteX68-2309" fmla="*/ 1633 w 10000"/>
                <a:gd name="connsiteY68-2310" fmla="*/ 6699 h 10000"/>
                <a:gd name="connsiteX69-2311" fmla="*/ 1166 w 10000"/>
                <a:gd name="connsiteY69-2312" fmla="*/ 6589 h 10000"/>
                <a:gd name="connsiteX70-2313" fmla="*/ 700 w 10000"/>
                <a:gd name="connsiteY70-2314" fmla="*/ 6368 h 10000"/>
                <a:gd name="connsiteX71-2315" fmla="*/ 466 w 10000"/>
                <a:gd name="connsiteY71-2316" fmla="*/ 6257 h 10000"/>
                <a:gd name="connsiteX72-2317" fmla="*/ 233 w 10000"/>
                <a:gd name="connsiteY72-2318" fmla="*/ 6147 h 10000"/>
                <a:gd name="connsiteX73-2319" fmla="*/ 0 w 10000"/>
                <a:gd name="connsiteY73-2320" fmla="*/ 6147 h 10000"/>
                <a:gd name="connsiteX74-2321" fmla="*/ 0 w 10000"/>
                <a:gd name="connsiteY74-2322" fmla="*/ 6050 h 10000"/>
                <a:gd name="connsiteX75-2323" fmla="*/ 0 w 10000"/>
                <a:gd name="connsiteY75-2324" fmla="*/ 6050 h 10000"/>
                <a:gd name="connsiteX76-2325" fmla="*/ 0 w 10000"/>
                <a:gd name="connsiteY76-2326" fmla="*/ 5939 h 10000"/>
                <a:gd name="connsiteX77-2327" fmla="*/ 0 w 10000"/>
                <a:gd name="connsiteY77-2328" fmla="*/ 5829 h 10000"/>
                <a:gd name="connsiteX78-2329" fmla="*/ 0 w 10000"/>
                <a:gd name="connsiteY78-2330" fmla="*/ 5609 h 10000"/>
                <a:gd name="connsiteX79-2331" fmla="*/ 233 w 10000"/>
                <a:gd name="connsiteY79-2332" fmla="*/ 5278 h 10000"/>
                <a:gd name="connsiteX80-2333" fmla="*/ 233 w 10000"/>
                <a:gd name="connsiteY80-2334" fmla="*/ 5056 h 10000"/>
                <a:gd name="connsiteX81-2335" fmla="*/ 466 w 10000"/>
                <a:gd name="connsiteY81-2336" fmla="*/ 4614 h 10000"/>
                <a:gd name="connsiteX82-2337" fmla="*/ 700 w 10000"/>
                <a:gd name="connsiteY82-2338" fmla="*/ 4282 h 10000"/>
                <a:gd name="connsiteX83-2339" fmla="*/ 700 w 10000"/>
                <a:gd name="connsiteY83-2340" fmla="*/ 4282 h 10000"/>
                <a:gd name="connsiteX0-2341" fmla="*/ 700 w 10000"/>
                <a:gd name="connsiteY0-2342" fmla="*/ 4059 h 9777"/>
                <a:gd name="connsiteX1-2343" fmla="*/ 1166 w 10000"/>
                <a:gd name="connsiteY1-2344" fmla="*/ 3188 h 9777"/>
                <a:gd name="connsiteX2-2345" fmla="*/ 1399 w 10000"/>
                <a:gd name="connsiteY2-2346" fmla="*/ 2416 h 9777"/>
                <a:gd name="connsiteX3-2347" fmla="*/ 1633 w 10000"/>
                <a:gd name="connsiteY3-2348" fmla="*/ 1754 h 9777"/>
                <a:gd name="connsiteX4-2349" fmla="*/ 1866 w 10000"/>
                <a:gd name="connsiteY4-2350" fmla="*/ 1090 h 9777"/>
                <a:gd name="connsiteX5-2351" fmla="*/ 1866 w 10000"/>
                <a:gd name="connsiteY5-2352" fmla="*/ 759 h 9777"/>
                <a:gd name="connsiteX6-2353" fmla="*/ 2099 w 10000"/>
                <a:gd name="connsiteY6-2354" fmla="*/ 550 h 9777"/>
                <a:gd name="connsiteX7-2355" fmla="*/ 2099 w 10000"/>
                <a:gd name="connsiteY7-2356" fmla="*/ 330 h 9777"/>
                <a:gd name="connsiteX8-2357" fmla="*/ 2099 w 10000"/>
                <a:gd name="connsiteY8-2358" fmla="*/ 111 h 9777"/>
                <a:gd name="connsiteX9-2359" fmla="*/ 2099 w 10000"/>
                <a:gd name="connsiteY9-2360" fmla="*/ 0 h 9777"/>
                <a:gd name="connsiteX10-2361" fmla="*/ 3965 w 10000"/>
                <a:gd name="connsiteY10-2362" fmla="*/ 111 h 9777"/>
                <a:gd name="connsiteX11-2363" fmla="*/ 3732 w 10000"/>
                <a:gd name="connsiteY11-2364" fmla="*/ 440 h 9777"/>
                <a:gd name="connsiteX12-2365" fmla="*/ 3732 w 10000"/>
                <a:gd name="connsiteY12-2366" fmla="*/ 440 h 9777"/>
                <a:gd name="connsiteX13-2367" fmla="*/ 3732 w 10000"/>
                <a:gd name="connsiteY13-2368" fmla="*/ 550 h 9777"/>
                <a:gd name="connsiteX14-2369" fmla="*/ 3499 w 10000"/>
                <a:gd name="connsiteY14-2370" fmla="*/ 759 h 9777"/>
                <a:gd name="connsiteX15-2371" fmla="*/ 3499 w 10000"/>
                <a:gd name="connsiteY15-2372" fmla="*/ 870 h 9777"/>
                <a:gd name="connsiteX16-2373" fmla="*/ 3499 w 10000"/>
                <a:gd name="connsiteY16-2374" fmla="*/ 1090 h 9777"/>
                <a:gd name="connsiteX17-2375" fmla="*/ 3265 w 10000"/>
                <a:gd name="connsiteY17-2376" fmla="*/ 1311 h 9777"/>
                <a:gd name="connsiteX18-2377" fmla="*/ 3265 w 10000"/>
                <a:gd name="connsiteY18-2378" fmla="*/ 1532 h 9777"/>
                <a:gd name="connsiteX19-2379" fmla="*/ 3032 w 10000"/>
                <a:gd name="connsiteY19-2380" fmla="*/ 1864 h 9777"/>
                <a:gd name="connsiteX20-2381" fmla="*/ 2566 w 10000"/>
                <a:gd name="connsiteY20-2382" fmla="*/ 3188 h 9777"/>
                <a:gd name="connsiteX21-2383" fmla="*/ 1633 w 10000"/>
                <a:gd name="connsiteY21-2384" fmla="*/ 4280 h 9777"/>
                <a:gd name="connsiteX22-2385" fmla="*/ 1633 w 10000"/>
                <a:gd name="connsiteY22-2386" fmla="*/ 4612 h 9777"/>
                <a:gd name="connsiteX23-2387" fmla="*/ 1399 w 10000"/>
                <a:gd name="connsiteY23-2388" fmla="*/ 4833 h 9777"/>
                <a:gd name="connsiteX24-2389" fmla="*/ 1166 w 10000"/>
                <a:gd name="connsiteY24-2390" fmla="*/ 5055 h 9777"/>
                <a:gd name="connsiteX25-2391" fmla="*/ 1166 w 10000"/>
                <a:gd name="connsiteY25-2392" fmla="*/ 5275 h 9777"/>
                <a:gd name="connsiteX26-2393" fmla="*/ 933 w 10000"/>
                <a:gd name="connsiteY26-2394" fmla="*/ 5386 h 9777"/>
                <a:gd name="connsiteX27-2395" fmla="*/ 933 w 10000"/>
                <a:gd name="connsiteY27-2396" fmla="*/ 5495 h 9777"/>
                <a:gd name="connsiteX28-2397" fmla="*/ 933 w 10000"/>
                <a:gd name="connsiteY28-2398" fmla="*/ 5606 h 9777"/>
                <a:gd name="connsiteX29-2399" fmla="*/ 933 w 10000"/>
                <a:gd name="connsiteY29-2400" fmla="*/ 5606 h 9777"/>
                <a:gd name="connsiteX30-2401" fmla="*/ 933 w 10000"/>
                <a:gd name="connsiteY30-2402" fmla="*/ 5716 h 9777"/>
                <a:gd name="connsiteX31-2403" fmla="*/ 1166 w 10000"/>
                <a:gd name="connsiteY31-2404" fmla="*/ 5827 h 9777"/>
                <a:gd name="connsiteX32-2405" fmla="*/ 1633 w 10000"/>
                <a:gd name="connsiteY32-2406" fmla="*/ 5924 h 9777"/>
                <a:gd name="connsiteX33-2407" fmla="*/ 1866 w 10000"/>
                <a:gd name="connsiteY33-2408" fmla="*/ 6034 h 9777"/>
                <a:gd name="connsiteX34-2409" fmla="*/ 2566 w 10000"/>
                <a:gd name="connsiteY34-2410" fmla="*/ 6145 h 9777"/>
                <a:gd name="connsiteX35-2411" fmla="*/ 3265 w 10000"/>
                <a:gd name="connsiteY35-2412" fmla="*/ 6366 h 9777"/>
                <a:gd name="connsiteX36-2413" fmla="*/ 3965 w 10000"/>
                <a:gd name="connsiteY36-2414" fmla="*/ 6586 h 9777"/>
                <a:gd name="connsiteX37-2415" fmla="*/ 4898 w 10000"/>
                <a:gd name="connsiteY37-2416" fmla="*/ 6919 h 9777"/>
                <a:gd name="connsiteX38-2417" fmla="*/ 5831 w 10000"/>
                <a:gd name="connsiteY38-2418" fmla="*/ 7139 h 9777"/>
                <a:gd name="connsiteX39-2419" fmla="*/ 6764 w 10000"/>
                <a:gd name="connsiteY39-2420" fmla="*/ 7360 h 9777"/>
                <a:gd name="connsiteX40-2421" fmla="*/ 7464 w 10000"/>
                <a:gd name="connsiteY40-2422" fmla="*/ 7581 h 9777"/>
                <a:gd name="connsiteX41-2423" fmla="*/ 8163 w 10000"/>
                <a:gd name="connsiteY41-2424" fmla="*/ 7801 h 9777"/>
                <a:gd name="connsiteX42-2425" fmla="*/ 8630 w 10000"/>
                <a:gd name="connsiteY42-2426" fmla="*/ 8023 h 9777"/>
                <a:gd name="connsiteX43-2427" fmla="*/ 9096 w 10000"/>
                <a:gd name="connsiteY43-2428" fmla="*/ 8134 h 9777"/>
                <a:gd name="connsiteX44-2429" fmla="*/ 9329 w 10000"/>
                <a:gd name="connsiteY44-2430" fmla="*/ 8354 h 9777"/>
                <a:gd name="connsiteX45-2431" fmla="*/ 9534 w 10000"/>
                <a:gd name="connsiteY45-2432" fmla="*/ 8465 h 9777"/>
                <a:gd name="connsiteX46-2433" fmla="*/ 9767 w 10000"/>
                <a:gd name="connsiteY46-2434" fmla="*/ 8672 h 9777"/>
                <a:gd name="connsiteX47-2435" fmla="*/ 10000 w 10000"/>
                <a:gd name="connsiteY47-2436" fmla="*/ 8893 h 9777"/>
                <a:gd name="connsiteX48-2437" fmla="*/ 10000 w 10000"/>
                <a:gd name="connsiteY48-2438" fmla="*/ 9114 h 9777"/>
                <a:gd name="connsiteX49-2439" fmla="*/ 10000 w 10000"/>
                <a:gd name="connsiteY49-2440" fmla="*/ 9334 h 9777"/>
                <a:gd name="connsiteX50-2441" fmla="*/ 9767 w 10000"/>
                <a:gd name="connsiteY50-2442" fmla="*/ 9557 h 9777"/>
                <a:gd name="connsiteX51-2443" fmla="*/ 9767 w 10000"/>
                <a:gd name="connsiteY51-2444" fmla="*/ 9667 h 9777"/>
                <a:gd name="connsiteX52-2445" fmla="*/ 9767 w 10000"/>
                <a:gd name="connsiteY52-2446" fmla="*/ 9777 h 9777"/>
                <a:gd name="connsiteX53-2447" fmla="*/ 9767 w 10000"/>
                <a:gd name="connsiteY53-2448" fmla="*/ 9777 h 9777"/>
                <a:gd name="connsiteX54-2449" fmla="*/ 9534 w 10000"/>
                <a:gd name="connsiteY54-2450" fmla="*/ 9777 h 9777"/>
                <a:gd name="connsiteX55-2451" fmla="*/ 9534 w 10000"/>
                <a:gd name="connsiteY55-2452" fmla="*/ 9667 h 9777"/>
                <a:gd name="connsiteX56-2453" fmla="*/ 9329 w 10000"/>
                <a:gd name="connsiteY56-2454" fmla="*/ 9667 h 9777"/>
                <a:gd name="connsiteX57-2455" fmla="*/ 9096 w 10000"/>
                <a:gd name="connsiteY57-2456" fmla="*/ 9557 h 9777"/>
                <a:gd name="connsiteX58-2457" fmla="*/ 8630 w 10000"/>
                <a:gd name="connsiteY58-2458" fmla="*/ 9334 h 9777"/>
                <a:gd name="connsiteX59-2459" fmla="*/ 8397 w 10000"/>
                <a:gd name="connsiteY59-2460" fmla="*/ 9224 h 9777"/>
                <a:gd name="connsiteX60-2461" fmla="*/ 7930 w 10000"/>
                <a:gd name="connsiteY60-2462" fmla="*/ 9004 h 9777"/>
                <a:gd name="connsiteX61-2463" fmla="*/ 7464 w 10000"/>
                <a:gd name="connsiteY61-2464" fmla="*/ 8783 h 9777"/>
                <a:gd name="connsiteX62-2465" fmla="*/ 6297 w 10000"/>
                <a:gd name="connsiteY62-2466" fmla="*/ 8244 h 9777"/>
                <a:gd name="connsiteX63-2467" fmla="*/ 5131 w 10000"/>
                <a:gd name="connsiteY63-2468" fmla="*/ 7801 h 9777"/>
                <a:gd name="connsiteX64-2469" fmla="*/ 3965 w 10000"/>
                <a:gd name="connsiteY64-2470" fmla="*/ 7360 h 9777"/>
                <a:gd name="connsiteX65-2471" fmla="*/ 2799 w 10000"/>
                <a:gd name="connsiteY65-2472" fmla="*/ 6919 h 9777"/>
                <a:gd name="connsiteX66-2473" fmla="*/ 2099 w 10000"/>
                <a:gd name="connsiteY66-2474" fmla="*/ 6696 h 9777"/>
                <a:gd name="connsiteX67-2475" fmla="*/ 1633 w 10000"/>
                <a:gd name="connsiteY67-2476" fmla="*/ 6476 h 9777"/>
                <a:gd name="connsiteX68-2477" fmla="*/ 1166 w 10000"/>
                <a:gd name="connsiteY68-2478" fmla="*/ 6366 h 9777"/>
                <a:gd name="connsiteX69-2479" fmla="*/ 700 w 10000"/>
                <a:gd name="connsiteY69-2480" fmla="*/ 6145 h 9777"/>
                <a:gd name="connsiteX70-2481" fmla="*/ 466 w 10000"/>
                <a:gd name="connsiteY70-2482" fmla="*/ 6034 h 9777"/>
                <a:gd name="connsiteX71-2483" fmla="*/ 233 w 10000"/>
                <a:gd name="connsiteY71-2484" fmla="*/ 5924 h 9777"/>
                <a:gd name="connsiteX72-2485" fmla="*/ 0 w 10000"/>
                <a:gd name="connsiteY72-2486" fmla="*/ 5924 h 9777"/>
                <a:gd name="connsiteX73-2487" fmla="*/ 0 w 10000"/>
                <a:gd name="connsiteY73-2488" fmla="*/ 5827 h 9777"/>
                <a:gd name="connsiteX74-2489" fmla="*/ 0 w 10000"/>
                <a:gd name="connsiteY74-2490" fmla="*/ 5827 h 9777"/>
                <a:gd name="connsiteX75-2491" fmla="*/ 0 w 10000"/>
                <a:gd name="connsiteY75-2492" fmla="*/ 5716 h 9777"/>
                <a:gd name="connsiteX76-2493" fmla="*/ 0 w 10000"/>
                <a:gd name="connsiteY76-2494" fmla="*/ 5606 h 9777"/>
                <a:gd name="connsiteX77-2495" fmla="*/ 0 w 10000"/>
                <a:gd name="connsiteY77-2496" fmla="*/ 5386 h 9777"/>
                <a:gd name="connsiteX78-2497" fmla="*/ 233 w 10000"/>
                <a:gd name="connsiteY78-2498" fmla="*/ 5055 h 9777"/>
                <a:gd name="connsiteX79-2499" fmla="*/ 233 w 10000"/>
                <a:gd name="connsiteY79-2500" fmla="*/ 4833 h 9777"/>
                <a:gd name="connsiteX80-2501" fmla="*/ 466 w 10000"/>
                <a:gd name="connsiteY80-2502" fmla="*/ 4391 h 9777"/>
                <a:gd name="connsiteX81-2503" fmla="*/ 700 w 10000"/>
                <a:gd name="connsiteY81-2504" fmla="*/ 4059 h 9777"/>
                <a:gd name="connsiteX82-2505" fmla="*/ 700 w 10000"/>
                <a:gd name="connsiteY82-2506" fmla="*/ 4059 h 9777"/>
                <a:gd name="connsiteX0-2507" fmla="*/ 700 w 10000"/>
                <a:gd name="connsiteY0-2508" fmla="*/ 4038 h 9886"/>
                <a:gd name="connsiteX1-2509" fmla="*/ 1166 w 10000"/>
                <a:gd name="connsiteY1-2510" fmla="*/ 3147 h 9886"/>
                <a:gd name="connsiteX2-2511" fmla="*/ 1399 w 10000"/>
                <a:gd name="connsiteY2-2512" fmla="*/ 2357 h 9886"/>
                <a:gd name="connsiteX3-2513" fmla="*/ 1633 w 10000"/>
                <a:gd name="connsiteY3-2514" fmla="*/ 1680 h 9886"/>
                <a:gd name="connsiteX4-2515" fmla="*/ 1866 w 10000"/>
                <a:gd name="connsiteY4-2516" fmla="*/ 1001 h 9886"/>
                <a:gd name="connsiteX5-2517" fmla="*/ 1866 w 10000"/>
                <a:gd name="connsiteY5-2518" fmla="*/ 662 h 9886"/>
                <a:gd name="connsiteX6-2519" fmla="*/ 2099 w 10000"/>
                <a:gd name="connsiteY6-2520" fmla="*/ 449 h 9886"/>
                <a:gd name="connsiteX7-2521" fmla="*/ 2099 w 10000"/>
                <a:gd name="connsiteY7-2522" fmla="*/ 224 h 9886"/>
                <a:gd name="connsiteX8-2523" fmla="*/ 2099 w 10000"/>
                <a:gd name="connsiteY8-2524" fmla="*/ 0 h 9886"/>
                <a:gd name="connsiteX9-2525" fmla="*/ 3965 w 10000"/>
                <a:gd name="connsiteY9-2526" fmla="*/ 0 h 9886"/>
                <a:gd name="connsiteX10-2527" fmla="*/ 3732 w 10000"/>
                <a:gd name="connsiteY10-2528" fmla="*/ 336 h 9886"/>
                <a:gd name="connsiteX11-2529" fmla="*/ 3732 w 10000"/>
                <a:gd name="connsiteY11-2530" fmla="*/ 336 h 9886"/>
                <a:gd name="connsiteX12-2531" fmla="*/ 3732 w 10000"/>
                <a:gd name="connsiteY12-2532" fmla="*/ 449 h 9886"/>
                <a:gd name="connsiteX13-2533" fmla="*/ 3499 w 10000"/>
                <a:gd name="connsiteY13-2534" fmla="*/ 662 h 9886"/>
                <a:gd name="connsiteX14-2535" fmla="*/ 3499 w 10000"/>
                <a:gd name="connsiteY14-2536" fmla="*/ 776 h 9886"/>
                <a:gd name="connsiteX15-2537" fmla="*/ 3499 w 10000"/>
                <a:gd name="connsiteY15-2538" fmla="*/ 1001 h 9886"/>
                <a:gd name="connsiteX16-2539" fmla="*/ 3265 w 10000"/>
                <a:gd name="connsiteY16-2540" fmla="*/ 1227 h 9886"/>
                <a:gd name="connsiteX17-2541" fmla="*/ 3265 w 10000"/>
                <a:gd name="connsiteY17-2542" fmla="*/ 1453 h 9886"/>
                <a:gd name="connsiteX18-2543" fmla="*/ 3032 w 10000"/>
                <a:gd name="connsiteY18-2544" fmla="*/ 1793 h 9886"/>
                <a:gd name="connsiteX19-2545" fmla="*/ 2566 w 10000"/>
                <a:gd name="connsiteY19-2546" fmla="*/ 3147 h 9886"/>
                <a:gd name="connsiteX20-2547" fmla="*/ 1633 w 10000"/>
                <a:gd name="connsiteY20-2548" fmla="*/ 4264 h 9886"/>
                <a:gd name="connsiteX21-2549" fmla="*/ 1633 w 10000"/>
                <a:gd name="connsiteY21-2550" fmla="*/ 4603 h 9886"/>
                <a:gd name="connsiteX22-2551" fmla="*/ 1399 w 10000"/>
                <a:gd name="connsiteY22-2552" fmla="*/ 4829 h 9886"/>
                <a:gd name="connsiteX23-2553" fmla="*/ 1166 w 10000"/>
                <a:gd name="connsiteY23-2554" fmla="*/ 5056 h 9886"/>
                <a:gd name="connsiteX24-2555" fmla="*/ 1166 w 10000"/>
                <a:gd name="connsiteY24-2556" fmla="*/ 5281 h 9886"/>
                <a:gd name="connsiteX25-2557" fmla="*/ 933 w 10000"/>
                <a:gd name="connsiteY25-2558" fmla="*/ 5395 h 9886"/>
                <a:gd name="connsiteX26-2559" fmla="*/ 933 w 10000"/>
                <a:gd name="connsiteY26-2560" fmla="*/ 5506 h 9886"/>
                <a:gd name="connsiteX27-2561" fmla="*/ 933 w 10000"/>
                <a:gd name="connsiteY27-2562" fmla="*/ 5620 h 9886"/>
                <a:gd name="connsiteX28-2563" fmla="*/ 933 w 10000"/>
                <a:gd name="connsiteY28-2564" fmla="*/ 5620 h 9886"/>
                <a:gd name="connsiteX29-2565" fmla="*/ 933 w 10000"/>
                <a:gd name="connsiteY29-2566" fmla="*/ 5732 h 9886"/>
                <a:gd name="connsiteX30-2567" fmla="*/ 1166 w 10000"/>
                <a:gd name="connsiteY30-2568" fmla="*/ 5846 h 9886"/>
                <a:gd name="connsiteX31-2569" fmla="*/ 1633 w 10000"/>
                <a:gd name="connsiteY31-2570" fmla="*/ 5945 h 9886"/>
                <a:gd name="connsiteX32-2571" fmla="*/ 1866 w 10000"/>
                <a:gd name="connsiteY32-2572" fmla="*/ 6058 h 9886"/>
                <a:gd name="connsiteX33-2573" fmla="*/ 2566 w 10000"/>
                <a:gd name="connsiteY33-2574" fmla="*/ 6171 h 9886"/>
                <a:gd name="connsiteX34-2575" fmla="*/ 3265 w 10000"/>
                <a:gd name="connsiteY34-2576" fmla="*/ 6397 h 9886"/>
                <a:gd name="connsiteX35-2577" fmla="*/ 3965 w 10000"/>
                <a:gd name="connsiteY35-2578" fmla="*/ 6622 h 9886"/>
                <a:gd name="connsiteX36-2579" fmla="*/ 4898 w 10000"/>
                <a:gd name="connsiteY36-2580" fmla="*/ 6963 h 9886"/>
                <a:gd name="connsiteX37-2581" fmla="*/ 5831 w 10000"/>
                <a:gd name="connsiteY37-2582" fmla="*/ 7188 h 9886"/>
                <a:gd name="connsiteX38-2583" fmla="*/ 6764 w 10000"/>
                <a:gd name="connsiteY38-2584" fmla="*/ 7414 h 9886"/>
                <a:gd name="connsiteX39-2585" fmla="*/ 7464 w 10000"/>
                <a:gd name="connsiteY39-2586" fmla="*/ 7640 h 9886"/>
                <a:gd name="connsiteX40-2587" fmla="*/ 8163 w 10000"/>
                <a:gd name="connsiteY40-2588" fmla="*/ 7865 h 9886"/>
                <a:gd name="connsiteX41-2589" fmla="*/ 8630 w 10000"/>
                <a:gd name="connsiteY41-2590" fmla="*/ 8092 h 9886"/>
                <a:gd name="connsiteX42-2591" fmla="*/ 9096 w 10000"/>
                <a:gd name="connsiteY42-2592" fmla="*/ 8206 h 9886"/>
                <a:gd name="connsiteX43-2593" fmla="*/ 9329 w 10000"/>
                <a:gd name="connsiteY43-2594" fmla="*/ 8431 h 9886"/>
                <a:gd name="connsiteX44-2595" fmla="*/ 9534 w 10000"/>
                <a:gd name="connsiteY44-2596" fmla="*/ 8544 h 9886"/>
                <a:gd name="connsiteX45-2597" fmla="*/ 9767 w 10000"/>
                <a:gd name="connsiteY45-2598" fmla="*/ 8756 h 9886"/>
                <a:gd name="connsiteX46-2599" fmla="*/ 10000 w 10000"/>
                <a:gd name="connsiteY46-2600" fmla="*/ 8982 h 9886"/>
                <a:gd name="connsiteX47-2601" fmla="*/ 10000 w 10000"/>
                <a:gd name="connsiteY47-2602" fmla="*/ 9208 h 9886"/>
                <a:gd name="connsiteX48-2603" fmla="*/ 10000 w 10000"/>
                <a:gd name="connsiteY48-2604" fmla="*/ 9433 h 9886"/>
                <a:gd name="connsiteX49-2605" fmla="*/ 9767 w 10000"/>
                <a:gd name="connsiteY49-2606" fmla="*/ 9661 h 9886"/>
                <a:gd name="connsiteX50-2607" fmla="*/ 9767 w 10000"/>
                <a:gd name="connsiteY50-2608" fmla="*/ 9773 h 9886"/>
                <a:gd name="connsiteX51-2609" fmla="*/ 9767 w 10000"/>
                <a:gd name="connsiteY51-2610" fmla="*/ 9886 h 9886"/>
                <a:gd name="connsiteX52-2611" fmla="*/ 9767 w 10000"/>
                <a:gd name="connsiteY52-2612" fmla="*/ 9886 h 9886"/>
                <a:gd name="connsiteX53-2613" fmla="*/ 9534 w 10000"/>
                <a:gd name="connsiteY53-2614" fmla="*/ 9886 h 9886"/>
                <a:gd name="connsiteX54-2615" fmla="*/ 9534 w 10000"/>
                <a:gd name="connsiteY54-2616" fmla="*/ 9773 h 9886"/>
                <a:gd name="connsiteX55-2617" fmla="*/ 9329 w 10000"/>
                <a:gd name="connsiteY55-2618" fmla="*/ 9773 h 9886"/>
                <a:gd name="connsiteX56-2619" fmla="*/ 9096 w 10000"/>
                <a:gd name="connsiteY56-2620" fmla="*/ 9661 h 9886"/>
                <a:gd name="connsiteX57-2621" fmla="*/ 8630 w 10000"/>
                <a:gd name="connsiteY57-2622" fmla="*/ 9433 h 9886"/>
                <a:gd name="connsiteX58-2623" fmla="*/ 8397 w 10000"/>
                <a:gd name="connsiteY58-2624" fmla="*/ 9320 h 9886"/>
                <a:gd name="connsiteX59-2625" fmla="*/ 7930 w 10000"/>
                <a:gd name="connsiteY59-2626" fmla="*/ 9095 h 9886"/>
                <a:gd name="connsiteX60-2627" fmla="*/ 7464 w 10000"/>
                <a:gd name="connsiteY60-2628" fmla="*/ 8869 h 9886"/>
                <a:gd name="connsiteX61-2629" fmla="*/ 6297 w 10000"/>
                <a:gd name="connsiteY61-2630" fmla="*/ 8318 h 9886"/>
                <a:gd name="connsiteX62-2631" fmla="*/ 5131 w 10000"/>
                <a:gd name="connsiteY62-2632" fmla="*/ 7865 h 9886"/>
                <a:gd name="connsiteX63-2633" fmla="*/ 3965 w 10000"/>
                <a:gd name="connsiteY63-2634" fmla="*/ 7414 h 9886"/>
                <a:gd name="connsiteX64-2635" fmla="*/ 2799 w 10000"/>
                <a:gd name="connsiteY64-2636" fmla="*/ 6963 h 9886"/>
                <a:gd name="connsiteX65-2637" fmla="*/ 2099 w 10000"/>
                <a:gd name="connsiteY65-2638" fmla="*/ 6735 h 9886"/>
                <a:gd name="connsiteX66-2639" fmla="*/ 1633 w 10000"/>
                <a:gd name="connsiteY66-2640" fmla="*/ 6510 h 9886"/>
                <a:gd name="connsiteX67-2641" fmla="*/ 1166 w 10000"/>
                <a:gd name="connsiteY67-2642" fmla="*/ 6397 h 9886"/>
                <a:gd name="connsiteX68-2643" fmla="*/ 700 w 10000"/>
                <a:gd name="connsiteY68-2644" fmla="*/ 6171 h 9886"/>
                <a:gd name="connsiteX69-2645" fmla="*/ 466 w 10000"/>
                <a:gd name="connsiteY69-2646" fmla="*/ 6058 h 9886"/>
                <a:gd name="connsiteX70-2647" fmla="*/ 233 w 10000"/>
                <a:gd name="connsiteY70-2648" fmla="*/ 5945 h 9886"/>
                <a:gd name="connsiteX71-2649" fmla="*/ 0 w 10000"/>
                <a:gd name="connsiteY71-2650" fmla="*/ 5945 h 9886"/>
                <a:gd name="connsiteX72-2651" fmla="*/ 0 w 10000"/>
                <a:gd name="connsiteY72-2652" fmla="*/ 5846 h 9886"/>
                <a:gd name="connsiteX73-2653" fmla="*/ 0 w 10000"/>
                <a:gd name="connsiteY73-2654" fmla="*/ 5846 h 9886"/>
                <a:gd name="connsiteX74-2655" fmla="*/ 0 w 10000"/>
                <a:gd name="connsiteY74-2656" fmla="*/ 5732 h 9886"/>
                <a:gd name="connsiteX75-2657" fmla="*/ 0 w 10000"/>
                <a:gd name="connsiteY75-2658" fmla="*/ 5620 h 9886"/>
                <a:gd name="connsiteX76-2659" fmla="*/ 0 w 10000"/>
                <a:gd name="connsiteY76-2660" fmla="*/ 5395 h 9886"/>
                <a:gd name="connsiteX77-2661" fmla="*/ 233 w 10000"/>
                <a:gd name="connsiteY77-2662" fmla="*/ 5056 h 9886"/>
                <a:gd name="connsiteX78-2663" fmla="*/ 233 w 10000"/>
                <a:gd name="connsiteY78-2664" fmla="*/ 4829 h 9886"/>
                <a:gd name="connsiteX79-2665" fmla="*/ 466 w 10000"/>
                <a:gd name="connsiteY79-2666" fmla="*/ 4377 h 9886"/>
                <a:gd name="connsiteX80-2667" fmla="*/ 700 w 10000"/>
                <a:gd name="connsiteY80-2668" fmla="*/ 4038 h 9886"/>
                <a:gd name="connsiteX81-2669" fmla="*/ 700 w 10000"/>
                <a:gd name="connsiteY81-2670" fmla="*/ 4038 h 9886"/>
                <a:gd name="connsiteX0-2671" fmla="*/ 700 w 10000"/>
                <a:gd name="connsiteY0-2672" fmla="*/ 4085 h 10000"/>
                <a:gd name="connsiteX1-2673" fmla="*/ 1166 w 10000"/>
                <a:gd name="connsiteY1-2674" fmla="*/ 3183 h 10000"/>
                <a:gd name="connsiteX2-2675" fmla="*/ 1399 w 10000"/>
                <a:gd name="connsiteY2-2676" fmla="*/ 2384 h 10000"/>
                <a:gd name="connsiteX3-2677" fmla="*/ 1633 w 10000"/>
                <a:gd name="connsiteY3-2678" fmla="*/ 1699 h 10000"/>
                <a:gd name="connsiteX4-2679" fmla="*/ 1866 w 10000"/>
                <a:gd name="connsiteY4-2680" fmla="*/ 1013 h 10000"/>
                <a:gd name="connsiteX5-2681" fmla="*/ 1866 w 10000"/>
                <a:gd name="connsiteY5-2682" fmla="*/ 670 h 10000"/>
                <a:gd name="connsiteX6-2683" fmla="*/ 2099 w 10000"/>
                <a:gd name="connsiteY6-2684" fmla="*/ 454 h 10000"/>
                <a:gd name="connsiteX7-2685" fmla="*/ 2099 w 10000"/>
                <a:gd name="connsiteY7-2686" fmla="*/ 227 h 10000"/>
                <a:gd name="connsiteX8-2687" fmla="*/ 3965 w 10000"/>
                <a:gd name="connsiteY8-2688" fmla="*/ 0 h 10000"/>
                <a:gd name="connsiteX9-2689" fmla="*/ 3732 w 10000"/>
                <a:gd name="connsiteY9-2690" fmla="*/ 340 h 10000"/>
                <a:gd name="connsiteX10-2691" fmla="*/ 3732 w 10000"/>
                <a:gd name="connsiteY10-2692" fmla="*/ 340 h 10000"/>
                <a:gd name="connsiteX11-2693" fmla="*/ 3732 w 10000"/>
                <a:gd name="connsiteY11-2694" fmla="*/ 454 h 10000"/>
                <a:gd name="connsiteX12-2695" fmla="*/ 3499 w 10000"/>
                <a:gd name="connsiteY12-2696" fmla="*/ 670 h 10000"/>
                <a:gd name="connsiteX13-2697" fmla="*/ 3499 w 10000"/>
                <a:gd name="connsiteY13-2698" fmla="*/ 785 h 10000"/>
                <a:gd name="connsiteX14-2699" fmla="*/ 3499 w 10000"/>
                <a:gd name="connsiteY14-2700" fmla="*/ 1013 h 10000"/>
                <a:gd name="connsiteX15-2701" fmla="*/ 3265 w 10000"/>
                <a:gd name="connsiteY15-2702" fmla="*/ 1241 h 10000"/>
                <a:gd name="connsiteX16-2703" fmla="*/ 3265 w 10000"/>
                <a:gd name="connsiteY16-2704" fmla="*/ 1470 h 10000"/>
                <a:gd name="connsiteX17-2705" fmla="*/ 3032 w 10000"/>
                <a:gd name="connsiteY17-2706" fmla="*/ 1814 h 10000"/>
                <a:gd name="connsiteX18-2707" fmla="*/ 2566 w 10000"/>
                <a:gd name="connsiteY18-2708" fmla="*/ 3183 h 10000"/>
                <a:gd name="connsiteX19-2709" fmla="*/ 1633 w 10000"/>
                <a:gd name="connsiteY19-2710" fmla="*/ 4313 h 10000"/>
                <a:gd name="connsiteX20-2711" fmla="*/ 1633 w 10000"/>
                <a:gd name="connsiteY20-2712" fmla="*/ 4656 h 10000"/>
                <a:gd name="connsiteX21-2713" fmla="*/ 1399 w 10000"/>
                <a:gd name="connsiteY21-2714" fmla="*/ 4885 h 10000"/>
                <a:gd name="connsiteX22-2715" fmla="*/ 1166 w 10000"/>
                <a:gd name="connsiteY22-2716" fmla="*/ 5114 h 10000"/>
                <a:gd name="connsiteX23-2717" fmla="*/ 1166 w 10000"/>
                <a:gd name="connsiteY23-2718" fmla="*/ 5342 h 10000"/>
                <a:gd name="connsiteX24-2719" fmla="*/ 933 w 10000"/>
                <a:gd name="connsiteY24-2720" fmla="*/ 5457 h 10000"/>
                <a:gd name="connsiteX25-2721" fmla="*/ 933 w 10000"/>
                <a:gd name="connsiteY25-2722" fmla="*/ 5569 h 10000"/>
                <a:gd name="connsiteX26-2723" fmla="*/ 933 w 10000"/>
                <a:gd name="connsiteY26-2724" fmla="*/ 5685 h 10000"/>
                <a:gd name="connsiteX27-2725" fmla="*/ 933 w 10000"/>
                <a:gd name="connsiteY27-2726" fmla="*/ 5685 h 10000"/>
                <a:gd name="connsiteX28-2727" fmla="*/ 933 w 10000"/>
                <a:gd name="connsiteY28-2728" fmla="*/ 5798 h 10000"/>
                <a:gd name="connsiteX29-2729" fmla="*/ 1166 w 10000"/>
                <a:gd name="connsiteY29-2730" fmla="*/ 5913 h 10000"/>
                <a:gd name="connsiteX30-2731" fmla="*/ 1633 w 10000"/>
                <a:gd name="connsiteY30-2732" fmla="*/ 6014 h 10000"/>
                <a:gd name="connsiteX31-2733" fmla="*/ 1866 w 10000"/>
                <a:gd name="connsiteY31-2734" fmla="*/ 6128 h 10000"/>
                <a:gd name="connsiteX32-2735" fmla="*/ 2566 w 10000"/>
                <a:gd name="connsiteY32-2736" fmla="*/ 6242 h 10000"/>
                <a:gd name="connsiteX33-2737" fmla="*/ 3265 w 10000"/>
                <a:gd name="connsiteY33-2738" fmla="*/ 6471 h 10000"/>
                <a:gd name="connsiteX34-2739" fmla="*/ 3965 w 10000"/>
                <a:gd name="connsiteY34-2740" fmla="*/ 6698 h 10000"/>
                <a:gd name="connsiteX35-2741" fmla="*/ 4898 w 10000"/>
                <a:gd name="connsiteY35-2742" fmla="*/ 7043 h 10000"/>
                <a:gd name="connsiteX36-2743" fmla="*/ 5831 w 10000"/>
                <a:gd name="connsiteY36-2744" fmla="*/ 7271 h 10000"/>
                <a:gd name="connsiteX37-2745" fmla="*/ 6764 w 10000"/>
                <a:gd name="connsiteY37-2746" fmla="*/ 7499 h 10000"/>
                <a:gd name="connsiteX38-2747" fmla="*/ 7464 w 10000"/>
                <a:gd name="connsiteY38-2748" fmla="*/ 7728 h 10000"/>
                <a:gd name="connsiteX39-2749" fmla="*/ 8163 w 10000"/>
                <a:gd name="connsiteY39-2750" fmla="*/ 7956 h 10000"/>
                <a:gd name="connsiteX40-2751" fmla="*/ 8630 w 10000"/>
                <a:gd name="connsiteY40-2752" fmla="*/ 8185 h 10000"/>
                <a:gd name="connsiteX41-2753" fmla="*/ 9096 w 10000"/>
                <a:gd name="connsiteY41-2754" fmla="*/ 8301 h 10000"/>
                <a:gd name="connsiteX42-2755" fmla="*/ 9329 w 10000"/>
                <a:gd name="connsiteY42-2756" fmla="*/ 8528 h 10000"/>
                <a:gd name="connsiteX43-2757" fmla="*/ 9534 w 10000"/>
                <a:gd name="connsiteY43-2758" fmla="*/ 8643 h 10000"/>
                <a:gd name="connsiteX44-2759" fmla="*/ 9767 w 10000"/>
                <a:gd name="connsiteY44-2760" fmla="*/ 8857 h 10000"/>
                <a:gd name="connsiteX45-2761" fmla="*/ 10000 w 10000"/>
                <a:gd name="connsiteY45-2762" fmla="*/ 9086 h 10000"/>
                <a:gd name="connsiteX46-2763" fmla="*/ 10000 w 10000"/>
                <a:gd name="connsiteY46-2764" fmla="*/ 9314 h 10000"/>
                <a:gd name="connsiteX47-2765" fmla="*/ 10000 w 10000"/>
                <a:gd name="connsiteY47-2766" fmla="*/ 9542 h 10000"/>
                <a:gd name="connsiteX48-2767" fmla="*/ 9767 w 10000"/>
                <a:gd name="connsiteY48-2768" fmla="*/ 9772 h 10000"/>
                <a:gd name="connsiteX49-2769" fmla="*/ 9767 w 10000"/>
                <a:gd name="connsiteY49-2770" fmla="*/ 9886 h 10000"/>
                <a:gd name="connsiteX50-2771" fmla="*/ 9767 w 10000"/>
                <a:gd name="connsiteY50-2772" fmla="*/ 10000 h 10000"/>
                <a:gd name="connsiteX51-2773" fmla="*/ 9767 w 10000"/>
                <a:gd name="connsiteY51-2774" fmla="*/ 10000 h 10000"/>
                <a:gd name="connsiteX52-2775" fmla="*/ 9534 w 10000"/>
                <a:gd name="connsiteY52-2776" fmla="*/ 10000 h 10000"/>
                <a:gd name="connsiteX53-2777" fmla="*/ 9534 w 10000"/>
                <a:gd name="connsiteY53-2778" fmla="*/ 9886 h 10000"/>
                <a:gd name="connsiteX54-2779" fmla="*/ 9329 w 10000"/>
                <a:gd name="connsiteY54-2780" fmla="*/ 9886 h 10000"/>
                <a:gd name="connsiteX55-2781" fmla="*/ 9096 w 10000"/>
                <a:gd name="connsiteY55-2782" fmla="*/ 9772 h 10000"/>
                <a:gd name="connsiteX56-2783" fmla="*/ 8630 w 10000"/>
                <a:gd name="connsiteY56-2784" fmla="*/ 9542 h 10000"/>
                <a:gd name="connsiteX57-2785" fmla="*/ 8397 w 10000"/>
                <a:gd name="connsiteY57-2786" fmla="*/ 9427 h 10000"/>
                <a:gd name="connsiteX58-2787" fmla="*/ 7930 w 10000"/>
                <a:gd name="connsiteY58-2788" fmla="*/ 9200 h 10000"/>
                <a:gd name="connsiteX59-2789" fmla="*/ 7464 w 10000"/>
                <a:gd name="connsiteY59-2790" fmla="*/ 8971 h 10000"/>
                <a:gd name="connsiteX60-2791" fmla="*/ 6297 w 10000"/>
                <a:gd name="connsiteY60-2792" fmla="*/ 8414 h 10000"/>
                <a:gd name="connsiteX61-2793" fmla="*/ 5131 w 10000"/>
                <a:gd name="connsiteY61-2794" fmla="*/ 7956 h 10000"/>
                <a:gd name="connsiteX62-2795" fmla="*/ 3965 w 10000"/>
                <a:gd name="connsiteY62-2796" fmla="*/ 7499 h 10000"/>
                <a:gd name="connsiteX63-2797" fmla="*/ 2799 w 10000"/>
                <a:gd name="connsiteY63-2798" fmla="*/ 7043 h 10000"/>
                <a:gd name="connsiteX64-2799" fmla="*/ 2099 w 10000"/>
                <a:gd name="connsiteY64-2800" fmla="*/ 6813 h 10000"/>
                <a:gd name="connsiteX65-2801" fmla="*/ 1633 w 10000"/>
                <a:gd name="connsiteY65-2802" fmla="*/ 6585 h 10000"/>
                <a:gd name="connsiteX66-2803" fmla="*/ 1166 w 10000"/>
                <a:gd name="connsiteY66-2804" fmla="*/ 6471 h 10000"/>
                <a:gd name="connsiteX67-2805" fmla="*/ 700 w 10000"/>
                <a:gd name="connsiteY67-2806" fmla="*/ 6242 h 10000"/>
                <a:gd name="connsiteX68-2807" fmla="*/ 466 w 10000"/>
                <a:gd name="connsiteY68-2808" fmla="*/ 6128 h 10000"/>
                <a:gd name="connsiteX69-2809" fmla="*/ 233 w 10000"/>
                <a:gd name="connsiteY69-2810" fmla="*/ 6014 h 10000"/>
                <a:gd name="connsiteX70-2811" fmla="*/ 0 w 10000"/>
                <a:gd name="connsiteY70-2812" fmla="*/ 6014 h 10000"/>
                <a:gd name="connsiteX71-2813" fmla="*/ 0 w 10000"/>
                <a:gd name="connsiteY71-2814" fmla="*/ 5913 h 10000"/>
                <a:gd name="connsiteX72-2815" fmla="*/ 0 w 10000"/>
                <a:gd name="connsiteY72-2816" fmla="*/ 5913 h 10000"/>
                <a:gd name="connsiteX73-2817" fmla="*/ 0 w 10000"/>
                <a:gd name="connsiteY73-2818" fmla="*/ 5798 h 10000"/>
                <a:gd name="connsiteX74-2819" fmla="*/ 0 w 10000"/>
                <a:gd name="connsiteY74-2820" fmla="*/ 5685 h 10000"/>
                <a:gd name="connsiteX75-2821" fmla="*/ 0 w 10000"/>
                <a:gd name="connsiteY75-2822" fmla="*/ 5457 h 10000"/>
                <a:gd name="connsiteX76-2823" fmla="*/ 233 w 10000"/>
                <a:gd name="connsiteY76-2824" fmla="*/ 5114 h 10000"/>
                <a:gd name="connsiteX77-2825" fmla="*/ 233 w 10000"/>
                <a:gd name="connsiteY77-2826" fmla="*/ 4885 h 10000"/>
                <a:gd name="connsiteX78-2827" fmla="*/ 466 w 10000"/>
                <a:gd name="connsiteY78-2828" fmla="*/ 4427 h 10000"/>
                <a:gd name="connsiteX79-2829" fmla="*/ 700 w 10000"/>
                <a:gd name="connsiteY79-2830" fmla="*/ 4085 h 10000"/>
                <a:gd name="connsiteX80-2831" fmla="*/ 700 w 10000"/>
                <a:gd name="connsiteY80-2832" fmla="*/ 4085 h 10000"/>
                <a:gd name="connsiteX0-2833" fmla="*/ 700 w 10000"/>
                <a:gd name="connsiteY0-2834" fmla="*/ 4085 h 10000"/>
                <a:gd name="connsiteX1-2835" fmla="*/ 1166 w 10000"/>
                <a:gd name="connsiteY1-2836" fmla="*/ 3183 h 10000"/>
                <a:gd name="connsiteX2-2837" fmla="*/ 1399 w 10000"/>
                <a:gd name="connsiteY2-2838" fmla="*/ 2384 h 10000"/>
                <a:gd name="connsiteX3-2839" fmla="*/ 1633 w 10000"/>
                <a:gd name="connsiteY3-2840" fmla="*/ 1699 h 10000"/>
                <a:gd name="connsiteX4-2841" fmla="*/ 1866 w 10000"/>
                <a:gd name="connsiteY4-2842" fmla="*/ 1013 h 10000"/>
                <a:gd name="connsiteX5-2843" fmla="*/ 1866 w 10000"/>
                <a:gd name="connsiteY5-2844" fmla="*/ 670 h 10000"/>
                <a:gd name="connsiteX6-2845" fmla="*/ 2099 w 10000"/>
                <a:gd name="connsiteY6-2846" fmla="*/ 454 h 10000"/>
                <a:gd name="connsiteX7-2847" fmla="*/ 3965 w 10000"/>
                <a:gd name="connsiteY7-2848" fmla="*/ 0 h 10000"/>
                <a:gd name="connsiteX8-2849" fmla="*/ 3732 w 10000"/>
                <a:gd name="connsiteY8-2850" fmla="*/ 340 h 10000"/>
                <a:gd name="connsiteX9-2851" fmla="*/ 3732 w 10000"/>
                <a:gd name="connsiteY9-2852" fmla="*/ 340 h 10000"/>
                <a:gd name="connsiteX10-2853" fmla="*/ 3732 w 10000"/>
                <a:gd name="connsiteY10-2854" fmla="*/ 454 h 10000"/>
                <a:gd name="connsiteX11-2855" fmla="*/ 3499 w 10000"/>
                <a:gd name="connsiteY11-2856" fmla="*/ 670 h 10000"/>
                <a:gd name="connsiteX12-2857" fmla="*/ 3499 w 10000"/>
                <a:gd name="connsiteY12-2858" fmla="*/ 785 h 10000"/>
                <a:gd name="connsiteX13-2859" fmla="*/ 3499 w 10000"/>
                <a:gd name="connsiteY13-2860" fmla="*/ 1013 h 10000"/>
                <a:gd name="connsiteX14-2861" fmla="*/ 3265 w 10000"/>
                <a:gd name="connsiteY14-2862" fmla="*/ 1241 h 10000"/>
                <a:gd name="connsiteX15-2863" fmla="*/ 3265 w 10000"/>
                <a:gd name="connsiteY15-2864" fmla="*/ 1470 h 10000"/>
                <a:gd name="connsiteX16-2865" fmla="*/ 3032 w 10000"/>
                <a:gd name="connsiteY16-2866" fmla="*/ 1814 h 10000"/>
                <a:gd name="connsiteX17-2867" fmla="*/ 2566 w 10000"/>
                <a:gd name="connsiteY17-2868" fmla="*/ 3183 h 10000"/>
                <a:gd name="connsiteX18-2869" fmla="*/ 1633 w 10000"/>
                <a:gd name="connsiteY18-2870" fmla="*/ 4313 h 10000"/>
                <a:gd name="connsiteX19-2871" fmla="*/ 1633 w 10000"/>
                <a:gd name="connsiteY19-2872" fmla="*/ 4656 h 10000"/>
                <a:gd name="connsiteX20-2873" fmla="*/ 1399 w 10000"/>
                <a:gd name="connsiteY20-2874" fmla="*/ 4885 h 10000"/>
                <a:gd name="connsiteX21-2875" fmla="*/ 1166 w 10000"/>
                <a:gd name="connsiteY21-2876" fmla="*/ 5114 h 10000"/>
                <a:gd name="connsiteX22-2877" fmla="*/ 1166 w 10000"/>
                <a:gd name="connsiteY22-2878" fmla="*/ 5342 h 10000"/>
                <a:gd name="connsiteX23-2879" fmla="*/ 933 w 10000"/>
                <a:gd name="connsiteY23-2880" fmla="*/ 5457 h 10000"/>
                <a:gd name="connsiteX24-2881" fmla="*/ 933 w 10000"/>
                <a:gd name="connsiteY24-2882" fmla="*/ 5569 h 10000"/>
                <a:gd name="connsiteX25-2883" fmla="*/ 933 w 10000"/>
                <a:gd name="connsiteY25-2884" fmla="*/ 5685 h 10000"/>
                <a:gd name="connsiteX26-2885" fmla="*/ 933 w 10000"/>
                <a:gd name="connsiteY26-2886" fmla="*/ 5685 h 10000"/>
                <a:gd name="connsiteX27-2887" fmla="*/ 933 w 10000"/>
                <a:gd name="connsiteY27-2888" fmla="*/ 5798 h 10000"/>
                <a:gd name="connsiteX28-2889" fmla="*/ 1166 w 10000"/>
                <a:gd name="connsiteY28-2890" fmla="*/ 5913 h 10000"/>
                <a:gd name="connsiteX29-2891" fmla="*/ 1633 w 10000"/>
                <a:gd name="connsiteY29-2892" fmla="*/ 6014 h 10000"/>
                <a:gd name="connsiteX30-2893" fmla="*/ 1866 w 10000"/>
                <a:gd name="connsiteY30-2894" fmla="*/ 6128 h 10000"/>
                <a:gd name="connsiteX31-2895" fmla="*/ 2566 w 10000"/>
                <a:gd name="connsiteY31-2896" fmla="*/ 6242 h 10000"/>
                <a:gd name="connsiteX32-2897" fmla="*/ 3265 w 10000"/>
                <a:gd name="connsiteY32-2898" fmla="*/ 6471 h 10000"/>
                <a:gd name="connsiteX33-2899" fmla="*/ 3965 w 10000"/>
                <a:gd name="connsiteY33-2900" fmla="*/ 6698 h 10000"/>
                <a:gd name="connsiteX34-2901" fmla="*/ 4898 w 10000"/>
                <a:gd name="connsiteY34-2902" fmla="*/ 7043 h 10000"/>
                <a:gd name="connsiteX35-2903" fmla="*/ 5831 w 10000"/>
                <a:gd name="connsiteY35-2904" fmla="*/ 7271 h 10000"/>
                <a:gd name="connsiteX36-2905" fmla="*/ 6764 w 10000"/>
                <a:gd name="connsiteY36-2906" fmla="*/ 7499 h 10000"/>
                <a:gd name="connsiteX37-2907" fmla="*/ 7464 w 10000"/>
                <a:gd name="connsiteY37-2908" fmla="*/ 7728 h 10000"/>
                <a:gd name="connsiteX38-2909" fmla="*/ 8163 w 10000"/>
                <a:gd name="connsiteY38-2910" fmla="*/ 7956 h 10000"/>
                <a:gd name="connsiteX39-2911" fmla="*/ 8630 w 10000"/>
                <a:gd name="connsiteY39-2912" fmla="*/ 8185 h 10000"/>
                <a:gd name="connsiteX40-2913" fmla="*/ 9096 w 10000"/>
                <a:gd name="connsiteY40-2914" fmla="*/ 8301 h 10000"/>
                <a:gd name="connsiteX41-2915" fmla="*/ 9329 w 10000"/>
                <a:gd name="connsiteY41-2916" fmla="*/ 8528 h 10000"/>
                <a:gd name="connsiteX42-2917" fmla="*/ 9534 w 10000"/>
                <a:gd name="connsiteY42-2918" fmla="*/ 8643 h 10000"/>
                <a:gd name="connsiteX43-2919" fmla="*/ 9767 w 10000"/>
                <a:gd name="connsiteY43-2920" fmla="*/ 8857 h 10000"/>
                <a:gd name="connsiteX44-2921" fmla="*/ 10000 w 10000"/>
                <a:gd name="connsiteY44-2922" fmla="*/ 9086 h 10000"/>
                <a:gd name="connsiteX45-2923" fmla="*/ 10000 w 10000"/>
                <a:gd name="connsiteY45-2924" fmla="*/ 9314 h 10000"/>
                <a:gd name="connsiteX46-2925" fmla="*/ 10000 w 10000"/>
                <a:gd name="connsiteY46-2926" fmla="*/ 9542 h 10000"/>
                <a:gd name="connsiteX47-2927" fmla="*/ 9767 w 10000"/>
                <a:gd name="connsiteY47-2928" fmla="*/ 9772 h 10000"/>
                <a:gd name="connsiteX48-2929" fmla="*/ 9767 w 10000"/>
                <a:gd name="connsiteY48-2930" fmla="*/ 9886 h 10000"/>
                <a:gd name="connsiteX49-2931" fmla="*/ 9767 w 10000"/>
                <a:gd name="connsiteY49-2932" fmla="*/ 10000 h 10000"/>
                <a:gd name="connsiteX50-2933" fmla="*/ 9767 w 10000"/>
                <a:gd name="connsiteY50-2934" fmla="*/ 10000 h 10000"/>
                <a:gd name="connsiteX51-2935" fmla="*/ 9534 w 10000"/>
                <a:gd name="connsiteY51-2936" fmla="*/ 10000 h 10000"/>
                <a:gd name="connsiteX52-2937" fmla="*/ 9534 w 10000"/>
                <a:gd name="connsiteY52-2938" fmla="*/ 9886 h 10000"/>
                <a:gd name="connsiteX53-2939" fmla="*/ 9329 w 10000"/>
                <a:gd name="connsiteY53-2940" fmla="*/ 9886 h 10000"/>
                <a:gd name="connsiteX54-2941" fmla="*/ 9096 w 10000"/>
                <a:gd name="connsiteY54-2942" fmla="*/ 9772 h 10000"/>
                <a:gd name="connsiteX55-2943" fmla="*/ 8630 w 10000"/>
                <a:gd name="connsiteY55-2944" fmla="*/ 9542 h 10000"/>
                <a:gd name="connsiteX56-2945" fmla="*/ 8397 w 10000"/>
                <a:gd name="connsiteY56-2946" fmla="*/ 9427 h 10000"/>
                <a:gd name="connsiteX57-2947" fmla="*/ 7930 w 10000"/>
                <a:gd name="connsiteY57-2948" fmla="*/ 9200 h 10000"/>
                <a:gd name="connsiteX58-2949" fmla="*/ 7464 w 10000"/>
                <a:gd name="connsiteY58-2950" fmla="*/ 8971 h 10000"/>
                <a:gd name="connsiteX59-2951" fmla="*/ 6297 w 10000"/>
                <a:gd name="connsiteY59-2952" fmla="*/ 8414 h 10000"/>
                <a:gd name="connsiteX60-2953" fmla="*/ 5131 w 10000"/>
                <a:gd name="connsiteY60-2954" fmla="*/ 7956 h 10000"/>
                <a:gd name="connsiteX61-2955" fmla="*/ 3965 w 10000"/>
                <a:gd name="connsiteY61-2956" fmla="*/ 7499 h 10000"/>
                <a:gd name="connsiteX62-2957" fmla="*/ 2799 w 10000"/>
                <a:gd name="connsiteY62-2958" fmla="*/ 7043 h 10000"/>
                <a:gd name="connsiteX63-2959" fmla="*/ 2099 w 10000"/>
                <a:gd name="connsiteY63-2960" fmla="*/ 6813 h 10000"/>
                <a:gd name="connsiteX64-2961" fmla="*/ 1633 w 10000"/>
                <a:gd name="connsiteY64-2962" fmla="*/ 6585 h 10000"/>
                <a:gd name="connsiteX65-2963" fmla="*/ 1166 w 10000"/>
                <a:gd name="connsiteY65-2964" fmla="*/ 6471 h 10000"/>
                <a:gd name="connsiteX66-2965" fmla="*/ 700 w 10000"/>
                <a:gd name="connsiteY66-2966" fmla="*/ 6242 h 10000"/>
                <a:gd name="connsiteX67-2967" fmla="*/ 466 w 10000"/>
                <a:gd name="connsiteY67-2968" fmla="*/ 6128 h 10000"/>
                <a:gd name="connsiteX68-2969" fmla="*/ 233 w 10000"/>
                <a:gd name="connsiteY68-2970" fmla="*/ 6014 h 10000"/>
                <a:gd name="connsiteX69-2971" fmla="*/ 0 w 10000"/>
                <a:gd name="connsiteY69-2972" fmla="*/ 6014 h 10000"/>
                <a:gd name="connsiteX70-2973" fmla="*/ 0 w 10000"/>
                <a:gd name="connsiteY70-2974" fmla="*/ 5913 h 10000"/>
                <a:gd name="connsiteX71-2975" fmla="*/ 0 w 10000"/>
                <a:gd name="connsiteY71-2976" fmla="*/ 5913 h 10000"/>
                <a:gd name="connsiteX72-2977" fmla="*/ 0 w 10000"/>
                <a:gd name="connsiteY72-2978" fmla="*/ 5798 h 10000"/>
                <a:gd name="connsiteX73-2979" fmla="*/ 0 w 10000"/>
                <a:gd name="connsiteY73-2980" fmla="*/ 5685 h 10000"/>
                <a:gd name="connsiteX74-2981" fmla="*/ 0 w 10000"/>
                <a:gd name="connsiteY74-2982" fmla="*/ 5457 h 10000"/>
                <a:gd name="connsiteX75-2983" fmla="*/ 233 w 10000"/>
                <a:gd name="connsiteY75-2984" fmla="*/ 5114 h 10000"/>
                <a:gd name="connsiteX76-2985" fmla="*/ 233 w 10000"/>
                <a:gd name="connsiteY76-2986" fmla="*/ 4885 h 10000"/>
                <a:gd name="connsiteX77-2987" fmla="*/ 466 w 10000"/>
                <a:gd name="connsiteY77-2988" fmla="*/ 4427 h 10000"/>
                <a:gd name="connsiteX78-2989" fmla="*/ 700 w 10000"/>
                <a:gd name="connsiteY78-2990" fmla="*/ 4085 h 10000"/>
                <a:gd name="connsiteX79-2991" fmla="*/ 700 w 10000"/>
                <a:gd name="connsiteY79-2992" fmla="*/ 4085 h 10000"/>
                <a:gd name="connsiteX0-2993" fmla="*/ 700 w 10000"/>
                <a:gd name="connsiteY0-2994" fmla="*/ 3745 h 9660"/>
                <a:gd name="connsiteX1-2995" fmla="*/ 1166 w 10000"/>
                <a:gd name="connsiteY1-2996" fmla="*/ 2843 h 9660"/>
                <a:gd name="connsiteX2-2997" fmla="*/ 1399 w 10000"/>
                <a:gd name="connsiteY2-2998" fmla="*/ 2044 h 9660"/>
                <a:gd name="connsiteX3-2999" fmla="*/ 1633 w 10000"/>
                <a:gd name="connsiteY3-3000" fmla="*/ 1359 h 9660"/>
                <a:gd name="connsiteX4-3001" fmla="*/ 1866 w 10000"/>
                <a:gd name="connsiteY4-3002" fmla="*/ 673 h 9660"/>
                <a:gd name="connsiteX5-3003" fmla="*/ 1866 w 10000"/>
                <a:gd name="connsiteY5-3004" fmla="*/ 330 h 9660"/>
                <a:gd name="connsiteX6-3005" fmla="*/ 2099 w 10000"/>
                <a:gd name="connsiteY6-3006" fmla="*/ 114 h 9660"/>
                <a:gd name="connsiteX7-3007" fmla="*/ 3732 w 10000"/>
                <a:gd name="connsiteY7-3008" fmla="*/ 0 h 9660"/>
                <a:gd name="connsiteX8-3009" fmla="*/ 3732 w 10000"/>
                <a:gd name="connsiteY8-3010" fmla="*/ 0 h 9660"/>
                <a:gd name="connsiteX9-3011" fmla="*/ 3732 w 10000"/>
                <a:gd name="connsiteY9-3012" fmla="*/ 114 h 9660"/>
                <a:gd name="connsiteX10-3013" fmla="*/ 3499 w 10000"/>
                <a:gd name="connsiteY10-3014" fmla="*/ 330 h 9660"/>
                <a:gd name="connsiteX11-3015" fmla="*/ 3499 w 10000"/>
                <a:gd name="connsiteY11-3016" fmla="*/ 445 h 9660"/>
                <a:gd name="connsiteX12-3017" fmla="*/ 3499 w 10000"/>
                <a:gd name="connsiteY12-3018" fmla="*/ 673 h 9660"/>
                <a:gd name="connsiteX13-3019" fmla="*/ 3265 w 10000"/>
                <a:gd name="connsiteY13-3020" fmla="*/ 901 h 9660"/>
                <a:gd name="connsiteX14-3021" fmla="*/ 3265 w 10000"/>
                <a:gd name="connsiteY14-3022" fmla="*/ 1130 h 9660"/>
                <a:gd name="connsiteX15-3023" fmla="*/ 3032 w 10000"/>
                <a:gd name="connsiteY15-3024" fmla="*/ 1474 h 9660"/>
                <a:gd name="connsiteX16-3025" fmla="*/ 2566 w 10000"/>
                <a:gd name="connsiteY16-3026" fmla="*/ 2843 h 9660"/>
                <a:gd name="connsiteX17-3027" fmla="*/ 1633 w 10000"/>
                <a:gd name="connsiteY17-3028" fmla="*/ 3973 h 9660"/>
                <a:gd name="connsiteX18-3029" fmla="*/ 1633 w 10000"/>
                <a:gd name="connsiteY18-3030" fmla="*/ 4316 h 9660"/>
                <a:gd name="connsiteX19-3031" fmla="*/ 1399 w 10000"/>
                <a:gd name="connsiteY19-3032" fmla="*/ 4545 h 9660"/>
                <a:gd name="connsiteX20-3033" fmla="*/ 1166 w 10000"/>
                <a:gd name="connsiteY20-3034" fmla="*/ 4774 h 9660"/>
                <a:gd name="connsiteX21-3035" fmla="*/ 1166 w 10000"/>
                <a:gd name="connsiteY21-3036" fmla="*/ 5002 h 9660"/>
                <a:gd name="connsiteX22-3037" fmla="*/ 933 w 10000"/>
                <a:gd name="connsiteY22-3038" fmla="*/ 5117 h 9660"/>
                <a:gd name="connsiteX23-3039" fmla="*/ 933 w 10000"/>
                <a:gd name="connsiteY23-3040" fmla="*/ 5229 h 9660"/>
                <a:gd name="connsiteX24-3041" fmla="*/ 933 w 10000"/>
                <a:gd name="connsiteY24-3042" fmla="*/ 5345 h 9660"/>
                <a:gd name="connsiteX25-3043" fmla="*/ 933 w 10000"/>
                <a:gd name="connsiteY25-3044" fmla="*/ 5345 h 9660"/>
                <a:gd name="connsiteX26-3045" fmla="*/ 933 w 10000"/>
                <a:gd name="connsiteY26-3046" fmla="*/ 5458 h 9660"/>
                <a:gd name="connsiteX27-3047" fmla="*/ 1166 w 10000"/>
                <a:gd name="connsiteY27-3048" fmla="*/ 5573 h 9660"/>
                <a:gd name="connsiteX28-3049" fmla="*/ 1633 w 10000"/>
                <a:gd name="connsiteY28-3050" fmla="*/ 5674 h 9660"/>
                <a:gd name="connsiteX29-3051" fmla="*/ 1866 w 10000"/>
                <a:gd name="connsiteY29-3052" fmla="*/ 5788 h 9660"/>
                <a:gd name="connsiteX30-3053" fmla="*/ 2566 w 10000"/>
                <a:gd name="connsiteY30-3054" fmla="*/ 5902 h 9660"/>
                <a:gd name="connsiteX31-3055" fmla="*/ 3265 w 10000"/>
                <a:gd name="connsiteY31-3056" fmla="*/ 6131 h 9660"/>
                <a:gd name="connsiteX32-3057" fmla="*/ 3965 w 10000"/>
                <a:gd name="connsiteY32-3058" fmla="*/ 6358 h 9660"/>
                <a:gd name="connsiteX33-3059" fmla="*/ 4898 w 10000"/>
                <a:gd name="connsiteY33-3060" fmla="*/ 6703 h 9660"/>
                <a:gd name="connsiteX34-3061" fmla="*/ 5831 w 10000"/>
                <a:gd name="connsiteY34-3062" fmla="*/ 6931 h 9660"/>
                <a:gd name="connsiteX35-3063" fmla="*/ 6764 w 10000"/>
                <a:gd name="connsiteY35-3064" fmla="*/ 7159 h 9660"/>
                <a:gd name="connsiteX36-3065" fmla="*/ 7464 w 10000"/>
                <a:gd name="connsiteY36-3066" fmla="*/ 7388 h 9660"/>
                <a:gd name="connsiteX37-3067" fmla="*/ 8163 w 10000"/>
                <a:gd name="connsiteY37-3068" fmla="*/ 7616 h 9660"/>
                <a:gd name="connsiteX38-3069" fmla="*/ 8630 w 10000"/>
                <a:gd name="connsiteY38-3070" fmla="*/ 7845 h 9660"/>
                <a:gd name="connsiteX39-3071" fmla="*/ 9096 w 10000"/>
                <a:gd name="connsiteY39-3072" fmla="*/ 7961 h 9660"/>
                <a:gd name="connsiteX40-3073" fmla="*/ 9329 w 10000"/>
                <a:gd name="connsiteY40-3074" fmla="*/ 8188 h 9660"/>
                <a:gd name="connsiteX41-3075" fmla="*/ 9534 w 10000"/>
                <a:gd name="connsiteY41-3076" fmla="*/ 8303 h 9660"/>
                <a:gd name="connsiteX42-3077" fmla="*/ 9767 w 10000"/>
                <a:gd name="connsiteY42-3078" fmla="*/ 8517 h 9660"/>
                <a:gd name="connsiteX43-3079" fmla="*/ 10000 w 10000"/>
                <a:gd name="connsiteY43-3080" fmla="*/ 8746 h 9660"/>
                <a:gd name="connsiteX44-3081" fmla="*/ 10000 w 10000"/>
                <a:gd name="connsiteY44-3082" fmla="*/ 8974 h 9660"/>
                <a:gd name="connsiteX45-3083" fmla="*/ 10000 w 10000"/>
                <a:gd name="connsiteY45-3084" fmla="*/ 9202 h 9660"/>
                <a:gd name="connsiteX46-3085" fmla="*/ 9767 w 10000"/>
                <a:gd name="connsiteY46-3086" fmla="*/ 9432 h 9660"/>
                <a:gd name="connsiteX47-3087" fmla="*/ 9767 w 10000"/>
                <a:gd name="connsiteY47-3088" fmla="*/ 9546 h 9660"/>
                <a:gd name="connsiteX48-3089" fmla="*/ 9767 w 10000"/>
                <a:gd name="connsiteY48-3090" fmla="*/ 9660 h 9660"/>
                <a:gd name="connsiteX49-3091" fmla="*/ 9767 w 10000"/>
                <a:gd name="connsiteY49-3092" fmla="*/ 9660 h 9660"/>
                <a:gd name="connsiteX50-3093" fmla="*/ 9534 w 10000"/>
                <a:gd name="connsiteY50-3094" fmla="*/ 9660 h 9660"/>
                <a:gd name="connsiteX51-3095" fmla="*/ 9534 w 10000"/>
                <a:gd name="connsiteY51-3096" fmla="*/ 9546 h 9660"/>
                <a:gd name="connsiteX52-3097" fmla="*/ 9329 w 10000"/>
                <a:gd name="connsiteY52-3098" fmla="*/ 9546 h 9660"/>
                <a:gd name="connsiteX53-3099" fmla="*/ 9096 w 10000"/>
                <a:gd name="connsiteY53-3100" fmla="*/ 9432 h 9660"/>
                <a:gd name="connsiteX54-3101" fmla="*/ 8630 w 10000"/>
                <a:gd name="connsiteY54-3102" fmla="*/ 9202 h 9660"/>
                <a:gd name="connsiteX55-3103" fmla="*/ 8397 w 10000"/>
                <a:gd name="connsiteY55-3104" fmla="*/ 9087 h 9660"/>
                <a:gd name="connsiteX56-3105" fmla="*/ 7930 w 10000"/>
                <a:gd name="connsiteY56-3106" fmla="*/ 8860 h 9660"/>
                <a:gd name="connsiteX57-3107" fmla="*/ 7464 w 10000"/>
                <a:gd name="connsiteY57-3108" fmla="*/ 8631 h 9660"/>
                <a:gd name="connsiteX58-3109" fmla="*/ 6297 w 10000"/>
                <a:gd name="connsiteY58-3110" fmla="*/ 8074 h 9660"/>
                <a:gd name="connsiteX59-3111" fmla="*/ 5131 w 10000"/>
                <a:gd name="connsiteY59-3112" fmla="*/ 7616 h 9660"/>
                <a:gd name="connsiteX60-3113" fmla="*/ 3965 w 10000"/>
                <a:gd name="connsiteY60-3114" fmla="*/ 7159 h 9660"/>
                <a:gd name="connsiteX61-3115" fmla="*/ 2799 w 10000"/>
                <a:gd name="connsiteY61-3116" fmla="*/ 6703 h 9660"/>
                <a:gd name="connsiteX62-3117" fmla="*/ 2099 w 10000"/>
                <a:gd name="connsiteY62-3118" fmla="*/ 6473 h 9660"/>
                <a:gd name="connsiteX63-3119" fmla="*/ 1633 w 10000"/>
                <a:gd name="connsiteY63-3120" fmla="*/ 6245 h 9660"/>
                <a:gd name="connsiteX64-3121" fmla="*/ 1166 w 10000"/>
                <a:gd name="connsiteY64-3122" fmla="*/ 6131 h 9660"/>
                <a:gd name="connsiteX65-3123" fmla="*/ 700 w 10000"/>
                <a:gd name="connsiteY65-3124" fmla="*/ 5902 h 9660"/>
                <a:gd name="connsiteX66-3125" fmla="*/ 466 w 10000"/>
                <a:gd name="connsiteY66-3126" fmla="*/ 5788 h 9660"/>
                <a:gd name="connsiteX67-3127" fmla="*/ 233 w 10000"/>
                <a:gd name="connsiteY67-3128" fmla="*/ 5674 h 9660"/>
                <a:gd name="connsiteX68-3129" fmla="*/ 0 w 10000"/>
                <a:gd name="connsiteY68-3130" fmla="*/ 5674 h 9660"/>
                <a:gd name="connsiteX69-3131" fmla="*/ 0 w 10000"/>
                <a:gd name="connsiteY69-3132" fmla="*/ 5573 h 9660"/>
                <a:gd name="connsiteX70-3133" fmla="*/ 0 w 10000"/>
                <a:gd name="connsiteY70-3134" fmla="*/ 5573 h 9660"/>
                <a:gd name="connsiteX71-3135" fmla="*/ 0 w 10000"/>
                <a:gd name="connsiteY71-3136" fmla="*/ 5458 h 9660"/>
                <a:gd name="connsiteX72-3137" fmla="*/ 0 w 10000"/>
                <a:gd name="connsiteY72-3138" fmla="*/ 5345 h 9660"/>
                <a:gd name="connsiteX73-3139" fmla="*/ 0 w 10000"/>
                <a:gd name="connsiteY73-3140" fmla="*/ 5117 h 9660"/>
                <a:gd name="connsiteX74-3141" fmla="*/ 233 w 10000"/>
                <a:gd name="connsiteY74-3142" fmla="*/ 4774 h 9660"/>
                <a:gd name="connsiteX75-3143" fmla="*/ 233 w 10000"/>
                <a:gd name="connsiteY75-3144" fmla="*/ 4545 h 9660"/>
                <a:gd name="connsiteX76-3145" fmla="*/ 466 w 10000"/>
                <a:gd name="connsiteY76-3146" fmla="*/ 4087 h 9660"/>
                <a:gd name="connsiteX77-3147" fmla="*/ 700 w 10000"/>
                <a:gd name="connsiteY77-3148" fmla="*/ 3745 h 9660"/>
                <a:gd name="connsiteX78-3149" fmla="*/ 700 w 10000"/>
                <a:gd name="connsiteY78-3150" fmla="*/ 3745 h 9660"/>
                <a:gd name="connsiteX0-3151" fmla="*/ 700 w 10000"/>
                <a:gd name="connsiteY0-3152" fmla="*/ 3877 h 10000"/>
                <a:gd name="connsiteX1-3153" fmla="*/ 1166 w 10000"/>
                <a:gd name="connsiteY1-3154" fmla="*/ 2943 h 10000"/>
                <a:gd name="connsiteX2-3155" fmla="*/ 1399 w 10000"/>
                <a:gd name="connsiteY2-3156" fmla="*/ 2116 h 10000"/>
                <a:gd name="connsiteX3-3157" fmla="*/ 1633 w 10000"/>
                <a:gd name="connsiteY3-3158" fmla="*/ 1407 h 10000"/>
                <a:gd name="connsiteX4-3159" fmla="*/ 1866 w 10000"/>
                <a:gd name="connsiteY4-3160" fmla="*/ 697 h 10000"/>
                <a:gd name="connsiteX5-3161" fmla="*/ 1866 w 10000"/>
                <a:gd name="connsiteY5-3162" fmla="*/ 342 h 10000"/>
                <a:gd name="connsiteX6-3163" fmla="*/ 2099 w 10000"/>
                <a:gd name="connsiteY6-3164" fmla="*/ 118 h 10000"/>
                <a:gd name="connsiteX7-3165" fmla="*/ 3732 w 10000"/>
                <a:gd name="connsiteY7-3166" fmla="*/ 0 h 10000"/>
                <a:gd name="connsiteX8-3167" fmla="*/ 3732 w 10000"/>
                <a:gd name="connsiteY8-3168" fmla="*/ 0 h 10000"/>
                <a:gd name="connsiteX9-3169" fmla="*/ 3499 w 10000"/>
                <a:gd name="connsiteY9-3170" fmla="*/ 342 h 10000"/>
                <a:gd name="connsiteX10-3171" fmla="*/ 3499 w 10000"/>
                <a:gd name="connsiteY10-3172" fmla="*/ 461 h 10000"/>
                <a:gd name="connsiteX11-3173" fmla="*/ 3499 w 10000"/>
                <a:gd name="connsiteY11-3174" fmla="*/ 697 h 10000"/>
                <a:gd name="connsiteX12-3175" fmla="*/ 3265 w 10000"/>
                <a:gd name="connsiteY12-3176" fmla="*/ 933 h 10000"/>
                <a:gd name="connsiteX13-3177" fmla="*/ 3265 w 10000"/>
                <a:gd name="connsiteY13-3178" fmla="*/ 1170 h 10000"/>
                <a:gd name="connsiteX14-3179" fmla="*/ 3032 w 10000"/>
                <a:gd name="connsiteY14-3180" fmla="*/ 1526 h 10000"/>
                <a:gd name="connsiteX15-3181" fmla="*/ 2566 w 10000"/>
                <a:gd name="connsiteY15-3182" fmla="*/ 2943 h 10000"/>
                <a:gd name="connsiteX16-3183" fmla="*/ 1633 w 10000"/>
                <a:gd name="connsiteY16-3184" fmla="*/ 4113 h 10000"/>
                <a:gd name="connsiteX17-3185" fmla="*/ 1633 w 10000"/>
                <a:gd name="connsiteY17-3186" fmla="*/ 4468 h 10000"/>
                <a:gd name="connsiteX18-3187" fmla="*/ 1399 w 10000"/>
                <a:gd name="connsiteY18-3188" fmla="*/ 4705 h 10000"/>
                <a:gd name="connsiteX19-3189" fmla="*/ 1166 w 10000"/>
                <a:gd name="connsiteY19-3190" fmla="*/ 4942 h 10000"/>
                <a:gd name="connsiteX20-3191" fmla="*/ 1166 w 10000"/>
                <a:gd name="connsiteY20-3192" fmla="*/ 5178 h 10000"/>
                <a:gd name="connsiteX21-3193" fmla="*/ 933 w 10000"/>
                <a:gd name="connsiteY21-3194" fmla="*/ 5297 h 10000"/>
                <a:gd name="connsiteX22-3195" fmla="*/ 933 w 10000"/>
                <a:gd name="connsiteY22-3196" fmla="*/ 5413 h 10000"/>
                <a:gd name="connsiteX23-3197" fmla="*/ 933 w 10000"/>
                <a:gd name="connsiteY23-3198" fmla="*/ 5533 h 10000"/>
                <a:gd name="connsiteX24-3199" fmla="*/ 933 w 10000"/>
                <a:gd name="connsiteY24-3200" fmla="*/ 5533 h 10000"/>
                <a:gd name="connsiteX25-3201" fmla="*/ 933 w 10000"/>
                <a:gd name="connsiteY25-3202" fmla="*/ 5650 h 10000"/>
                <a:gd name="connsiteX26-3203" fmla="*/ 1166 w 10000"/>
                <a:gd name="connsiteY26-3204" fmla="*/ 5769 h 10000"/>
                <a:gd name="connsiteX27-3205" fmla="*/ 1633 w 10000"/>
                <a:gd name="connsiteY27-3206" fmla="*/ 5874 h 10000"/>
                <a:gd name="connsiteX28-3207" fmla="*/ 1866 w 10000"/>
                <a:gd name="connsiteY28-3208" fmla="*/ 5992 h 10000"/>
                <a:gd name="connsiteX29-3209" fmla="*/ 2566 w 10000"/>
                <a:gd name="connsiteY29-3210" fmla="*/ 6110 h 10000"/>
                <a:gd name="connsiteX30-3211" fmla="*/ 3265 w 10000"/>
                <a:gd name="connsiteY30-3212" fmla="*/ 6347 h 10000"/>
                <a:gd name="connsiteX31-3213" fmla="*/ 3965 w 10000"/>
                <a:gd name="connsiteY31-3214" fmla="*/ 6582 h 10000"/>
                <a:gd name="connsiteX32-3215" fmla="*/ 4898 w 10000"/>
                <a:gd name="connsiteY32-3216" fmla="*/ 6939 h 10000"/>
                <a:gd name="connsiteX33-3217" fmla="*/ 5831 w 10000"/>
                <a:gd name="connsiteY33-3218" fmla="*/ 7175 h 10000"/>
                <a:gd name="connsiteX34-3219" fmla="*/ 6764 w 10000"/>
                <a:gd name="connsiteY34-3220" fmla="*/ 7411 h 10000"/>
                <a:gd name="connsiteX35-3221" fmla="*/ 7464 w 10000"/>
                <a:gd name="connsiteY35-3222" fmla="*/ 7648 h 10000"/>
                <a:gd name="connsiteX36-3223" fmla="*/ 8163 w 10000"/>
                <a:gd name="connsiteY36-3224" fmla="*/ 7884 h 10000"/>
                <a:gd name="connsiteX37-3225" fmla="*/ 8630 w 10000"/>
                <a:gd name="connsiteY37-3226" fmla="*/ 8121 h 10000"/>
                <a:gd name="connsiteX38-3227" fmla="*/ 9096 w 10000"/>
                <a:gd name="connsiteY38-3228" fmla="*/ 8241 h 10000"/>
                <a:gd name="connsiteX39-3229" fmla="*/ 9329 w 10000"/>
                <a:gd name="connsiteY39-3230" fmla="*/ 8476 h 10000"/>
                <a:gd name="connsiteX40-3231" fmla="*/ 9534 w 10000"/>
                <a:gd name="connsiteY40-3232" fmla="*/ 8595 h 10000"/>
                <a:gd name="connsiteX41-3233" fmla="*/ 9767 w 10000"/>
                <a:gd name="connsiteY41-3234" fmla="*/ 8817 h 10000"/>
                <a:gd name="connsiteX42-3235" fmla="*/ 10000 w 10000"/>
                <a:gd name="connsiteY42-3236" fmla="*/ 9054 h 10000"/>
                <a:gd name="connsiteX43-3237" fmla="*/ 10000 w 10000"/>
                <a:gd name="connsiteY43-3238" fmla="*/ 9290 h 10000"/>
                <a:gd name="connsiteX44-3239" fmla="*/ 10000 w 10000"/>
                <a:gd name="connsiteY44-3240" fmla="*/ 9526 h 10000"/>
                <a:gd name="connsiteX45-3241" fmla="*/ 9767 w 10000"/>
                <a:gd name="connsiteY45-3242" fmla="*/ 9764 h 10000"/>
                <a:gd name="connsiteX46-3243" fmla="*/ 9767 w 10000"/>
                <a:gd name="connsiteY46-3244" fmla="*/ 9882 h 10000"/>
                <a:gd name="connsiteX47-3245" fmla="*/ 9767 w 10000"/>
                <a:gd name="connsiteY47-3246" fmla="*/ 10000 h 10000"/>
                <a:gd name="connsiteX48-3247" fmla="*/ 9767 w 10000"/>
                <a:gd name="connsiteY48-3248" fmla="*/ 10000 h 10000"/>
                <a:gd name="connsiteX49-3249" fmla="*/ 9534 w 10000"/>
                <a:gd name="connsiteY49-3250" fmla="*/ 10000 h 10000"/>
                <a:gd name="connsiteX50-3251" fmla="*/ 9534 w 10000"/>
                <a:gd name="connsiteY50-3252" fmla="*/ 9882 h 10000"/>
                <a:gd name="connsiteX51-3253" fmla="*/ 9329 w 10000"/>
                <a:gd name="connsiteY51-3254" fmla="*/ 9882 h 10000"/>
                <a:gd name="connsiteX52-3255" fmla="*/ 9096 w 10000"/>
                <a:gd name="connsiteY52-3256" fmla="*/ 9764 h 10000"/>
                <a:gd name="connsiteX53-3257" fmla="*/ 8630 w 10000"/>
                <a:gd name="connsiteY53-3258" fmla="*/ 9526 h 10000"/>
                <a:gd name="connsiteX54-3259" fmla="*/ 8397 w 10000"/>
                <a:gd name="connsiteY54-3260" fmla="*/ 9407 h 10000"/>
                <a:gd name="connsiteX55-3261" fmla="*/ 7930 w 10000"/>
                <a:gd name="connsiteY55-3262" fmla="*/ 9172 h 10000"/>
                <a:gd name="connsiteX56-3263" fmla="*/ 7464 w 10000"/>
                <a:gd name="connsiteY56-3264" fmla="*/ 8935 h 10000"/>
                <a:gd name="connsiteX57-3265" fmla="*/ 6297 w 10000"/>
                <a:gd name="connsiteY57-3266" fmla="*/ 8358 h 10000"/>
                <a:gd name="connsiteX58-3267" fmla="*/ 5131 w 10000"/>
                <a:gd name="connsiteY58-3268" fmla="*/ 7884 h 10000"/>
                <a:gd name="connsiteX59-3269" fmla="*/ 3965 w 10000"/>
                <a:gd name="connsiteY59-3270" fmla="*/ 7411 h 10000"/>
                <a:gd name="connsiteX60-3271" fmla="*/ 2799 w 10000"/>
                <a:gd name="connsiteY60-3272" fmla="*/ 6939 h 10000"/>
                <a:gd name="connsiteX61-3273" fmla="*/ 2099 w 10000"/>
                <a:gd name="connsiteY61-3274" fmla="*/ 6701 h 10000"/>
                <a:gd name="connsiteX62-3275" fmla="*/ 1633 w 10000"/>
                <a:gd name="connsiteY62-3276" fmla="*/ 6465 h 10000"/>
                <a:gd name="connsiteX63-3277" fmla="*/ 1166 w 10000"/>
                <a:gd name="connsiteY63-3278" fmla="*/ 6347 h 10000"/>
                <a:gd name="connsiteX64-3279" fmla="*/ 700 w 10000"/>
                <a:gd name="connsiteY64-3280" fmla="*/ 6110 h 10000"/>
                <a:gd name="connsiteX65-3281" fmla="*/ 466 w 10000"/>
                <a:gd name="connsiteY65-3282" fmla="*/ 5992 h 10000"/>
                <a:gd name="connsiteX66-3283" fmla="*/ 233 w 10000"/>
                <a:gd name="connsiteY66-3284" fmla="*/ 5874 h 10000"/>
                <a:gd name="connsiteX67-3285" fmla="*/ 0 w 10000"/>
                <a:gd name="connsiteY67-3286" fmla="*/ 5874 h 10000"/>
                <a:gd name="connsiteX68-3287" fmla="*/ 0 w 10000"/>
                <a:gd name="connsiteY68-3288" fmla="*/ 5769 h 10000"/>
                <a:gd name="connsiteX69-3289" fmla="*/ 0 w 10000"/>
                <a:gd name="connsiteY69-3290" fmla="*/ 5769 h 10000"/>
                <a:gd name="connsiteX70-3291" fmla="*/ 0 w 10000"/>
                <a:gd name="connsiteY70-3292" fmla="*/ 5650 h 10000"/>
                <a:gd name="connsiteX71-3293" fmla="*/ 0 w 10000"/>
                <a:gd name="connsiteY71-3294" fmla="*/ 5533 h 10000"/>
                <a:gd name="connsiteX72-3295" fmla="*/ 0 w 10000"/>
                <a:gd name="connsiteY72-3296" fmla="*/ 5297 h 10000"/>
                <a:gd name="connsiteX73-3297" fmla="*/ 233 w 10000"/>
                <a:gd name="connsiteY73-3298" fmla="*/ 4942 h 10000"/>
                <a:gd name="connsiteX74-3299" fmla="*/ 233 w 10000"/>
                <a:gd name="connsiteY74-3300" fmla="*/ 4705 h 10000"/>
                <a:gd name="connsiteX75-3301" fmla="*/ 466 w 10000"/>
                <a:gd name="connsiteY75-3302" fmla="*/ 4231 h 10000"/>
                <a:gd name="connsiteX76-3303" fmla="*/ 700 w 10000"/>
                <a:gd name="connsiteY76-3304" fmla="*/ 3877 h 10000"/>
                <a:gd name="connsiteX77-3305" fmla="*/ 700 w 10000"/>
                <a:gd name="connsiteY77-3306" fmla="*/ 3877 h 10000"/>
                <a:gd name="connsiteX0-3307" fmla="*/ 700 w 10000"/>
                <a:gd name="connsiteY0-3308" fmla="*/ 3877 h 10000"/>
                <a:gd name="connsiteX1-3309" fmla="*/ 1166 w 10000"/>
                <a:gd name="connsiteY1-3310" fmla="*/ 2943 h 10000"/>
                <a:gd name="connsiteX2-3311" fmla="*/ 1399 w 10000"/>
                <a:gd name="connsiteY2-3312" fmla="*/ 2116 h 10000"/>
                <a:gd name="connsiteX3-3313" fmla="*/ 1633 w 10000"/>
                <a:gd name="connsiteY3-3314" fmla="*/ 1407 h 10000"/>
                <a:gd name="connsiteX4-3315" fmla="*/ 1866 w 10000"/>
                <a:gd name="connsiteY4-3316" fmla="*/ 697 h 10000"/>
                <a:gd name="connsiteX5-3317" fmla="*/ 1866 w 10000"/>
                <a:gd name="connsiteY5-3318" fmla="*/ 342 h 10000"/>
                <a:gd name="connsiteX6-3319" fmla="*/ 2099 w 10000"/>
                <a:gd name="connsiteY6-3320" fmla="*/ 118 h 10000"/>
                <a:gd name="connsiteX7-3321" fmla="*/ 3732 w 10000"/>
                <a:gd name="connsiteY7-3322" fmla="*/ 0 h 10000"/>
                <a:gd name="connsiteX8-3323" fmla="*/ 3499 w 10000"/>
                <a:gd name="connsiteY8-3324" fmla="*/ 342 h 10000"/>
                <a:gd name="connsiteX9-3325" fmla="*/ 3499 w 10000"/>
                <a:gd name="connsiteY9-3326" fmla="*/ 461 h 10000"/>
                <a:gd name="connsiteX10-3327" fmla="*/ 3499 w 10000"/>
                <a:gd name="connsiteY10-3328" fmla="*/ 697 h 10000"/>
                <a:gd name="connsiteX11-3329" fmla="*/ 3265 w 10000"/>
                <a:gd name="connsiteY11-3330" fmla="*/ 933 h 10000"/>
                <a:gd name="connsiteX12-3331" fmla="*/ 3265 w 10000"/>
                <a:gd name="connsiteY12-3332" fmla="*/ 1170 h 10000"/>
                <a:gd name="connsiteX13-3333" fmla="*/ 3032 w 10000"/>
                <a:gd name="connsiteY13-3334" fmla="*/ 1526 h 10000"/>
                <a:gd name="connsiteX14-3335" fmla="*/ 2566 w 10000"/>
                <a:gd name="connsiteY14-3336" fmla="*/ 2943 h 10000"/>
                <a:gd name="connsiteX15-3337" fmla="*/ 1633 w 10000"/>
                <a:gd name="connsiteY15-3338" fmla="*/ 4113 h 10000"/>
                <a:gd name="connsiteX16-3339" fmla="*/ 1633 w 10000"/>
                <a:gd name="connsiteY16-3340" fmla="*/ 4468 h 10000"/>
                <a:gd name="connsiteX17-3341" fmla="*/ 1399 w 10000"/>
                <a:gd name="connsiteY17-3342" fmla="*/ 4705 h 10000"/>
                <a:gd name="connsiteX18-3343" fmla="*/ 1166 w 10000"/>
                <a:gd name="connsiteY18-3344" fmla="*/ 4942 h 10000"/>
                <a:gd name="connsiteX19-3345" fmla="*/ 1166 w 10000"/>
                <a:gd name="connsiteY19-3346" fmla="*/ 5178 h 10000"/>
                <a:gd name="connsiteX20-3347" fmla="*/ 933 w 10000"/>
                <a:gd name="connsiteY20-3348" fmla="*/ 5297 h 10000"/>
                <a:gd name="connsiteX21-3349" fmla="*/ 933 w 10000"/>
                <a:gd name="connsiteY21-3350" fmla="*/ 5413 h 10000"/>
                <a:gd name="connsiteX22-3351" fmla="*/ 933 w 10000"/>
                <a:gd name="connsiteY22-3352" fmla="*/ 5533 h 10000"/>
                <a:gd name="connsiteX23-3353" fmla="*/ 933 w 10000"/>
                <a:gd name="connsiteY23-3354" fmla="*/ 5533 h 10000"/>
                <a:gd name="connsiteX24-3355" fmla="*/ 933 w 10000"/>
                <a:gd name="connsiteY24-3356" fmla="*/ 5650 h 10000"/>
                <a:gd name="connsiteX25-3357" fmla="*/ 1166 w 10000"/>
                <a:gd name="connsiteY25-3358" fmla="*/ 5769 h 10000"/>
                <a:gd name="connsiteX26-3359" fmla="*/ 1633 w 10000"/>
                <a:gd name="connsiteY26-3360" fmla="*/ 5874 h 10000"/>
                <a:gd name="connsiteX27-3361" fmla="*/ 1866 w 10000"/>
                <a:gd name="connsiteY27-3362" fmla="*/ 5992 h 10000"/>
                <a:gd name="connsiteX28-3363" fmla="*/ 2566 w 10000"/>
                <a:gd name="connsiteY28-3364" fmla="*/ 6110 h 10000"/>
                <a:gd name="connsiteX29-3365" fmla="*/ 3265 w 10000"/>
                <a:gd name="connsiteY29-3366" fmla="*/ 6347 h 10000"/>
                <a:gd name="connsiteX30-3367" fmla="*/ 3965 w 10000"/>
                <a:gd name="connsiteY30-3368" fmla="*/ 6582 h 10000"/>
                <a:gd name="connsiteX31-3369" fmla="*/ 4898 w 10000"/>
                <a:gd name="connsiteY31-3370" fmla="*/ 6939 h 10000"/>
                <a:gd name="connsiteX32-3371" fmla="*/ 5831 w 10000"/>
                <a:gd name="connsiteY32-3372" fmla="*/ 7175 h 10000"/>
                <a:gd name="connsiteX33-3373" fmla="*/ 6764 w 10000"/>
                <a:gd name="connsiteY33-3374" fmla="*/ 7411 h 10000"/>
                <a:gd name="connsiteX34-3375" fmla="*/ 7464 w 10000"/>
                <a:gd name="connsiteY34-3376" fmla="*/ 7648 h 10000"/>
                <a:gd name="connsiteX35-3377" fmla="*/ 8163 w 10000"/>
                <a:gd name="connsiteY35-3378" fmla="*/ 7884 h 10000"/>
                <a:gd name="connsiteX36-3379" fmla="*/ 8630 w 10000"/>
                <a:gd name="connsiteY36-3380" fmla="*/ 8121 h 10000"/>
                <a:gd name="connsiteX37-3381" fmla="*/ 9096 w 10000"/>
                <a:gd name="connsiteY37-3382" fmla="*/ 8241 h 10000"/>
                <a:gd name="connsiteX38-3383" fmla="*/ 9329 w 10000"/>
                <a:gd name="connsiteY38-3384" fmla="*/ 8476 h 10000"/>
                <a:gd name="connsiteX39-3385" fmla="*/ 9534 w 10000"/>
                <a:gd name="connsiteY39-3386" fmla="*/ 8595 h 10000"/>
                <a:gd name="connsiteX40-3387" fmla="*/ 9767 w 10000"/>
                <a:gd name="connsiteY40-3388" fmla="*/ 8817 h 10000"/>
                <a:gd name="connsiteX41-3389" fmla="*/ 10000 w 10000"/>
                <a:gd name="connsiteY41-3390" fmla="*/ 9054 h 10000"/>
                <a:gd name="connsiteX42-3391" fmla="*/ 10000 w 10000"/>
                <a:gd name="connsiteY42-3392" fmla="*/ 9290 h 10000"/>
                <a:gd name="connsiteX43-3393" fmla="*/ 10000 w 10000"/>
                <a:gd name="connsiteY43-3394" fmla="*/ 9526 h 10000"/>
                <a:gd name="connsiteX44-3395" fmla="*/ 9767 w 10000"/>
                <a:gd name="connsiteY44-3396" fmla="*/ 9764 h 10000"/>
                <a:gd name="connsiteX45-3397" fmla="*/ 9767 w 10000"/>
                <a:gd name="connsiteY45-3398" fmla="*/ 9882 h 10000"/>
                <a:gd name="connsiteX46-3399" fmla="*/ 9767 w 10000"/>
                <a:gd name="connsiteY46-3400" fmla="*/ 10000 h 10000"/>
                <a:gd name="connsiteX47-3401" fmla="*/ 9767 w 10000"/>
                <a:gd name="connsiteY47-3402" fmla="*/ 10000 h 10000"/>
                <a:gd name="connsiteX48-3403" fmla="*/ 9534 w 10000"/>
                <a:gd name="connsiteY48-3404" fmla="*/ 10000 h 10000"/>
                <a:gd name="connsiteX49-3405" fmla="*/ 9534 w 10000"/>
                <a:gd name="connsiteY49-3406" fmla="*/ 9882 h 10000"/>
                <a:gd name="connsiteX50-3407" fmla="*/ 9329 w 10000"/>
                <a:gd name="connsiteY50-3408" fmla="*/ 9882 h 10000"/>
                <a:gd name="connsiteX51-3409" fmla="*/ 9096 w 10000"/>
                <a:gd name="connsiteY51-3410" fmla="*/ 9764 h 10000"/>
                <a:gd name="connsiteX52-3411" fmla="*/ 8630 w 10000"/>
                <a:gd name="connsiteY52-3412" fmla="*/ 9526 h 10000"/>
                <a:gd name="connsiteX53-3413" fmla="*/ 8397 w 10000"/>
                <a:gd name="connsiteY53-3414" fmla="*/ 9407 h 10000"/>
                <a:gd name="connsiteX54-3415" fmla="*/ 7930 w 10000"/>
                <a:gd name="connsiteY54-3416" fmla="*/ 9172 h 10000"/>
                <a:gd name="connsiteX55-3417" fmla="*/ 7464 w 10000"/>
                <a:gd name="connsiteY55-3418" fmla="*/ 8935 h 10000"/>
                <a:gd name="connsiteX56-3419" fmla="*/ 6297 w 10000"/>
                <a:gd name="connsiteY56-3420" fmla="*/ 8358 h 10000"/>
                <a:gd name="connsiteX57-3421" fmla="*/ 5131 w 10000"/>
                <a:gd name="connsiteY57-3422" fmla="*/ 7884 h 10000"/>
                <a:gd name="connsiteX58-3423" fmla="*/ 3965 w 10000"/>
                <a:gd name="connsiteY58-3424" fmla="*/ 7411 h 10000"/>
                <a:gd name="connsiteX59-3425" fmla="*/ 2799 w 10000"/>
                <a:gd name="connsiteY59-3426" fmla="*/ 6939 h 10000"/>
                <a:gd name="connsiteX60-3427" fmla="*/ 2099 w 10000"/>
                <a:gd name="connsiteY60-3428" fmla="*/ 6701 h 10000"/>
                <a:gd name="connsiteX61-3429" fmla="*/ 1633 w 10000"/>
                <a:gd name="connsiteY61-3430" fmla="*/ 6465 h 10000"/>
                <a:gd name="connsiteX62-3431" fmla="*/ 1166 w 10000"/>
                <a:gd name="connsiteY62-3432" fmla="*/ 6347 h 10000"/>
                <a:gd name="connsiteX63-3433" fmla="*/ 700 w 10000"/>
                <a:gd name="connsiteY63-3434" fmla="*/ 6110 h 10000"/>
                <a:gd name="connsiteX64-3435" fmla="*/ 466 w 10000"/>
                <a:gd name="connsiteY64-3436" fmla="*/ 5992 h 10000"/>
                <a:gd name="connsiteX65-3437" fmla="*/ 233 w 10000"/>
                <a:gd name="connsiteY65-3438" fmla="*/ 5874 h 10000"/>
                <a:gd name="connsiteX66-3439" fmla="*/ 0 w 10000"/>
                <a:gd name="connsiteY66-3440" fmla="*/ 5874 h 10000"/>
                <a:gd name="connsiteX67-3441" fmla="*/ 0 w 10000"/>
                <a:gd name="connsiteY67-3442" fmla="*/ 5769 h 10000"/>
                <a:gd name="connsiteX68-3443" fmla="*/ 0 w 10000"/>
                <a:gd name="connsiteY68-3444" fmla="*/ 5769 h 10000"/>
                <a:gd name="connsiteX69-3445" fmla="*/ 0 w 10000"/>
                <a:gd name="connsiteY69-3446" fmla="*/ 5650 h 10000"/>
                <a:gd name="connsiteX70-3447" fmla="*/ 0 w 10000"/>
                <a:gd name="connsiteY70-3448" fmla="*/ 5533 h 10000"/>
                <a:gd name="connsiteX71-3449" fmla="*/ 0 w 10000"/>
                <a:gd name="connsiteY71-3450" fmla="*/ 5297 h 10000"/>
                <a:gd name="connsiteX72-3451" fmla="*/ 233 w 10000"/>
                <a:gd name="connsiteY72-3452" fmla="*/ 4942 h 10000"/>
                <a:gd name="connsiteX73-3453" fmla="*/ 233 w 10000"/>
                <a:gd name="connsiteY73-3454" fmla="*/ 4705 h 10000"/>
                <a:gd name="connsiteX74-3455" fmla="*/ 466 w 10000"/>
                <a:gd name="connsiteY74-3456" fmla="*/ 4231 h 10000"/>
                <a:gd name="connsiteX75-3457" fmla="*/ 700 w 10000"/>
                <a:gd name="connsiteY75-3458" fmla="*/ 3877 h 10000"/>
                <a:gd name="connsiteX76-3459" fmla="*/ 700 w 10000"/>
                <a:gd name="connsiteY76-3460" fmla="*/ 3877 h 10000"/>
                <a:gd name="connsiteX0-3461" fmla="*/ 700 w 10000"/>
                <a:gd name="connsiteY0-3462" fmla="*/ 3759 h 9882"/>
                <a:gd name="connsiteX1-3463" fmla="*/ 1166 w 10000"/>
                <a:gd name="connsiteY1-3464" fmla="*/ 2825 h 9882"/>
                <a:gd name="connsiteX2-3465" fmla="*/ 1399 w 10000"/>
                <a:gd name="connsiteY2-3466" fmla="*/ 1998 h 9882"/>
                <a:gd name="connsiteX3-3467" fmla="*/ 1633 w 10000"/>
                <a:gd name="connsiteY3-3468" fmla="*/ 1289 h 9882"/>
                <a:gd name="connsiteX4-3469" fmla="*/ 1866 w 10000"/>
                <a:gd name="connsiteY4-3470" fmla="*/ 579 h 9882"/>
                <a:gd name="connsiteX5-3471" fmla="*/ 1866 w 10000"/>
                <a:gd name="connsiteY5-3472" fmla="*/ 224 h 9882"/>
                <a:gd name="connsiteX6-3473" fmla="*/ 2099 w 10000"/>
                <a:gd name="connsiteY6-3474" fmla="*/ 0 h 9882"/>
                <a:gd name="connsiteX7-3475" fmla="*/ 3499 w 10000"/>
                <a:gd name="connsiteY7-3476" fmla="*/ 224 h 9882"/>
                <a:gd name="connsiteX8-3477" fmla="*/ 3499 w 10000"/>
                <a:gd name="connsiteY8-3478" fmla="*/ 343 h 9882"/>
                <a:gd name="connsiteX9-3479" fmla="*/ 3499 w 10000"/>
                <a:gd name="connsiteY9-3480" fmla="*/ 579 h 9882"/>
                <a:gd name="connsiteX10-3481" fmla="*/ 3265 w 10000"/>
                <a:gd name="connsiteY10-3482" fmla="*/ 815 h 9882"/>
                <a:gd name="connsiteX11-3483" fmla="*/ 3265 w 10000"/>
                <a:gd name="connsiteY11-3484" fmla="*/ 1052 h 9882"/>
                <a:gd name="connsiteX12-3485" fmla="*/ 3032 w 10000"/>
                <a:gd name="connsiteY12-3486" fmla="*/ 1408 h 9882"/>
                <a:gd name="connsiteX13-3487" fmla="*/ 2566 w 10000"/>
                <a:gd name="connsiteY13-3488" fmla="*/ 2825 h 9882"/>
                <a:gd name="connsiteX14-3489" fmla="*/ 1633 w 10000"/>
                <a:gd name="connsiteY14-3490" fmla="*/ 3995 h 9882"/>
                <a:gd name="connsiteX15-3491" fmla="*/ 1633 w 10000"/>
                <a:gd name="connsiteY15-3492" fmla="*/ 4350 h 9882"/>
                <a:gd name="connsiteX16-3493" fmla="*/ 1399 w 10000"/>
                <a:gd name="connsiteY16-3494" fmla="*/ 4587 h 9882"/>
                <a:gd name="connsiteX17-3495" fmla="*/ 1166 w 10000"/>
                <a:gd name="connsiteY17-3496" fmla="*/ 4824 h 9882"/>
                <a:gd name="connsiteX18-3497" fmla="*/ 1166 w 10000"/>
                <a:gd name="connsiteY18-3498" fmla="*/ 5060 h 9882"/>
                <a:gd name="connsiteX19-3499" fmla="*/ 933 w 10000"/>
                <a:gd name="connsiteY19-3500" fmla="*/ 5179 h 9882"/>
                <a:gd name="connsiteX20-3501" fmla="*/ 933 w 10000"/>
                <a:gd name="connsiteY20-3502" fmla="*/ 5295 h 9882"/>
                <a:gd name="connsiteX21-3503" fmla="*/ 933 w 10000"/>
                <a:gd name="connsiteY21-3504" fmla="*/ 5415 h 9882"/>
                <a:gd name="connsiteX22-3505" fmla="*/ 933 w 10000"/>
                <a:gd name="connsiteY22-3506" fmla="*/ 5415 h 9882"/>
                <a:gd name="connsiteX23-3507" fmla="*/ 933 w 10000"/>
                <a:gd name="connsiteY23-3508" fmla="*/ 5532 h 9882"/>
                <a:gd name="connsiteX24-3509" fmla="*/ 1166 w 10000"/>
                <a:gd name="connsiteY24-3510" fmla="*/ 5651 h 9882"/>
                <a:gd name="connsiteX25-3511" fmla="*/ 1633 w 10000"/>
                <a:gd name="connsiteY25-3512" fmla="*/ 5756 h 9882"/>
                <a:gd name="connsiteX26-3513" fmla="*/ 1866 w 10000"/>
                <a:gd name="connsiteY26-3514" fmla="*/ 5874 h 9882"/>
                <a:gd name="connsiteX27-3515" fmla="*/ 2566 w 10000"/>
                <a:gd name="connsiteY27-3516" fmla="*/ 5992 h 9882"/>
                <a:gd name="connsiteX28-3517" fmla="*/ 3265 w 10000"/>
                <a:gd name="connsiteY28-3518" fmla="*/ 6229 h 9882"/>
                <a:gd name="connsiteX29-3519" fmla="*/ 3965 w 10000"/>
                <a:gd name="connsiteY29-3520" fmla="*/ 6464 h 9882"/>
                <a:gd name="connsiteX30-3521" fmla="*/ 4898 w 10000"/>
                <a:gd name="connsiteY30-3522" fmla="*/ 6821 h 9882"/>
                <a:gd name="connsiteX31-3523" fmla="*/ 5831 w 10000"/>
                <a:gd name="connsiteY31-3524" fmla="*/ 7057 h 9882"/>
                <a:gd name="connsiteX32-3525" fmla="*/ 6764 w 10000"/>
                <a:gd name="connsiteY32-3526" fmla="*/ 7293 h 9882"/>
                <a:gd name="connsiteX33-3527" fmla="*/ 7464 w 10000"/>
                <a:gd name="connsiteY33-3528" fmla="*/ 7530 h 9882"/>
                <a:gd name="connsiteX34-3529" fmla="*/ 8163 w 10000"/>
                <a:gd name="connsiteY34-3530" fmla="*/ 7766 h 9882"/>
                <a:gd name="connsiteX35-3531" fmla="*/ 8630 w 10000"/>
                <a:gd name="connsiteY35-3532" fmla="*/ 8003 h 9882"/>
                <a:gd name="connsiteX36-3533" fmla="*/ 9096 w 10000"/>
                <a:gd name="connsiteY36-3534" fmla="*/ 8123 h 9882"/>
                <a:gd name="connsiteX37-3535" fmla="*/ 9329 w 10000"/>
                <a:gd name="connsiteY37-3536" fmla="*/ 8358 h 9882"/>
                <a:gd name="connsiteX38-3537" fmla="*/ 9534 w 10000"/>
                <a:gd name="connsiteY38-3538" fmla="*/ 8477 h 9882"/>
                <a:gd name="connsiteX39-3539" fmla="*/ 9767 w 10000"/>
                <a:gd name="connsiteY39-3540" fmla="*/ 8699 h 9882"/>
                <a:gd name="connsiteX40-3541" fmla="*/ 10000 w 10000"/>
                <a:gd name="connsiteY40-3542" fmla="*/ 8936 h 9882"/>
                <a:gd name="connsiteX41-3543" fmla="*/ 10000 w 10000"/>
                <a:gd name="connsiteY41-3544" fmla="*/ 9172 h 9882"/>
                <a:gd name="connsiteX42-3545" fmla="*/ 10000 w 10000"/>
                <a:gd name="connsiteY42-3546" fmla="*/ 9408 h 9882"/>
                <a:gd name="connsiteX43-3547" fmla="*/ 9767 w 10000"/>
                <a:gd name="connsiteY43-3548" fmla="*/ 9646 h 9882"/>
                <a:gd name="connsiteX44-3549" fmla="*/ 9767 w 10000"/>
                <a:gd name="connsiteY44-3550" fmla="*/ 9764 h 9882"/>
                <a:gd name="connsiteX45-3551" fmla="*/ 9767 w 10000"/>
                <a:gd name="connsiteY45-3552" fmla="*/ 9882 h 9882"/>
                <a:gd name="connsiteX46-3553" fmla="*/ 9767 w 10000"/>
                <a:gd name="connsiteY46-3554" fmla="*/ 9882 h 9882"/>
                <a:gd name="connsiteX47-3555" fmla="*/ 9534 w 10000"/>
                <a:gd name="connsiteY47-3556" fmla="*/ 9882 h 9882"/>
                <a:gd name="connsiteX48-3557" fmla="*/ 9534 w 10000"/>
                <a:gd name="connsiteY48-3558" fmla="*/ 9764 h 9882"/>
                <a:gd name="connsiteX49-3559" fmla="*/ 9329 w 10000"/>
                <a:gd name="connsiteY49-3560" fmla="*/ 9764 h 9882"/>
                <a:gd name="connsiteX50-3561" fmla="*/ 9096 w 10000"/>
                <a:gd name="connsiteY50-3562" fmla="*/ 9646 h 9882"/>
                <a:gd name="connsiteX51-3563" fmla="*/ 8630 w 10000"/>
                <a:gd name="connsiteY51-3564" fmla="*/ 9408 h 9882"/>
                <a:gd name="connsiteX52-3565" fmla="*/ 8397 w 10000"/>
                <a:gd name="connsiteY52-3566" fmla="*/ 9289 h 9882"/>
                <a:gd name="connsiteX53-3567" fmla="*/ 7930 w 10000"/>
                <a:gd name="connsiteY53-3568" fmla="*/ 9054 h 9882"/>
                <a:gd name="connsiteX54-3569" fmla="*/ 7464 w 10000"/>
                <a:gd name="connsiteY54-3570" fmla="*/ 8817 h 9882"/>
                <a:gd name="connsiteX55-3571" fmla="*/ 6297 w 10000"/>
                <a:gd name="connsiteY55-3572" fmla="*/ 8240 h 9882"/>
                <a:gd name="connsiteX56-3573" fmla="*/ 5131 w 10000"/>
                <a:gd name="connsiteY56-3574" fmla="*/ 7766 h 9882"/>
                <a:gd name="connsiteX57-3575" fmla="*/ 3965 w 10000"/>
                <a:gd name="connsiteY57-3576" fmla="*/ 7293 h 9882"/>
                <a:gd name="connsiteX58-3577" fmla="*/ 2799 w 10000"/>
                <a:gd name="connsiteY58-3578" fmla="*/ 6821 h 9882"/>
                <a:gd name="connsiteX59-3579" fmla="*/ 2099 w 10000"/>
                <a:gd name="connsiteY59-3580" fmla="*/ 6583 h 9882"/>
                <a:gd name="connsiteX60-3581" fmla="*/ 1633 w 10000"/>
                <a:gd name="connsiteY60-3582" fmla="*/ 6347 h 9882"/>
                <a:gd name="connsiteX61-3583" fmla="*/ 1166 w 10000"/>
                <a:gd name="connsiteY61-3584" fmla="*/ 6229 h 9882"/>
                <a:gd name="connsiteX62-3585" fmla="*/ 700 w 10000"/>
                <a:gd name="connsiteY62-3586" fmla="*/ 5992 h 9882"/>
                <a:gd name="connsiteX63-3587" fmla="*/ 466 w 10000"/>
                <a:gd name="connsiteY63-3588" fmla="*/ 5874 h 9882"/>
                <a:gd name="connsiteX64-3589" fmla="*/ 233 w 10000"/>
                <a:gd name="connsiteY64-3590" fmla="*/ 5756 h 9882"/>
                <a:gd name="connsiteX65-3591" fmla="*/ 0 w 10000"/>
                <a:gd name="connsiteY65-3592" fmla="*/ 5756 h 9882"/>
                <a:gd name="connsiteX66-3593" fmla="*/ 0 w 10000"/>
                <a:gd name="connsiteY66-3594" fmla="*/ 5651 h 9882"/>
                <a:gd name="connsiteX67-3595" fmla="*/ 0 w 10000"/>
                <a:gd name="connsiteY67-3596" fmla="*/ 5651 h 9882"/>
                <a:gd name="connsiteX68-3597" fmla="*/ 0 w 10000"/>
                <a:gd name="connsiteY68-3598" fmla="*/ 5532 h 9882"/>
                <a:gd name="connsiteX69-3599" fmla="*/ 0 w 10000"/>
                <a:gd name="connsiteY69-3600" fmla="*/ 5415 h 9882"/>
                <a:gd name="connsiteX70-3601" fmla="*/ 0 w 10000"/>
                <a:gd name="connsiteY70-3602" fmla="*/ 5179 h 9882"/>
                <a:gd name="connsiteX71-3603" fmla="*/ 233 w 10000"/>
                <a:gd name="connsiteY71-3604" fmla="*/ 4824 h 9882"/>
                <a:gd name="connsiteX72-3605" fmla="*/ 233 w 10000"/>
                <a:gd name="connsiteY72-3606" fmla="*/ 4587 h 9882"/>
                <a:gd name="connsiteX73-3607" fmla="*/ 466 w 10000"/>
                <a:gd name="connsiteY73-3608" fmla="*/ 4113 h 9882"/>
                <a:gd name="connsiteX74-3609" fmla="*/ 700 w 10000"/>
                <a:gd name="connsiteY74-3610" fmla="*/ 3759 h 9882"/>
                <a:gd name="connsiteX75-3611" fmla="*/ 700 w 10000"/>
                <a:gd name="connsiteY75-3612" fmla="*/ 3759 h 9882"/>
                <a:gd name="connsiteX0-3613" fmla="*/ 700 w 10000"/>
                <a:gd name="connsiteY0-3614" fmla="*/ 3577 h 9773"/>
                <a:gd name="connsiteX1-3615" fmla="*/ 1166 w 10000"/>
                <a:gd name="connsiteY1-3616" fmla="*/ 2632 h 9773"/>
                <a:gd name="connsiteX2-3617" fmla="*/ 1399 w 10000"/>
                <a:gd name="connsiteY2-3618" fmla="*/ 1795 h 9773"/>
                <a:gd name="connsiteX3-3619" fmla="*/ 1633 w 10000"/>
                <a:gd name="connsiteY3-3620" fmla="*/ 1077 h 9773"/>
                <a:gd name="connsiteX4-3621" fmla="*/ 1866 w 10000"/>
                <a:gd name="connsiteY4-3622" fmla="*/ 359 h 9773"/>
                <a:gd name="connsiteX5-3623" fmla="*/ 1866 w 10000"/>
                <a:gd name="connsiteY5-3624" fmla="*/ 0 h 9773"/>
                <a:gd name="connsiteX6-3625" fmla="*/ 3499 w 10000"/>
                <a:gd name="connsiteY6-3626" fmla="*/ 0 h 9773"/>
                <a:gd name="connsiteX7-3627" fmla="*/ 3499 w 10000"/>
                <a:gd name="connsiteY7-3628" fmla="*/ 120 h 9773"/>
                <a:gd name="connsiteX8-3629" fmla="*/ 3499 w 10000"/>
                <a:gd name="connsiteY8-3630" fmla="*/ 359 h 9773"/>
                <a:gd name="connsiteX9-3631" fmla="*/ 3265 w 10000"/>
                <a:gd name="connsiteY9-3632" fmla="*/ 598 h 9773"/>
                <a:gd name="connsiteX10-3633" fmla="*/ 3265 w 10000"/>
                <a:gd name="connsiteY10-3634" fmla="*/ 838 h 9773"/>
                <a:gd name="connsiteX11-3635" fmla="*/ 3032 w 10000"/>
                <a:gd name="connsiteY11-3636" fmla="*/ 1198 h 9773"/>
                <a:gd name="connsiteX12-3637" fmla="*/ 2566 w 10000"/>
                <a:gd name="connsiteY12-3638" fmla="*/ 2632 h 9773"/>
                <a:gd name="connsiteX13-3639" fmla="*/ 1633 w 10000"/>
                <a:gd name="connsiteY13-3640" fmla="*/ 3816 h 9773"/>
                <a:gd name="connsiteX14-3641" fmla="*/ 1633 w 10000"/>
                <a:gd name="connsiteY14-3642" fmla="*/ 4175 h 9773"/>
                <a:gd name="connsiteX15-3643" fmla="*/ 1399 w 10000"/>
                <a:gd name="connsiteY15-3644" fmla="*/ 4415 h 9773"/>
                <a:gd name="connsiteX16-3645" fmla="*/ 1166 w 10000"/>
                <a:gd name="connsiteY16-3646" fmla="*/ 4655 h 9773"/>
                <a:gd name="connsiteX17-3647" fmla="*/ 1166 w 10000"/>
                <a:gd name="connsiteY17-3648" fmla="*/ 4893 h 9773"/>
                <a:gd name="connsiteX18-3649" fmla="*/ 933 w 10000"/>
                <a:gd name="connsiteY18-3650" fmla="*/ 5014 h 9773"/>
                <a:gd name="connsiteX19-3651" fmla="*/ 933 w 10000"/>
                <a:gd name="connsiteY19-3652" fmla="*/ 5131 h 9773"/>
                <a:gd name="connsiteX20-3653" fmla="*/ 933 w 10000"/>
                <a:gd name="connsiteY20-3654" fmla="*/ 5253 h 9773"/>
                <a:gd name="connsiteX21-3655" fmla="*/ 933 w 10000"/>
                <a:gd name="connsiteY21-3656" fmla="*/ 5253 h 9773"/>
                <a:gd name="connsiteX22-3657" fmla="*/ 933 w 10000"/>
                <a:gd name="connsiteY22-3658" fmla="*/ 5371 h 9773"/>
                <a:gd name="connsiteX23-3659" fmla="*/ 1166 w 10000"/>
                <a:gd name="connsiteY23-3660" fmla="*/ 5491 h 9773"/>
                <a:gd name="connsiteX24-3661" fmla="*/ 1633 w 10000"/>
                <a:gd name="connsiteY24-3662" fmla="*/ 5598 h 9773"/>
                <a:gd name="connsiteX25-3663" fmla="*/ 1866 w 10000"/>
                <a:gd name="connsiteY25-3664" fmla="*/ 5717 h 9773"/>
                <a:gd name="connsiteX26-3665" fmla="*/ 2566 w 10000"/>
                <a:gd name="connsiteY26-3666" fmla="*/ 5837 h 9773"/>
                <a:gd name="connsiteX27-3667" fmla="*/ 3265 w 10000"/>
                <a:gd name="connsiteY27-3668" fmla="*/ 6076 h 9773"/>
                <a:gd name="connsiteX28-3669" fmla="*/ 3965 w 10000"/>
                <a:gd name="connsiteY28-3670" fmla="*/ 6314 h 9773"/>
                <a:gd name="connsiteX29-3671" fmla="*/ 4898 w 10000"/>
                <a:gd name="connsiteY29-3672" fmla="*/ 6675 h 9773"/>
                <a:gd name="connsiteX30-3673" fmla="*/ 5831 w 10000"/>
                <a:gd name="connsiteY30-3674" fmla="*/ 6914 h 9773"/>
                <a:gd name="connsiteX31-3675" fmla="*/ 6764 w 10000"/>
                <a:gd name="connsiteY31-3676" fmla="*/ 7153 h 9773"/>
                <a:gd name="connsiteX32-3677" fmla="*/ 7464 w 10000"/>
                <a:gd name="connsiteY32-3678" fmla="*/ 7393 h 9773"/>
                <a:gd name="connsiteX33-3679" fmla="*/ 8163 w 10000"/>
                <a:gd name="connsiteY33-3680" fmla="*/ 7632 h 9773"/>
                <a:gd name="connsiteX34-3681" fmla="*/ 8630 w 10000"/>
                <a:gd name="connsiteY34-3682" fmla="*/ 7872 h 9773"/>
                <a:gd name="connsiteX35-3683" fmla="*/ 9096 w 10000"/>
                <a:gd name="connsiteY35-3684" fmla="*/ 7993 h 9773"/>
                <a:gd name="connsiteX36-3685" fmla="*/ 9329 w 10000"/>
                <a:gd name="connsiteY36-3686" fmla="*/ 8231 h 9773"/>
                <a:gd name="connsiteX37-3687" fmla="*/ 9534 w 10000"/>
                <a:gd name="connsiteY37-3688" fmla="*/ 8351 h 9773"/>
                <a:gd name="connsiteX38-3689" fmla="*/ 9767 w 10000"/>
                <a:gd name="connsiteY38-3690" fmla="*/ 8576 h 9773"/>
                <a:gd name="connsiteX39-3691" fmla="*/ 10000 w 10000"/>
                <a:gd name="connsiteY39-3692" fmla="*/ 8816 h 9773"/>
                <a:gd name="connsiteX40-3693" fmla="*/ 10000 w 10000"/>
                <a:gd name="connsiteY40-3694" fmla="*/ 9055 h 9773"/>
                <a:gd name="connsiteX41-3695" fmla="*/ 10000 w 10000"/>
                <a:gd name="connsiteY41-3696" fmla="*/ 9293 h 9773"/>
                <a:gd name="connsiteX42-3697" fmla="*/ 9767 w 10000"/>
                <a:gd name="connsiteY42-3698" fmla="*/ 9534 h 9773"/>
                <a:gd name="connsiteX43-3699" fmla="*/ 9767 w 10000"/>
                <a:gd name="connsiteY43-3700" fmla="*/ 9654 h 9773"/>
                <a:gd name="connsiteX44-3701" fmla="*/ 9767 w 10000"/>
                <a:gd name="connsiteY44-3702" fmla="*/ 9773 h 9773"/>
                <a:gd name="connsiteX45-3703" fmla="*/ 9767 w 10000"/>
                <a:gd name="connsiteY45-3704" fmla="*/ 9773 h 9773"/>
                <a:gd name="connsiteX46-3705" fmla="*/ 9534 w 10000"/>
                <a:gd name="connsiteY46-3706" fmla="*/ 9773 h 9773"/>
                <a:gd name="connsiteX47-3707" fmla="*/ 9534 w 10000"/>
                <a:gd name="connsiteY47-3708" fmla="*/ 9654 h 9773"/>
                <a:gd name="connsiteX48-3709" fmla="*/ 9329 w 10000"/>
                <a:gd name="connsiteY48-3710" fmla="*/ 9654 h 9773"/>
                <a:gd name="connsiteX49-3711" fmla="*/ 9096 w 10000"/>
                <a:gd name="connsiteY49-3712" fmla="*/ 9534 h 9773"/>
                <a:gd name="connsiteX50-3713" fmla="*/ 8630 w 10000"/>
                <a:gd name="connsiteY50-3714" fmla="*/ 9293 h 9773"/>
                <a:gd name="connsiteX51-3715" fmla="*/ 8397 w 10000"/>
                <a:gd name="connsiteY51-3716" fmla="*/ 9173 h 9773"/>
                <a:gd name="connsiteX52-3717" fmla="*/ 7930 w 10000"/>
                <a:gd name="connsiteY52-3718" fmla="*/ 8935 h 9773"/>
                <a:gd name="connsiteX53-3719" fmla="*/ 7464 w 10000"/>
                <a:gd name="connsiteY53-3720" fmla="*/ 8695 h 9773"/>
                <a:gd name="connsiteX54-3721" fmla="*/ 6297 w 10000"/>
                <a:gd name="connsiteY54-3722" fmla="*/ 8111 h 9773"/>
                <a:gd name="connsiteX55-3723" fmla="*/ 5131 w 10000"/>
                <a:gd name="connsiteY55-3724" fmla="*/ 7632 h 9773"/>
                <a:gd name="connsiteX56-3725" fmla="*/ 3965 w 10000"/>
                <a:gd name="connsiteY56-3726" fmla="*/ 7153 h 9773"/>
                <a:gd name="connsiteX57-3727" fmla="*/ 2799 w 10000"/>
                <a:gd name="connsiteY57-3728" fmla="*/ 6675 h 9773"/>
                <a:gd name="connsiteX58-3729" fmla="*/ 2099 w 10000"/>
                <a:gd name="connsiteY58-3730" fmla="*/ 6435 h 9773"/>
                <a:gd name="connsiteX59-3731" fmla="*/ 1633 w 10000"/>
                <a:gd name="connsiteY59-3732" fmla="*/ 6196 h 9773"/>
                <a:gd name="connsiteX60-3733" fmla="*/ 1166 w 10000"/>
                <a:gd name="connsiteY60-3734" fmla="*/ 6076 h 9773"/>
                <a:gd name="connsiteX61-3735" fmla="*/ 700 w 10000"/>
                <a:gd name="connsiteY61-3736" fmla="*/ 5837 h 9773"/>
                <a:gd name="connsiteX62-3737" fmla="*/ 466 w 10000"/>
                <a:gd name="connsiteY62-3738" fmla="*/ 5717 h 9773"/>
                <a:gd name="connsiteX63-3739" fmla="*/ 233 w 10000"/>
                <a:gd name="connsiteY63-3740" fmla="*/ 5598 h 9773"/>
                <a:gd name="connsiteX64-3741" fmla="*/ 0 w 10000"/>
                <a:gd name="connsiteY64-3742" fmla="*/ 5598 h 9773"/>
                <a:gd name="connsiteX65-3743" fmla="*/ 0 w 10000"/>
                <a:gd name="connsiteY65-3744" fmla="*/ 5491 h 9773"/>
                <a:gd name="connsiteX66-3745" fmla="*/ 0 w 10000"/>
                <a:gd name="connsiteY66-3746" fmla="*/ 5491 h 9773"/>
                <a:gd name="connsiteX67-3747" fmla="*/ 0 w 10000"/>
                <a:gd name="connsiteY67-3748" fmla="*/ 5371 h 9773"/>
                <a:gd name="connsiteX68-3749" fmla="*/ 0 w 10000"/>
                <a:gd name="connsiteY68-3750" fmla="*/ 5253 h 9773"/>
                <a:gd name="connsiteX69-3751" fmla="*/ 0 w 10000"/>
                <a:gd name="connsiteY69-3752" fmla="*/ 5014 h 9773"/>
                <a:gd name="connsiteX70-3753" fmla="*/ 233 w 10000"/>
                <a:gd name="connsiteY70-3754" fmla="*/ 4655 h 9773"/>
                <a:gd name="connsiteX71-3755" fmla="*/ 233 w 10000"/>
                <a:gd name="connsiteY71-3756" fmla="*/ 4415 h 9773"/>
                <a:gd name="connsiteX72-3757" fmla="*/ 466 w 10000"/>
                <a:gd name="connsiteY72-3758" fmla="*/ 3935 h 9773"/>
                <a:gd name="connsiteX73-3759" fmla="*/ 700 w 10000"/>
                <a:gd name="connsiteY73-3760" fmla="*/ 3577 h 9773"/>
                <a:gd name="connsiteX74-3761" fmla="*/ 700 w 10000"/>
                <a:gd name="connsiteY74-3762" fmla="*/ 3577 h 9773"/>
                <a:gd name="connsiteX0-3763" fmla="*/ 700 w 10000"/>
                <a:gd name="connsiteY0-3764" fmla="*/ 3660 h 10000"/>
                <a:gd name="connsiteX1-3765" fmla="*/ 1166 w 10000"/>
                <a:gd name="connsiteY1-3766" fmla="*/ 2693 h 10000"/>
                <a:gd name="connsiteX2-3767" fmla="*/ 1399 w 10000"/>
                <a:gd name="connsiteY2-3768" fmla="*/ 1837 h 10000"/>
                <a:gd name="connsiteX3-3769" fmla="*/ 1633 w 10000"/>
                <a:gd name="connsiteY3-3770" fmla="*/ 1102 h 10000"/>
                <a:gd name="connsiteX4-3771" fmla="*/ 1866 w 10000"/>
                <a:gd name="connsiteY4-3772" fmla="*/ 367 h 10000"/>
                <a:gd name="connsiteX5-3773" fmla="*/ 3499 w 10000"/>
                <a:gd name="connsiteY5-3774" fmla="*/ 0 h 10000"/>
                <a:gd name="connsiteX6-3775" fmla="*/ 3499 w 10000"/>
                <a:gd name="connsiteY6-3776" fmla="*/ 123 h 10000"/>
                <a:gd name="connsiteX7-3777" fmla="*/ 3499 w 10000"/>
                <a:gd name="connsiteY7-3778" fmla="*/ 367 h 10000"/>
                <a:gd name="connsiteX8-3779" fmla="*/ 3265 w 10000"/>
                <a:gd name="connsiteY8-3780" fmla="*/ 612 h 10000"/>
                <a:gd name="connsiteX9-3781" fmla="*/ 3265 w 10000"/>
                <a:gd name="connsiteY9-3782" fmla="*/ 857 h 10000"/>
                <a:gd name="connsiteX10-3783" fmla="*/ 3032 w 10000"/>
                <a:gd name="connsiteY10-3784" fmla="*/ 1226 h 10000"/>
                <a:gd name="connsiteX11-3785" fmla="*/ 2566 w 10000"/>
                <a:gd name="connsiteY11-3786" fmla="*/ 2693 h 10000"/>
                <a:gd name="connsiteX12-3787" fmla="*/ 1633 w 10000"/>
                <a:gd name="connsiteY12-3788" fmla="*/ 3905 h 10000"/>
                <a:gd name="connsiteX13-3789" fmla="*/ 1633 w 10000"/>
                <a:gd name="connsiteY13-3790" fmla="*/ 4272 h 10000"/>
                <a:gd name="connsiteX14-3791" fmla="*/ 1399 w 10000"/>
                <a:gd name="connsiteY14-3792" fmla="*/ 4518 h 10000"/>
                <a:gd name="connsiteX15-3793" fmla="*/ 1166 w 10000"/>
                <a:gd name="connsiteY15-3794" fmla="*/ 4763 h 10000"/>
                <a:gd name="connsiteX16-3795" fmla="*/ 1166 w 10000"/>
                <a:gd name="connsiteY16-3796" fmla="*/ 5007 h 10000"/>
                <a:gd name="connsiteX17-3797" fmla="*/ 933 w 10000"/>
                <a:gd name="connsiteY17-3798" fmla="*/ 5130 h 10000"/>
                <a:gd name="connsiteX18-3799" fmla="*/ 933 w 10000"/>
                <a:gd name="connsiteY18-3800" fmla="*/ 5250 h 10000"/>
                <a:gd name="connsiteX19-3801" fmla="*/ 933 w 10000"/>
                <a:gd name="connsiteY19-3802" fmla="*/ 5375 h 10000"/>
                <a:gd name="connsiteX20-3803" fmla="*/ 933 w 10000"/>
                <a:gd name="connsiteY20-3804" fmla="*/ 5375 h 10000"/>
                <a:gd name="connsiteX21-3805" fmla="*/ 933 w 10000"/>
                <a:gd name="connsiteY21-3806" fmla="*/ 5496 h 10000"/>
                <a:gd name="connsiteX22-3807" fmla="*/ 1166 w 10000"/>
                <a:gd name="connsiteY22-3808" fmla="*/ 5619 h 10000"/>
                <a:gd name="connsiteX23-3809" fmla="*/ 1633 w 10000"/>
                <a:gd name="connsiteY23-3810" fmla="*/ 5728 h 10000"/>
                <a:gd name="connsiteX24-3811" fmla="*/ 1866 w 10000"/>
                <a:gd name="connsiteY24-3812" fmla="*/ 5850 h 10000"/>
                <a:gd name="connsiteX25-3813" fmla="*/ 2566 w 10000"/>
                <a:gd name="connsiteY25-3814" fmla="*/ 5973 h 10000"/>
                <a:gd name="connsiteX26-3815" fmla="*/ 3265 w 10000"/>
                <a:gd name="connsiteY26-3816" fmla="*/ 6217 h 10000"/>
                <a:gd name="connsiteX27-3817" fmla="*/ 3965 w 10000"/>
                <a:gd name="connsiteY27-3818" fmla="*/ 6461 h 10000"/>
                <a:gd name="connsiteX28-3819" fmla="*/ 4898 w 10000"/>
                <a:gd name="connsiteY28-3820" fmla="*/ 6830 h 10000"/>
                <a:gd name="connsiteX29-3821" fmla="*/ 5831 w 10000"/>
                <a:gd name="connsiteY29-3822" fmla="*/ 7075 h 10000"/>
                <a:gd name="connsiteX30-3823" fmla="*/ 6764 w 10000"/>
                <a:gd name="connsiteY30-3824" fmla="*/ 7319 h 10000"/>
                <a:gd name="connsiteX31-3825" fmla="*/ 7464 w 10000"/>
                <a:gd name="connsiteY31-3826" fmla="*/ 7565 h 10000"/>
                <a:gd name="connsiteX32-3827" fmla="*/ 8163 w 10000"/>
                <a:gd name="connsiteY32-3828" fmla="*/ 7809 h 10000"/>
                <a:gd name="connsiteX33-3829" fmla="*/ 8630 w 10000"/>
                <a:gd name="connsiteY33-3830" fmla="*/ 8055 h 10000"/>
                <a:gd name="connsiteX34-3831" fmla="*/ 9096 w 10000"/>
                <a:gd name="connsiteY34-3832" fmla="*/ 8179 h 10000"/>
                <a:gd name="connsiteX35-3833" fmla="*/ 9329 w 10000"/>
                <a:gd name="connsiteY35-3834" fmla="*/ 8422 h 10000"/>
                <a:gd name="connsiteX36-3835" fmla="*/ 9534 w 10000"/>
                <a:gd name="connsiteY36-3836" fmla="*/ 8545 h 10000"/>
                <a:gd name="connsiteX37-3837" fmla="*/ 9767 w 10000"/>
                <a:gd name="connsiteY37-3838" fmla="*/ 8775 h 10000"/>
                <a:gd name="connsiteX38-3839" fmla="*/ 10000 w 10000"/>
                <a:gd name="connsiteY38-3840" fmla="*/ 9021 h 10000"/>
                <a:gd name="connsiteX39-3841" fmla="*/ 10000 w 10000"/>
                <a:gd name="connsiteY39-3842" fmla="*/ 9265 h 10000"/>
                <a:gd name="connsiteX40-3843" fmla="*/ 10000 w 10000"/>
                <a:gd name="connsiteY40-3844" fmla="*/ 9509 h 10000"/>
                <a:gd name="connsiteX41-3845" fmla="*/ 9767 w 10000"/>
                <a:gd name="connsiteY41-3846" fmla="*/ 9755 h 10000"/>
                <a:gd name="connsiteX42-3847" fmla="*/ 9767 w 10000"/>
                <a:gd name="connsiteY42-3848" fmla="*/ 9878 h 10000"/>
                <a:gd name="connsiteX43-3849" fmla="*/ 9767 w 10000"/>
                <a:gd name="connsiteY43-3850" fmla="*/ 10000 h 10000"/>
                <a:gd name="connsiteX44-3851" fmla="*/ 9767 w 10000"/>
                <a:gd name="connsiteY44-3852" fmla="*/ 10000 h 10000"/>
                <a:gd name="connsiteX45-3853" fmla="*/ 9534 w 10000"/>
                <a:gd name="connsiteY45-3854" fmla="*/ 10000 h 10000"/>
                <a:gd name="connsiteX46-3855" fmla="*/ 9534 w 10000"/>
                <a:gd name="connsiteY46-3856" fmla="*/ 9878 h 10000"/>
                <a:gd name="connsiteX47-3857" fmla="*/ 9329 w 10000"/>
                <a:gd name="connsiteY47-3858" fmla="*/ 9878 h 10000"/>
                <a:gd name="connsiteX48-3859" fmla="*/ 9096 w 10000"/>
                <a:gd name="connsiteY48-3860" fmla="*/ 9755 h 10000"/>
                <a:gd name="connsiteX49-3861" fmla="*/ 8630 w 10000"/>
                <a:gd name="connsiteY49-3862" fmla="*/ 9509 h 10000"/>
                <a:gd name="connsiteX50-3863" fmla="*/ 8397 w 10000"/>
                <a:gd name="connsiteY50-3864" fmla="*/ 9386 h 10000"/>
                <a:gd name="connsiteX51-3865" fmla="*/ 7930 w 10000"/>
                <a:gd name="connsiteY51-3866" fmla="*/ 9143 h 10000"/>
                <a:gd name="connsiteX52-3867" fmla="*/ 7464 w 10000"/>
                <a:gd name="connsiteY52-3868" fmla="*/ 8897 h 10000"/>
                <a:gd name="connsiteX53-3869" fmla="*/ 6297 w 10000"/>
                <a:gd name="connsiteY53-3870" fmla="*/ 8299 h 10000"/>
                <a:gd name="connsiteX54-3871" fmla="*/ 5131 w 10000"/>
                <a:gd name="connsiteY54-3872" fmla="*/ 7809 h 10000"/>
                <a:gd name="connsiteX55-3873" fmla="*/ 3965 w 10000"/>
                <a:gd name="connsiteY55-3874" fmla="*/ 7319 h 10000"/>
                <a:gd name="connsiteX56-3875" fmla="*/ 2799 w 10000"/>
                <a:gd name="connsiteY56-3876" fmla="*/ 6830 h 10000"/>
                <a:gd name="connsiteX57-3877" fmla="*/ 2099 w 10000"/>
                <a:gd name="connsiteY57-3878" fmla="*/ 6584 h 10000"/>
                <a:gd name="connsiteX58-3879" fmla="*/ 1633 w 10000"/>
                <a:gd name="connsiteY58-3880" fmla="*/ 6340 h 10000"/>
                <a:gd name="connsiteX59-3881" fmla="*/ 1166 w 10000"/>
                <a:gd name="connsiteY59-3882" fmla="*/ 6217 h 10000"/>
                <a:gd name="connsiteX60-3883" fmla="*/ 700 w 10000"/>
                <a:gd name="connsiteY60-3884" fmla="*/ 5973 h 10000"/>
                <a:gd name="connsiteX61-3885" fmla="*/ 466 w 10000"/>
                <a:gd name="connsiteY61-3886" fmla="*/ 5850 h 10000"/>
                <a:gd name="connsiteX62-3887" fmla="*/ 233 w 10000"/>
                <a:gd name="connsiteY62-3888" fmla="*/ 5728 h 10000"/>
                <a:gd name="connsiteX63-3889" fmla="*/ 0 w 10000"/>
                <a:gd name="connsiteY63-3890" fmla="*/ 5728 h 10000"/>
                <a:gd name="connsiteX64-3891" fmla="*/ 0 w 10000"/>
                <a:gd name="connsiteY64-3892" fmla="*/ 5619 h 10000"/>
                <a:gd name="connsiteX65-3893" fmla="*/ 0 w 10000"/>
                <a:gd name="connsiteY65-3894" fmla="*/ 5619 h 10000"/>
                <a:gd name="connsiteX66-3895" fmla="*/ 0 w 10000"/>
                <a:gd name="connsiteY66-3896" fmla="*/ 5496 h 10000"/>
                <a:gd name="connsiteX67-3897" fmla="*/ 0 w 10000"/>
                <a:gd name="connsiteY67-3898" fmla="*/ 5375 h 10000"/>
                <a:gd name="connsiteX68-3899" fmla="*/ 0 w 10000"/>
                <a:gd name="connsiteY68-3900" fmla="*/ 5130 h 10000"/>
                <a:gd name="connsiteX69-3901" fmla="*/ 233 w 10000"/>
                <a:gd name="connsiteY69-3902" fmla="*/ 4763 h 10000"/>
                <a:gd name="connsiteX70-3903" fmla="*/ 233 w 10000"/>
                <a:gd name="connsiteY70-3904" fmla="*/ 4518 h 10000"/>
                <a:gd name="connsiteX71-3905" fmla="*/ 466 w 10000"/>
                <a:gd name="connsiteY71-3906" fmla="*/ 4026 h 10000"/>
                <a:gd name="connsiteX72-3907" fmla="*/ 700 w 10000"/>
                <a:gd name="connsiteY72-3908" fmla="*/ 3660 h 10000"/>
                <a:gd name="connsiteX73-3909" fmla="*/ 700 w 10000"/>
                <a:gd name="connsiteY73-3910" fmla="*/ 3660 h 10000"/>
                <a:gd name="connsiteX0-3911" fmla="*/ 700 w 10000"/>
                <a:gd name="connsiteY0-3912" fmla="*/ 3660 h 10000"/>
                <a:gd name="connsiteX1-3913" fmla="*/ 1166 w 10000"/>
                <a:gd name="connsiteY1-3914" fmla="*/ 2693 h 10000"/>
                <a:gd name="connsiteX2-3915" fmla="*/ 1399 w 10000"/>
                <a:gd name="connsiteY2-3916" fmla="*/ 1837 h 10000"/>
                <a:gd name="connsiteX3-3917" fmla="*/ 1633 w 10000"/>
                <a:gd name="connsiteY3-3918" fmla="*/ 1102 h 10000"/>
                <a:gd name="connsiteX4-3919" fmla="*/ 3499 w 10000"/>
                <a:gd name="connsiteY4-3920" fmla="*/ 0 h 10000"/>
                <a:gd name="connsiteX5-3921" fmla="*/ 3499 w 10000"/>
                <a:gd name="connsiteY5-3922" fmla="*/ 123 h 10000"/>
                <a:gd name="connsiteX6-3923" fmla="*/ 3499 w 10000"/>
                <a:gd name="connsiteY6-3924" fmla="*/ 367 h 10000"/>
                <a:gd name="connsiteX7-3925" fmla="*/ 3265 w 10000"/>
                <a:gd name="connsiteY7-3926" fmla="*/ 612 h 10000"/>
                <a:gd name="connsiteX8-3927" fmla="*/ 3265 w 10000"/>
                <a:gd name="connsiteY8-3928" fmla="*/ 857 h 10000"/>
                <a:gd name="connsiteX9-3929" fmla="*/ 3032 w 10000"/>
                <a:gd name="connsiteY9-3930" fmla="*/ 1226 h 10000"/>
                <a:gd name="connsiteX10-3931" fmla="*/ 2566 w 10000"/>
                <a:gd name="connsiteY10-3932" fmla="*/ 2693 h 10000"/>
                <a:gd name="connsiteX11-3933" fmla="*/ 1633 w 10000"/>
                <a:gd name="connsiteY11-3934" fmla="*/ 3905 h 10000"/>
                <a:gd name="connsiteX12-3935" fmla="*/ 1633 w 10000"/>
                <a:gd name="connsiteY12-3936" fmla="*/ 4272 h 10000"/>
                <a:gd name="connsiteX13-3937" fmla="*/ 1399 w 10000"/>
                <a:gd name="connsiteY13-3938" fmla="*/ 4518 h 10000"/>
                <a:gd name="connsiteX14-3939" fmla="*/ 1166 w 10000"/>
                <a:gd name="connsiteY14-3940" fmla="*/ 4763 h 10000"/>
                <a:gd name="connsiteX15-3941" fmla="*/ 1166 w 10000"/>
                <a:gd name="connsiteY15-3942" fmla="*/ 5007 h 10000"/>
                <a:gd name="connsiteX16-3943" fmla="*/ 933 w 10000"/>
                <a:gd name="connsiteY16-3944" fmla="*/ 5130 h 10000"/>
                <a:gd name="connsiteX17-3945" fmla="*/ 933 w 10000"/>
                <a:gd name="connsiteY17-3946" fmla="*/ 5250 h 10000"/>
                <a:gd name="connsiteX18-3947" fmla="*/ 933 w 10000"/>
                <a:gd name="connsiteY18-3948" fmla="*/ 5375 h 10000"/>
                <a:gd name="connsiteX19-3949" fmla="*/ 933 w 10000"/>
                <a:gd name="connsiteY19-3950" fmla="*/ 5375 h 10000"/>
                <a:gd name="connsiteX20-3951" fmla="*/ 933 w 10000"/>
                <a:gd name="connsiteY20-3952" fmla="*/ 5496 h 10000"/>
                <a:gd name="connsiteX21-3953" fmla="*/ 1166 w 10000"/>
                <a:gd name="connsiteY21-3954" fmla="*/ 5619 h 10000"/>
                <a:gd name="connsiteX22-3955" fmla="*/ 1633 w 10000"/>
                <a:gd name="connsiteY22-3956" fmla="*/ 5728 h 10000"/>
                <a:gd name="connsiteX23-3957" fmla="*/ 1866 w 10000"/>
                <a:gd name="connsiteY23-3958" fmla="*/ 5850 h 10000"/>
                <a:gd name="connsiteX24-3959" fmla="*/ 2566 w 10000"/>
                <a:gd name="connsiteY24-3960" fmla="*/ 5973 h 10000"/>
                <a:gd name="connsiteX25-3961" fmla="*/ 3265 w 10000"/>
                <a:gd name="connsiteY25-3962" fmla="*/ 6217 h 10000"/>
                <a:gd name="connsiteX26-3963" fmla="*/ 3965 w 10000"/>
                <a:gd name="connsiteY26-3964" fmla="*/ 6461 h 10000"/>
                <a:gd name="connsiteX27-3965" fmla="*/ 4898 w 10000"/>
                <a:gd name="connsiteY27-3966" fmla="*/ 6830 h 10000"/>
                <a:gd name="connsiteX28-3967" fmla="*/ 5831 w 10000"/>
                <a:gd name="connsiteY28-3968" fmla="*/ 7075 h 10000"/>
                <a:gd name="connsiteX29-3969" fmla="*/ 6764 w 10000"/>
                <a:gd name="connsiteY29-3970" fmla="*/ 7319 h 10000"/>
                <a:gd name="connsiteX30-3971" fmla="*/ 7464 w 10000"/>
                <a:gd name="connsiteY30-3972" fmla="*/ 7565 h 10000"/>
                <a:gd name="connsiteX31-3973" fmla="*/ 8163 w 10000"/>
                <a:gd name="connsiteY31-3974" fmla="*/ 7809 h 10000"/>
                <a:gd name="connsiteX32-3975" fmla="*/ 8630 w 10000"/>
                <a:gd name="connsiteY32-3976" fmla="*/ 8055 h 10000"/>
                <a:gd name="connsiteX33-3977" fmla="*/ 9096 w 10000"/>
                <a:gd name="connsiteY33-3978" fmla="*/ 8179 h 10000"/>
                <a:gd name="connsiteX34-3979" fmla="*/ 9329 w 10000"/>
                <a:gd name="connsiteY34-3980" fmla="*/ 8422 h 10000"/>
                <a:gd name="connsiteX35-3981" fmla="*/ 9534 w 10000"/>
                <a:gd name="connsiteY35-3982" fmla="*/ 8545 h 10000"/>
                <a:gd name="connsiteX36-3983" fmla="*/ 9767 w 10000"/>
                <a:gd name="connsiteY36-3984" fmla="*/ 8775 h 10000"/>
                <a:gd name="connsiteX37-3985" fmla="*/ 10000 w 10000"/>
                <a:gd name="connsiteY37-3986" fmla="*/ 9021 h 10000"/>
                <a:gd name="connsiteX38-3987" fmla="*/ 10000 w 10000"/>
                <a:gd name="connsiteY38-3988" fmla="*/ 9265 h 10000"/>
                <a:gd name="connsiteX39-3989" fmla="*/ 10000 w 10000"/>
                <a:gd name="connsiteY39-3990" fmla="*/ 9509 h 10000"/>
                <a:gd name="connsiteX40-3991" fmla="*/ 9767 w 10000"/>
                <a:gd name="connsiteY40-3992" fmla="*/ 9755 h 10000"/>
                <a:gd name="connsiteX41-3993" fmla="*/ 9767 w 10000"/>
                <a:gd name="connsiteY41-3994" fmla="*/ 9878 h 10000"/>
                <a:gd name="connsiteX42-3995" fmla="*/ 9767 w 10000"/>
                <a:gd name="connsiteY42-3996" fmla="*/ 10000 h 10000"/>
                <a:gd name="connsiteX43-3997" fmla="*/ 9767 w 10000"/>
                <a:gd name="connsiteY43-3998" fmla="*/ 10000 h 10000"/>
                <a:gd name="connsiteX44-3999" fmla="*/ 9534 w 10000"/>
                <a:gd name="connsiteY44-4000" fmla="*/ 10000 h 10000"/>
                <a:gd name="connsiteX45-4001" fmla="*/ 9534 w 10000"/>
                <a:gd name="connsiteY45-4002" fmla="*/ 9878 h 10000"/>
                <a:gd name="connsiteX46-4003" fmla="*/ 9329 w 10000"/>
                <a:gd name="connsiteY46-4004" fmla="*/ 9878 h 10000"/>
                <a:gd name="connsiteX47-4005" fmla="*/ 9096 w 10000"/>
                <a:gd name="connsiteY47-4006" fmla="*/ 9755 h 10000"/>
                <a:gd name="connsiteX48-4007" fmla="*/ 8630 w 10000"/>
                <a:gd name="connsiteY48-4008" fmla="*/ 9509 h 10000"/>
                <a:gd name="connsiteX49-4009" fmla="*/ 8397 w 10000"/>
                <a:gd name="connsiteY49-4010" fmla="*/ 9386 h 10000"/>
                <a:gd name="connsiteX50-4011" fmla="*/ 7930 w 10000"/>
                <a:gd name="connsiteY50-4012" fmla="*/ 9143 h 10000"/>
                <a:gd name="connsiteX51-4013" fmla="*/ 7464 w 10000"/>
                <a:gd name="connsiteY51-4014" fmla="*/ 8897 h 10000"/>
                <a:gd name="connsiteX52-4015" fmla="*/ 6297 w 10000"/>
                <a:gd name="connsiteY52-4016" fmla="*/ 8299 h 10000"/>
                <a:gd name="connsiteX53-4017" fmla="*/ 5131 w 10000"/>
                <a:gd name="connsiteY53-4018" fmla="*/ 7809 h 10000"/>
                <a:gd name="connsiteX54-4019" fmla="*/ 3965 w 10000"/>
                <a:gd name="connsiteY54-4020" fmla="*/ 7319 h 10000"/>
                <a:gd name="connsiteX55-4021" fmla="*/ 2799 w 10000"/>
                <a:gd name="connsiteY55-4022" fmla="*/ 6830 h 10000"/>
                <a:gd name="connsiteX56-4023" fmla="*/ 2099 w 10000"/>
                <a:gd name="connsiteY56-4024" fmla="*/ 6584 h 10000"/>
                <a:gd name="connsiteX57-4025" fmla="*/ 1633 w 10000"/>
                <a:gd name="connsiteY57-4026" fmla="*/ 6340 h 10000"/>
                <a:gd name="connsiteX58-4027" fmla="*/ 1166 w 10000"/>
                <a:gd name="connsiteY58-4028" fmla="*/ 6217 h 10000"/>
                <a:gd name="connsiteX59-4029" fmla="*/ 700 w 10000"/>
                <a:gd name="connsiteY59-4030" fmla="*/ 5973 h 10000"/>
                <a:gd name="connsiteX60-4031" fmla="*/ 466 w 10000"/>
                <a:gd name="connsiteY60-4032" fmla="*/ 5850 h 10000"/>
                <a:gd name="connsiteX61-4033" fmla="*/ 233 w 10000"/>
                <a:gd name="connsiteY61-4034" fmla="*/ 5728 h 10000"/>
                <a:gd name="connsiteX62-4035" fmla="*/ 0 w 10000"/>
                <a:gd name="connsiteY62-4036" fmla="*/ 5728 h 10000"/>
                <a:gd name="connsiteX63-4037" fmla="*/ 0 w 10000"/>
                <a:gd name="connsiteY63-4038" fmla="*/ 5619 h 10000"/>
                <a:gd name="connsiteX64-4039" fmla="*/ 0 w 10000"/>
                <a:gd name="connsiteY64-4040" fmla="*/ 5619 h 10000"/>
                <a:gd name="connsiteX65-4041" fmla="*/ 0 w 10000"/>
                <a:gd name="connsiteY65-4042" fmla="*/ 5496 h 10000"/>
                <a:gd name="connsiteX66-4043" fmla="*/ 0 w 10000"/>
                <a:gd name="connsiteY66-4044" fmla="*/ 5375 h 10000"/>
                <a:gd name="connsiteX67-4045" fmla="*/ 0 w 10000"/>
                <a:gd name="connsiteY67-4046" fmla="*/ 5130 h 10000"/>
                <a:gd name="connsiteX68-4047" fmla="*/ 233 w 10000"/>
                <a:gd name="connsiteY68-4048" fmla="*/ 4763 h 10000"/>
                <a:gd name="connsiteX69-4049" fmla="*/ 233 w 10000"/>
                <a:gd name="connsiteY69-4050" fmla="*/ 4518 h 10000"/>
                <a:gd name="connsiteX70-4051" fmla="*/ 466 w 10000"/>
                <a:gd name="connsiteY70-4052" fmla="*/ 4026 h 10000"/>
                <a:gd name="connsiteX71-4053" fmla="*/ 700 w 10000"/>
                <a:gd name="connsiteY71-4054" fmla="*/ 3660 h 10000"/>
                <a:gd name="connsiteX72-4055" fmla="*/ 700 w 10000"/>
                <a:gd name="connsiteY72-4056" fmla="*/ 3660 h 10000"/>
                <a:gd name="connsiteX0-4057" fmla="*/ 700 w 10000"/>
                <a:gd name="connsiteY0-4058" fmla="*/ 3660 h 10000"/>
                <a:gd name="connsiteX1-4059" fmla="*/ 1166 w 10000"/>
                <a:gd name="connsiteY1-4060" fmla="*/ 2693 h 10000"/>
                <a:gd name="connsiteX2-4061" fmla="*/ 1399 w 10000"/>
                <a:gd name="connsiteY2-4062" fmla="*/ 1837 h 10000"/>
                <a:gd name="connsiteX3-4063" fmla="*/ 1633 w 10000"/>
                <a:gd name="connsiteY3-4064" fmla="*/ 1102 h 10000"/>
                <a:gd name="connsiteX4-4065" fmla="*/ 3499 w 10000"/>
                <a:gd name="connsiteY4-4066" fmla="*/ 0 h 10000"/>
                <a:gd name="connsiteX5-4067" fmla="*/ 3499 w 10000"/>
                <a:gd name="connsiteY5-4068" fmla="*/ 367 h 10000"/>
                <a:gd name="connsiteX6-4069" fmla="*/ 3265 w 10000"/>
                <a:gd name="connsiteY6-4070" fmla="*/ 612 h 10000"/>
                <a:gd name="connsiteX7-4071" fmla="*/ 3265 w 10000"/>
                <a:gd name="connsiteY7-4072" fmla="*/ 857 h 10000"/>
                <a:gd name="connsiteX8-4073" fmla="*/ 3032 w 10000"/>
                <a:gd name="connsiteY8-4074" fmla="*/ 1226 h 10000"/>
                <a:gd name="connsiteX9-4075" fmla="*/ 2566 w 10000"/>
                <a:gd name="connsiteY9-4076" fmla="*/ 2693 h 10000"/>
                <a:gd name="connsiteX10-4077" fmla="*/ 1633 w 10000"/>
                <a:gd name="connsiteY10-4078" fmla="*/ 3905 h 10000"/>
                <a:gd name="connsiteX11-4079" fmla="*/ 1633 w 10000"/>
                <a:gd name="connsiteY11-4080" fmla="*/ 4272 h 10000"/>
                <a:gd name="connsiteX12-4081" fmla="*/ 1399 w 10000"/>
                <a:gd name="connsiteY12-4082" fmla="*/ 4518 h 10000"/>
                <a:gd name="connsiteX13-4083" fmla="*/ 1166 w 10000"/>
                <a:gd name="connsiteY13-4084" fmla="*/ 4763 h 10000"/>
                <a:gd name="connsiteX14-4085" fmla="*/ 1166 w 10000"/>
                <a:gd name="connsiteY14-4086" fmla="*/ 5007 h 10000"/>
                <a:gd name="connsiteX15-4087" fmla="*/ 933 w 10000"/>
                <a:gd name="connsiteY15-4088" fmla="*/ 5130 h 10000"/>
                <a:gd name="connsiteX16-4089" fmla="*/ 933 w 10000"/>
                <a:gd name="connsiteY16-4090" fmla="*/ 5250 h 10000"/>
                <a:gd name="connsiteX17-4091" fmla="*/ 933 w 10000"/>
                <a:gd name="connsiteY17-4092" fmla="*/ 5375 h 10000"/>
                <a:gd name="connsiteX18-4093" fmla="*/ 933 w 10000"/>
                <a:gd name="connsiteY18-4094" fmla="*/ 5375 h 10000"/>
                <a:gd name="connsiteX19-4095" fmla="*/ 933 w 10000"/>
                <a:gd name="connsiteY19-4096" fmla="*/ 5496 h 10000"/>
                <a:gd name="connsiteX20-4097" fmla="*/ 1166 w 10000"/>
                <a:gd name="connsiteY20-4098" fmla="*/ 5619 h 10000"/>
                <a:gd name="connsiteX21-4099" fmla="*/ 1633 w 10000"/>
                <a:gd name="connsiteY21-4100" fmla="*/ 5728 h 10000"/>
                <a:gd name="connsiteX22-4101" fmla="*/ 1866 w 10000"/>
                <a:gd name="connsiteY22-4102" fmla="*/ 5850 h 10000"/>
                <a:gd name="connsiteX23-4103" fmla="*/ 2566 w 10000"/>
                <a:gd name="connsiteY23-4104" fmla="*/ 5973 h 10000"/>
                <a:gd name="connsiteX24-4105" fmla="*/ 3265 w 10000"/>
                <a:gd name="connsiteY24-4106" fmla="*/ 6217 h 10000"/>
                <a:gd name="connsiteX25-4107" fmla="*/ 3965 w 10000"/>
                <a:gd name="connsiteY25-4108" fmla="*/ 6461 h 10000"/>
                <a:gd name="connsiteX26-4109" fmla="*/ 4898 w 10000"/>
                <a:gd name="connsiteY26-4110" fmla="*/ 6830 h 10000"/>
                <a:gd name="connsiteX27-4111" fmla="*/ 5831 w 10000"/>
                <a:gd name="connsiteY27-4112" fmla="*/ 7075 h 10000"/>
                <a:gd name="connsiteX28-4113" fmla="*/ 6764 w 10000"/>
                <a:gd name="connsiteY28-4114" fmla="*/ 7319 h 10000"/>
                <a:gd name="connsiteX29-4115" fmla="*/ 7464 w 10000"/>
                <a:gd name="connsiteY29-4116" fmla="*/ 7565 h 10000"/>
                <a:gd name="connsiteX30-4117" fmla="*/ 8163 w 10000"/>
                <a:gd name="connsiteY30-4118" fmla="*/ 7809 h 10000"/>
                <a:gd name="connsiteX31-4119" fmla="*/ 8630 w 10000"/>
                <a:gd name="connsiteY31-4120" fmla="*/ 8055 h 10000"/>
                <a:gd name="connsiteX32-4121" fmla="*/ 9096 w 10000"/>
                <a:gd name="connsiteY32-4122" fmla="*/ 8179 h 10000"/>
                <a:gd name="connsiteX33-4123" fmla="*/ 9329 w 10000"/>
                <a:gd name="connsiteY33-4124" fmla="*/ 8422 h 10000"/>
                <a:gd name="connsiteX34-4125" fmla="*/ 9534 w 10000"/>
                <a:gd name="connsiteY34-4126" fmla="*/ 8545 h 10000"/>
                <a:gd name="connsiteX35-4127" fmla="*/ 9767 w 10000"/>
                <a:gd name="connsiteY35-4128" fmla="*/ 8775 h 10000"/>
                <a:gd name="connsiteX36-4129" fmla="*/ 10000 w 10000"/>
                <a:gd name="connsiteY36-4130" fmla="*/ 9021 h 10000"/>
                <a:gd name="connsiteX37-4131" fmla="*/ 10000 w 10000"/>
                <a:gd name="connsiteY37-4132" fmla="*/ 9265 h 10000"/>
                <a:gd name="connsiteX38-4133" fmla="*/ 10000 w 10000"/>
                <a:gd name="connsiteY38-4134" fmla="*/ 9509 h 10000"/>
                <a:gd name="connsiteX39-4135" fmla="*/ 9767 w 10000"/>
                <a:gd name="connsiteY39-4136" fmla="*/ 9755 h 10000"/>
                <a:gd name="connsiteX40-4137" fmla="*/ 9767 w 10000"/>
                <a:gd name="connsiteY40-4138" fmla="*/ 9878 h 10000"/>
                <a:gd name="connsiteX41-4139" fmla="*/ 9767 w 10000"/>
                <a:gd name="connsiteY41-4140" fmla="*/ 10000 h 10000"/>
                <a:gd name="connsiteX42-4141" fmla="*/ 9767 w 10000"/>
                <a:gd name="connsiteY42-4142" fmla="*/ 10000 h 10000"/>
                <a:gd name="connsiteX43-4143" fmla="*/ 9534 w 10000"/>
                <a:gd name="connsiteY43-4144" fmla="*/ 10000 h 10000"/>
                <a:gd name="connsiteX44-4145" fmla="*/ 9534 w 10000"/>
                <a:gd name="connsiteY44-4146" fmla="*/ 9878 h 10000"/>
                <a:gd name="connsiteX45-4147" fmla="*/ 9329 w 10000"/>
                <a:gd name="connsiteY45-4148" fmla="*/ 9878 h 10000"/>
                <a:gd name="connsiteX46-4149" fmla="*/ 9096 w 10000"/>
                <a:gd name="connsiteY46-4150" fmla="*/ 9755 h 10000"/>
                <a:gd name="connsiteX47-4151" fmla="*/ 8630 w 10000"/>
                <a:gd name="connsiteY47-4152" fmla="*/ 9509 h 10000"/>
                <a:gd name="connsiteX48-4153" fmla="*/ 8397 w 10000"/>
                <a:gd name="connsiteY48-4154" fmla="*/ 9386 h 10000"/>
                <a:gd name="connsiteX49-4155" fmla="*/ 7930 w 10000"/>
                <a:gd name="connsiteY49-4156" fmla="*/ 9143 h 10000"/>
                <a:gd name="connsiteX50-4157" fmla="*/ 7464 w 10000"/>
                <a:gd name="connsiteY50-4158" fmla="*/ 8897 h 10000"/>
                <a:gd name="connsiteX51-4159" fmla="*/ 6297 w 10000"/>
                <a:gd name="connsiteY51-4160" fmla="*/ 8299 h 10000"/>
                <a:gd name="connsiteX52-4161" fmla="*/ 5131 w 10000"/>
                <a:gd name="connsiteY52-4162" fmla="*/ 7809 h 10000"/>
                <a:gd name="connsiteX53-4163" fmla="*/ 3965 w 10000"/>
                <a:gd name="connsiteY53-4164" fmla="*/ 7319 h 10000"/>
                <a:gd name="connsiteX54-4165" fmla="*/ 2799 w 10000"/>
                <a:gd name="connsiteY54-4166" fmla="*/ 6830 h 10000"/>
                <a:gd name="connsiteX55-4167" fmla="*/ 2099 w 10000"/>
                <a:gd name="connsiteY55-4168" fmla="*/ 6584 h 10000"/>
                <a:gd name="connsiteX56-4169" fmla="*/ 1633 w 10000"/>
                <a:gd name="connsiteY56-4170" fmla="*/ 6340 h 10000"/>
                <a:gd name="connsiteX57-4171" fmla="*/ 1166 w 10000"/>
                <a:gd name="connsiteY57-4172" fmla="*/ 6217 h 10000"/>
                <a:gd name="connsiteX58-4173" fmla="*/ 700 w 10000"/>
                <a:gd name="connsiteY58-4174" fmla="*/ 5973 h 10000"/>
                <a:gd name="connsiteX59-4175" fmla="*/ 466 w 10000"/>
                <a:gd name="connsiteY59-4176" fmla="*/ 5850 h 10000"/>
                <a:gd name="connsiteX60-4177" fmla="*/ 233 w 10000"/>
                <a:gd name="connsiteY60-4178" fmla="*/ 5728 h 10000"/>
                <a:gd name="connsiteX61-4179" fmla="*/ 0 w 10000"/>
                <a:gd name="connsiteY61-4180" fmla="*/ 5728 h 10000"/>
                <a:gd name="connsiteX62-4181" fmla="*/ 0 w 10000"/>
                <a:gd name="connsiteY62-4182" fmla="*/ 5619 h 10000"/>
                <a:gd name="connsiteX63-4183" fmla="*/ 0 w 10000"/>
                <a:gd name="connsiteY63-4184" fmla="*/ 5619 h 10000"/>
                <a:gd name="connsiteX64-4185" fmla="*/ 0 w 10000"/>
                <a:gd name="connsiteY64-4186" fmla="*/ 5496 h 10000"/>
                <a:gd name="connsiteX65-4187" fmla="*/ 0 w 10000"/>
                <a:gd name="connsiteY65-4188" fmla="*/ 5375 h 10000"/>
                <a:gd name="connsiteX66-4189" fmla="*/ 0 w 10000"/>
                <a:gd name="connsiteY66-4190" fmla="*/ 5130 h 10000"/>
                <a:gd name="connsiteX67-4191" fmla="*/ 233 w 10000"/>
                <a:gd name="connsiteY67-4192" fmla="*/ 4763 h 10000"/>
                <a:gd name="connsiteX68-4193" fmla="*/ 233 w 10000"/>
                <a:gd name="connsiteY68-4194" fmla="*/ 4518 h 10000"/>
                <a:gd name="connsiteX69-4195" fmla="*/ 466 w 10000"/>
                <a:gd name="connsiteY69-4196" fmla="*/ 4026 h 10000"/>
                <a:gd name="connsiteX70-4197" fmla="*/ 700 w 10000"/>
                <a:gd name="connsiteY70-4198" fmla="*/ 3660 h 10000"/>
                <a:gd name="connsiteX71-4199" fmla="*/ 700 w 10000"/>
                <a:gd name="connsiteY71-4200" fmla="*/ 3660 h 10000"/>
                <a:gd name="connsiteX0-4201" fmla="*/ 700 w 10000"/>
                <a:gd name="connsiteY0-4202" fmla="*/ 3293 h 9633"/>
                <a:gd name="connsiteX1-4203" fmla="*/ 1166 w 10000"/>
                <a:gd name="connsiteY1-4204" fmla="*/ 2326 h 9633"/>
                <a:gd name="connsiteX2-4205" fmla="*/ 1399 w 10000"/>
                <a:gd name="connsiteY2-4206" fmla="*/ 1470 h 9633"/>
                <a:gd name="connsiteX3-4207" fmla="*/ 1633 w 10000"/>
                <a:gd name="connsiteY3-4208" fmla="*/ 735 h 9633"/>
                <a:gd name="connsiteX4-4209" fmla="*/ 3499 w 10000"/>
                <a:gd name="connsiteY4-4210" fmla="*/ 0 h 9633"/>
                <a:gd name="connsiteX5-4211" fmla="*/ 3265 w 10000"/>
                <a:gd name="connsiteY5-4212" fmla="*/ 245 h 9633"/>
                <a:gd name="connsiteX6-4213" fmla="*/ 3265 w 10000"/>
                <a:gd name="connsiteY6-4214" fmla="*/ 490 h 9633"/>
                <a:gd name="connsiteX7-4215" fmla="*/ 3032 w 10000"/>
                <a:gd name="connsiteY7-4216" fmla="*/ 859 h 9633"/>
                <a:gd name="connsiteX8-4217" fmla="*/ 2566 w 10000"/>
                <a:gd name="connsiteY8-4218" fmla="*/ 2326 h 9633"/>
                <a:gd name="connsiteX9-4219" fmla="*/ 1633 w 10000"/>
                <a:gd name="connsiteY9-4220" fmla="*/ 3538 h 9633"/>
                <a:gd name="connsiteX10-4221" fmla="*/ 1633 w 10000"/>
                <a:gd name="connsiteY10-4222" fmla="*/ 3905 h 9633"/>
                <a:gd name="connsiteX11-4223" fmla="*/ 1399 w 10000"/>
                <a:gd name="connsiteY11-4224" fmla="*/ 4151 h 9633"/>
                <a:gd name="connsiteX12-4225" fmla="*/ 1166 w 10000"/>
                <a:gd name="connsiteY12-4226" fmla="*/ 4396 h 9633"/>
                <a:gd name="connsiteX13-4227" fmla="*/ 1166 w 10000"/>
                <a:gd name="connsiteY13-4228" fmla="*/ 4640 h 9633"/>
                <a:gd name="connsiteX14-4229" fmla="*/ 933 w 10000"/>
                <a:gd name="connsiteY14-4230" fmla="*/ 4763 h 9633"/>
                <a:gd name="connsiteX15-4231" fmla="*/ 933 w 10000"/>
                <a:gd name="connsiteY15-4232" fmla="*/ 4883 h 9633"/>
                <a:gd name="connsiteX16-4233" fmla="*/ 933 w 10000"/>
                <a:gd name="connsiteY16-4234" fmla="*/ 5008 h 9633"/>
                <a:gd name="connsiteX17-4235" fmla="*/ 933 w 10000"/>
                <a:gd name="connsiteY17-4236" fmla="*/ 5008 h 9633"/>
                <a:gd name="connsiteX18-4237" fmla="*/ 933 w 10000"/>
                <a:gd name="connsiteY18-4238" fmla="*/ 5129 h 9633"/>
                <a:gd name="connsiteX19-4239" fmla="*/ 1166 w 10000"/>
                <a:gd name="connsiteY19-4240" fmla="*/ 5252 h 9633"/>
                <a:gd name="connsiteX20-4241" fmla="*/ 1633 w 10000"/>
                <a:gd name="connsiteY20-4242" fmla="*/ 5361 h 9633"/>
                <a:gd name="connsiteX21-4243" fmla="*/ 1866 w 10000"/>
                <a:gd name="connsiteY21-4244" fmla="*/ 5483 h 9633"/>
                <a:gd name="connsiteX22-4245" fmla="*/ 2566 w 10000"/>
                <a:gd name="connsiteY22-4246" fmla="*/ 5606 h 9633"/>
                <a:gd name="connsiteX23-4247" fmla="*/ 3265 w 10000"/>
                <a:gd name="connsiteY23-4248" fmla="*/ 5850 h 9633"/>
                <a:gd name="connsiteX24-4249" fmla="*/ 3965 w 10000"/>
                <a:gd name="connsiteY24-4250" fmla="*/ 6094 h 9633"/>
                <a:gd name="connsiteX25-4251" fmla="*/ 4898 w 10000"/>
                <a:gd name="connsiteY25-4252" fmla="*/ 6463 h 9633"/>
                <a:gd name="connsiteX26-4253" fmla="*/ 5831 w 10000"/>
                <a:gd name="connsiteY26-4254" fmla="*/ 6708 h 9633"/>
                <a:gd name="connsiteX27-4255" fmla="*/ 6764 w 10000"/>
                <a:gd name="connsiteY27-4256" fmla="*/ 6952 h 9633"/>
                <a:gd name="connsiteX28-4257" fmla="*/ 7464 w 10000"/>
                <a:gd name="connsiteY28-4258" fmla="*/ 7198 h 9633"/>
                <a:gd name="connsiteX29-4259" fmla="*/ 8163 w 10000"/>
                <a:gd name="connsiteY29-4260" fmla="*/ 7442 h 9633"/>
                <a:gd name="connsiteX30-4261" fmla="*/ 8630 w 10000"/>
                <a:gd name="connsiteY30-4262" fmla="*/ 7688 h 9633"/>
                <a:gd name="connsiteX31-4263" fmla="*/ 9096 w 10000"/>
                <a:gd name="connsiteY31-4264" fmla="*/ 7812 h 9633"/>
                <a:gd name="connsiteX32-4265" fmla="*/ 9329 w 10000"/>
                <a:gd name="connsiteY32-4266" fmla="*/ 8055 h 9633"/>
                <a:gd name="connsiteX33-4267" fmla="*/ 9534 w 10000"/>
                <a:gd name="connsiteY33-4268" fmla="*/ 8178 h 9633"/>
                <a:gd name="connsiteX34-4269" fmla="*/ 9767 w 10000"/>
                <a:gd name="connsiteY34-4270" fmla="*/ 8408 h 9633"/>
                <a:gd name="connsiteX35-4271" fmla="*/ 10000 w 10000"/>
                <a:gd name="connsiteY35-4272" fmla="*/ 8654 h 9633"/>
                <a:gd name="connsiteX36-4273" fmla="*/ 10000 w 10000"/>
                <a:gd name="connsiteY36-4274" fmla="*/ 8898 h 9633"/>
                <a:gd name="connsiteX37-4275" fmla="*/ 10000 w 10000"/>
                <a:gd name="connsiteY37-4276" fmla="*/ 9142 h 9633"/>
                <a:gd name="connsiteX38-4277" fmla="*/ 9767 w 10000"/>
                <a:gd name="connsiteY38-4278" fmla="*/ 9388 h 9633"/>
                <a:gd name="connsiteX39-4279" fmla="*/ 9767 w 10000"/>
                <a:gd name="connsiteY39-4280" fmla="*/ 9511 h 9633"/>
                <a:gd name="connsiteX40-4281" fmla="*/ 9767 w 10000"/>
                <a:gd name="connsiteY40-4282" fmla="*/ 9633 h 9633"/>
                <a:gd name="connsiteX41-4283" fmla="*/ 9767 w 10000"/>
                <a:gd name="connsiteY41-4284" fmla="*/ 9633 h 9633"/>
                <a:gd name="connsiteX42-4285" fmla="*/ 9534 w 10000"/>
                <a:gd name="connsiteY42-4286" fmla="*/ 9633 h 9633"/>
                <a:gd name="connsiteX43-4287" fmla="*/ 9534 w 10000"/>
                <a:gd name="connsiteY43-4288" fmla="*/ 9511 h 9633"/>
                <a:gd name="connsiteX44-4289" fmla="*/ 9329 w 10000"/>
                <a:gd name="connsiteY44-4290" fmla="*/ 9511 h 9633"/>
                <a:gd name="connsiteX45-4291" fmla="*/ 9096 w 10000"/>
                <a:gd name="connsiteY45-4292" fmla="*/ 9388 h 9633"/>
                <a:gd name="connsiteX46-4293" fmla="*/ 8630 w 10000"/>
                <a:gd name="connsiteY46-4294" fmla="*/ 9142 h 9633"/>
                <a:gd name="connsiteX47-4295" fmla="*/ 8397 w 10000"/>
                <a:gd name="connsiteY47-4296" fmla="*/ 9019 h 9633"/>
                <a:gd name="connsiteX48-4297" fmla="*/ 7930 w 10000"/>
                <a:gd name="connsiteY48-4298" fmla="*/ 8776 h 9633"/>
                <a:gd name="connsiteX49-4299" fmla="*/ 7464 w 10000"/>
                <a:gd name="connsiteY49-4300" fmla="*/ 8530 h 9633"/>
                <a:gd name="connsiteX50-4301" fmla="*/ 6297 w 10000"/>
                <a:gd name="connsiteY50-4302" fmla="*/ 7932 h 9633"/>
                <a:gd name="connsiteX51-4303" fmla="*/ 5131 w 10000"/>
                <a:gd name="connsiteY51-4304" fmla="*/ 7442 h 9633"/>
                <a:gd name="connsiteX52-4305" fmla="*/ 3965 w 10000"/>
                <a:gd name="connsiteY52-4306" fmla="*/ 6952 h 9633"/>
                <a:gd name="connsiteX53-4307" fmla="*/ 2799 w 10000"/>
                <a:gd name="connsiteY53-4308" fmla="*/ 6463 h 9633"/>
                <a:gd name="connsiteX54-4309" fmla="*/ 2099 w 10000"/>
                <a:gd name="connsiteY54-4310" fmla="*/ 6217 h 9633"/>
                <a:gd name="connsiteX55-4311" fmla="*/ 1633 w 10000"/>
                <a:gd name="connsiteY55-4312" fmla="*/ 5973 h 9633"/>
                <a:gd name="connsiteX56-4313" fmla="*/ 1166 w 10000"/>
                <a:gd name="connsiteY56-4314" fmla="*/ 5850 h 9633"/>
                <a:gd name="connsiteX57-4315" fmla="*/ 700 w 10000"/>
                <a:gd name="connsiteY57-4316" fmla="*/ 5606 h 9633"/>
                <a:gd name="connsiteX58-4317" fmla="*/ 466 w 10000"/>
                <a:gd name="connsiteY58-4318" fmla="*/ 5483 h 9633"/>
                <a:gd name="connsiteX59-4319" fmla="*/ 233 w 10000"/>
                <a:gd name="connsiteY59-4320" fmla="*/ 5361 h 9633"/>
                <a:gd name="connsiteX60-4321" fmla="*/ 0 w 10000"/>
                <a:gd name="connsiteY60-4322" fmla="*/ 5361 h 9633"/>
                <a:gd name="connsiteX61-4323" fmla="*/ 0 w 10000"/>
                <a:gd name="connsiteY61-4324" fmla="*/ 5252 h 9633"/>
                <a:gd name="connsiteX62-4325" fmla="*/ 0 w 10000"/>
                <a:gd name="connsiteY62-4326" fmla="*/ 5252 h 9633"/>
                <a:gd name="connsiteX63-4327" fmla="*/ 0 w 10000"/>
                <a:gd name="connsiteY63-4328" fmla="*/ 5129 h 9633"/>
                <a:gd name="connsiteX64-4329" fmla="*/ 0 w 10000"/>
                <a:gd name="connsiteY64-4330" fmla="*/ 5008 h 9633"/>
                <a:gd name="connsiteX65-4331" fmla="*/ 0 w 10000"/>
                <a:gd name="connsiteY65-4332" fmla="*/ 4763 h 9633"/>
                <a:gd name="connsiteX66-4333" fmla="*/ 233 w 10000"/>
                <a:gd name="connsiteY66-4334" fmla="*/ 4396 h 9633"/>
                <a:gd name="connsiteX67-4335" fmla="*/ 233 w 10000"/>
                <a:gd name="connsiteY67-4336" fmla="*/ 4151 h 9633"/>
                <a:gd name="connsiteX68-4337" fmla="*/ 466 w 10000"/>
                <a:gd name="connsiteY68-4338" fmla="*/ 3659 h 9633"/>
                <a:gd name="connsiteX69-4339" fmla="*/ 700 w 10000"/>
                <a:gd name="connsiteY69-4340" fmla="*/ 3293 h 9633"/>
                <a:gd name="connsiteX70-4341" fmla="*/ 700 w 10000"/>
                <a:gd name="connsiteY70-4342" fmla="*/ 3293 h 9633"/>
                <a:gd name="connsiteX0-4343" fmla="*/ 700 w 10000"/>
                <a:gd name="connsiteY0-4344" fmla="*/ 3164 h 9746"/>
                <a:gd name="connsiteX1-4345" fmla="*/ 1166 w 10000"/>
                <a:gd name="connsiteY1-4346" fmla="*/ 2161 h 9746"/>
                <a:gd name="connsiteX2-4347" fmla="*/ 1399 w 10000"/>
                <a:gd name="connsiteY2-4348" fmla="*/ 1272 h 9746"/>
                <a:gd name="connsiteX3-4349" fmla="*/ 1633 w 10000"/>
                <a:gd name="connsiteY3-4350" fmla="*/ 509 h 9746"/>
                <a:gd name="connsiteX4-4351" fmla="*/ 3265 w 10000"/>
                <a:gd name="connsiteY4-4352" fmla="*/ 0 h 9746"/>
                <a:gd name="connsiteX5-4353" fmla="*/ 3265 w 10000"/>
                <a:gd name="connsiteY5-4354" fmla="*/ 255 h 9746"/>
                <a:gd name="connsiteX6-4355" fmla="*/ 3032 w 10000"/>
                <a:gd name="connsiteY6-4356" fmla="*/ 638 h 9746"/>
                <a:gd name="connsiteX7-4357" fmla="*/ 2566 w 10000"/>
                <a:gd name="connsiteY7-4358" fmla="*/ 2161 h 9746"/>
                <a:gd name="connsiteX8-4359" fmla="*/ 1633 w 10000"/>
                <a:gd name="connsiteY8-4360" fmla="*/ 3419 h 9746"/>
                <a:gd name="connsiteX9-4361" fmla="*/ 1633 w 10000"/>
                <a:gd name="connsiteY9-4362" fmla="*/ 3800 h 9746"/>
                <a:gd name="connsiteX10-4363" fmla="*/ 1399 w 10000"/>
                <a:gd name="connsiteY10-4364" fmla="*/ 4055 h 9746"/>
                <a:gd name="connsiteX11-4365" fmla="*/ 1166 w 10000"/>
                <a:gd name="connsiteY11-4366" fmla="*/ 4309 h 9746"/>
                <a:gd name="connsiteX12-4367" fmla="*/ 1166 w 10000"/>
                <a:gd name="connsiteY12-4368" fmla="*/ 4563 h 9746"/>
                <a:gd name="connsiteX13-4369" fmla="*/ 933 w 10000"/>
                <a:gd name="connsiteY13-4370" fmla="*/ 4690 h 9746"/>
                <a:gd name="connsiteX14-4371" fmla="*/ 933 w 10000"/>
                <a:gd name="connsiteY14-4372" fmla="*/ 4815 h 9746"/>
                <a:gd name="connsiteX15-4373" fmla="*/ 933 w 10000"/>
                <a:gd name="connsiteY15-4374" fmla="*/ 4945 h 9746"/>
                <a:gd name="connsiteX16-4375" fmla="*/ 933 w 10000"/>
                <a:gd name="connsiteY16-4376" fmla="*/ 4945 h 9746"/>
                <a:gd name="connsiteX17-4377" fmla="*/ 933 w 10000"/>
                <a:gd name="connsiteY17-4378" fmla="*/ 5070 h 9746"/>
                <a:gd name="connsiteX18-4379" fmla="*/ 1166 w 10000"/>
                <a:gd name="connsiteY18-4380" fmla="*/ 5198 h 9746"/>
                <a:gd name="connsiteX19-4381" fmla="*/ 1633 w 10000"/>
                <a:gd name="connsiteY19-4382" fmla="*/ 5311 h 9746"/>
                <a:gd name="connsiteX20-4383" fmla="*/ 1866 w 10000"/>
                <a:gd name="connsiteY20-4384" fmla="*/ 5438 h 9746"/>
                <a:gd name="connsiteX21-4385" fmla="*/ 2566 w 10000"/>
                <a:gd name="connsiteY21-4386" fmla="*/ 5566 h 9746"/>
                <a:gd name="connsiteX22-4387" fmla="*/ 3265 w 10000"/>
                <a:gd name="connsiteY22-4388" fmla="*/ 5819 h 9746"/>
                <a:gd name="connsiteX23-4389" fmla="*/ 3965 w 10000"/>
                <a:gd name="connsiteY23-4390" fmla="*/ 6072 h 9746"/>
                <a:gd name="connsiteX24-4391" fmla="*/ 4898 w 10000"/>
                <a:gd name="connsiteY24-4392" fmla="*/ 6455 h 9746"/>
                <a:gd name="connsiteX25-4393" fmla="*/ 5831 w 10000"/>
                <a:gd name="connsiteY25-4394" fmla="*/ 6710 h 9746"/>
                <a:gd name="connsiteX26-4395" fmla="*/ 6764 w 10000"/>
                <a:gd name="connsiteY26-4396" fmla="*/ 6963 h 9746"/>
                <a:gd name="connsiteX27-4397" fmla="*/ 7464 w 10000"/>
                <a:gd name="connsiteY27-4398" fmla="*/ 7218 h 9746"/>
                <a:gd name="connsiteX28-4399" fmla="*/ 8163 w 10000"/>
                <a:gd name="connsiteY28-4400" fmla="*/ 7472 h 9746"/>
                <a:gd name="connsiteX29-4401" fmla="*/ 8630 w 10000"/>
                <a:gd name="connsiteY29-4402" fmla="*/ 7727 h 9746"/>
                <a:gd name="connsiteX30-4403" fmla="*/ 9096 w 10000"/>
                <a:gd name="connsiteY30-4404" fmla="*/ 7856 h 9746"/>
                <a:gd name="connsiteX31-4405" fmla="*/ 9329 w 10000"/>
                <a:gd name="connsiteY31-4406" fmla="*/ 8108 h 9746"/>
                <a:gd name="connsiteX32-4407" fmla="*/ 9534 w 10000"/>
                <a:gd name="connsiteY32-4408" fmla="*/ 8236 h 9746"/>
                <a:gd name="connsiteX33-4409" fmla="*/ 9767 w 10000"/>
                <a:gd name="connsiteY33-4410" fmla="*/ 8474 h 9746"/>
                <a:gd name="connsiteX34-4411" fmla="*/ 10000 w 10000"/>
                <a:gd name="connsiteY34-4412" fmla="*/ 8730 h 9746"/>
                <a:gd name="connsiteX35-4413" fmla="*/ 10000 w 10000"/>
                <a:gd name="connsiteY35-4414" fmla="*/ 8983 h 9746"/>
                <a:gd name="connsiteX36-4415" fmla="*/ 10000 w 10000"/>
                <a:gd name="connsiteY36-4416" fmla="*/ 9236 h 9746"/>
                <a:gd name="connsiteX37-4417" fmla="*/ 9767 w 10000"/>
                <a:gd name="connsiteY37-4418" fmla="*/ 9492 h 9746"/>
                <a:gd name="connsiteX38-4419" fmla="*/ 9767 w 10000"/>
                <a:gd name="connsiteY38-4420" fmla="*/ 9619 h 9746"/>
                <a:gd name="connsiteX39-4421" fmla="*/ 9767 w 10000"/>
                <a:gd name="connsiteY39-4422" fmla="*/ 9746 h 9746"/>
                <a:gd name="connsiteX40-4423" fmla="*/ 9767 w 10000"/>
                <a:gd name="connsiteY40-4424" fmla="*/ 9746 h 9746"/>
                <a:gd name="connsiteX41-4425" fmla="*/ 9534 w 10000"/>
                <a:gd name="connsiteY41-4426" fmla="*/ 9746 h 9746"/>
                <a:gd name="connsiteX42-4427" fmla="*/ 9534 w 10000"/>
                <a:gd name="connsiteY42-4428" fmla="*/ 9619 h 9746"/>
                <a:gd name="connsiteX43-4429" fmla="*/ 9329 w 10000"/>
                <a:gd name="connsiteY43-4430" fmla="*/ 9619 h 9746"/>
                <a:gd name="connsiteX44-4431" fmla="*/ 9096 w 10000"/>
                <a:gd name="connsiteY44-4432" fmla="*/ 9492 h 9746"/>
                <a:gd name="connsiteX45-4433" fmla="*/ 8630 w 10000"/>
                <a:gd name="connsiteY45-4434" fmla="*/ 9236 h 9746"/>
                <a:gd name="connsiteX46-4435" fmla="*/ 8397 w 10000"/>
                <a:gd name="connsiteY46-4436" fmla="*/ 9109 h 9746"/>
                <a:gd name="connsiteX47-4437" fmla="*/ 7930 w 10000"/>
                <a:gd name="connsiteY47-4438" fmla="*/ 8856 h 9746"/>
                <a:gd name="connsiteX48-4439" fmla="*/ 7464 w 10000"/>
                <a:gd name="connsiteY48-4440" fmla="*/ 8601 h 9746"/>
                <a:gd name="connsiteX49-4441" fmla="*/ 6297 w 10000"/>
                <a:gd name="connsiteY49-4442" fmla="*/ 7980 h 9746"/>
                <a:gd name="connsiteX50-4443" fmla="*/ 5131 w 10000"/>
                <a:gd name="connsiteY50-4444" fmla="*/ 7472 h 9746"/>
                <a:gd name="connsiteX51-4445" fmla="*/ 3965 w 10000"/>
                <a:gd name="connsiteY51-4446" fmla="*/ 6963 h 9746"/>
                <a:gd name="connsiteX52-4447" fmla="*/ 2799 w 10000"/>
                <a:gd name="connsiteY52-4448" fmla="*/ 6455 h 9746"/>
                <a:gd name="connsiteX53-4449" fmla="*/ 2099 w 10000"/>
                <a:gd name="connsiteY53-4450" fmla="*/ 6200 h 9746"/>
                <a:gd name="connsiteX54-4451" fmla="*/ 1633 w 10000"/>
                <a:gd name="connsiteY54-4452" fmla="*/ 5947 h 9746"/>
                <a:gd name="connsiteX55-4453" fmla="*/ 1166 w 10000"/>
                <a:gd name="connsiteY55-4454" fmla="*/ 5819 h 9746"/>
                <a:gd name="connsiteX56-4455" fmla="*/ 700 w 10000"/>
                <a:gd name="connsiteY56-4456" fmla="*/ 5566 h 9746"/>
                <a:gd name="connsiteX57-4457" fmla="*/ 466 w 10000"/>
                <a:gd name="connsiteY57-4458" fmla="*/ 5438 h 9746"/>
                <a:gd name="connsiteX58-4459" fmla="*/ 233 w 10000"/>
                <a:gd name="connsiteY58-4460" fmla="*/ 5311 h 9746"/>
                <a:gd name="connsiteX59-4461" fmla="*/ 0 w 10000"/>
                <a:gd name="connsiteY59-4462" fmla="*/ 5311 h 9746"/>
                <a:gd name="connsiteX60-4463" fmla="*/ 0 w 10000"/>
                <a:gd name="connsiteY60-4464" fmla="*/ 5198 h 9746"/>
                <a:gd name="connsiteX61-4465" fmla="*/ 0 w 10000"/>
                <a:gd name="connsiteY61-4466" fmla="*/ 5198 h 9746"/>
                <a:gd name="connsiteX62-4467" fmla="*/ 0 w 10000"/>
                <a:gd name="connsiteY62-4468" fmla="*/ 5070 h 9746"/>
                <a:gd name="connsiteX63-4469" fmla="*/ 0 w 10000"/>
                <a:gd name="connsiteY63-4470" fmla="*/ 4945 h 9746"/>
                <a:gd name="connsiteX64-4471" fmla="*/ 0 w 10000"/>
                <a:gd name="connsiteY64-4472" fmla="*/ 4690 h 9746"/>
                <a:gd name="connsiteX65-4473" fmla="*/ 233 w 10000"/>
                <a:gd name="connsiteY65-4474" fmla="*/ 4309 h 9746"/>
                <a:gd name="connsiteX66-4475" fmla="*/ 233 w 10000"/>
                <a:gd name="connsiteY66-4476" fmla="*/ 4055 h 9746"/>
                <a:gd name="connsiteX67-4477" fmla="*/ 466 w 10000"/>
                <a:gd name="connsiteY67-4478" fmla="*/ 3544 h 9746"/>
                <a:gd name="connsiteX68-4479" fmla="*/ 700 w 10000"/>
                <a:gd name="connsiteY68-4480" fmla="*/ 3164 h 9746"/>
                <a:gd name="connsiteX69-4481" fmla="*/ 700 w 10000"/>
                <a:gd name="connsiteY69-4482" fmla="*/ 3164 h 9746"/>
                <a:gd name="connsiteX0-4483" fmla="*/ 700 w 10000"/>
                <a:gd name="connsiteY0-4484" fmla="*/ 3006 h 9760"/>
                <a:gd name="connsiteX1-4485" fmla="*/ 1166 w 10000"/>
                <a:gd name="connsiteY1-4486" fmla="*/ 1977 h 9760"/>
                <a:gd name="connsiteX2-4487" fmla="*/ 1399 w 10000"/>
                <a:gd name="connsiteY2-4488" fmla="*/ 1065 h 9760"/>
                <a:gd name="connsiteX3-4489" fmla="*/ 1633 w 10000"/>
                <a:gd name="connsiteY3-4490" fmla="*/ 282 h 9760"/>
                <a:gd name="connsiteX4-4491" fmla="*/ 3265 w 10000"/>
                <a:gd name="connsiteY4-4492" fmla="*/ 22 h 9760"/>
                <a:gd name="connsiteX5-4493" fmla="*/ 3032 w 10000"/>
                <a:gd name="connsiteY5-4494" fmla="*/ 415 h 9760"/>
                <a:gd name="connsiteX6-4495" fmla="*/ 2566 w 10000"/>
                <a:gd name="connsiteY6-4496" fmla="*/ 1977 h 9760"/>
                <a:gd name="connsiteX7-4497" fmla="*/ 1633 w 10000"/>
                <a:gd name="connsiteY7-4498" fmla="*/ 3268 h 9760"/>
                <a:gd name="connsiteX8-4499" fmla="*/ 1633 w 10000"/>
                <a:gd name="connsiteY8-4500" fmla="*/ 3659 h 9760"/>
                <a:gd name="connsiteX9-4501" fmla="*/ 1399 w 10000"/>
                <a:gd name="connsiteY9-4502" fmla="*/ 3921 h 9760"/>
                <a:gd name="connsiteX10-4503" fmla="*/ 1166 w 10000"/>
                <a:gd name="connsiteY10-4504" fmla="*/ 4181 h 9760"/>
                <a:gd name="connsiteX11-4505" fmla="*/ 1166 w 10000"/>
                <a:gd name="connsiteY11-4506" fmla="*/ 4442 h 9760"/>
                <a:gd name="connsiteX12-4507" fmla="*/ 933 w 10000"/>
                <a:gd name="connsiteY12-4508" fmla="*/ 4572 h 9760"/>
                <a:gd name="connsiteX13-4509" fmla="*/ 933 w 10000"/>
                <a:gd name="connsiteY13-4510" fmla="*/ 4700 h 9760"/>
                <a:gd name="connsiteX14-4511" fmla="*/ 933 w 10000"/>
                <a:gd name="connsiteY14-4512" fmla="*/ 4834 h 9760"/>
                <a:gd name="connsiteX15-4513" fmla="*/ 933 w 10000"/>
                <a:gd name="connsiteY15-4514" fmla="*/ 4834 h 9760"/>
                <a:gd name="connsiteX16-4515" fmla="*/ 933 w 10000"/>
                <a:gd name="connsiteY16-4516" fmla="*/ 4962 h 9760"/>
                <a:gd name="connsiteX17-4517" fmla="*/ 1166 w 10000"/>
                <a:gd name="connsiteY17-4518" fmla="*/ 5093 h 9760"/>
                <a:gd name="connsiteX18-4519" fmla="*/ 1633 w 10000"/>
                <a:gd name="connsiteY18-4520" fmla="*/ 5209 h 9760"/>
                <a:gd name="connsiteX19-4521" fmla="*/ 1866 w 10000"/>
                <a:gd name="connsiteY19-4522" fmla="*/ 5340 h 9760"/>
                <a:gd name="connsiteX20-4523" fmla="*/ 2566 w 10000"/>
                <a:gd name="connsiteY20-4524" fmla="*/ 5471 h 9760"/>
                <a:gd name="connsiteX21-4525" fmla="*/ 3265 w 10000"/>
                <a:gd name="connsiteY21-4526" fmla="*/ 5731 h 9760"/>
                <a:gd name="connsiteX22-4527" fmla="*/ 3965 w 10000"/>
                <a:gd name="connsiteY22-4528" fmla="*/ 5990 h 9760"/>
                <a:gd name="connsiteX23-4529" fmla="*/ 4898 w 10000"/>
                <a:gd name="connsiteY23-4530" fmla="*/ 6383 h 9760"/>
                <a:gd name="connsiteX24-4531" fmla="*/ 5831 w 10000"/>
                <a:gd name="connsiteY24-4532" fmla="*/ 6645 h 9760"/>
                <a:gd name="connsiteX25-4533" fmla="*/ 6764 w 10000"/>
                <a:gd name="connsiteY25-4534" fmla="*/ 6904 h 9760"/>
                <a:gd name="connsiteX26-4535" fmla="*/ 7464 w 10000"/>
                <a:gd name="connsiteY26-4536" fmla="*/ 7166 h 9760"/>
                <a:gd name="connsiteX27-4537" fmla="*/ 8163 w 10000"/>
                <a:gd name="connsiteY27-4538" fmla="*/ 7427 h 9760"/>
                <a:gd name="connsiteX28-4539" fmla="*/ 8630 w 10000"/>
                <a:gd name="connsiteY28-4540" fmla="*/ 7688 h 9760"/>
                <a:gd name="connsiteX29-4541" fmla="*/ 9096 w 10000"/>
                <a:gd name="connsiteY29-4542" fmla="*/ 7821 h 9760"/>
                <a:gd name="connsiteX30-4543" fmla="*/ 9329 w 10000"/>
                <a:gd name="connsiteY30-4544" fmla="*/ 8079 h 9760"/>
                <a:gd name="connsiteX31-4545" fmla="*/ 9534 w 10000"/>
                <a:gd name="connsiteY31-4546" fmla="*/ 8211 h 9760"/>
                <a:gd name="connsiteX32-4547" fmla="*/ 9767 w 10000"/>
                <a:gd name="connsiteY32-4548" fmla="*/ 8455 h 9760"/>
                <a:gd name="connsiteX33-4549" fmla="*/ 10000 w 10000"/>
                <a:gd name="connsiteY33-4550" fmla="*/ 8718 h 9760"/>
                <a:gd name="connsiteX34-4551" fmla="*/ 10000 w 10000"/>
                <a:gd name="connsiteY34-4552" fmla="*/ 8977 h 9760"/>
                <a:gd name="connsiteX35-4553" fmla="*/ 10000 w 10000"/>
                <a:gd name="connsiteY35-4554" fmla="*/ 9237 h 9760"/>
                <a:gd name="connsiteX36-4555" fmla="*/ 9767 w 10000"/>
                <a:gd name="connsiteY36-4556" fmla="*/ 9499 h 9760"/>
                <a:gd name="connsiteX37-4557" fmla="*/ 9767 w 10000"/>
                <a:gd name="connsiteY37-4558" fmla="*/ 9630 h 9760"/>
                <a:gd name="connsiteX38-4559" fmla="*/ 9767 w 10000"/>
                <a:gd name="connsiteY38-4560" fmla="*/ 9760 h 9760"/>
                <a:gd name="connsiteX39-4561" fmla="*/ 9767 w 10000"/>
                <a:gd name="connsiteY39-4562" fmla="*/ 9760 h 9760"/>
                <a:gd name="connsiteX40-4563" fmla="*/ 9534 w 10000"/>
                <a:gd name="connsiteY40-4564" fmla="*/ 9760 h 9760"/>
                <a:gd name="connsiteX41-4565" fmla="*/ 9534 w 10000"/>
                <a:gd name="connsiteY41-4566" fmla="*/ 9630 h 9760"/>
                <a:gd name="connsiteX42-4567" fmla="*/ 9329 w 10000"/>
                <a:gd name="connsiteY42-4568" fmla="*/ 9630 h 9760"/>
                <a:gd name="connsiteX43-4569" fmla="*/ 9096 w 10000"/>
                <a:gd name="connsiteY43-4570" fmla="*/ 9499 h 9760"/>
                <a:gd name="connsiteX44-4571" fmla="*/ 8630 w 10000"/>
                <a:gd name="connsiteY44-4572" fmla="*/ 9237 h 9760"/>
                <a:gd name="connsiteX45-4573" fmla="*/ 8397 w 10000"/>
                <a:gd name="connsiteY45-4574" fmla="*/ 9106 h 9760"/>
                <a:gd name="connsiteX46-4575" fmla="*/ 7930 w 10000"/>
                <a:gd name="connsiteY46-4576" fmla="*/ 8847 h 9760"/>
                <a:gd name="connsiteX47-4577" fmla="*/ 7464 w 10000"/>
                <a:gd name="connsiteY47-4578" fmla="*/ 8585 h 9760"/>
                <a:gd name="connsiteX48-4579" fmla="*/ 6297 w 10000"/>
                <a:gd name="connsiteY48-4580" fmla="*/ 7948 h 9760"/>
                <a:gd name="connsiteX49-4581" fmla="*/ 5131 w 10000"/>
                <a:gd name="connsiteY49-4582" fmla="*/ 7427 h 9760"/>
                <a:gd name="connsiteX50-4583" fmla="*/ 3965 w 10000"/>
                <a:gd name="connsiteY50-4584" fmla="*/ 6904 h 9760"/>
                <a:gd name="connsiteX51-4585" fmla="*/ 2799 w 10000"/>
                <a:gd name="connsiteY51-4586" fmla="*/ 6383 h 9760"/>
                <a:gd name="connsiteX52-4587" fmla="*/ 2099 w 10000"/>
                <a:gd name="connsiteY52-4588" fmla="*/ 6122 h 9760"/>
                <a:gd name="connsiteX53-4589" fmla="*/ 1633 w 10000"/>
                <a:gd name="connsiteY53-4590" fmla="*/ 5862 h 9760"/>
                <a:gd name="connsiteX54-4591" fmla="*/ 1166 w 10000"/>
                <a:gd name="connsiteY54-4592" fmla="*/ 5731 h 9760"/>
                <a:gd name="connsiteX55-4593" fmla="*/ 700 w 10000"/>
                <a:gd name="connsiteY55-4594" fmla="*/ 5471 h 9760"/>
                <a:gd name="connsiteX56-4595" fmla="*/ 466 w 10000"/>
                <a:gd name="connsiteY56-4596" fmla="*/ 5340 h 9760"/>
                <a:gd name="connsiteX57-4597" fmla="*/ 233 w 10000"/>
                <a:gd name="connsiteY57-4598" fmla="*/ 5209 h 9760"/>
                <a:gd name="connsiteX58-4599" fmla="*/ 0 w 10000"/>
                <a:gd name="connsiteY58-4600" fmla="*/ 5209 h 9760"/>
                <a:gd name="connsiteX59-4601" fmla="*/ 0 w 10000"/>
                <a:gd name="connsiteY59-4602" fmla="*/ 5093 h 9760"/>
                <a:gd name="connsiteX60-4603" fmla="*/ 0 w 10000"/>
                <a:gd name="connsiteY60-4604" fmla="*/ 5093 h 9760"/>
                <a:gd name="connsiteX61-4605" fmla="*/ 0 w 10000"/>
                <a:gd name="connsiteY61-4606" fmla="*/ 4962 h 9760"/>
                <a:gd name="connsiteX62-4607" fmla="*/ 0 w 10000"/>
                <a:gd name="connsiteY62-4608" fmla="*/ 4834 h 9760"/>
                <a:gd name="connsiteX63-4609" fmla="*/ 0 w 10000"/>
                <a:gd name="connsiteY63-4610" fmla="*/ 4572 h 9760"/>
                <a:gd name="connsiteX64-4611" fmla="*/ 233 w 10000"/>
                <a:gd name="connsiteY64-4612" fmla="*/ 4181 h 9760"/>
                <a:gd name="connsiteX65-4613" fmla="*/ 233 w 10000"/>
                <a:gd name="connsiteY65-4614" fmla="*/ 3921 h 9760"/>
                <a:gd name="connsiteX66-4615" fmla="*/ 466 w 10000"/>
                <a:gd name="connsiteY66-4616" fmla="*/ 3396 h 9760"/>
                <a:gd name="connsiteX67-4617" fmla="*/ 700 w 10000"/>
                <a:gd name="connsiteY67-4618" fmla="*/ 3006 h 9760"/>
                <a:gd name="connsiteX68-4619" fmla="*/ 700 w 10000"/>
                <a:gd name="connsiteY68-4620" fmla="*/ 3006 h 9760"/>
                <a:gd name="connsiteX0-4621" fmla="*/ 700 w 10000"/>
                <a:gd name="connsiteY0-4622" fmla="*/ 2944 h 9864"/>
                <a:gd name="connsiteX1-4623" fmla="*/ 1166 w 10000"/>
                <a:gd name="connsiteY1-4624" fmla="*/ 1890 h 9864"/>
                <a:gd name="connsiteX2-4625" fmla="*/ 1399 w 10000"/>
                <a:gd name="connsiteY2-4626" fmla="*/ 955 h 9864"/>
                <a:gd name="connsiteX3-4627" fmla="*/ 1633 w 10000"/>
                <a:gd name="connsiteY3-4628" fmla="*/ 153 h 9864"/>
                <a:gd name="connsiteX4-4629" fmla="*/ 3032 w 10000"/>
                <a:gd name="connsiteY4-4630" fmla="*/ 289 h 9864"/>
                <a:gd name="connsiteX5-4631" fmla="*/ 2566 w 10000"/>
                <a:gd name="connsiteY5-4632" fmla="*/ 1890 h 9864"/>
                <a:gd name="connsiteX6-4633" fmla="*/ 1633 w 10000"/>
                <a:gd name="connsiteY6-4634" fmla="*/ 3212 h 9864"/>
                <a:gd name="connsiteX7-4635" fmla="*/ 1633 w 10000"/>
                <a:gd name="connsiteY7-4636" fmla="*/ 3613 h 9864"/>
                <a:gd name="connsiteX8-4637" fmla="*/ 1399 w 10000"/>
                <a:gd name="connsiteY8-4638" fmla="*/ 3881 h 9864"/>
                <a:gd name="connsiteX9-4639" fmla="*/ 1166 w 10000"/>
                <a:gd name="connsiteY9-4640" fmla="*/ 4148 h 9864"/>
                <a:gd name="connsiteX10-4641" fmla="*/ 1166 w 10000"/>
                <a:gd name="connsiteY10-4642" fmla="*/ 4415 h 9864"/>
                <a:gd name="connsiteX11-4643" fmla="*/ 933 w 10000"/>
                <a:gd name="connsiteY11-4644" fmla="*/ 4548 h 9864"/>
                <a:gd name="connsiteX12-4645" fmla="*/ 933 w 10000"/>
                <a:gd name="connsiteY12-4646" fmla="*/ 4680 h 9864"/>
                <a:gd name="connsiteX13-4647" fmla="*/ 933 w 10000"/>
                <a:gd name="connsiteY13-4648" fmla="*/ 4817 h 9864"/>
                <a:gd name="connsiteX14-4649" fmla="*/ 933 w 10000"/>
                <a:gd name="connsiteY14-4650" fmla="*/ 4817 h 9864"/>
                <a:gd name="connsiteX15-4651" fmla="*/ 933 w 10000"/>
                <a:gd name="connsiteY15-4652" fmla="*/ 4948 h 9864"/>
                <a:gd name="connsiteX16-4653" fmla="*/ 1166 w 10000"/>
                <a:gd name="connsiteY16-4654" fmla="*/ 5082 h 9864"/>
                <a:gd name="connsiteX17-4655" fmla="*/ 1633 w 10000"/>
                <a:gd name="connsiteY17-4656" fmla="*/ 5201 h 9864"/>
                <a:gd name="connsiteX18-4657" fmla="*/ 1866 w 10000"/>
                <a:gd name="connsiteY18-4658" fmla="*/ 5335 h 9864"/>
                <a:gd name="connsiteX19-4659" fmla="*/ 2566 w 10000"/>
                <a:gd name="connsiteY19-4660" fmla="*/ 5470 h 9864"/>
                <a:gd name="connsiteX20-4661" fmla="*/ 3265 w 10000"/>
                <a:gd name="connsiteY20-4662" fmla="*/ 5736 h 9864"/>
                <a:gd name="connsiteX21-4663" fmla="*/ 3965 w 10000"/>
                <a:gd name="connsiteY21-4664" fmla="*/ 6001 h 9864"/>
                <a:gd name="connsiteX22-4665" fmla="*/ 4898 w 10000"/>
                <a:gd name="connsiteY22-4666" fmla="*/ 6404 h 9864"/>
                <a:gd name="connsiteX23-4667" fmla="*/ 5831 w 10000"/>
                <a:gd name="connsiteY23-4668" fmla="*/ 6672 h 9864"/>
                <a:gd name="connsiteX24-4669" fmla="*/ 6764 w 10000"/>
                <a:gd name="connsiteY24-4670" fmla="*/ 6938 h 9864"/>
                <a:gd name="connsiteX25-4671" fmla="*/ 7464 w 10000"/>
                <a:gd name="connsiteY25-4672" fmla="*/ 7206 h 9864"/>
                <a:gd name="connsiteX26-4673" fmla="*/ 8163 w 10000"/>
                <a:gd name="connsiteY26-4674" fmla="*/ 7474 h 9864"/>
                <a:gd name="connsiteX27-4675" fmla="*/ 8630 w 10000"/>
                <a:gd name="connsiteY27-4676" fmla="*/ 7741 h 9864"/>
                <a:gd name="connsiteX28-4677" fmla="*/ 9096 w 10000"/>
                <a:gd name="connsiteY28-4678" fmla="*/ 7877 h 9864"/>
                <a:gd name="connsiteX29-4679" fmla="*/ 9329 w 10000"/>
                <a:gd name="connsiteY29-4680" fmla="*/ 8142 h 9864"/>
                <a:gd name="connsiteX30-4681" fmla="*/ 9534 w 10000"/>
                <a:gd name="connsiteY30-4682" fmla="*/ 8277 h 9864"/>
                <a:gd name="connsiteX31-4683" fmla="*/ 9767 w 10000"/>
                <a:gd name="connsiteY31-4684" fmla="*/ 8527 h 9864"/>
                <a:gd name="connsiteX32-4685" fmla="*/ 10000 w 10000"/>
                <a:gd name="connsiteY32-4686" fmla="*/ 8796 h 9864"/>
                <a:gd name="connsiteX33-4687" fmla="*/ 10000 w 10000"/>
                <a:gd name="connsiteY33-4688" fmla="*/ 9062 h 9864"/>
                <a:gd name="connsiteX34-4689" fmla="*/ 10000 w 10000"/>
                <a:gd name="connsiteY34-4690" fmla="*/ 9328 h 9864"/>
                <a:gd name="connsiteX35-4691" fmla="*/ 9767 w 10000"/>
                <a:gd name="connsiteY35-4692" fmla="*/ 9597 h 9864"/>
                <a:gd name="connsiteX36-4693" fmla="*/ 9767 w 10000"/>
                <a:gd name="connsiteY36-4694" fmla="*/ 9731 h 9864"/>
                <a:gd name="connsiteX37-4695" fmla="*/ 9767 w 10000"/>
                <a:gd name="connsiteY37-4696" fmla="*/ 9864 h 9864"/>
                <a:gd name="connsiteX38-4697" fmla="*/ 9767 w 10000"/>
                <a:gd name="connsiteY38-4698" fmla="*/ 9864 h 9864"/>
                <a:gd name="connsiteX39-4699" fmla="*/ 9534 w 10000"/>
                <a:gd name="connsiteY39-4700" fmla="*/ 9864 h 9864"/>
                <a:gd name="connsiteX40-4701" fmla="*/ 9534 w 10000"/>
                <a:gd name="connsiteY40-4702" fmla="*/ 9731 h 9864"/>
                <a:gd name="connsiteX41-4703" fmla="*/ 9329 w 10000"/>
                <a:gd name="connsiteY41-4704" fmla="*/ 9731 h 9864"/>
                <a:gd name="connsiteX42-4705" fmla="*/ 9096 w 10000"/>
                <a:gd name="connsiteY42-4706" fmla="*/ 9597 h 9864"/>
                <a:gd name="connsiteX43-4707" fmla="*/ 8630 w 10000"/>
                <a:gd name="connsiteY43-4708" fmla="*/ 9328 h 9864"/>
                <a:gd name="connsiteX44-4709" fmla="*/ 8397 w 10000"/>
                <a:gd name="connsiteY44-4710" fmla="*/ 9194 h 9864"/>
                <a:gd name="connsiteX45-4711" fmla="*/ 7930 w 10000"/>
                <a:gd name="connsiteY45-4712" fmla="*/ 8929 h 9864"/>
                <a:gd name="connsiteX46-4713" fmla="*/ 7464 w 10000"/>
                <a:gd name="connsiteY46-4714" fmla="*/ 8660 h 9864"/>
                <a:gd name="connsiteX47-4715" fmla="*/ 6297 w 10000"/>
                <a:gd name="connsiteY47-4716" fmla="*/ 8007 h 9864"/>
                <a:gd name="connsiteX48-4717" fmla="*/ 5131 w 10000"/>
                <a:gd name="connsiteY48-4718" fmla="*/ 7474 h 9864"/>
                <a:gd name="connsiteX49-4719" fmla="*/ 3965 w 10000"/>
                <a:gd name="connsiteY49-4720" fmla="*/ 6938 h 9864"/>
                <a:gd name="connsiteX50-4721" fmla="*/ 2799 w 10000"/>
                <a:gd name="connsiteY50-4722" fmla="*/ 6404 h 9864"/>
                <a:gd name="connsiteX51-4723" fmla="*/ 2099 w 10000"/>
                <a:gd name="connsiteY51-4724" fmla="*/ 6137 h 9864"/>
                <a:gd name="connsiteX52-4725" fmla="*/ 1633 w 10000"/>
                <a:gd name="connsiteY52-4726" fmla="*/ 5870 h 9864"/>
                <a:gd name="connsiteX53-4727" fmla="*/ 1166 w 10000"/>
                <a:gd name="connsiteY53-4728" fmla="*/ 5736 h 9864"/>
                <a:gd name="connsiteX54-4729" fmla="*/ 700 w 10000"/>
                <a:gd name="connsiteY54-4730" fmla="*/ 5470 h 9864"/>
                <a:gd name="connsiteX55-4731" fmla="*/ 466 w 10000"/>
                <a:gd name="connsiteY55-4732" fmla="*/ 5335 h 9864"/>
                <a:gd name="connsiteX56-4733" fmla="*/ 233 w 10000"/>
                <a:gd name="connsiteY56-4734" fmla="*/ 5201 h 9864"/>
                <a:gd name="connsiteX57-4735" fmla="*/ 0 w 10000"/>
                <a:gd name="connsiteY57-4736" fmla="*/ 5201 h 9864"/>
                <a:gd name="connsiteX58-4737" fmla="*/ 0 w 10000"/>
                <a:gd name="connsiteY58-4738" fmla="*/ 5082 h 9864"/>
                <a:gd name="connsiteX59-4739" fmla="*/ 0 w 10000"/>
                <a:gd name="connsiteY59-4740" fmla="*/ 5082 h 9864"/>
                <a:gd name="connsiteX60-4741" fmla="*/ 0 w 10000"/>
                <a:gd name="connsiteY60-4742" fmla="*/ 4948 h 9864"/>
                <a:gd name="connsiteX61-4743" fmla="*/ 0 w 10000"/>
                <a:gd name="connsiteY61-4744" fmla="*/ 4817 h 9864"/>
                <a:gd name="connsiteX62-4745" fmla="*/ 0 w 10000"/>
                <a:gd name="connsiteY62-4746" fmla="*/ 4548 h 9864"/>
                <a:gd name="connsiteX63-4747" fmla="*/ 233 w 10000"/>
                <a:gd name="connsiteY63-4748" fmla="*/ 4148 h 9864"/>
                <a:gd name="connsiteX64-4749" fmla="*/ 233 w 10000"/>
                <a:gd name="connsiteY64-4750" fmla="*/ 3881 h 9864"/>
                <a:gd name="connsiteX65-4751" fmla="*/ 466 w 10000"/>
                <a:gd name="connsiteY65-4752" fmla="*/ 3344 h 9864"/>
                <a:gd name="connsiteX66-4753" fmla="*/ 700 w 10000"/>
                <a:gd name="connsiteY66-4754" fmla="*/ 2944 h 9864"/>
                <a:gd name="connsiteX67-4755" fmla="*/ 700 w 10000"/>
                <a:gd name="connsiteY67-4756" fmla="*/ 2944 h 9864"/>
                <a:gd name="connsiteX0-4757" fmla="*/ 700 w 10000"/>
                <a:gd name="connsiteY0-4758" fmla="*/ 2988 h 10003"/>
                <a:gd name="connsiteX1-4759" fmla="*/ 1166 w 10000"/>
                <a:gd name="connsiteY1-4760" fmla="*/ 1919 h 10003"/>
                <a:gd name="connsiteX2-4761" fmla="*/ 1399 w 10000"/>
                <a:gd name="connsiteY2-4762" fmla="*/ 971 h 10003"/>
                <a:gd name="connsiteX3-4763" fmla="*/ 1633 w 10000"/>
                <a:gd name="connsiteY3-4764" fmla="*/ 158 h 10003"/>
                <a:gd name="connsiteX4-4765" fmla="*/ 2566 w 10000"/>
                <a:gd name="connsiteY4-4766" fmla="*/ 1919 h 10003"/>
                <a:gd name="connsiteX5-4767" fmla="*/ 1633 w 10000"/>
                <a:gd name="connsiteY5-4768" fmla="*/ 3259 h 10003"/>
                <a:gd name="connsiteX6-4769" fmla="*/ 1633 w 10000"/>
                <a:gd name="connsiteY6-4770" fmla="*/ 3666 h 10003"/>
                <a:gd name="connsiteX7-4771" fmla="*/ 1399 w 10000"/>
                <a:gd name="connsiteY7-4772" fmla="*/ 3938 h 10003"/>
                <a:gd name="connsiteX8-4773" fmla="*/ 1166 w 10000"/>
                <a:gd name="connsiteY8-4774" fmla="*/ 4208 h 10003"/>
                <a:gd name="connsiteX9-4775" fmla="*/ 1166 w 10000"/>
                <a:gd name="connsiteY9-4776" fmla="*/ 4479 h 10003"/>
                <a:gd name="connsiteX10-4777" fmla="*/ 933 w 10000"/>
                <a:gd name="connsiteY10-4778" fmla="*/ 4614 h 10003"/>
                <a:gd name="connsiteX11-4779" fmla="*/ 933 w 10000"/>
                <a:gd name="connsiteY11-4780" fmla="*/ 4748 h 10003"/>
                <a:gd name="connsiteX12-4781" fmla="*/ 933 w 10000"/>
                <a:gd name="connsiteY12-4782" fmla="*/ 4886 h 10003"/>
                <a:gd name="connsiteX13-4783" fmla="*/ 933 w 10000"/>
                <a:gd name="connsiteY13-4784" fmla="*/ 4886 h 10003"/>
                <a:gd name="connsiteX14-4785" fmla="*/ 933 w 10000"/>
                <a:gd name="connsiteY14-4786" fmla="*/ 5019 h 10003"/>
                <a:gd name="connsiteX15-4787" fmla="*/ 1166 w 10000"/>
                <a:gd name="connsiteY15-4788" fmla="*/ 5155 h 10003"/>
                <a:gd name="connsiteX16-4789" fmla="*/ 1633 w 10000"/>
                <a:gd name="connsiteY16-4790" fmla="*/ 5276 h 10003"/>
                <a:gd name="connsiteX17-4791" fmla="*/ 1866 w 10000"/>
                <a:gd name="connsiteY17-4792" fmla="*/ 5412 h 10003"/>
                <a:gd name="connsiteX18-4793" fmla="*/ 2566 w 10000"/>
                <a:gd name="connsiteY18-4794" fmla="*/ 5548 h 10003"/>
                <a:gd name="connsiteX19-4795" fmla="*/ 3265 w 10000"/>
                <a:gd name="connsiteY19-4796" fmla="*/ 5818 h 10003"/>
                <a:gd name="connsiteX20-4797" fmla="*/ 3965 w 10000"/>
                <a:gd name="connsiteY20-4798" fmla="*/ 6087 h 10003"/>
                <a:gd name="connsiteX21-4799" fmla="*/ 4898 w 10000"/>
                <a:gd name="connsiteY21-4800" fmla="*/ 6495 h 10003"/>
                <a:gd name="connsiteX22-4801" fmla="*/ 5831 w 10000"/>
                <a:gd name="connsiteY22-4802" fmla="*/ 6767 h 10003"/>
                <a:gd name="connsiteX23-4803" fmla="*/ 6764 w 10000"/>
                <a:gd name="connsiteY23-4804" fmla="*/ 7037 h 10003"/>
                <a:gd name="connsiteX24-4805" fmla="*/ 7464 w 10000"/>
                <a:gd name="connsiteY24-4806" fmla="*/ 7308 h 10003"/>
                <a:gd name="connsiteX25-4807" fmla="*/ 8163 w 10000"/>
                <a:gd name="connsiteY25-4808" fmla="*/ 7580 h 10003"/>
                <a:gd name="connsiteX26-4809" fmla="*/ 8630 w 10000"/>
                <a:gd name="connsiteY26-4810" fmla="*/ 7851 h 10003"/>
                <a:gd name="connsiteX27-4811" fmla="*/ 9096 w 10000"/>
                <a:gd name="connsiteY27-4812" fmla="*/ 7989 h 10003"/>
                <a:gd name="connsiteX28-4813" fmla="*/ 9329 w 10000"/>
                <a:gd name="connsiteY28-4814" fmla="*/ 8257 h 10003"/>
                <a:gd name="connsiteX29-4815" fmla="*/ 9534 w 10000"/>
                <a:gd name="connsiteY29-4816" fmla="*/ 8394 h 10003"/>
                <a:gd name="connsiteX30-4817" fmla="*/ 9767 w 10000"/>
                <a:gd name="connsiteY30-4818" fmla="*/ 8648 h 10003"/>
                <a:gd name="connsiteX31-4819" fmla="*/ 10000 w 10000"/>
                <a:gd name="connsiteY31-4820" fmla="*/ 8920 h 10003"/>
                <a:gd name="connsiteX32-4821" fmla="*/ 10000 w 10000"/>
                <a:gd name="connsiteY32-4822" fmla="*/ 9190 h 10003"/>
                <a:gd name="connsiteX33-4823" fmla="*/ 10000 w 10000"/>
                <a:gd name="connsiteY33-4824" fmla="*/ 9460 h 10003"/>
                <a:gd name="connsiteX34-4825" fmla="*/ 9767 w 10000"/>
                <a:gd name="connsiteY34-4826" fmla="*/ 9732 h 10003"/>
                <a:gd name="connsiteX35-4827" fmla="*/ 9767 w 10000"/>
                <a:gd name="connsiteY35-4828" fmla="*/ 9868 h 10003"/>
                <a:gd name="connsiteX36-4829" fmla="*/ 9767 w 10000"/>
                <a:gd name="connsiteY36-4830" fmla="*/ 10003 h 10003"/>
                <a:gd name="connsiteX37-4831" fmla="*/ 9767 w 10000"/>
                <a:gd name="connsiteY37-4832" fmla="*/ 10003 h 10003"/>
                <a:gd name="connsiteX38-4833" fmla="*/ 9534 w 10000"/>
                <a:gd name="connsiteY38-4834" fmla="*/ 10003 h 10003"/>
                <a:gd name="connsiteX39-4835" fmla="*/ 9534 w 10000"/>
                <a:gd name="connsiteY39-4836" fmla="*/ 9868 h 10003"/>
                <a:gd name="connsiteX40-4837" fmla="*/ 9329 w 10000"/>
                <a:gd name="connsiteY40-4838" fmla="*/ 9868 h 10003"/>
                <a:gd name="connsiteX41-4839" fmla="*/ 9096 w 10000"/>
                <a:gd name="connsiteY41-4840" fmla="*/ 9732 h 10003"/>
                <a:gd name="connsiteX42-4841" fmla="*/ 8630 w 10000"/>
                <a:gd name="connsiteY42-4842" fmla="*/ 9460 h 10003"/>
                <a:gd name="connsiteX43-4843" fmla="*/ 8397 w 10000"/>
                <a:gd name="connsiteY43-4844" fmla="*/ 9324 h 10003"/>
                <a:gd name="connsiteX44-4845" fmla="*/ 7930 w 10000"/>
                <a:gd name="connsiteY44-4846" fmla="*/ 9055 h 10003"/>
                <a:gd name="connsiteX45-4847" fmla="*/ 7464 w 10000"/>
                <a:gd name="connsiteY45-4848" fmla="*/ 8782 h 10003"/>
                <a:gd name="connsiteX46-4849" fmla="*/ 6297 w 10000"/>
                <a:gd name="connsiteY46-4850" fmla="*/ 8120 h 10003"/>
                <a:gd name="connsiteX47-4851" fmla="*/ 5131 w 10000"/>
                <a:gd name="connsiteY47-4852" fmla="*/ 7580 h 10003"/>
                <a:gd name="connsiteX48-4853" fmla="*/ 3965 w 10000"/>
                <a:gd name="connsiteY48-4854" fmla="*/ 7037 h 10003"/>
                <a:gd name="connsiteX49-4855" fmla="*/ 2799 w 10000"/>
                <a:gd name="connsiteY49-4856" fmla="*/ 6495 h 10003"/>
                <a:gd name="connsiteX50-4857" fmla="*/ 2099 w 10000"/>
                <a:gd name="connsiteY50-4858" fmla="*/ 6225 h 10003"/>
                <a:gd name="connsiteX51-4859" fmla="*/ 1633 w 10000"/>
                <a:gd name="connsiteY51-4860" fmla="*/ 5954 h 10003"/>
                <a:gd name="connsiteX52-4861" fmla="*/ 1166 w 10000"/>
                <a:gd name="connsiteY52-4862" fmla="*/ 5818 h 10003"/>
                <a:gd name="connsiteX53-4863" fmla="*/ 700 w 10000"/>
                <a:gd name="connsiteY53-4864" fmla="*/ 5548 h 10003"/>
                <a:gd name="connsiteX54-4865" fmla="*/ 466 w 10000"/>
                <a:gd name="connsiteY54-4866" fmla="*/ 5412 h 10003"/>
                <a:gd name="connsiteX55-4867" fmla="*/ 233 w 10000"/>
                <a:gd name="connsiteY55-4868" fmla="*/ 5276 h 10003"/>
                <a:gd name="connsiteX56-4869" fmla="*/ 0 w 10000"/>
                <a:gd name="connsiteY56-4870" fmla="*/ 5276 h 10003"/>
                <a:gd name="connsiteX57-4871" fmla="*/ 0 w 10000"/>
                <a:gd name="connsiteY57-4872" fmla="*/ 5155 h 10003"/>
                <a:gd name="connsiteX58-4873" fmla="*/ 0 w 10000"/>
                <a:gd name="connsiteY58-4874" fmla="*/ 5155 h 10003"/>
                <a:gd name="connsiteX59-4875" fmla="*/ 0 w 10000"/>
                <a:gd name="connsiteY59-4876" fmla="*/ 5019 h 10003"/>
                <a:gd name="connsiteX60-4877" fmla="*/ 0 w 10000"/>
                <a:gd name="connsiteY60-4878" fmla="*/ 4886 h 10003"/>
                <a:gd name="connsiteX61-4879" fmla="*/ 0 w 10000"/>
                <a:gd name="connsiteY61-4880" fmla="*/ 4614 h 10003"/>
                <a:gd name="connsiteX62-4881" fmla="*/ 233 w 10000"/>
                <a:gd name="connsiteY62-4882" fmla="*/ 4208 h 10003"/>
                <a:gd name="connsiteX63-4883" fmla="*/ 233 w 10000"/>
                <a:gd name="connsiteY63-4884" fmla="*/ 3938 h 10003"/>
                <a:gd name="connsiteX64-4885" fmla="*/ 466 w 10000"/>
                <a:gd name="connsiteY64-4886" fmla="*/ 3393 h 10003"/>
                <a:gd name="connsiteX65-4887" fmla="*/ 700 w 10000"/>
                <a:gd name="connsiteY65-4888" fmla="*/ 2988 h 10003"/>
                <a:gd name="connsiteX66-4889" fmla="*/ 700 w 10000"/>
                <a:gd name="connsiteY66-4890" fmla="*/ 2988 h 10003"/>
                <a:gd name="connsiteX0-4891" fmla="*/ 700 w 10000"/>
                <a:gd name="connsiteY0-4892" fmla="*/ 2017 h 9032"/>
                <a:gd name="connsiteX1-4893" fmla="*/ 1166 w 10000"/>
                <a:gd name="connsiteY1-4894" fmla="*/ 948 h 9032"/>
                <a:gd name="connsiteX2-4895" fmla="*/ 1399 w 10000"/>
                <a:gd name="connsiteY2-4896" fmla="*/ 0 h 9032"/>
                <a:gd name="connsiteX3-4897" fmla="*/ 2566 w 10000"/>
                <a:gd name="connsiteY3-4898" fmla="*/ 948 h 9032"/>
                <a:gd name="connsiteX4-4899" fmla="*/ 1633 w 10000"/>
                <a:gd name="connsiteY4-4900" fmla="*/ 2288 h 9032"/>
                <a:gd name="connsiteX5-4901" fmla="*/ 1633 w 10000"/>
                <a:gd name="connsiteY5-4902" fmla="*/ 2695 h 9032"/>
                <a:gd name="connsiteX6-4903" fmla="*/ 1399 w 10000"/>
                <a:gd name="connsiteY6-4904" fmla="*/ 2967 h 9032"/>
                <a:gd name="connsiteX7-4905" fmla="*/ 1166 w 10000"/>
                <a:gd name="connsiteY7-4906" fmla="*/ 3237 h 9032"/>
                <a:gd name="connsiteX8-4907" fmla="*/ 1166 w 10000"/>
                <a:gd name="connsiteY8-4908" fmla="*/ 3508 h 9032"/>
                <a:gd name="connsiteX9-4909" fmla="*/ 933 w 10000"/>
                <a:gd name="connsiteY9-4910" fmla="*/ 3643 h 9032"/>
                <a:gd name="connsiteX10-4911" fmla="*/ 933 w 10000"/>
                <a:gd name="connsiteY10-4912" fmla="*/ 3777 h 9032"/>
                <a:gd name="connsiteX11-4913" fmla="*/ 933 w 10000"/>
                <a:gd name="connsiteY11-4914" fmla="*/ 3915 h 9032"/>
                <a:gd name="connsiteX12-4915" fmla="*/ 933 w 10000"/>
                <a:gd name="connsiteY12-4916" fmla="*/ 3915 h 9032"/>
                <a:gd name="connsiteX13-4917" fmla="*/ 933 w 10000"/>
                <a:gd name="connsiteY13-4918" fmla="*/ 4048 h 9032"/>
                <a:gd name="connsiteX14-4919" fmla="*/ 1166 w 10000"/>
                <a:gd name="connsiteY14-4920" fmla="*/ 4184 h 9032"/>
                <a:gd name="connsiteX15-4921" fmla="*/ 1633 w 10000"/>
                <a:gd name="connsiteY15-4922" fmla="*/ 4305 h 9032"/>
                <a:gd name="connsiteX16-4923" fmla="*/ 1866 w 10000"/>
                <a:gd name="connsiteY16-4924" fmla="*/ 4441 h 9032"/>
                <a:gd name="connsiteX17-4925" fmla="*/ 2566 w 10000"/>
                <a:gd name="connsiteY17-4926" fmla="*/ 4577 h 9032"/>
                <a:gd name="connsiteX18-4927" fmla="*/ 3265 w 10000"/>
                <a:gd name="connsiteY18-4928" fmla="*/ 4847 h 9032"/>
                <a:gd name="connsiteX19-4929" fmla="*/ 3965 w 10000"/>
                <a:gd name="connsiteY19-4930" fmla="*/ 5116 h 9032"/>
                <a:gd name="connsiteX20-4931" fmla="*/ 4898 w 10000"/>
                <a:gd name="connsiteY20-4932" fmla="*/ 5524 h 9032"/>
                <a:gd name="connsiteX21-4933" fmla="*/ 5831 w 10000"/>
                <a:gd name="connsiteY21-4934" fmla="*/ 5796 h 9032"/>
                <a:gd name="connsiteX22-4935" fmla="*/ 6764 w 10000"/>
                <a:gd name="connsiteY22-4936" fmla="*/ 6066 h 9032"/>
                <a:gd name="connsiteX23-4937" fmla="*/ 7464 w 10000"/>
                <a:gd name="connsiteY23-4938" fmla="*/ 6337 h 9032"/>
                <a:gd name="connsiteX24-4939" fmla="*/ 8163 w 10000"/>
                <a:gd name="connsiteY24-4940" fmla="*/ 6609 h 9032"/>
                <a:gd name="connsiteX25-4941" fmla="*/ 8630 w 10000"/>
                <a:gd name="connsiteY25-4942" fmla="*/ 6880 h 9032"/>
                <a:gd name="connsiteX26-4943" fmla="*/ 9096 w 10000"/>
                <a:gd name="connsiteY26-4944" fmla="*/ 7018 h 9032"/>
                <a:gd name="connsiteX27-4945" fmla="*/ 9329 w 10000"/>
                <a:gd name="connsiteY27-4946" fmla="*/ 7286 h 9032"/>
                <a:gd name="connsiteX28-4947" fmla="*/ 9534 w 10000"/>
                <a:gd name="connsiteY28-4948" fmla="*/ 7423 h 9032"/>
                <a:gd name="connsiteX29-4949" fmla="*/ 9767 w 10000"/>
                <a:gd name="connsiteY29-4950" fmla="*/ 7677 h 9032"/>
                <a:gd name="connsiteX30-4951" fmla="*/ 10000 w 10000"/>
                <a:gd name="connsiteY30-4952" fmla="*/ 7949 h 9032"/>
                <a:gd name="connsiteX31-4953" fmla="*/ 10000 w 10000"/>
                <a:gd name="connsiteY31-4954" fmla="*/ 8219 h 9032"/>
                <a:gd name="connsiteX32-4955" fmla="*/ 10000 w 10000"/>
                <a:gd name="connsiteY32-4956" fmla="*/ 8489 h 9032"/>
                <a:gd name="connsiteX33-4957" fmla="*/ 9767 w 10000"/>
                <a:gd name="connsiteY33-4958" fmla="*/ 8761 h 9032"/>
                <a:gd name="connsiteX34-4959" fmla="*/ 9767 w 10000"/>
                <a:gd name="connsiteY34-4960" fmla="*/ 8897 h 9032"/>
                <a:gd name="connsiteX35-4961" fmla="*/ 9767 w 10000"/>
                <a:gd name="connsiteY35-4962" fmla="*/ 9032 h 9032"/>
                <a:gd name="connsiteX36-4963" fmla="*/ 9767 w 10000"/>
                <a:gd name="connsiteY36-4964" fmla="*/ 9032 h 9032"/>
                <a:gd name="connsiteX37-4965" fmla="*/ 9534 w 10000"/>
                <a:gd name="connsiteY37-4966" fmla="*/ 9032 h 9032"/>
                <a:gd name="connsiteX38-4967" fmla="*/ 9534 w 10000"/>
                <a:gd name="connsiteY38-4968" fmla="*/ 8897 h 9032"/>
                <a:gd name="connsiteX39-4969" fmla="*/ 9329 w 10000"/>
                <a:gd name="connsiteY39-4970" fmla="*/ 8897 h 9032"/>
                <a:gd name="connsiteX40-4971" fmla="*/ 9096 w 10000"/>
                <a:gd name="connsiteY40-4972" fmla="*/ 8761 h 9032"/>
                <a:gd name="connsiteX41-4973" fmla="*/ 8630 w 10000"/>
                <a:gd name="connsiteY41-4974" fmla="*/ 8489 h 9032"/>
                <a:gd name="connsiteX42-4975" fmla="*/ 8397 w 10000"/>
                <a:gd name="connsiteY42-4976" fmla="*/ 8353 h 9032"/>
                <a:gd name="connsiteX43-4977" fmla="*/ 7930 w 10000"/>
                <a:gd name="connsiteY43-4978" fmla="*/ 8084 h 9032"/>
                <a:gd name="connsiteX44-4979" fmla="*/ 7464 w 10000"/>
                <a:gd name="connsiteY44-4980" fmla="*/ 7811 h 9032"/>
                <a:gd name="connsiteX45-4981" fmla="*/ 6297 w 10000"/>
                <a:gd name="connsiteY45-4982" fmla="*/ 7149 h 9032"/>
                <a:gd name="connsiteX46-4983" fmla="*/ 5131 w 10000"/>
                <a:gd name="connsiteY46-4984" fmla="*/ 6609 h 9032"/>
                <a:gd name="connsiteX47-4985" fmla="*/ 3965 w 10000"/>
                <a:gd name="connsiteY47-4986" fmla="*/ 6066 h 9032"/>
                <a:gd name="connsiteX48-4987" fmla="*/ 2799 w 10000"/>
                <a:gd name="connsiteY48-4988" fmla="*/ 5524 h 9032"/>
                <a:gd name="connsiteX49-4989" fmla="*/ 2099 w 10000"/>
                <a:gd name="connsiteY49-4990" fmla="*/ 5254 h 9032"/>
                <a:gd name="connsiteX50-4991" fmla="*/ 1633 w 10000"/>
                <a:gd name="connsiteY50-4992" fmla="*/ 4983 h 9032"/>
                <a:gd name="connsiteX51-4993" fmla="*/ 1166 w 10000"/>
                <a:gd name="connsiteY51-4994" fmla="*/ 4847 h 9032"/>
                <a:gd name="connsiteX52-4995" fmla="*/ 700 w 10000"/>
                <a:gd name="connsiteY52-4996" fmla="*/ 4577 h 9032"/>
                <a:gd name="connsiteX53-4997" fmla="*/ 466 w 10000"/>
                <a:gd name="connsiteY53-4998" fmla="*/ 4441 h 9032"/>
                <a:gd name="connsiteX54-4999" fmla="*/ 233 w 10000"/>
                <a:gd name="connsiteY54-5000" fmla="*/ 4305 h 9032"/>
                <a:gd name="connsiteX55-5001" fmla="*/ 0 w 10000"/>
                <a:gd name="connsiteY55-5002" fmla="*/ 4305 h 9032"/>
                <a:gd name="connsiteX56-5003" fmla="*/ 0 w 10000"/>
                <a:gd name="connsiteY56-5004" fmla="*/ 4184 h 9032"/>
                <a:gd name="connsiteX57-5005" fmla="*/ 0 w 10000"/>
                <a:gd name="connsiteY57-5006" fmla="*/ 4184 h 9032"/>
                <a:gd name="connsiteX58-5007" fmla="*/ 0 w 10000"/>
                <a:gd name="connsiteY58-5008" fmla="*/ 4048 h 9032"/>
                <a:gd name="connsiteX59-5009" fmla="*/ 0 w 10000"/>
                <a:gd name="connsiteY59-5010" fmla="*/ 3915 h 9032"/>
                <a:gd name="connsiteX60-5011" fmla="*/ 0 w 10000"/>
                <a:gd name="connsiteY60-5012" fmla="*/ 3643 h 9032"/>
                <a:gd name="connsiteX61-5013" fmla="*/ 233 w 10000"/>
                <a:gd name="connsiteY61-5014" fmla="*/ 3237 h 9032"/>
                <a:gd name="connsiteX62-5015" fmla="*/ 233 w 10000"/>
                <a:gd name="connsiteY62-5016" fmla="*/ 2967 h 9032"/>
                <a:gd name="connsiteX63-5017" fmla="*/ 466 w 10000"/>
                <a:gd name="connsiteY63-5018" fmla="*/ 2422 h 9032"/>
                <a:gd name="connsiteX64-5019" fmla="*/ 700 w 10000"/>
                <a:gd name="connsiteY64-5020" fmla="*/ 2017 h 9032"/>
                <a:gd name="connsiteX65-5021" fmla="*/ 700 w 10000"/>
                <a:gd name="connsiteY65-5022" fmla="*/ 2017 h 9032"/>
                <a:gd name="connsiteX0-5023" fmla="*/ 700 w 10000"/>
                <a:gd name="connsiteY0-5024" fmla="*/ 1430 h 9197"/>
                <a:gd name="connsiteX1-5025" fmla="*/ 1166 w 10000"/>
                <a:gd name="connsiteY1-5026" fmla="*/ 247 h 9197"/>
                <a:gd name="connsiteX2-5027" fmla="*/ 2566 w 10000"/>
                <a:gd name="connsiteY2-5028" fmla="*/ 247 h 9197"/>
                <a:gd name="connsiteX3-5029" fmla="*/ 1633 w 10000"/>
                <a:gd name="connsiteY3-5030" fmla="*/ 1730 h 9197"/>
                <a:gd name="connsiteX4-5031" fmla="*/ 1633 w 10000"/>
                <a:gd name="connsiteY4-5032" fmla="*/ 2181 h 9197"/>
                <a:gd name="connsiteX5-5033" fmla="*/ 1399 w 10000"/>
                <a:gd name="connsiteY5-5034" fmla="*/ 2482 h 9197"/>
                <a:gd name="connsiteX6-5035" fmla="*/ 1166 w 10000"/>
                <a:gd name="connsiteY6-5036" fmla="*/ 2781 h 9197"/>
                <a:gd name="connsiteX7-5037" fmla="*/ 1166 w 10000"/>
                <a:gd name="connsiteY7-5038" fmla="*/ 3081 h 9197"/>
                <a:gd name="connsiteX8-5039" fmla="*/ 933 w 10000"/>
                <a:gd name="connsiteY8-5040" fmla="*/ 3230 h 9197"/>
                <a:gd name="connsiteX9-5041" fmla="*/ 933 w 10000"/>
                <a:gd name="connsiteY9-5042" fmla="*/ 3379 h 9197"/>
                <a:gd name="connsiteX10-5043" fmla="*/ 933 w 10000"/>
                <a:gd name="connsiteY10-5044" fmla="*/ 3532 h 9197"/>
                <a:gd name="connsiteX11-5045" fmla="*/ 933 w 10000"/>
                <a:gd name="connsiteY11-5046" fmla="*/ 3532 h 9197"/>
                <a:gd name="connsiteX12-5047" fmla="*/ 933 w 10000"/>
                <a:gd name="connsiteY12-5048" fmla="*/ 3679 h 9197"/>
                <a:gd name="connsiteX13-5049" fmla="*/ 1166 w 10000"/>
                <a:gd name="connsiteY13-5050" fmla="*/ 3829 h 9197"/>
                <a:gd name="connsiteX14-5051" fmla="*/ 1633 w 10000"/>
                <a:gd name="connsiteY14-5052" fmla="*/ 3963 h 9197"/>
                <a:gd name="connsiteX15-5053" fmla="*/ 1866 w 10000"/>
                <a:gd name="connsiteY15-5054" fmla="*/ 4114 h 9197"/>
                <a:gd name="connsiteX16-5055" fmla="*/ 2566 w 10000"/>
                <a:gd name="connsiteY16-5056" fmla="*/ 4265 h 9197"/>
                <a:gd name="connsiteX17-5057" fmla="*/ 3265 w 10000"/>
                <a:gd name="connsiteY17-5058" fmla="*/ 4563 h 9197"/>
                <a:gd name="connsiteX18-5059" fmla="*/ 3965 w 10000"/>
                <a:gd name="connsiteY18-5060" fmla="*/ 4861 h 9197"/>
                <a:gd name="connsiteX19-5061" fmla="*/ 4898 w 10000"/>
                <a:gd name="connsiteY19-5062" fmla="*/ 5313 h 9197"/>
                <a:gd name="connsiteX20-5063" fmla="*/ 5831 w 10000"/>
                <a:gd name="connsiteY20-5064" fmla="*/ 5614 h 9197"/>
                <a:gd name="connsiteX21-5065" fmla="*/ 6764 w 10000"/>
                <a:gd name="connsiteY21-5066" fmla="*/ 5913 h 9197"/>
                <a:gd name="connsiteX22-5067" fmla="*/ 7464 w 10000"/>
                <a:gd name="connsiteY22-5068" fmla="*/ 6213 h 9197"/>
                <a:gd name="connsiteX23-5069" fmla="*/ 8163 w 10000"/>
                <a:gd name="connsiteY23-5070" fmla="*/ 6514 h 9197"/>
                <a:gd name="connsiteX24-5071" fmla="*/ 8630 w 10000"/>
                <a:gd name="connsiteY24-5072" fmla="*/ 6814 h 9197"/>
                <a:gd name="connsiteX25-5073" fmla="*/ 9096 w 10000"/>
                <a:gd name="connsiteY25-5074" fmla="*/ 6967 h 9197"/>
                <a:gd name="connsiteX26-5075" fmla="*/ 9329 w 10000"/>
                <a:gd name="connsiteY26-5076" fmla="*/ 7264 h 9197"/>
                <a:gd name="connsiteX27-5077" fmla="*/ 9534 w 10000"/>
                <a:gd name="connsiteY27-5078" fmla="*/ 7416 h 9197"/>
                <a:gd name="connsiteX28-5079" fmla="*/ 9767 w 10000"/>
                <a:gd name="connsiteY28-5080" fmla="*/ 7697 h 9197"/>
                <a:gd name="connsiteX29-5081" fmla="*/ 10000 w 10000"/>
                <a:gd name="connsiteY29-5082" fmla="*/ 7998 h 9197"/>
                <a:gd name="connsiteX30-5083" fmla="*/ 10000 w 10000"/>
                <a:gd name="connsiteY30-5084" fmla="*/ 8297 h 9197"/>
                <a:gd name="connsiteX31-5085" fmla="*/ 10000 w 10000"/>
                <a:gd name="connsiteY31-5086" fmla="*/ 8596 h 9197"/>
                <a:gd name="connsiteX32-5087" fmla="*/ 9767 w 10000"/>
                <a:gd name="connsiteY32-5088" fmla="*/ 8897 h 9197"/>
                <a:gd name="connsiteX33-5089" fmla="*/ 9767 w 10000"/>
                <a:gd name="connsiteY33-5090" fmla="*/ 9048 h 9197"/>
                <a:gd name="connsiteX34-5091" fmla="*/ 9767 w 10000"/>
                <a:gd name="connsiteY34-5092" fmla="*/ 9197 h 9197"/>
                <a:gd name="connsiteX35-5093" fmla="*/ 9767 w 10000"/>
                <a:gd name="connsiteY35-5094" fmla="*/ 9197 h 9197"/>
                <a:gd name="connsiteX36-5095" fmla="*/ 9534 w 10000"/>
                <a:gd name="connsiteY36-5096" fmla="*/ 9197 h 9197"/>
                <a:gd name="connsiteX37-5097" fmla="*/ 9534 w 10000"/>
                <a:gd name="connsiteY37-5098" fmla="*/ 9048 h 9197"/>
                <a:gd name="connsiteX38-5099" fmla="*/ 9329 w 10000"/>
                <a:gd name="connsiteY38-5100" fmla="*/ 9048 h 9197"/>
                <a:gd name="connsiteX39-5101" fmla="*/ 9096 w 10000"/>
                <a:gd name="connsiteY39-5102" fmla="*/ 8897 h 9197"/>
                <a:gd name="connsiteX40-5103" fmla="*/ 8630 w 10000"/>
                <a:gd name="connsiteY40-5104" fmla="*/ 8596 h 9197"/>
                <a:gd name="connsiteX41-5105" fmla="*/ 8397 w 10000"/>
                <a:gd name="connsiteY41-5106" fmla="*/ 8445 h 9197"/>
                <a:gd name="connsiteX42-5107" fmla="*/ 7930 w 10000"/>
                <a:gd name="connsiteY42-5108" fmla="*/ 8147 h 9197"/>
                <a:gd name="connsiteX43-5109" fmla="*/ 7464 w 10000"/>
                <a:gd name="connsiteY43-5110" fmla="*/ 7845 h 9197"/>
                <a:gd name="connsiteX44-5111" fmla="*/ 6297 w 10000"/>
                <a:gd name="connsiteY44-5112" fmla="*/ 7112 h 9197"/>
                <a:gd name="connsiteX45-5113" fmla="*/ 5131 w 10000"/>
                <a:gd name="connsiteY45-5114" fmla="*/ 6514 h 9197"/>
                <a:gd name="connsiteX46-5115" fmla="*/ 3965 w 10000"/>
                <a:gd name="connsiteY46-5116" fmla="*/ 5913 h 9197"/>
                <a:gd name="connsiteX47-5117" fmla="*/ 2799 w 10000"/>
                <a:gd name="connsiteY47-5118" fmla="*/ 5313 h 9197"/>
                <a:gd name="connsiteX48-5119" fmla="*/ 2099 w 10000"/>
                <a:gd name="connsiteY48-5120" fmla="*/ 5014 h 9197"/>
                <a:gd name="connsiteX49-5121" fmla="*/ 1633 w 10000"/>
                <a:gd name="connsiteY49-5122" fmla="*/ 4714 h 9197"/>
                <a:gd name="connsiteX50-5123" fmla="*/ 1166 w 10000"/>
                <a:gd name="connsiteY50-5124" fmla="*/ 4563 h 9197"/>
                <a:gd name="connsiteX51-5125" fmla="*/ 700 w 10000"/>
                <a:gd name="connsiteY51-5126" fmla="*/ 4265 h 9197"/>
                <a:gd name="connsiteX52-5127" fmla="*/ 466 w 10000"/>
                <a:gd name="connsiteY52-5128" fmla="*/ 4114 h 9197"/>
                <a:gd name="connsiteX53-5129" fmla="*/ 233 w 10000"/>
                <a:gd name="connsiteY53-5130" fmla="*/ 3963 h 9197"/>
                <a:gd name="connsiteX54-5131" fmla="*/ 0 w 10000"/>
                <a:gd name="connsiteY54-5132" fmla="*/ 3963 h 9197"/>
                <a:gd name="connsiteX55-5133" fmla="*/ 0 w 10000"/>
                <a:gd name="connsiteY55-5134" fmla="*/ 3829 h 9197"/>
                <a:gd name="connsiteX56-5135" fmla="*/ 0 w 10000"/>
                <a:gd name="connsiteY56-5136" fmla="*/ 3829 h 9197"/>
                <a:gd name="connsiteX57-5137" fmla="*/ 0 w 10000"/>
                <a:gd name="connsiteY57-5138" fmla="*/ 3679 h 9197"/>
                <a:gd name="connsiteX58-5139" fmla="*/ 0 w 10000"/>
                <a:gd name="connsiteY58-5140" fmla="*/ 3532 h 9197"/>
                <a:gd name="connsiteX59-5141" fmla="*/ 0 w 10000"/>
                <a:gd name="connsiteY59-5142" fmla="*/ 3230 h 9197"/>
                <a:gd name="connsiteX60-5143" fmla="*/ 233 w 10000"/>
                <a:gd name="connsiteY60-5144" fmla="*/ 2781 h 9197"/>
                <a:gd name="connsiteX61-5145" fmla="*/ 233 w 10000"/>
                <a:gd name="connsiteY61-5146" fmla="*/ 2482 h 9197"/>
                <a:gd name="connsiteX62-5147" fmla="*/ 466 w 10000"/>
                <a:gd name="connsiteY62-5148" fmla="*/ 1879 h 9197"/>
                <a:gd name="connsiteX63-5149" fmla="*/ 700 w 10000"/>
                <a:gd name="connsiteY63-5150" fmla="*/ 1430 h 9197"/>
                <a:gd name="connsiteX64-5151" fmla="*/ 700 w 10000"/>
                <a:gd name="connsiteY64-5152" fmla="*/ 1430 h 9197"/>
                <a:gd name="connsiteX0-5153" fmla="*/ 700 w 10000"/>
                <a:gd name="connsiteY0-5154" fmla="*/ 1286 h 9731"/>
                <a:gd name="connsiteX1-5155" fmla="*/ 1166 w 10000"/>
                <a:gd name="connsiteY1-5156" fmla="*/ 0 h 9731"/>
                <a:gd name="connsiteX2-5157" fmla="*/ 1633 w 10000"/>
                <a:gd name="connsiteY2-5158" fmla="*/ 1612 h 9731"/>
                <a:gd name="connsiteX3-5159" fmla="*/ 1633 w 10000"/>
                <a:gd name="connsiteY3-5160" fmla="*/ 2102 h 9731"/>
                <a:gd name="connsiteX4-5161" fmla="*/ 1399 w 10000"/>
                <a:gd name="connsiteY4-5162" fmla="*/ 2430 h 9731"/>
                <a:gd name="connsiteX5-5163" fmla="*/ 1166 w 10000"/>
                <a:gd name="connsiteY5-5164" fmla="*/ 2755 h 9731"/>
                <a:gd name="connsiteX6-5165" fmla="*/ 1166 w 10000"/>
                <a:gd name="connsiteY6-5166" fmla="*/ 3081 h 9731"/>
                <a:gd name="connsiteX7-5167" fmla="*/ 933 w 10000"/>
                <a:gd name="connsiteY7-5168" fmla="*/ 3243 h 9731"/>
                <a:gd name="connsiteX8-5169" fmla="*/ 933 w 10000"/>
                <a:gd name="connsiteY8-5170" fmla="*/ 3405 h 9731"/>
                <a:gd name="connsiteX9-5171" fmla="*/ 933 w 10000"/>
                <a:gd name="connsiteY9-5172" fmla="*/ 3571 h 9731"/>
                <a:gd name="connsiteX10-5173" fmla="*/ 933 w 10000"/>
                <a:gd name="connsiteY10-5174" fmla="*/ 3571 h 9731"/>
                <a:gd name="connsiteX11-5175" fmla="*/ 933 w 10000"/>
                <a:gd name="connsiteY11-5176" fmla="*/ 3731 h 9731"/>
                <a:gd name="connsiteX12-5177" fmla="*/ 1166 w 10000"/>
                <a:gd name="connsiteY12-5178" fmla="*/ 3894 h 9731"/>
                <a:gd name="connsiteX13-5179" fmla="*/ 1633 w 10000"/>
                <a:gd name="connsiteY13-5180" fmla="*/ 4040 h 9731"/>
                <a:gd name="connsiteX14-5181" fmla="*/ 1866 w 10000"/>
                <a:gd name="connsiteY14-5182" fmla="*/ 4204 h 9731"/>
                <a:gd name="connsiteX15-5183" fmla="*/ 2566 w 10000"/>
                <a:gd name="connsiteY15-5184" fmla="*/ 4368 h 9731"/>
                <a:gd name="connsiteX16-5185" fmla="*/ 3265 w 10000"/>
                <a:gd name="connsiteY16-5186" fmla="*/ 4692 h 9731"/>
                <a:gd name="connsiteX17-5187" fmla="*/ 3965 w 10000"/>
                <a:gd name="connsiteY17-5188" fmla="*/ 5016 h 9731"/>
                <a:gd name="connsiteX18-5189" fmla="*/ 4898 w 10000"/>
                <a:gd name="connsiteY18-5190" fmla="*/ 5508 h 9731"/>
                <a:gd name="connsiteX19-5191" fmla="*/ 5831 w 10000"/>
                <a:gd name="connsiteY19-5192" fmla="*/ 5835 h 9731"/>
                <a:gd name="connsiteX20-5193" fmla="*/ 6764 w 10000"/>
                <a:gd name="connsiteY20-5194" fmla="*/ 6160 h 9731"/>
                <a:gd name="connsiteX21-5195" fmla="*/ 7464 w 10000"/>
                <a:gd name="connsiteY21-5196" fmla="*/ 6486 h 9731"/>
                <a:gd name="connsiteX22-5197" fmla="*/ 8163 w 10000"/>
                <a:gd name="connsiteY22-5198" fmla="*/ 6814 h 9731"/>
                <a:gd name="connsiteX23-5199" fmla="*/ 8630 w 10000"/>
                <a:gd name="connsiteY23-5200" fmla="*/ 7140 h 9731"/>
                <a:gd name="connsiteX24-5201" fmla="*/ 9096 w 10000"/>
                <a:gd name="connsiteY24-5202" fmla="*/ 7306 h 9731"/>
                <a:gd name="connsiteX25-5203" fmla="*/ 9329 w 10000"/>
                <a:gd name="connsiteY25-5204" fmla="*/ 7629 h 9731"/>
                <a:gd name="connsiteX26-5205" fmla="*/ 9534 w 10000"/>
                <a:gd name="connsiteY26-5206" fmla="*/ 7794 h 9731"/>
                <a:gd name="connsiteX27-5207" fmla="*/ 9767 w 10000"/>
                <a:gd name="connsiteY27-5208" fmla="*/ 8100 h 9731"/>
                <a:gd name="connsiteX28-5209" fmla="*/ 10000 w 10000"/>
                <a:gd name="connsiteY28-5210" fmla="*/ 8427 h 9731"/>
                <a:gd name="connsiteX29-5211" fmla="*/ 10000 w 10000"/>
                <a:gd name="connsiteY29-5212" fmla="*/ 8752 h 9731"/>
                <a:gd name="connsiteX30-5213" fmla="*/ 10000 w 10000"/>
                <a:gd name="connsiteY30-5214" fmla="*/ 9078 h 9731"/>
                <a:gd name="connsiteX31-5215" fmla="*/ 9767 w 10000"/>
                <a:gd name="connsiteY31-5216" fmla="*/ 9405 h 9731"/>
                <a:gd name="connsiteX32-5217" fmla="*/ 9767 w 10000"/>
                <a:gd name="connsiteY32-5218" fmla="*/ 9569 h 9731"/>
                <a:gd name="connsiteX33-5219" fmla="*/ 9767 w 10000"/>
                <a:gd name="connsiteY33-5220" fmla="*/ 9731 h 9731"/>
                <a:gd name="connsiteX34-5221" fmla="*/ 9767 w 10000"/>
                <a:gd name="connsiteY34-5222" fmla="*/ 9731 h 9731"/>
                <a:gd name="connsiteX35-5223" fmla="*/ 9534 w 10000"/>
                <a:gd name="connsiteY35-5224" fmla="*/ 9731 h 9731"/>
                <a:gd name="connsiteX36-5225" fmla="*/ 9534 w 10000"/>
                <a:gd name="connsiteY36-5226" fmla="*/ 9569 h 9731"/>
                <a:gd name="connsiteX37-5227" fmla="*/ 9329 w 10000"/>
                <a:gd name="connsiteY37-5228" fmla="*/ 9569 h 9731"/>
                <a:gd name="connsiteX38-5229" fmla="*/ 9096 w 10000"/>
                <a:gd name="connsiteY38-5230" fmla="*/ 9405 h 9731"/>
                <a:gd name="connsiteX39-5231" fmla="*/ 8630 w 10000"/>
                <a:gd name="connsiteY39-5232" fmla="*/ 9078 h 9731"/>
                <a:gd name="connsiteX40-5233" fmla="*/ 8397 w 10000"/>
                <a:gd name="connsiteY40-5234" fmla="*/ 8913 h 9731"/>
                <a:gd name="connsiteX41-5235" fmla="*/ 7930 w 10000"/>
                <a:gd name="connsiteY41-5236" fmla="*/ 8589 h 9731"/>
                <a:gd name="connsiteX42-5237" fmla="*/ 7464 w 10000"/>
                <a:gd name="connsiteY42-5238" fmla="*/ 8261 h 9731"/>
                <a:gd name="connsiteX43-5239" fmla="*/ 6297 w 10000"/>
                <a:gd name="connsiteY43-5240" fmla="*/ 7464 h 9731"/>
                <a:gd name="connsiteX44-5241" fmla="*/ 5131 w 10000"/>
                <a:gd name="connsiteY44-5242" fmla="*/ 6814 h 9731"/>
                <a:gd name="connsiteX45-5243" fmla="*/ 3965 w 10000"/>
                <a:gd name="connsiteY45-5244" fmla="*/ 6160 h 9731"/>
                <a:gd name="connsiteX46-5245" fmla="*/ 2799 w 10000"/>
                <a:gd name="connsiteY46-5246" fmla="*/ 5508 h 9731"/>
                <a:gd name="connsiteX47-5247" fmla="*/ 2099 w 10000"/>
                <a:gd name="connsiteY47-5248" fmla="*/ 5183 h 9731"/>
                <a:gd name="connsiteX48-5249" fmla="*/ 1633 w 10000"/>
                <a:gd name="connsiteY48-5250" fmla="*/ 4857 h 9731"/>
                <a:gd name="connsiteX49-5251" fmla="*/ 1166 w 10000"/>
                <a:gd name="connsiteY49-5252" fmla="*/ 4692 h 9731"/>
                <a:gd name="connsiteX50-5253" fmla="*/ 700 w 10000"/>
                <a:gd name="connsiteY50-5254" fmla="*/ 4368 h 9731"/>
                <a:gd name="connsiteX51-5255" fmla="*/ 466 w 10000"/>
                <a:gd name="connsiteY51-5256" fmla="*/ 4204 h 9731"/>
                <a:gd name="connsiteX52-5257" fmla="*/ 233 w 10000"/>
                <a:gd name="connsiteY52-5258" fmla="*/ 4040 h 9731"/>
                <a:gd name="connsiteX53-5259" fmla="*/ 0 w 10000"/>
                <a:gd name="connsiteY53-5260" fmla="*/ 4040 h 9731"/>
                <a:gd name="connsiteX54-5261" fmla="*/ 0 w 10000"/>
                <a:gd name="connsiteY54-5262" fmla="*/ 3894 h 9731"/>
                <a:gd name="connsiteX55-5263" fmla="*/ 0 w 10000"/>
                <a:gd name="connsiteY55-5264" fmla="*/ 3894 h 9731"/>
                <a:gd name="connsiteX56-5265" fmla="*/ 0 w 10000"/>
                <a:gd name="connsiteY56-5266" fmla="*/ 3731 h 9731"/>
                <a:gd name="connsiteX57-5267" fmla="*/ 0 w 10000"/>
                <a:gd name="connsiteY57-5268" fmla="*/ 3571 h 9731"/>
                <a:gd name="connsiteX58-5269" fmla="*/ 0 w 10000"/>
                <a:gd name="connsiteY58-5270" fmla="*/ 3243 h 9731"/>
                <a:gd name="connsiteX59-5271" fmla="*/ 233 w 10000"/>
                <a:gd name="connsiteY59-5272" fmla="*/ 2755 h 9731"/>
                <a:gd name="connsiteX60-5273" fmla="*/ 233 w 10000"/>
                <a:gd name="connsiteY60-5274" fmla="*/ 2430 h 9731"/>
                <a:gd name="connsiteX61-5275" fmla="*/ 466 w 10000"/>
                <a:gd name="connsiteY61-5276" fmla="*/ 1774 h 9731"/>
                <a:gd name="connsiteX62-5277" fmla="*/ 700 w 10000"/>
                <a:gd name="connsiteY62-5278" fmla="*/ 1286 h 9731"/>
                <a:gd name="connsiteX63-5279" fmla="*/ 700 w 10000"/>
                <a:gd name="connsiteY63-5280" fmla="*/ 1286 h 9731"/>
                <a:gd name="connsiteX0-5281" fmla="*/ 700 w 10000"/>
                <a:gd name="connsiteY0-5282" fmla="*/ 0 h 8678"/>
                <a:gd name="connsiteX1-5283" fmla="*/ 1633 w 10000"/>
                <a:gd name="connsiteY1-5284" fmla="*/ 335 h 8678"/>
                <a:gd name="connsiteX2-5285" fmla="*/ 1633 w 10000"/>
                <a:gd name="connsiteY2-5286" fmla="*/ 838 h 8678"/>
                <a:gd name="connsiteX3-5287" fmla="*/ 1399 w 10000"/>
                <a:gd name="connsiteY3-5288" fmla="*/ 1175 h 8678"/>
                <a:gd name="connsiteX4-5289" fmla="*/ 1166 w 10000"/>
                <a:gd name="connsiteY4-5290" fmla="*/ 1509 h 8678"/>
                <a:gd name="connsiteX5-5291" fmla="*/ 1166 w 10000"/>
                <a:gd name="connsiteY5-5292" fmla="*/ 1844 h 8678"/>
                <a:gd name="connsiteX6-5293" fmla="*/ 933 w 10000"/>
                <a:gd name="connsiteY6-5294" fmla="*/ 2011 h 8678"/>
                <a:gd name="connsiteX7-5295" fmla="*/ 933 w 10000"/>
                <a:gd name="connsiteY7-5296" fmla="*/ 2177 h 8678"/>
                <a:gd name="connsiteX8-5297" fmla="*/ 933 w 10000"/>
                <a:gd name="connsiteY8-5298" fmla="*/ 2348 h 8678"/>
                <a:gd name="connsiteX9-5299" fmla="*/ 933 w 10000"/>
                <a:gd name="connsiteY9-5300" fmla="*/ 2348 h 8678"/>
                <a:gd name="connsiteX10-5301" fmla="*/ 933 w 10000"/>
                <a:gd name="connsiteY10-5302" fmla="*/ 2512 h 8678"/>
                <a:gd name="connsiteX11-5303" fmla="*/ 1166 w 10000"/>
                <a:gd name="connsiteY11-5304" fmla="*/ 2680 h 8678"/>
                <a:gd name="connsiteX12-5305" fmla="*/ 1633 w 10000"/>
                <a:gd name="connsiteY12-5306" fmla="*/ 2830 h 8678"/>
                <a:gd name="connsiteX13-5307" fmla="*/ 1866 w 10000"/>
                <a:gd name="connsiteY13-5308" fmla="*/ 2998 h 8678"/>
                <a:gd name="connsiteX14-5309" fmla="*/ 2566 w 10000"/>
                <a:gd name="connsiteY14-5310" fmla="*/ 3167 h 8678"/>
                <a:gd name="connsiteX15-5311" fmla="*/ 3265 w 10000"/>
                <a:gd name="connsiteY15-5312" fmla="*/ 3500 h 8678"/>
                <a:gd name="connsiteX16-5313" fmla="*/ 3965 w 10000"/>
                <a:gd name="connsiteY16-5314" fmla="*/ 3833 h 8678"/>
                <a:gd name="connsiteX17-5315" fmla="*/ 4898 w 10000"/>
                <a:gd name="connsiteY17-5316" fmla="*/ 4338 h 8678"/>
                <a:gd name="connsiteX18-5317" fmla="*/ 5831 w 10000"/>
                <a:gd name="connsiteY18-5318" fmla="*/ 4674 h 8678"/>
                <a:gd name="connsiteX19-5319" fmla="*/ 6764 w 10000"/>
                <a:gd name="connsiteY19-5320" fmla="*/ 5008 h 8678"/>
                <a:gd name="connsiteX20-5321" fmla="*/ 7464 w 10000"/>
                <a:gd name="connsiteY20-5322" fmla="*/ 5343 h 8678"/>
                <a:gd name="connsiteX21-5323" fmla="*/ 8163 w 10000"/>
                <a:gd name="connsiteY21-5324" fmla="*/ 5680 h 8678"/>
                <a:gd name="connsiteX22-5325" fmla="*/ 8630 w 10000"/>
                <a:gd name="connsiteY22-5326" fmla="*/ 6015 h 8678"/>
                <a:gd name="connsiteX23-5327" fmla="*/ 9096 w 10000"/>
                <a:gd name="connsiteY23-5328" fmla="*/ 6186 h 8678"/>
                <a:gd name="connsiteX24-5329" fmla="*/ 9329 w 10000"/>
                <a:gd name="connsiteY24-5330" fmla="*/ 6518 h 8678"/>
                <a:gd name="connsiteX25-5331" fmla="*/ 9534 w 10000"/>
                <a:gd name="connsiteY25-5332" fmla="*/ 6687 h 8678"/>
                <a:gd name="connsiteX26-5333" fmla="*/ 9767 w 10000"/>
                <a:gd name="connsiteY26-5334" fmla="*/ 7002 h 8678"/>
                <a:gd name="connsiteX27-5335" fmla="*/ 10000 w 10000"/>
                <a:gd name="connsiteY27-5336" fmla="*/ 7338 h 8678"/>
                <a:gd name="connsiteX28-5337" fmla="*/ 10000 w 10000"/>
                <a:gd name="connsiteY28-5338" fmla="*/ 7672 h 8678"/>
                <a:gd name="connsiteX29-5339" fmla="*/ 10000 w 10000"/>
                <a:gd name="connsiteY29-5340" fmla="*/ 8007 h 8678"/>
                <a:gd name="connsiteX30-5341" fmla="*/ 9767 w 10000"/>
                <a:gd name="connsiteY30-5342" fmla="*/ 8343 h 8678"/>
                <a:gd name="connsiteX31-5343" fmla="*/ 9767 w 10000"/>
                <a:gd name="connsiteY31-5344" fmla="*/ 8512 h 8678"/>
                <a:gd name="connsiteX32-5345" fmla="*/ 9767 w 10000"/>
                <a:gd name="connsiteY32-5346" fmla="*/ 8678 h 8678"/>
                <a:gd name="connsiteX33-5347" fmla="*/ 9767 w 10000"/>
                <a:gd name="connsiteY33-5348" fmla="*/ 8678 h 8678"/>
                <a:gd name="connsiteX34-5349" fmla="*/ 9534 w 10000"/>
                <a:gd name="connsiteY34-5350" fmla="*/ 8678 h 8678"/>
                <a:gd name="connsiteX35-5351" fmla="*/ 9534 w 10000"/>
                <a:gd name="connsiteY35-5352" fmla="*/ 8512 h 8678"/>
                <a:gd name="connsiteX36-5353" fmla="*/ 9329 w 10000"/>
                <a:gd name="connsiteY36-5354" fmla="*/ 8512 h 8678"/>
                <a:gd name="connsiteX37-5355" fmla="*/ 9096 w 10000"/>
                <a:gd name="connsiteY37-5356" fmla="*/ 8343 h 8678"/>
                <a:gd name="connsiteX38-5357" fmla="*/ 8630 w 10000"/>
                <a:gd name="connsiteY38-5358" fmla="*/ 8007 h 8678"/>
                <a:gd name="connsiteX39-5359" fmla="*/ 8397 w 10000"/>
                <a:gd name="connsiteY39-5360" fmla="*/ 7837 h 8678"/>
                <a:gd name="connsiteX40-5361" fmla="*/ 7930 w 10000"/>
                <a:gd name="connsiteY40-5362" fmla="*/ 7504 h 8678"/>
                <a:gd name="connsiteX41-5363" fmla="*/ 7464 w 10000"/>
                <a:gd name="connsiteY41-5364" fmla="*/ 7167 h 8678"/>
                <a:gd name="connsiteX42-5365" fmla="*/ 6297 w 10000"/>
                <a:gd name="connsiteY42-5366" fmla="*/ 6348 h 8678"/>
                <a:gd name="connsiteX43-5367" fmla="*/ 5131 w 10000"/>
                <a:gd name="connsiteY43-5368" fmla="*/ 5680 h 8678"/>
                <a:gd name="connsiteX44-5369" fmla="*/ 3965 w 10000"/>
                <a:gd name="connsiteY44-5370" fmla="*/ 5008 h 8678"/>
                <a:gd name="connsiteX45-5371" fmla="*/ 2799 w 10000"/>
                <a:gd name="connsiteY45-5372" fmla="*/ 4338 h 8678"/>
                <a:gd name="connsiteX46-5373" fmla="*/ 2099 w 10000"/>
                <a:gd name="connsiteY46-5374" fmla="*/ 4004 h 8678"/>
                <a:gd name="connsiteX47-5375" fmla="*/ 1633 w 10000"/>
                <a:gd name="connsiteY47-5376" fmla="*/ 3669 h 8678"/>
                <a:gd name="connsiteX48-5377" fmla="*/ 1166 w 10000"/>
                <a:gd name="connsiteY48-5378" fmla="*/ 3500 h 8678"/>
                <a:gd name="connsiteX49-5379" fmla="*/ 700 w 10000"/>
                <a:gd name="connsiteY49-5380" fmla="*/ 3167 h 8678"/>
                <a:gd name="connsiteX50-5381" fmla="*/ 466 w 10000"/>
                <a:gd name="connsiteY50-5382" fmla="*/ 2998 h 8678"/>
                <a:gd name="connsiteX51-5383" fmla="*/ 233 w 10000"/>
                <a:gd name="connsiteY51-5384" fmla="*/ 2830 h 8678"/>
                <a:gd name="connsiteX52-5385" fmla="*/ 0 w 10000"/>
                <a:gd name="connsiteY52-5386" fmla="*/ 2830 h 8678"/>
                <a:gd name="connsiteX53-5387" fmla="*/ 0 w 10000"/>
                <a:gd name="connsiteY53-5388" fmla="*/ 2680 h 8678"/>
                <a:gd name="connsiteX54-5389" fmla="*/ 0 w 10000"/>
                <a:gd name="connsiteY54-5390" fmla="*/ 2680 h 8678"/>
                <a:gd name="connsiteX55-5391" fmla="*/ 0 w 10000"/>
                <a:gd name="connsiteY55-5392" fmla="*/ 2512 h 8678"/>
                <a:gd name="connsiteX56-5393" fmla="*/ 0 w 10000"/>
                <a:gd name="connsiteY56-5394" fmla="*/ 2348 h 8678"/>
                <a:gd name="connsiteX57-5395" fmla="*/ 0 w 10000"/>
                <a:gd name="connsiteY57-5396" fmla="*/ 2011 h 8678"/>
                <a:gd name="connsiteX58-5397" fmla="*/ 233 w 10000"/>
                <a:gd name="connsiteY58-5398" fmla="*/ 1509 h 8678"/>
                <a:gd name="connsiteX59-5399" fmla="*/ 233 w 10000"/>
                <a:gd name="connsiteY59-5400" fmla="*/ 1175 h 8678"/>
                <a:gd name="connsiteX60-5401" fmla="*/ 466 w 10000"/>
                <a:gd name="connsiteY60-5402" fmla="*/ 501 h 8678"/>
                <a:gd name="connsiteX61-5403" fmla="*/ 700 w 10000"/>
                <a:gd name="connsiteY61-5404" fmla="*/ 0 h 8678"/>
                <a:gd name="connsiteX62-5405" fmla="*/ 700 w 10000"/>
                <a:gd name="connsiteY62-5406" fmla="*/ 0 h 8678"/>
                <a:gd name="connsiteX0-5407" fmla="*/ 700 w 10000"/>
                <a:gd name="connsiteY0-5408" fmla="*/ 0 h 10000"/>
                <a:gd name="connsiteX1-5409" fmla="*/ 1633 w 10000"/>
                <a:gd name="connsiteY1-5410" fmla="*/ 386 h 10000"/>
                <a:gd name="connsiteX2-5411" fmla="*/ 1633 w 10000"/>
                <a:gd name="connsiteY2-5412" fmla="*/ 966 h 10000"/>
                <a:gd name="connsiteX3-5413" fmla="*/ 1399 w 10000"/>
                <a:gd name="connsiteY3-5414" fmla="*/ 1354 h 10000"/>
                <a:gd name="connsiteX4-5415" fmla="*/ 1166 w 10000"/>
                <a:gd name="connsiteY4-5416" fmla="*/ 1739 h 10000"/>
                <a:gd name="connsiteX5-5417" fmla="*/ 1166 w 10000"/>
                <a:gd name="connsiteY5-5418" fmla="*/ 2125 h 10000"/>
                <a:gd name="connsiteX6-5419" fmla="*/ 933 w 10000"/>
                <a:gd name="connsiteY6-5420" fmla="*/ 2317 h 10000"/>
                <a:gd name="connsiteX7-5421" fmla="*/ 933 w 10000"/>
                <a:gd name="connsiteY7-5422" fmla="*/ 2509 h 10000"/>
                <a:gd name="connsiteX8-5423" fmla="*/ 933 w 10000"/>
                <a:gd name="connsiteY8-5424" fmla="*/ 2706 h 10000"/>
                <a:gd name="connsiteX9-5425" fmla="*/ 933 w 10000"/>
                <a:gd name="connsiteY9-5426" fmla="*/ 2706 h 10000"/>
                <a:gd name="connsiteX10-5427" fmla="*/ 933 w 10000"/>
                <a:gd name="connsiteY10-5428" fmla="*/ 2895 h 10000"/>
                <a:gd name="connsiteX11-5429" fmla="*/ 1166 w 10000"/>
                <a:gd name="connsiteY11-5430" fmla="*/ 3088 h 10000"/>
                <a:gd name="connsiteX12-5431" fmla="*/ 1633 w 10000"/>
                <a:gd name="connsiteY12-5432" fmla="*/ 3261 h 10000"/>
                <a:gd name="connsiteX13-5433" fmla="*/ 1866 w 10000"/>
                <a:gd name="connsiteY13-5434" fmla="*/ 3455 h 10000"/>
                <a:gd name="connsiteX14-5435" fmla="*/ 2566 w 10000"/>
                <a:gd name="connsiteY14-5436" fmla="*/ 3649 h 10000"/>
                <a:gd name="connsiteX15-5437" fmla="*/ 3265 w 10000"/>
                <a:gd name="connsiteY15-5438" fmla="*/ 4033 h 10000"/>
                <a:gd name="connsiteX16-5439" fmla="*/ 3965 w 10000"/>
                <a:gd name="connsiteY16-5440" fmla="*/ 4417 h 10000"/>
                <a:gd name="connsiteX17-5441" fmla="*/ 4898 w 10000"/>
                <a:gd name="connsiteY17-5442" fmla="*/ 4999 h 10000"/>
                <a:gd name="connsiteX18-5443" fmla="*/ 5831 w 10000"/>
                <a:gd name="connsiteY18-5444" fmla="*/ 5386 h 10000"/>
                <a:gd name="connsiteX19-5445" fmla="*/ 6764 w 10000"/>
                <a:gd name="connsiteY19-5446" fmla="*/ 5771 h 10000"/>
                <a:gd name="connsiteX20-5447" fmla="*/ 7464 w 10000"/>
                <a:gd name="connsiteY20-5448" fmla="*/ 6157 h 10000"/>
                <a:gd name="connsiteX21-5449" fmla="*/ 8163 w 10000"/>
                <a:gd name="connsiteY21-5450" fmla="*/ 6545 h 10000"/>
                <a:gd name="connsiteX22-5451" fmla="*/ 8630 w 10000"/>
                <a:gd name="connsiteY22-5452" fmla="*/ 6931 h 10000"/>
                <a:gd name="connsiteX23-5453" fmla="*/ 9096 w 10000"/>
                <a:gd name="connsiteY23-5454" fmla="*/ 7128 h 10000"/>
                <a:gd name="connsiteX24-5455" fmla="*/ 9329 w 10000"/>
                <a:gd name="connsiteY24-5456" fmla="*/ 7511 h 10000"/>
                <a:gd name="connsiteX25-5457" fmla="*/ 9534 w 10000"/>
                <a:gd name="connsiteY25-5458" fmla="*/ 7706 h 10000"/>
                <a:gd name="connsiteX26-5459" fmla="*/ 9767 w 10000"/>
                <a:gd name="connsiteY26-5460" fmla="*/ 8069 h 10000"/>
                <a:gd name="connsiteX27-5461" fmla="*/ 10000 w 10000"/>
                <a:gd name="connsiteY27-5462" fmla="*/ 8456 h 10000"/>
                <a:gd name="connsiteX28-5463" fmla="*/ 10000 w 10000"/>
                <a:gd name="connsiteY28-5464" fmla="*/ 8841 h 10000"/>
                <a:gd name="connsiteX29-5465" fmla="*/ 10000 w 10000"/>
                <a:gd name="connsiteY29-5466" fmla="*/ 9227 h 10000"/>
                <a:gd name="connsiteX30-5467" fmla="*/ 9767 w 10000"/>
                <a:gd name="connsiteY30-5468" fmla="*/ 9614 h 10000"/>
                <a:gd name="connsiteX31-5469" fmla="*/ 9767 w 10000"/>
                <a:gd name="connsiteY31-5470" fmla="*/ 9809 h 10000"/>
                <a:gd name="connsiteX32-5471" fmla="*/ 9767 w 10000"/>
                <a:gd name="connsiteY32-5472" fmla="*/ 10000 h 10000"/>
                <a:gd name="connsiteX33-5473" fmla="*/ 9767 w 10000"/>
                <a:gd name="connsiteY33-5474" fmla="*/ 10000 h 10000"/>
                <a:gd name="connsiteX34-5475" fmla="*/ 9534 w 10000"/>
                <a:gd name="connsiteY34-5476" fmla="*/ 10000 h 10000"/>
                <a:gd name="connsiteX35-5477" fmla="*/ 9534 w 10000"/>
                <a:gd name="connsiteY35-5478" fmla="*/ 9809 h 10000"/>
                <a:gd name="connsiteX36-5479" fmla="*/ 9329 w 10000"/>
                <a:gd name="connsiteY36-5480" fmla="*/ 9809 h 10000"/>
                <a:gd name="connsiteX37-5481" fmla="*/ 9096 w 10000"/>
                <a:gd name="connsiteY37-5482" fmla="*/ 9614 h 10000"/>
                <a:gd name="connsiteX38-5483" fmla="*/ 8630 w 10000"/>
                <a:gd name="connsiteY38-5484" fmla="*/ 9227 h 10000"/>
                <a:gd name="connsiteX39-5485" fmla="*/ 8397 w 10000"/>
                <a:gd name="connsiteY39-5486" fmla="*/ 9031 h 10000"/>
                <a:gd name="connsiteX40-5487" fmla="*/ 7930 w 10000"/>
                <a:gd name="connsiteY40-5488" fmla="*/ 8647 h 10000"/>
                <a:gd name="connsiteX41-5489" fmla="*/ 7464 w 10000"/>
                <a:gd name="connsiteY41-5490" fmla="*/ 8259 h 10000"/>
                <a:gd name="connsiteX42-5491" fmla="*/ 6297 w 10000"/>
                <a:gd name="connsiteY42-5492" fmla="*/ 7315 h 10000"/>
                <a:gd name="connsiteX43-5493" fmla="*/ 5131 w 10000"/>
                <a:gd name="connsiteY43-5494" fmla="*/ 6545 h 10000"/>
                <a:gd name="connsiteX44-5495" fmla="*/ 3965 w 10000"/>
                <a:gd name="connsiteY44-5496" fmla="*/ 5771 h 10000"/>
                <a:gd name="connsiteX45-5497" fmla="*/ 2799 w 10000"/>
                <a:gd name="connsiteY45-5498" fmla="*/ 4999 h 10000"/>
                <a:gd name="connsiteX46-5499" fmla="*/ 2099 w 10000"/>
                <a:gd name="connsiteY46-5500" fmla="*/ 4614 h 10000"/>
                <a:gd name="connsiteX47-5501" fmla="*/ 1633 w 10000"/>
                <a:gd name="connsiteY47-5502" fmla="*/ 4228 h 10000"/>
                <a:gd name="connsiteX48-5503" fmla="*/ 1166 w 10000"/>
                <a:gd name="connsiteY48-5504" fmla="*/ 4033 h 10000"/>
                <a:gd name="connsiteX49-5505" fmla="*/ 700 w 10000"/>
                <a:gd name="connsiteY49-5506" fmla="*/ 3649 h 10000"/>
                <a:gd name="connsiteX50-5507" fmla="*/ 466 w 10000"/>
                <a:gd name="connsiteY50-5508" fmla="*/ 3455 h 10000"/>
                <a:gd name="connsiteX51-5509" fmla="*/ 233 w 10000"/>
                <a:gd name="connsiteY51-5510" fmla="*/ 3261 h 10000"/>
                <a:gd name="connsiteX52-5511" fmla="*/ 0 w 10000"/>
                <a:gd name="connsiteY52-5512" fmla="*/ 3261 h 10000"/>
                <a:gd name="connsiteX53-5513" fmla="*/ 0 w 10000"/>
                <a:gd name="connsiteY53-5514" fmla="*/ 3088 h 10000"/>
                <a:gd name="connsiteX54-5515" fmla="*/ 0 w 10000"/>
                <a:gd name="connsiteY54-5516" fmla="*/ 3088 h 10000"/>
                <a:gd name="connsiteX55-5517" fmla="*/ 0 w 10000"/>
                <a:gd name="connsiteY55-5518" fmla="*/ 2895 h 10000"/>
                <a:gd name="connsiteX56-5519" fmla="*/ 0 w 10000"/>
                <a:gd name="connsiteY56-5520" fmla="*/ 2706 h 10000"/>
                <a:gd name="connsiteX57-5521" fmla="*/ 0 w 10000"/>
                <a:gd name="connsiteY57-5522" fmla="*/ 2317 h 10000"/>
                <a:gd name="connsiteX58-5523" fmla="*/ 233 w 10000"/>
                <a:gd name="connsiteY58-5524" fmla="*/ 1739 h 10000"/>
                <a:gd name="connsiteX59-5525" fmla="*/ 233 w 10000"/>
                <a:gd name="connsiteY59-5526" fmla="*/ 1354 h 10000"/>
                <a:gd name="connsiteX60-5527" fmla="*/ 466 w 10000"/>
                <a:gd name="connsiteY60-5528" fmla="*/ 577 h 10000"/>
                <a:gd name="connsiteX61-5529" fmla="*/ 700 w 10000"/>
                <a:gd name="connsiteY61-5530" fmla="*/ 0 h 10000"/>
                <a:gd name="connsiteX0-5531" fmla="*/ 700 w 10000"/>
                <a:gd name="connsiteY0-5532" fmla="*/ 0 h 10000"/>
                <a:gd name="connsiteX1-5533" fmla="*/ 1633 w 10000"/>
                <a:gd name="connsiteY1-5534" fmla="*/ 386 h 10000"/>
                <a:gd name="connsiteX2-5535" fmla="*/ 1633 w 10000"/>
                <a:gd name="connsiteY2-5536" fmla="*/ 966 h 10000"/>
                <a:gd name="connsiteX3-5537" fmla="*/ 1399 w 10000"/>
                <a:gd name="connsiteY3-5538" fmla="*/ 1354 h 10000"/>
                <a:gd name="connsiteX4-5539" fmla="*/ 1166 w 10000"/>
                <a:gd name="connsiteY4-5540" fmla="*/ 1739 h 10000"/>
                <a:gd name="connsiteX5-5541" fmla="*/ 1166 w 10000"/>
                <a:gd name="connsiteY5-5542" fmla="*/ 2125 h 10000"/>
                <a:gd name="connsiteX6-5543" fmla="*/ 933 w 10000"/>
                <a:gd name="connsiteY6-5544" fmla="*/ 2317 h 10000"/>
                <a:gd name="connsiteX7-5545" fmla="*/ 933 w 10000"/>
                <a:gd name="connsiteY7-5546" fmla="*/ 2509 h 10000"/>
                <a:gd name="connsiteX8-5547" fmla="*/ 933 w 10000"/>
                <a:gd name="connsiteY8-5548" fmla="*/ 2706 h 10000"/>
                <a:gd name="connsiteX9-5549" fmla="*/ 933 w 10000"/>
                <a:gd name="connsiteY9-5550" fmla="*/ 2706 h 10000"/>
                <a:gd name="connsiteX10-5551" fmla="*/ 933 w 10000"/>
                <a:gd name="connsiteY10-5552" fmla="*/ 2895 h 10000"/>
                <a:gd name="connsiteX11-5553" fmla="*/ 1166 w 10000"/>
                <a:gd name="connsiteY11-5554" fmla="*/ 3088 h 10000"/>
                <a:gd name="connsiteX12-5555" fmla="*/ 1633 w 10000"/>
                <a:gd name="connsiteY12-5556" fmla="*/ 3261 h 10000"/>
                <a:gd name="connsiteX13-5557" fmla="*/ 1866 w 10000"/>
                <a:gd name="connsiteY13-5558" fmla="*/ 3455 h 10000"/>
                <a:gd name="connsiteX14-5559" fmla="*/ 2566 w 10000"/>
                <a:gd name="connsiteY14-5560" fmla="*/ 3649 h 10000"/>
                <a:gd name="connsiteX15-5561" fmla="*/ 3265 w 10000"/>
                <a:gd name="connsiteY15-5562" fmla="*/ 4033 h 10000"/>
                <a:gd name="connsiteX16-5563" fmla="*/ 3965 w 10000"/>
                <a:gd name="connsiteY16-5564" fmla="*/ 4417 h 10000"/>
                <a:gd name="connsiteX17-5565" fmla="*/ 4898 w 10000"/>
                <a:gd name="connsiteY17-5566" fmla="*/ 4999 h 10000"/>
                <a:gd name="connsiteX18-5567" fmla="*/ 5831 w 10000"/>
                <a:gd name="connsiteY18-5568" fmla="*/ 5386 h 10000"/>
                <a:gd name="connsiteX19-5569" fmla="*/ 6764 w 10000"/>
                <a:gd name="connsiteY19-5570" fmla="*/ 5771 h 10000"/>
                <a:gd name="connsiteX20-5571" fmla="*/ 7464 w 10000"/>
                <a:gd name="connsiteY20-5572" fmla="*/ 6157 h 10000"/>
                <a:gd name="connsiteX21-5573" fmla="*/ 8163 w 10000"/>
                <a:gd name="connsiteY21-5574" fmla="*/ 6545 h 10000"/>
                <a:gd name="connsiteX22-5575" fmla="*/ 8630 w 10000"/>
                <a:gd name="connsiteY22-5576" fmla="*/ 6931 h 10000"/>
                <a:gd name="connsiteX23-5577" fmla="*/ 9096 w 10000"/>
                <a:gd name="connsiteY23-5578" fmla="*/ 7128 h 10000"/>
                <a:gd name="connsiteX24-5579" fmla="*/ 9329 w 10000"/>
                <a:gd name="connsiteY24-5580" fmla="*/ 7511 h 10000"/>
                <a:gd name="connsiteX25-5581" fmla="*/ 9534 w 10000"/>
                <a:gd name="connsiteY25-5582" fmla="*/ 7706 h 10000"/>
                <a:gd name="connsiteX26-5583" fmla="*/ 9767 w 10000"/>
                <a:gd name="connsiteY26-5584" fmla="*/ 8069 h 10000"/>
                <a:gd name="connsiteX27-5585" fmla="*/ 10000 w 10000"/>
                <a:gd name="connsiteY27-5586" fmla="*/ 8456 h 10000"/>
                <a:gd name="connsiteX28-5587" fmla="*/ 10000 w 10000"/>
                <a:gd name="connsiteY28-5588" fmla="*/ 8841 h 10000"/>
                <a:gd name="connsiteX29-5589" fmla="*/ 10000 w 10000"/>
                <a:gd name="connsiteY29-5590" fmla="*/ 9227 h 10000"/>
                <a:gd name="connsiteX30-5591" fmla="*/ 9767 w 10000"/>
                <a:gd name="connsiteY30-5592" fmla="*/ 9614 h 10000"/>
                <a:gd name="connsiteX31-5593" fmla="*/ 9767 w 10000"/>
                <a:gd name="connsiteY31-5594" fmla="*/ 9809 h 10000"/>
                <a:gd name="connsiteX32-5595" fmla="*/ 9767 w 10000"/>
                <a:gd name="connsiteY32-5596" fmla="*/ 10000 h 10000"/>
                <a:gd name="connsiteX33-5597" fmla="*/ 9767 w 10000"/>
                <a:gd name="connsiteY33-5598" fmla="*/ 10000 h 10000"/>
                <a:gd name="connsiteX34-5599" fmla="*/ 9534 w 10000"/>
                <a:gd name="connsiteY34-5600" fmla="*/ 10000 h 10000"/>
                <a:gd name="connsiteX35-5601" fmla="*/ 9534 w 10000"/>
                <a:gd name="connsiteY35-5602" fmla="*/ 9809 h 10000"/>
                <a:gd name="connsiteX36-5603" fmla="*/ 9329 w 10000"/>
                <a:gd name="connsiteY36-5604" fmla="*/ 9809 h 10000"/>
                <a:gd name="connsiteX37-5605" fmla="*/ 9096 w 10000"/>
                <a:gd name="connsiteY37-5606" fmla="*/ 9614 h 10000"/>
                <a:gd name="connsiteX38-5607" fmla="*/ 8630 w 10000"/>
                <a:gd name="connsiteY38-5608" fmla="*/ 9227 h 10000"/>
                <a:gd name="connsiteX39-5609" fmla="*/ 8397 w 10000"/>
                <a:gd name="connsiteY39-5610" fmla="*/ 9031 h 10000"/>
                <a:gd name="connsiteX40-5611" fmla="*/ 7930 w 10000"/>
                <a:gd name="connsiteY40-5612" fmla="*/ 8647 h 10000"/>
                <a:gd name="connsiteX41-5613" fmla="*/ 7464 w 10000"/>
                <a:gd name="connsiteY41-5614" fmla="*/ 8259 h 10000"/>
                <a:gd name="connsiteX42-5615" fmla="*/ 6297 w 10000"/>
                <a:gd name="connsiteY42-5616" fmla="*/ 7315 h 10000"/>
                <a:gd name="connsiteX43-5617" fmla="*/ 5131 w 10000"/>
                <a:gd name="connsiteY43-5618" fmla="*/ 6545 h 10000"/>
                <a:gd name="connsiteX44-5619" fmla="*/ 3965 w 10000"/>
                <a:gd name="connsiteY44-5620" fmla="*/ 5771 h 10000"/>
                <a:gd name="connsiteX45-5621" fmla="*/ 2799 w 10000"/>
                <a:gd name="connsiteY45-5622" fmla="*/ 4999 h 10000"/>
                <a:gd name="connsiteX46-5623" fmla="*/ 2099 w 10000"/>
                <a:gd name="connsiteY46-5624" fmla="*/ 4614 h 10000"/>
                <a:gd name="connsiteX47-5625" fmla="*/ 1633 w 10000"/>
                <a:gd name="connsiteY47-5626" fmla="*/ 4228 h 10000"/>
                <a:gd name="connsiteX48-5627" fmla="*/ 1166 w 10000"/>
                <a:gd name="connsiteY48-5628" fmla="*/ 4033 h 10000"/>
                <a:gd name="connsiteX49-5629" fmla="*/ 700 w 10000"/>
                <a:gd name="connsiteY49-5630" fmla="*/ 3649 h 10000"/>
                <a:gd name="connsiteX50-5631" fmla="*/ 466 w 10000"/>
                <a:gd name="connsiteY50-5632" fmla="*/ 3455 h 10000"/>
                <a:gd name="connsiteX51-5633" fmla="*/ 233 w 10000"/>
                <a:gd name="connsiteY51-5634" fmla="*/ 3261 h 10000"/>
                <a:gd name="connsiteX52-5635" fmla="*/ 0 w 10000"/>
                <a:gd name="connsiteY52-5636" fmla="*/ 3261 h 10000"/>
                <a:gd name="connsiteX53-5637" fmla="*/ 0 w 10000"/>
                <a:gd name="connsiteY53-5638" fmla="*/ 3088 h 10000"/>
                <a:gd name="connsiteX54-5639" fmla="*/ 0 w 10000"/>
                <a:gd name="connsiteY54-5640" fmla="*/ 3088 h 10000"/>
                <a:gd name="connsiteX55-5641" fmla="*/ 0 w 10000"/>
                <a:gd name="connsiteY55-5642" fmla="*/ 2895 h 10000"/>
                <a:gd name="connsiteX56-5643" fmla="*/ 0 w 10000"/>
                <a:gd name="connsiteY56-5644" fmla="*/ 2706 h 10000"/>
                <a:gd name="connsiteX57-5645" fmla="*/ 0 w 10000"/>
                <a:gd name="connsiteY57-5646" fmla="*/ 2317 h 10000"/>
                <a:gd name="connsiteX58-5647" fmla="*/ 233 w 10000"/>
                <a:gd name="connsiteY58-5648" fmla="*/ 1739 h 10000"/>
                <a:gd name="connsiteX59-5649" fmla="*/ 233 w 10000"/>
                <a:gd name="connsiteY59-5650" fmla="*/ 1354 h 10000"/>
                <a:gd name="connsiteX60-5651" fmla="*/ 466 w 10000"/>
                <a:gd name="connsiteY60-5652" fmla="*/ 577 h 10000"/>
                <a:gd name="connsiteX0-5653" fmla="*/ 700 w 10000"/>
                <a:gd name="connsiteY0-5654" fmla="*/ 0 h 10000"/>
                <a:gd name="connsiteX1-5655" fmla="*/ 1633 w 10000"/>
                <a:gd name="connsiteY1-5656" fmla="*/ 966 h 10000"/>
                <a:gd name="connsiteX2-5657" fmla="*/ 1399 w 10000"/>
                <a:gd name="connsiteY2-5658" fmla="*/ 1354 h 10000"/>
                <a:gd name="connsiteX3-5659" fmla="*/ 1166 w 10000"/>
                <a:gd name="connsiteY3-5660" fmla="*/ 1739 h 10000"/>
                <a:gd name="connsiteX4-5661" fmla="*/ 1166 w 10000"/>
                <a:gd name="connsiteY4-5662" fmla="*/ 2125 h 10000"/>
                <a:gd name="connsiteX5-5663" fmla="*/ 933 w 10000"/>
                <a:gd name="connsiteY5-5664" fmla="*/ 2317 h 10000"/>
                <a:gd name="connsiteX6-5665" fmla="*/ 933 w 10000"/>
                <a:gd name="connsiteY6-5666" fmla="*/ 2509 h 10000"/>
                <a:gd name="connsiteX7-5667" fmla="*/ 933 w 10000"/>
                <a:gd name="connsiteY7-5668" fmla="*/ 2706 h 10000"/>
                <a:gd name="connsiteX8-5669" fmla="*/ 933 w 10000"/>
                <a:gd name="connsiteY8-5670" fmla="*/ 2706 h 10000"/>
                <a:gd name="connsiteX9-5671" fmla="*/ 933 w 10000"/>
                <a:gd name="connsiteY9-5672" fmla="*/ 2895 h 10000"/>
                <a:gd name="connsiteX10-5673" fmla="*/ 1166 w 10000"/>
                <a:gd name="connsiteY10-5674" fmla="*/ 3088 h 10000"/>
                <a:gd name="connsiteX11-5675" fmla="*/ 1633 w 10000"/>
                <a:gd name="connsiteY11-5676" fmla="*/ 3261 h 10000"/>
                <a:gd name="connsiteX12-5677" fmla="*/ 1866 w 10000"/>
                <a:gd name="connsiteY12-5678" fmla="*/ 3455 h 10000"/>
                <a:gd name="connsiteX13-5679" fmla="*/ 2566 w 10000"/>
                <a:gd name="connsiteY13-5680" fmla="*/ 3649 h 10000"/>
                <a:gd name="connsiteX14-5681" fmla="*/ 3265 w 10000"/>
                <a:gd name="connsiteY14-5682" fmla="*/ 4033 h 10000"/>
                <a:gd name="connsiteX15-5683" fmla="*/ 3965 w 10000"/>
                <a:gd name="connsiteY15-5684" fmla="*/ 4417 h 10000"/>
                <a:gd name="connsiteX16-5685" fmla="*/ 4898 w 10000"/>
                <a:gd name="connsiteY16-5686" fmla="*/ 4999 h 10000"/>
                <a:gd name="connsiteX17-5687" fmla="*/ 5831 w 10000"/>
                <a:gd name="connsiteY17-5688" fmla="*/ 5386 h 10000"/>
                <a:gd name="connsiteX18-5689" fmla="*/ 6764 w 10000"/>
                <a:gd name="connsiteY18-5690" fmla="*/ 5771 h 10000"/>
                <a:gd name="connsiteX19-5691" fmla="*/ 7464 w 10000"/>
                <a:gd name="connsiteY19-5692" fmla="*/ 6157 h 10000"/>
                <a:gd name="connsiteX20-5693" fmla="*/ 8163 w 10000"/>
                <a:gd name="connsiteY20-5694" fmla="*/ 6545 h 10000"/>
                <a:gd name="connsiteX21-5695" fmla="*/ 8630 w 10000"/>
                <a:gd name="connsiteY21-5696" fmla="*/ 6931 h 10000"/>
                <a:gd name="connsiteX22-5697" fmla="*/ 9096 w 10000"/>
                <a:gd name="connsiteY22-5698" fmla="*/ 7128 h 10000"/>
                <a:gd name="connsiteX23-5699" fmla="*/ 9329 w 10000"/>
                <a:gd name="connsiteY23-5700" fmla="*/ 7511 h 10000"/>
                <a:gd name="connsiteX24-5701" fmla="*/ 9534 w 10000"/>
                <a:gd name="connsiteY24-5702" fmla="*/ 7706 h 10000"/>
                <a:gd name="connsiteX25-5703" fmla="*/ 9767 w 10000"/>
                <a:gd name="connsiteY25-5704" fmla="*/ 8069 h 10000"/>
                <a:gd name="connsiteX26-5705" fmla="*/ 10000 w 10000"/>
                <a:gd name="connsiteY26-5706" fmla="*/ 8456 h 10000"/>
                <a:gd name="connsiteX27-5707" fmla="*/ 10000 w 10000"/>
                <a:gd name="connsiteY27-5708" fmla="*/ 8841 h 10000"/>
                <a:gd name="connsiteX28-5709" fmla="*/ 10000 w 10000"/>
                <a:gd name="connsiteY28-5710" fmla="*/ 9227 h 10000"/>
                <a:gd name="connsiteX29-5711" fmla="*/ 9767 w 10000"/>
                <a:gd name="connsiteY29-5712" fmla="*/ 9614 h 10000"/>
                <a:gd name="connsiteX30-5713" fmla="*/ 9767 w 10000"/>
                <a:gd name="connsiteY30-5714" fmla="*/ 9809 h 10000"/>
                <a:gd name="connsiteX31-5715" fmla="*/ 9767 w 10000"/>
                <a:gd name="connsiteY31-5716" fmla="*/ 10000 h 10000"/>
                <a:gd name="connsiteX32-5717" fmla="*/ 9767 w 10000"/>
                <a:gd name="connsiteY32-5718" fmla="*/ 10000 h 10000"/>
                <a:gd name="connsiteX33-5719" fmla="*/ 9534 w 10000"/>
                <a:gd name="connsiteY33-5720" fmla="*/ 10000 h 10000"/>
                <a:gd name="connsiteX34-5721" fmla="*/ 9534 w 10000"/>
                <a:gd name="connsiteY34-5722" fmla="*/ 9809 h 10000"/>
                <a:gd name="connsiteX35-5723" fmla="*/ 9329 w 10000"/>
                <a:gd name="connsiteY35-5724" fmla="*/ 9809 h 10000"/>
                <a:gd name="connsiteX36-5725" fmla="*/ 9096 w 10000"/>
                <a:gd name="connsiteY36-5726" fmla="*/ 9614 h 10000"/>
                <a:gd name="connsiteX37-5727" fmla="*/ 8630 w 10000"/>
                <a:gd name="connsiteY37-5728" fmla="*/ 9227 h 10000"/>
                <a:gd name="connsiteX38-5729" fmla="*/ 8397 w 10000"/>
                <a:gd name="connsiteY38-5730" fmla="*/ 9031 h 10000"/>
                <a:gd name="connsiteX39-5731" fmla="*/ 7930 w 10000"/>
                <a:gd name="connsiteY39-5732" fmla="*/ 8647 h 10000"/>
                <a:gd name="connsiteX40-5733" fmla="*/ 7464 w 10000"/>
                <a:gd name="connsiteY40-5734" fmla="*/ 8259 h 10000"/>
                <a:gd name="connsiteX41-5735" fmla="*/ 6297 w 10000"/>
                <a:gd name="connsiteY41-5736" fmla="*/ 7315 h 10000"/>
                <a:gd name="connsiteX42-5737" fmla="*/ 5131 w 10000"/>
                <a:gd name="connsiteY42-5738" fmla="*/ 6545 h 10000"/>
                <a:gd name="connsiteX43-5739" fmla="*/ 3965 w 10000"/>
                <a:gd name="connsiteY43-5740" fmla="*/ 5771 h 10000"/>
                <a:gd name="connsiteX44-5741" fmla="*/ 2799 w 10000"/>
                <a:gd name="connsiteY44-5742" fmla="*/ 4999 h 10000"/>
                <a:gd name="connsiteX45-5743" fmla="*/ 2099 w 10000"/>
                <a:gd name="connsiteY45-5744" fmla="*/ 4614 h 10000"/>
                <a:gd name="connsiteX46-5745" fmla="*/ 1633 w 10000"/>
                <a:gd name="connsiteY46-5746" fmla="*/ 4228 h 10000"/>
                <a:gd name="connsiteX47-5747" fmla="*/ 1166 w 10000"/>
                <a:gd name="connsiteY47-5748" fmla="*/ 4033 h 10000"/>
                <a:gd name="connsiteX48-5749" fmla="*/ 700 w 10000"/>
                <a:gd name="connsiteY48-5750" fmla="*/ 3649 h 10000"/>
                <a:gd name="connsiteX49-5751" fmla="*/ 466 w 10000"/>
                <a:gd name="connsiteY49-5752" fmla="*/ 3455 h 10000"/>
                <a:gd name="connsiteX50-5753" fmla="*/ 233 w 10000"/>
                <a:gd name="connsiteY50-5754" fmla="*/ 3261 h 10000"/>
                <a:gd name="connsiteX51-5755" fmla="*/ 0 w 10000"/>
                <a:gd name="connsiteY51-5756" fmla="*/ 3261 h 10000"/>
                <a:gd name="connsiteX52-5757" fmla="*/ 0 w 10000"/>
                <a:gd name="connsiteY52-5758" fmla="*/ 3088 h 10000"/>
                <a:gd name="connsiteX53-5759" fmla="*/ 0 w 10000"/>
                <a:gd name="connsiteY53-5760" fmla="*/ 3088 h 10000"/>
                <a:gd name="connsiteX54-5761" fmla="*/ 0 w 10000"/>
                <a:gd name="connsiteY54-5762" fmla="*/ 2895 h 10000"/>
                <a:gd name="connsiteX55-5763" fmla="*/ 0 w 10000"/>
                <a:gd name="connsiteY55-5764" fmla="*/ 2706 h 10000"/>
                <a:gd name="connsiteX56-5765" fmla="*/ 0 w 10000"/>
                <a:gd name="connsiteY56-5766" fmla="*/ 2317 h 10000"/>
                <a:gd name="connsiteX57-5767" fmla="*/ 233 w 10000"/>
                <a:gd name="connsiteY57-5768" fmla="*/ 1739 h 10000"/>
                <a:gd name="connsiteX58-5769" fmla="*/ 233 w 10000"/>
                <a:gd name="connsiteY58-5770" fmla="*/ 1354 h 10000"/>
                <a:gd name="connsiteX59-5771" fmla="*/ 466 w 10000"/>
                <a:gd name="connsiteY59-5772" fmla="*/ 577 h 10000"/>
                <a:gd name="connsiteX0-5773" fmla="*/ 1633 w 10000"/>
                <a:gd name="connsiteY0-5774" fmla="*/ 389 h 9423"/>
                <a:gd name="connsiteX1-5775" fmla="*/ 1399 w 10000"/>
                <a:gd name="connsiteY1-5776" fmla="*/ 777 h 9423"/>
                <a:gd name="connsiteX2-5777" fmla="*/ 1166 w 10000"/>
                <a:gd name="connsiteY2-5778" fmla="*/ 1162 h 9423"/>
                <a:gd name="connsiteX3-5779" fmla="*/ 1166 w 10000"/>
                <a:gd name="connsiteY3-5780" fmla="*/ 1548 h 9423"/>
                <a:gd name="connsiteX4-5781" fmla="*/ 933 w 10000"/>
                <a:gd name="connsiteY4-5782" fmla="*/ 1740 h 9423"/>
                <a:gd name="connsiteX5-5783" fmla="*/ 933 w 10000"/>
                <a:gd name="connsiteY5-5784" fmla="*/ 1932 h 9423"/>
                <a:gd name="connsiteX6-5785" fmla="*/ 933 w 10000"/>
                <a:gd name="connsiteY6-5786" fmla="*/ 2129 h 9423"/>
                <a:gd name="connsiteX7-5787" fmla="*/ 933 w 10000"/>
                <a:gd name="connsiteY7-5788" fmla="*/ 2129 h 9423"/>
                <a:gd name="connsiteX8-5789" fmla="*/ 933 w 10000"/>
                <a:gd name="connsiteY8-5790" fmla="*/ 2318 h 9423"/>
                <a:gd name="connsiteX9-5791" fmla="*/ 1166 w 10000"/>
                <a:gd name="connsiteY9-5792" fmla="*/ 2511 h 9423"/>
                <a:gd name="connsiteX10-5793" fmla="*/ 1633 w 10000"/>
                <a:gd name="connsiteY10-5794" fmla="*/ 2684 h 9423"/>
                <a:gd name="connsiteX11-5795" fmla="*/ 1866 w 10000"/>
                <a:gd name="connsiteY11-5796" fmla="*/ 2878 h 9423"/>
                <a:gd name="connsiteX12-5797" fmla="*/ 2566 w 10000"/>
                <a:gd name="connsiteY12-5798" fmla="*/ 3072 h 9423"/>
                <a:gd name="connsiteX13-5799" fmla="*/ 3265 w 10000"/>
                <a:gd name="connsiteY13-5800" fmla="*/ 3456 h 9423"/>
                <a:gd name="connsiteX14-5801" fmla="*/ 3965 w 10000"/>
                <a:gd name="connsiteY14-5802" fmla="*/ 3840 h 9423"/>
                <a:gd name="connsiteX15-5803" fmla="*/ 4898 w 10000"/>
                <a:gd name="connsiteY15-5804" fmla="*/ 4422 h 9423"/>
                <a:gd name="connsiteX16-5805" fmla="*/ 5831 w 10000"/>
                <a:gd name="connsiteY16-5806" fmla="*/ 4809 h 9423"/>
                <a:gd name="connsiteX17-5807" fmla="*/ 6764 w 10000"/>
                <a:gd name="connsiteY17-5808" fmla="*/ 5194 h 9423"/>
                <a:gd name="connsiteX18-5809" fmla="*/ 7464 w 10000"/>
                <a:gd name="connsiteY18-5810" fmla="*/ 5580 h 9423"/>
                <a:gd name="connsiteX19-5811" fmla="*/ 8163 w 10000"/>
                <a:gd name="connsiteY19-5812" fmla="*/ 5968 h 9423"/>
                <a:gd name="connsiteX20-5813" fmla="*/ 8630 w 10000"/>
                <a:gd name="connsiteY20-5814" fmla="*/ 6354 h 9423"/>
                <a:gd name="connsiteX21-5815" fmla="*/ 9096 w 10000"/>
                <a:gd name="connsiteY21-5816" fmla="*/ 6551 h 9423"/>
                <a:gd name="connsiteX22-5817" fmla="*/ 9329 w 10000"/>
                <a:gd name="connsiteY22-5818" fmla="*/ 6934 h 9423"/>
                <a:gd name="connsiteX23-5819" fmla="*/ 9534 w 10000"/>
                <a:gd name="connsiteY23-5820" fmla="*/ 7129 h 9423"/>
                <a:gd name="connsiteX24-5821" fmla="*/ 9767 w 10000"/>
                <a:gd name="connsiteY24-5822" fmla="*/ 7492 h 9423"/>
                <a:gd name="connsiteX25-5823" fmla="*/ 10000 w 10000"/>
                <a:gd name="connsiteY25-5824" fmla="*/ 7879 h 9423"/>
                <a:gd name="connsiteX26-5825" fmla="*/ 10000 w 10000"/>
                <a:gd name="connsiteY26-5826" fmla="*/ 8264 h 9423"/>
                <a:gd name="connsiteX27-5827" fmla="*/ 10000 w 10000"/>
                <a:gd name="connsiteY27-5828" fmla="*/ 8650 h 9423"/>
                <a:gd name="connsiteX28-5829" fmla="*/ 9767 w 10000"/>
                <a:gd name="connsiteY28-5830" fmla="*/ 9037 h 9423"/>
                <a:gd name="connsiteX29-5831" fmla="*/ 9767 w 10000"/>
                <a:gd name="connsiteY29-5832" fmla="*/ 9232 h 9423"/>
                <a:gd name="connsiteX30-5833" fmla="*/ 9767 w 10000"/>
                <a:gd name="connsiteY30-5834" fmla="*/ 9423 h 9423"/>
                <a:gd name="connsiteX31-5835" fmla="*/ 9767 w 10000"/>
                <a:gd name="connsiteY31-5836" fmla="*/ 9423 h 9423"/>
                <a:gd name="connsiteX32-5837" fmla="*/ 9534 w 10000"/>
                <a:gd name="connsiteY32-5838" fmla="*/ 9423 h 9423"/>
                <a:gd name="connsiteX33-5839" fmla="*/ 9534 w 10000"/>
                <a:gd name="connsiteY33-5840" fmla="*/ 9232 h 9423"/>
                <a:gd name="connsiteX34-5841" fmla="*/ 9329 w 10000"/>
                <a:gd name="connsiteY34-5842" fmla="*/ 9232 h 9423"/>
                <a:gd name="connsiteX35-5843" fmla="*/ 9096 w 10000"/>
                <a:gd name="connsiteY35-5844" fmla="*/ 9037 h 9423"/>
                <a:gd name="connsiteX36-5845" fmla="*/ 8630 w 10000"/>
                <a:gd name="connsiteY36-5846" fmla="*/ 8650 h 9423"/>
                <a:gd name="connsiteX37-5847" fmla="*/ 8397 w 10000"/>
                <a:gd name="connsiteY37-5848" fmla="*/ 8454 h 9423"/>
                <a:gd name="connsiteX38-5849" fmla="*/ 7930 w 10000"/>
                <a:gd name="connsiteY38-5850" fmla="*/ 8070 h 9423"/>
                <a:gd name="connsiteX39-5851" fmla="*/ 7464 w 10000"/>
                <a:gd name="connsiteY39-5852" fmla="*/ 7682 h 9423"/>
                <a:gd name="connsiteX40-5853" fmla="*/ 6297 w 10000"/>
                <a:gd name="connsiteY40-5854" fmla="*/ 6738 h 9423"/>
                <a:gd name="connsiteX41-5855" fmla="*/ 5131 w 10000"/>
                <a:gd name="connsiteY41-5856" fmla="*/ 5968 h 9423"/>
                <a:gd name="connsiteX42-5857" fmla="*/ 3965 w 10000"/>
                <a:gd name="connsiteY42-5858" fmla="*/ 5194 h 9423"/>
                <a:gd name="connsiteX43-5859" fmla="*/ 2799 w 10000"/>
                <a:gd name="connsiteY43-5860" fmla="*/ 4422 h 9423"/>
                <a:gd name="connsiteX44-5861" fmla="*/ 2099 w 10000"/>
                <a:gd name="connsiteY44-5862" fmla="*/ 4037 h 9423"/>
                <a:gd name="connsiteX45-5863" fmla="*/ 1633 w 10000"/>
                <a:gd name="connsiteY45-5864" fmla="*/ 3651 h 9423"/>
                <a:gd name="connsiteX46-5865" fmla="*/ 1166 w 10000"/>
                <a:gd name="connsiteY46-5866" fmla="*/ 3456 h 9423"/>
                <a:gd name="connsiteX47-5867" fmla="*/ 700 w 10000"/>
                <a:gd name="connsiteY47-5868" fmla="*/ 3072 h 9423"/>
                <a:gd name="connsiteX48-5869" fmla="*/ 466 w 10000"/>
                <a:gd name="connsiteY48-5870" fmla="*/ 2878 h 9423"/>
                <a:gd name="connsiteX49-5871" fmla="*/ 233 w 10000"/>
                <a:gd name="connsiteY49-5872" fmla="*/ 2684 h 9423"/>
                <a:gd name="connsiteX50-5873" fmla="*/ 0 w 10000"/>
                <a:gd name="connsiteY50-5874" fmla="*/ 2684 h 9423"/>
                <a:gd name="connsiteX51-5875" fmla="*/ 0 w 10000"/>
                <a:gd name="connsiteY51-5876" fmla="*/ 2511 h 9423"/>
                <a:gd name="connsiteX52-5877" fmla="*/ 0 w 10000"/>
                <a:gd name="connsiteY52-5878" fmla="*/ 2511 h 9423"/>
                <a:gd name="connsiteX53-5879" fmla="*/ 0 w 10000"/>
                <a:gd name="connsiteY53-5880" fmla="*/ 2318 h 9423"/>
                <a:gd name="connsiteX54-5881" fmla="*/ 0 w 10000"/>
                <a:gd name="connsiteY54-5882" fmla="*/ 2129 h 9423"/>
                <a:gd name="connsiteX55-5883" fmla="*/ 0 w 10000"/>
                <a:gd name="connsiteY55-5884" fmla="*/ 1740 h 9423"/>
                <a:gd name="connsiteX56-5885" fmla="*/ 233 w 10000"/>
                <a:gd name="connsiteY56-5886" fmla="*/ 1162 h 9423"/>
                <a:gd name="connsiteX57-5887" fmla="*/ 233 w 10000"/>
                <a:gd name="connsiteY57-5888" fmla="*/ 777 h 9423"/>
                <a:gd name="connsiteX58-5889" fmla="*/ 466 w 10000"/>
                <a:gd name="connsiteY58-5890" fmla="*/ 0 h 9423"/>
                <a:gd name="connsiteX0-5891" fmla="*/ 1633 w 10000"/>
                <a:gd name="connsiteY0-5892" fmla="*/ 0 h 9587"/>
                <a:gd name="connsiteX1-5893" fmla="*/ 1399 w 10000"/>
                <a:gd name="connsiteY1-5894" fmla="*/ 412 h 9587"/>
                <a:gd name="connsiteX2-5895" fmla="*/ 1166 w 10000"/>
                <a:gd name="connsiteY2-5896" fmla="*/ 820 h 9587"/>
                <a:gd name="connsiteX3-5897" fmla="*/ 1166 w 10000"/>
                <a:gd name="connsiteY3-5898" fmla="*/ 1230 h 9587"/>
                <a:gd name="connsiteX4-5899" fmla="*/ 933 w 10000"/>
                <a:gd name="connsiteY4-5900" fmla="*/ 1434 h 9587"/>
                <a:gd name="connsiteX5-5901" fmla="*/ 933 w 10000"/>
                <a:gd name="connsiteY5-5902" fmla="*/ 1637 h 9587"/>
                <a:gd name="connsiteX6-5903" fmla="*/ 933 w 10000"/>
                <a:gd name="connsiteY6-5904" fmla="*/ 1846 h 9587"/>
                <a:gd name="connsiteX7-5905" fmla="*/ 933 w 10000"/>
                <a:gd name="connsiteY7-5906" fmla="*/ 1846 h 9587"/>
                <a:gd name="connsiteX8-5907" fmla="*/ 933 w 10000"/>
                <a:gd name="connsiteY8-5908" fmla="*/ 2047 h 9587"/>
                <a:gd name="connsiteX9-5909" fmla="*/ 1166 w 10000"/>
                <a:gd name="connsiteY9-5910" fmla="*/ 2252 h 9587"/>
                <a:gd name="connsiteX10-5911" fmla="*/ 1633 w 10000"/>
                <a:gd name="connsiteY10-5912" fmla="*/ 2435 h 9587"/>
                <a:gd name="connsiteX11-5913" fmla="*/ 1866 w 10000"/>
                <a:gd name="connsiteY11-5914" fmla="*/ 2641 h 9587"/>
                <a:gd name="connsiteX12-5915" fmla="*/ 2566 w 10000"/>
                <a:gd name="connsiteY12-5916" fmla="*/ 2847 h 9587"/>
                <a:gd name="connsiteX13-5917" fmla="*/ 3265 w 10000"/>
                <a:gd name="connsiteY13-5918" fmla="*/ 3255 h 9587"/>
                <a:gd name="connsiteX14-5919" fmla="*/ 3965 w 10000"/>
                <a:gd name="connsiteY14-5920" fmla="*/ 3662 h 9587"/>
                <a:gd name="connsiteX15-5921" fmla="*/ 4898 w 10000"/>
                <a:gd name="connsiteY15-5922" fmla="*/ 4280 h 9587"/>
                <a:gd name="connsiteX16-5923" fmla="*/ 5831 w 10000"/>
                <a:gd name="connsiteY16-5924" fmla="*/ 4690 h 9587"/>
                <a:gd name="connsiteX17-5925" fmla="*/ 6764 w 10000"/>
                <a:gd name="connsiteY17-5926" fmla="*/ 5099 h 9587"/>
                <a:gd name="connsiteX18-5927" fmla="*/ 7464 w 10000"/>
                <a:gd name="connsiteY18-5928" fmla="*/ 5509 h 9587"/>
                <a:gd name="connsiteX19-5929" fmla="*/ 8163 w 10000"/>
                <a:gd name="connsiteY19-5930" fmla="*/ 5920 h 9587"/>
                <a:gd name="connsiteX20-5931" fmla="*/ 8630 w 10000"/>
                <a:gd name="connsiteY20-5932" fmla="*/ 6330 h 9587"/>
                <a:gd name="connsiteX21-5933" fmla="*/ 9096 w 10000"/>
                <a:gd name="connsiteY21-5934" fmla="*/ 6539 h 9587"/>
                <a:gd name="connsiteX22-5935" fmla="*/ 9329 w 10000"/>
                <a:gd name="connsiteY22-5936" fmla="*/ 6946 h 9587"/>
                <a:gd name="connsiteX23-5937" fmla="*/ 9534 w 10000"/>
                <a:gd name="connsiteY23-5938" fmla="*/ 7153 h 9587"/>
                <a:gd name="connsiteX24-5939" fmla="*/ 9767 w 10000"/>
                <a:gd name="connsiteY24-5940" fmla="*/ 7538 h 9587"/>
                <a:gd name="connsiteX25-5941" fmla="*/ 10000 w 10000"/>
                <a:gd name="connsiteY25-5942" fmla="*/ 7948 h 9587"/>
                <a:gd name="connsiteX26-5943" fmla="*/ 10000 w 10000"/>
                <a:gd name="connsiteY26-5944" fmla="*/ 8357 h 9587"/>
                <a:gd name="connsiteX27-5945" fmla="*/ 10000 w 10000"/>
                <a:gd name="connsiteY27-5946" fmla="*/ 8767 h 9587"/>
                <a:gd name="connsiteX28-5947" fmla="*/ 9767 w 10000"/>
                <a:gd name="connsiteY28-5948" fmla="*/ 9177 h 9587"/>
                <a:gd name="connsiteX29-5949" fmla="*/ 9767 w 10000"/>
                <a:gd name="connsiteY29-5950" fmla="*/ 9384 h 9587"/>
                <a:gd name="connsiteX30-5951" fmla="*/ 9767 w 10000"/>
                <a:gd name="connsiteY30-5952" fmla="*/ 9587 h 9587"/>
                <a:gd name="connsiteX31-5953" fmla="*/ 9767 w 10000"/>
                <a:gd name="connsiteY31-5954" fmla="*/ 9587 h 9587"/>
                <a:gd name="connsiteX32-5955" fmla="*/ 9534 w 10000"/>
                <a:gd name="connsiteY32-5956" fmla="*/ 9587 h 9587"/>
                <a:gd name="connsiteX33-5957" fmla="*/ 9534 w 10000"/>
                <a:gd name="connsiteY33-5958" fmla="*/ 9384 h 9587"/>
                <a:gd name="connsiteX34-5959" fmla="*/ 9329 w 10000"/>
                <a:gd name="connsiteY34-5960" fmla="*/ 9384 h 9587"/>
                <a:gd name="connsiteX35-5961" fmla="*/ 9096 w 10000"/>
                <a:gd name="connsiteY35-5962" fmla="*/ 9177 h 9587"/>
                <a:gd name="connsiteX36-5963" fmla="*/ 8630 w 10000"/>
                <a:gd name="connsiteY36-5964" fmla="*/ 8767 h 9587"/>
                <a:gd name="connsiteX37-5965" fmla="*/ 8397 w 10000"/>
                <a:gd name="connsiteY37-5966" fmla="*/ 8559 h 9587"/>
                <a:gd name="connsiteX38-5967" fmla="*/ 7930 w 10000"/>
                <a:gd name="connsiteY38-5968" fmla="*/ 8151 h 9587"/>
                <a:gd name="connsiteX39-5969" fmla="*/ 7464 w 10000"/>
                <a:gd name="connsiteY39-5970" fmla="*/ 7739 h 9587"/>
                <a:gd name="connsiteX40-5971" fmla="*/ 6297 w 10000"/>
                <a:gd name="connsiteY40-5972" fmla="*/ 6738 h 9587"/>
                <a:gd name="connsiteX41-5973" fmla="*/ 5131 w 10000"/>
                <a:gd name="connsiteY41-5974" fmla="*/ 5920 h 9587"/>
                <a:gd name="connsiteX42-5975" fmla="*/ 3965 w 10000"/>
                <a:gd name="connsiteY42-5976" fmla="*/ 5099 h 9587"/>
                <a:gd name="connsiteX43-5977" fmla="*/ 2799 w 10000"/>
                <a:gd name="connsiteY43-5978" fmla="*/ 4280 h 9587"/>
                <a:gd name="connsiteX44-5979" fmla="*/ 2099 w 10000"/>
                <a:gd name="connsiteY44-5980" fmla="*/ 3871 h 9587"/>
                <a:gd name="connsiteX45-5981" fmla="*/ 1633 w 10000"/>
                <a:gd name="connsiteY45-5982" fmla="*/ 3462 h 9587"/>
                <a:gd name="connsiteX46-5983" fmla="*/ 1166 w 10000"/>
                <a:gd name="connsiteY46-5984" fmla="*/ 3255 h 9587"/>
                <a:gd name="connsiteX47-5985" fmla="*/ 700 w 10000"/>
                <a:gd name="connsiteY47-5986" fmla="*/ 2847 h 9587"/>
                <a:gd name="connsiteX48-5987" fmla="*/ 466 w 10000"/>
                <a:gd name="connsiteY48-5988" fmla="*/ 2641 h 9587"/>
                <a:gd name="connsiteX49-5989" fmla="*/ 233 w 10000"/>
                <a:gd name="connsiteY49-5990" fmla="*/ 2435 h 9587"/>
                <a:gd name="connsiteX50-5991" fmla="*/ 0 w 10000"/>
                <a:gd name="connsiteY50-5992" fmla="*/ 2435 h 9587"/>
                <a:gd name="connsiteX51-5993" fmla="*/ 0 w 10000"/>
                <a:gd name="connsiteY51-5994" fmla="*/ 2252 h 9587"/>
                <a:gd name="connsiteX52-5995" fmla="*/ 0 w 10000"/>
                <a:gd name="connsiteY52-5996" fmla="*/ 2252 h 9587"/>
                <a:gd name="connsiteX53-5997" fmla="*/ 0 w 10000"/>
                <a:gd name="connsiteY53-5998" fmla="*/ 2047 h 9587"/>
                <a:gd name="connsiteX54-5999" fmla="*/ 0 w 10000"/>
                <a:gd name="connsiteY54-6000" fmla="*/ 1846 h 9587"/>
                <a:gd name="connsiteX55-6001" fmla="*/ 0 w 10000"/>
                <a:gd name="connsiteY55-6002" fmla="*/ 1434 h 9587"/>
                <a:gd name="connsiteX56-6003" fmla="*/ 233 w 10000"/>
                <a:gd name="connsiteY56-6004" fmla="*/ 820 h 9587"/>
                <a:gd name="connsiteX57-6005" fmla="*/ 233 w 10000"/>
                <a:gd name="connsiteY57-6006" fmla="*/ 412 h 9587"/>
                <a:gd name="connsiteX0-6007" fmla="*/ 1633 w 10000"/>
                <a:gd name="connsiteY0-6008" fmla="*/ 0 h 10000"/>
                <a:gd name="connsiteX1-6009" fmla="*/ 1399 w 10000"/>
                <a:gd name="connsiteY1-6010" fmla="*/ 430 h 10000"/>
                <a:gd name="connsiteX2-6011" fmla="*/ 1166 w 10000"/>
                <a:gd name="connsiteY2-6012" fmla="*/ 855 h 10000"/>
                <a:gd name="connsiteX3-6013" fmla="*/ 1166 w 10000"/>
                <a:gd name="connsiteY3-6014" fmla="*/ 1283 h 10000"/>
                <a:gd name="connsiteX4-6015" fmla="*/ 933 w 10000"/>
                <a:gd name="connsiteY4-6016" fmla="*/ 1496 h 10000"/>
                <a:gd name="connsiteX5-6017" fmla="*/ 933 w 10000"/>
                <a:gd name="connsiteY5-6018" fmla="*/ 1708 h 10000"/>
                <a:gd name="connsiteX6-6019" fmla="*/ 933 w 10000"/>
                <a:gd name="connsiteY6-6020" fmla="*/ 1926 h 10000"/>
                <a:gd name="connsiteX7-6021" fmla="*/ 933 w 10000"/>
                <a:gd name="connsiteY7-6022" fmla="*/ 1926 h 10000"/>
                <a:gd name="connsiteX8-6023" fmla="*/ 933 w 10000"/>
                <a:gd name="connsiteY8-6024" fmla="*/ 2135 h 10000"/>
                <a:gd name="connsiteX9-6025" fmla="*/ 1166 w 10000"/>
                <a:gd name="connsiteY9-6026" fmla="*/ 2349 h 10000"/>
                <a:gd name="connsiteX10-6027" fmla="*/ 1633 w 10000"/>
                <a:gd name="connsiteY10-6028" fmla="*/ 2540 h 10000"/>
                <a:gd name="connsiteX11-6029" fmla="*/ 1866 w 10000"/>
                <a:gd name="connsiteY11-6030" fmla="*/ 2755 h 10000"/>
                <a:gd name="connsiteX12-6031" fmla="*/ 2566 w 10000"/>
                <a:gd name="connsiteY12-6032" fmla="*/ 2970 h 10000"/>
                <a:gd name="connsiteX13-6033" fmla="*/ 3265 w 10000"/>
                <a:gd name="connsiteY13-6034" fmla="*/ 3395 h 10000"/>
                <a:gd name="connsiteX14-6035" fmla="*/ 3965 w 10000"/>
                <a:gd name="connsiteY14-6036" fmla="*/ 3820 h 10000"/>
                <a:gd name="connsiteX15-6037" fmla="*/ 4898 w 10000"/>
                <a:gd name="connsiteY15-6038" fmla="*/ 4464 h 10000"/>
                <a:gd name="connsiteX16-6039" fmla="*/ 5831 w 10000"/>
                <a:gd name="connsiteY16-6040" fmla="*/ 4892 h 10000"/>
                <a:gd name="connsiteX17-6041" fmla="*/ 6764 w 10000"/>
                <a:gd name="connsiteY17-6042" fmla="*/ 5319 h 10000"/>
                <a:gd name="connsiteX18-6043" fmla="*/ 7464 w 10000"/>
                <a:gd name="connsiteY18-6044" fmla="*/ 5746 h 10000"/>
                <a:gd name="connsiteX19-6045" fmla="*/ 8163 w 10000"/>
                <a:gd name="connsiteY19-6046" fmla="*/ 6175 h 10000"/>
                <a:gd name="connsiteX20-6047" fmla="*/ 8630 w 10000"/>
                <a:gd name="connsiteY20-6048" fmla="*/ 6603 h 10000"/>
                <a:gd name="connsiteX21-6049" fmla="*/ 9096 w 10000"/>
                <a:gd name="connsiteY21-6050" fmla="*/ 6821 h 10000"/>
                <a:gd name="connsiteX22-6051" fmla="*/ 9329 w 10000"/>
                <a:gd name="connsiteY22-6052" fmla="*/ 7245 h 10000"/>
                <a:gd name="connsiteX23-6053" fmla="*/ 9534 w 10000"/>
                <a:gd name="connsiteY23-6054" fmla="*/ 7461 h 10000"/>
                <a:gd name="connsiteX24-6055" fmla="*/ 9767 w 10000"/>
                <a:gd name="connsiteY24-6056" fmla="*/ 7863 h 10000"/>
                <a:gd name="connsiteX25-6057" fmla="*/ 10000 w 10000"/>
                <a:gd name="connsiteY25-6058" fmla="*/ 8290 h 10000"/>
                <a:gd name="connsiteX26-6059" fmla="*/ 10000 w 10000"/>
                <a:gd name="connsiteY26-6060" fmla="*/ 8717 h 10000"/>
                <a:gd name="connsiteX27-6061" fmla="*/ 10000 w 10000"/>
                <a:gd name="connsiteY27-6062" fmla="*/ 9145 h 10000"/>
                <a:gd name="connsiteX28-6063" fmla="*/ 9767 w 10000"/>
                <a:gd name="connsiteY28-6064" fmla="*/ 9572 h 10000"/>
                <a:gd name="connsiteX29-6065" fmla="*/ 9767 w 10000"/>
                <a:gd name="connsiteY29-6066" fmla="*/ 9788 h 10000"/>
                <a:gd name="connsiteX30-6067" fmla="*/ 9767 w 10000"/>
                <a:gd name="connsiteY30-6068" fmla="*/ 10000 h 10000"/>
                <a:gd name="connsiteX31-6069" fmla="*/ 9767 w 10000"/>
                <a:gd name="connsiteY31-6070" fmla="*/ 10000 h 10000"/>
                <a:gd name="connsiteX32-6071" fmla="*/ 9534 w 10000"/>
                <a:gd name="connsiteY32-6072" fmla="*/ 10000 h 10000"/>
                <a:gd name="connsiteX33-6073" fmla="*/ 9534 w 10000"/>
                <a:gd name="connsiteY33-6074" fmla="*/ 9788 h 10000"/>
                <a:gd name="connsiteX34-6075" fmla="*/ 9329 w 10000"/>
                <a:gd name="connsiteY34-6076" fmla="*/ 9788 h 10000"/>
                <a:gd name="connsiteX35-6077" fmla="*/ 9096 w 10000"/>
                <a:gd name="connsiteY35-6078" fmla="*/ 9572 h 10000"/>
                <a:gd name="connsiteX36-6079" fmla="*/ 8630 w 10000"/>
                <a:gd name="connsiteY36-6080" fmla="*/ 9145 h 10000"/>
                <a:gd name="connsiteX37-6081" fmla="*/ 8397 w 10000"/>
                <a:gd name="connsiteY37-6082" fmla="*/ 8928 h 10000"/>
                <a:gd name="connsiteX38-6083" fmla="*/ 7930 w 10000"/>
                <a:gd name="connsiteY38-6084" fmla="*/ 8502 h 10000"/>
                <a:gd name="connsiteX39-6085" fmla="*/ 7464 w 10000"/>
                <a:gd name="connsiteY39-6086" fmla="*/ 8072 h 10000"/>
                <a:gd name="connsiteX40-6087" fmla="*/ 6297 w 10000"/>
                <a:gd name="connsiteY40-6088" fmla="*/ 7028 h 10000"/>
                <a:gd name="connsiteX41-6089" fmla="*/ 5131 w 10000"/>
                <a:gd name="connsiteY41-6090" fmla="*/ 6175 h 10000"/>
                <a:gd name="connsiteX42-6091" fmla="*/ 3965 w 10000"/>
                <a:gd name="connsiteY42-6092" fmla="*/ 5319 h 10000"/>
                <a:gd name="connsiteX43-6093" fmla="*/ 2799 w 10000"/>
                <a:gd name="connsiteY43-6094" fmla="*/ 4464 h 10000"/>
                <a:gd name="connsiteX44-6095" fmla="*/ 2099 w 10000"/>
                <a:gd name="connsiteY44-6096" fmla="*/ 4038 h 10000"/>
                <a:gd name="connsiteX45-6097" fmla="*/ 1633 w 10000"/>
                <a:gd name="connsiteY45-6098" fmla="*/ 3611 h 10000"/>
                <a:gd name="connsiteX46-6099" fmla="*/ 1166 w 10000"/>
                <a:gd name="connsiteY46-6100" fmla="*/ 3395 h 10000"/>
                <a:gd name="connsiteX47-6101" fmla="*/ 700 w 10000"/>
                <a:gd name="connsiteY47-6102" fmla="*/ 2970 h 10000"/>
                <a:gd name="connsiteX48-6103" fmla="*/ 466 w 10000"/>
                <a:gd name="connsiteY48-6104" fmla="*/ 2755 h 10000"/>
                <a:gd name="connsiteX49-6105" fmla="*/ 233 w 10000"/>
                <a:gd name="connsiteY49-6106" fmla="*/ 2540 h 10000"/>
                <a:gd name="connsiteX50-6107" fmla="*/ 0 w 10000"/>
                <a:gd name="connsiteY50-6108" fmla="*/ 2540 h 10000"/>
                <a:gd name="connsiteX51-6109" fmla="*/ 0 w 10000"/>
                <a:gd name="connsiteY51-6110" fmla="*/ 2349 h 10000"/>
                <a:gd name="connsiteX52-6111" fmla="*/ 0 w 10000"/>
                <a:gd name="connsiteY52-6112" fmla="*/ 2349 h 10000"/>
                <a:gd name="connsiteX53-6113" fmla="*/ 0 w 10000"/>
                <a:gd name="connsiteY53-6114" fmla="*/ 2135 h 10000"/>
                <a:gd name="connsiteX54-6115" fmla="*/ 0 w 10000"/>
                <a:gd name="connsiteY54-6116" fmla="*/ 1926 h 10000"/>
                <a:gd name="connsiteX55-6117" fmla="*/ 0 w 10000"/>
                <a:gd name="connsiteY55-6118" fmla="*/ 1496 h 10000"/>
                <a:gd name="connsiteX56-6119" fmla="*/ 233 w 10000"/>
                <a:gd name="connsiteY56-6120" fmla="*/ 855 h 10000"/>
                <a:gd name="connsiteX0-6121" fmla="*/ 1633 w 10000"/>
                <a:gd name="connsiteY0-6122" fmla="*/ 0 h 10000"/>
                <a:gd name="connsiteX1-6123" fmla="*/ 1166 w 10000"/>
                <a:gd name="connsiteY1-6124" fmla="*/ 855 h 10000"/>
                <a:gd name="connsiteX2-6125" fmla="*/ 1166 w 10000"/>
                <a:gd name="connsiteY2-6126" fmla="*/ 1283 h 10000"/>
                <a:gd name="connsiteX3-6127" fmla="*/ 933 w 10000"/>
                <a:gd name="connsiteY3-6128" fmla="*/ 1496 h 10000"/>
                <a:gd name="connsiteX4-6129" fmla="*/ 933 w 10000"/>
                <a:gd name="connsiteY4-6130" fmla="*/ 1708 h 10000"/>
                <a:gd name="connsiteX5-6131" fmla="*/ 933 w 10000"/>
                <a:gd name="connsiteY5-6132" fmla="*/ 1926 h 10000"/>
                <a:gd name="connsiteX6-6133" fmla="*/ 933 w 10000"/>
                <a:gd name="connsiteY6-6134" fmla="*/ 1926 h 10000"/>
                <a:gd name="connsiteX7-6135" fmla="*/ 933 w 10000"/>
                <a:gd name="connsiteY7-6136" fmla="*/ 2135 h 10000"/>
                <a:gd name="connsiteX8-6137" fmla="*/ 1166 w 10000"/>
                <a:gd name="connsiteY8-6138" fmla="*/ 2349 h 10000"/>
                <a:gd name="connsiteX9-6139" fmla="*/ 1633 w 10000"/>
                <a:gd name="connsiteY9-6140" fmla="*/ 2540 h 10000"/>
                <a:gd name="connsiteX10-6141" fmla="*/ 1866 w 10000"/>
                <a:gd name="connsiteY10-6142" fmla="*/ 2755 h 10000"/>
                <a:gd name="connsiteX11-6143" fmla="*/ 2566 w 10000"/>
                <a:gd name="connsiteY11-6144" fmla="*/ 2970 h 10000"/>
                <a:gd name="connsiteX12-6145" fmla="*/ 3265 w 10000"/>
                <a:gd name="connsiteY12-6146" fmla="*/ 3395 h 10000"/>
                <a:gd name="connsiteX13-6147" fmla="*/ 3965 w 10000"/>
                <a:gd name="connsiteY13-6148" fmla="*/ 3820 h 10000"/>
                <a:gd name="connsiteX14-6149" fmla="*/ 4898 w 10000"/>
                <a:gd name="connsiteY14-6150" fmla="*/ 4464 h 10000"/>
                <a:gd name="connsiteX15-6151" fmla="*/ 5831 w 10000"/>
                <a:gd name="connsiteY15-6152" fmla="*/ 4892 h 10000"/>
                <a:gd name="connsiteX16-6153" fmla="*/ 6764 w 10000"/>
                <a:gd name="connsiteY16-6154" fmla="*/ 5319 h 10000"/>
                <a:gd name="connsiteX17-6155" fmla="*/ 7464 w 10000"/>
                <a:gd name="connsiteY17-6156" fmla="*/ 5746 h 10000"/>
                <a:gd name="connsiteX18-6157" fmla="*/ 8163 w 10000"/>
                <a:gd name="connsiteY18-6158" fmla="*/ 6175 h 10000"/>
                <a:gd name="connsiteX19-6159" fmla="*/ 8630 w 10000"/>
                <a:gd name="connsiteY19-6160" fmla="*/ 6603 h 10000"/>
                <a:gd name="connsiteX20-6161" fmla="*/ 9096 w 10000"/>
                <a:gd name="connsiteY20-6162" fmla="*/ 6821 h 10000"/>
                <a:gd name="connsiteX21-6163" fmla="*/ 9329 w 10000"/>
                <a:gd name="connsiteY21-6164" fmla="*/ 7245 h 10000"/>
                <a:gd name="connsiteX22-6165" fmla="*/ 9534 w 10000"/>
                <a:gd name="connsiteY22-6166" fmla="*/ 7461 h 10000"/>
                <a:gd name="connsiteX23-6167" fmla="*/ 9767 w 10000"/>
                <a:gd name="connsiteY23-6168" fmla="*/ 7863 h 10000"/>
                <a:gd name="connsiteX24-6169" fmla="*/ 10000 w 10000"/>
                <a:gd name="connsiteY24-6170" fmla="*/ 8290 h 10000"/>
                <a:gd name="connsiteX25-6171" fmla="*/ 10000 w 10000"/>
                <a:gd name="connsiteY25-6172" fmla="*/ 8717 h 10000"/>
                <a:gd name="connsiteX26-6173" fmla="*/ 10000 w 10000"/>
                <a:gd name="connsiteY26-6174" fmla="*/ 9145 h 10000"/>
                <a:gd name="connsiteX27-6175" fmla="*/ 9767 w 10000"/>
                <a:gd name="connsiteY27-6176" fmla="*/ 9572 h 10000"/>
                <a:gd name="connsiteX28-6177" fmla="*/ 9767 w 10000"/>
                <a:gd name="connsiteY28-6178" fmla="*/ 9788 h 10000"/>
                <a:gd name="connsiteX29-6179" fmla="*/ 9767 w 10000"/>
                <a:gd name="connsiteY29-6180" fmla="*/ 10000 h 10000"/>
                <a:gd name="connsiteX30-6181" fmla="*/ 9767 w 10000"/>
                <a:gd name="connsiteY30-6182" fmla="*/ 10000 h 10000"/>
                <a:gd name="connsiteX31-6183" fmla="*/ 9534 w 10000"/>
                <a:gd name="connsiteY31-6184" fmla="*/ 10000 h 10000"/>
                <a:gd name="connsiteX32-6185" fmla="*/ 9534 w 10000"/>
                <a:gd name="connsiteY32-6186" fmla="*/ 9788 h 10000"/>
                <a:gd name="connsiteX33-6187" fmla="*/ 9329 w 10000"/>
                <a:gd name="connsiteY33-6188" fmla="*/ 9788 h 10000"/>
                <a:gd name="connsiteX34-6189" fmla="*/ 9096 w 10000"/>
                <a:gd name="connsiteY34-6190" fmla="*/ 9572 h 10000"/>
                <a:gd name="connsiteX35-6191" fmla="*/ 8630 w 10000"/>
                <a:gd name="connsiteY35-6192" fmla="*/ 9145 h 10000"/>
                <a:gd name="connsiteX36-6193" fmla="*/ 8397 w 10000"/>
                <a:gd name="connsiteY36-6194" fmla="*/ 8928 h 10000"/>
                <a:gd name="connsiteX37-6195" fmla="*/ 7930 w 10000"/>
                <a:gd name="connsiteY37-6196" fmla="*/ 8502 h 10000"/>
                <a:gd name="connsiteX38-6197" fmla="*/ 7464 w 10000"/>
                <a:gd name="connsiteY38-6198" fmla="*/ 8072 h 10000"/>
                <a:gd name="connsiteX39-6199" fmla="*/ 6297 w 10000"/>
                <a:gd name="connsiteY39-6200" fmla="*/ 7028 h 10000"/>
                <a:gd name="connsiteX40-6201" fmla="*/ 5131 w 10000"/>
                <a:gd name="connsiteY40-6202" fmla="*/ 6175 h 10000"/>
                <a:gd name="connsiteX41-6203" fmla="*/ 3965 w 10000"/>
                <a:gd name="connsiteY41-6204" fmla="*/ 5319 h 10000"/>
                <a:gd name="connsiteX42-6205" fmla="*/ 2799 w 10000"/>
                <a:gd name="connsiteY42-6206" fmla="*/ 4464 h 10000"/>
                <a:gd name="connsiteX43-6207" fmla="*/ 2099 w 10000"/>
                <a:gd name="connsiteY43-6208" fmla="*/ 4038 h 10000"/>
                <a:gd name="connsiteX44-6209" fmla="*/ 1633 w 10000"/>
                <a:gd name="connsiteY44-6210" fmla="*/ 3611 h 10000"/>
                <a:gd name="connsiteX45-6211" fmla="*/ 1166 w 10000"/>
                <a:gd name="connsiteY45-6212" fmla="*/ 3395 h 10000"/>
                <a:gd name="connsiteX46-6213" fmla="*/ 700 w 10000"/>
                <a:gd name="connsiteY46-6214" fmla="*/ 2970 h 10000"/>
                <a:gd name="connsiteX47-6215" fmla="*/ 466 w 10000"/>
                <a:gd name="connsiteY47-6216" fmla="*/ 2755 h 10000"/>
                <a:gd name="connsiteX48-6217" fmla="*/ 233 w 10000"/>
                <a:gd name="connsiteY48-6218" fmla="*/ 2540 h 10000"/>
                <a:gd name="connsiteX49-6219" fmla="*/ 0 w 10000"/>
                <a:gd name="connsiteY49-6220" fmla="*/ 2540 h 10000"/>
                <a:gd name="connsiteX50-6221" fmla="*/ 0 w 10000"/>
                <a:gd name="connsiteY50-6222" fmla="*/ 2349 h 10000"/>
                <a:gd name="connsiteX51-6223" fmla="*/ 0 w 10000"/>
                <a:gd name="connsiteY51-6224" fmla="*/ 2349 h 10000"/>
                <a:gd name="connsiteX52-6225" fmla="*/ 0 w 10000"/>
                <a:gd name="connsiteY52-6226" fmla="*/ 2135 h 10000"/>
                <a:gd name="connsiteX53-6227" fmla="*/ 0 w 10000"/>
                <a:gd name="connsiteY53-6228" fmla="*/ 1926 h 10000"/>
                <a:gd name="connsiteX54-6229" fmla="*/ 0 w 10000"/>
                <a:gd name="connsiteY54-6230" fmla="*/ 1496 h 10000"/>
                <a:gd name="connsiteX55-6231" fmla="*/ 233 w 10000"/>
                <a:gd name="connsiteY55-6232" fmla="*/ 855 h 10000"/>
                <a:gd name="connsiteX0-6233" fmla="*/ 1166 w 10000"/>
                <a:gd name="connsiteY0-6234" fmla="*/ 0 h 9145"/>
                <a:gd name="connsiteX1-6235" fmla="*/ 1166 w 10000"/>
                <a:gd name="connsiteY1-6236" fmla="*/ 428 h 9145"/>
                <a:gd name="connsiteX2-6237" fmla="*/ 933 w 10000"/>
                <a:gd name="connsiteY2-6238" fmla="*/ 641 h 9145"/>
                <a:gd name="connsiteX3-6239" fmla="*/ 933 w 10000"/>
                <a:gd name="connsiteY3-6240" fmla="*/ 853 h 9145"/>
                <a:gd name="connsiteX4-6241" fmla="*/ 933 w 10000"/>
                <a:gd name="connsiteY4-6242" fmla="*/ 1071 h 9145"/>
                <a:gd name="connsiteX5-6243" fmla="*/ 933 w 10000"/>
                <a:gd name="connsiteY5-6244" fmla="*/ 1071 h 9145"/>
                <a:gd name="connsiteX6-6245" fmla="*/ 933 w 10000"/>
                <a:gd name="connsiteY6-6246" fmla="*/ 1280 h 9145"/>
                <a:gd name="connsiteX7-6247" fmla="*/ 1166 w 10000"/>
                <a:gd name="connsiteY7-6248" fmla="*/ 1494 h 9145"/>
                <a:gd name="connsiteX8-6249" fmla="*/ 1633 w 10000"/>
                <a:gd name="connsiteY8-6250" fmla="*/ 1685 h 9145"/>
                <a:gd name="connsiteX9-6251" fmla="*/ 1866 w 10000"/>
                <a:gd name="connsiteY9-6252" fmla="*/ 1900 h 9145"/>
                <a:gd name="connsiteX10-6253" fmla="*/ 2566 w 10000"/>
                <a:gd name="connsiteY10-6254" fmla="*/ 2115 h 9145"/>
                <a:gd name="connsiteX11-6255" fmla="*/ 3265 w 10000"/>
                <a:gd name="connsiteY11-6256" fmla="*/ 2540 h 9145"/>
                <a:gd name="connsiteX12-6257" fmla="*/ 3965 w 10000"/>
                <a:gd name="connsiteY12-6258" fmla="*/ 2965 h 9145"/>
                <a:gd name="connsiteX13-6259" fmla="*/ 4898 w 10000"/>
                <a:gd name="connsiteY13-6260" fmla="*/ 3609 h 9145"/>
                <a:gd name="connsiteX14-6261" fmla="*/ 5831 w 10000"/>
                <a:gd name="connsiteY14-6262" fmla="*/ 4037 h 9145"/>
                <a:gd name="connsiteX15-6263" fmla="*/ 6764 w 10000"/>
                <a:gd name="connsiteY15-6264" fmla="*/ 4464 h 9145"/>
                <a:gd name="connsiteX16-6265" fmla="*/ 7464 w 10000"/>
                <a:gd name="connsiteY16-6266" fmla="*/ 4891 h 9145"/>
                <a:gd name="connsiteX17-6267" fmla="*/ 8163 w 10000"/>
                <a:gd name="connsiteY17-6268" fmla="*/ 5320 h 9145"/>
                <a:gd name="connsiteX18-6269" fmla="*/ 8630 w 10000"/>
                <a:gd name="connsiteY18-6270" fmla="*/ 5748 h 9145"/>
                <a:gd name="connsiteX19-6271" fmla="*/ 9096 w 10000"/>
                <a:gd name="connsiteY19-6272" fmla="*/ 5966 h 9145"/>
                <a:gd name="connsiteX20-6273" fmla="*/ 9329 w 10000"/>
                <a:gd name="connsiteY20-6274" fmla="*/ 6390 h 9145"/>
                <a:gd name="connsiteX21-6275" fmla="*/ 9534 w 10000"/>
                <a:gd name="connsiteY21-6276" fmla="*/ 6606 h 9145"/>
                <a:gd name="connsiteX22-6277" fmla="*/ 9767 w 10000"/>
                <a:gd name="connsiteY22-6278" fmla="*/ 7008 h 9145"/>
                <a:gd name="connsiteX23-6279" fmla="*/ 10000 w 10000"/>
                <a:gd name="connsiteY23-6280" fmla="*/ 7435 h 9145"/>
                <a:gd name="connsiteX24-6281" fmla="*/ 10000 w 10000"/>
                <a:gd name="connsiteY24-6282" fmla="*/ 7862 h 9145"/>
                <a:gd name="connsiteX25-6283" fmla="*/ 10000 w 10000"/>
                <a:gd name="connsiteY25-6284" fmla="*/ 8290 h 9145"/>
                <a:gd name="connsiteX26-6285" fmla="*/ 9767 w 10000"/>
                <a:gd name="connsiteY26-6286" fmla="*/ 8717 h 9145"/>
                <a:gd name="connsiteX27-6287" fmla="*/ 9767 w 10000"/>
                <a:gd name="connsiteY27-6288" fmla="*/ 8933 h 9145"/>
                <a:gd name="connsiteX28-6289" fmla="*/ 9767 w 10000"/>
                <a:gd name="connsiteY28-6290" fmla="*/ 9145 h 9145"/>
                <a:gd name="connsiteX29-6291" fmla="*/ 9767 w 10000"/>
                <a:gd name="connsiteY29-6292" fmla="*/ 9145 h 9145"/>
                <a:gd name="connsiteX30-6293" fmla="*/ 9534 w 10000"/>
                <a:gd name="connsiteY30-6294" fmla="*/ 9145 h 9145"/>
                <a:gd name="connsiteX31-6295" fmla="*/ 9534 w 10000"/>
                <a:gd name="connsiteY31-6296" fmla="*/ 8933 h 9145"/>
                <a:gd name="connsiteX32-6297" fmla="*/ 9329 w 10000"/>
                <a:gd name="connsiteY32-6298" fmla="*/ 8933 h 9145"/>
                <a:gd name="connsiteX33-6299" fmla="*/ 9096 w 10000"/>
                <a:gd name="connsiteY33-6300" fmla="*/ 8717 h 9145"/>
                <a:gd name="connsiteX34-6301" fmla="*/ 8630 w 10000"/>
                <a:gd name="connsiteY34-6302" fmla="*/ 8290 h 9145"/>
                <a:gd name="connsiteX35-6303" fmla="*/ 8397 w 10000"/>
                <a:gd name="connsiteY35-6304" fmla="*/ 8073 h 9145"/>
                <a:gd name="connsiteX36-6305" fmla="*/ 7930 w 10000"/>
                <a:gd name="connsiteY36-6306" fmla="*/ 7647 h 9145"/>
                <a:gd name="connsiteX37-6307" fmla="*/ 7464 w 10000"/>
                <a:gd name="connsiteY37-6308" fmla="*/ 7217 h 9145"/>
                <a:gd name="connsiteX38-6309" fmla="*/ 6297 w 10000"/>
                <a:gd name="connsiteY38-6310" fmla="*/ 6173 h 9145"/>
                <a:gd name="connsiteX39-6311" fmla="*/ 5131 w 10000"/>
                <a:gd name="connsiteY39-6312" fmla="*/ 5320 h 9145"/>
                <a:gd name="connsiteX40-6313" fmla="*/ 3965 w 10000"/>
                <a:gd name="connsiteY40-6314" fmla="*/ 4464 h 9145"/>
                <a:gd name="connsiteX41-6315" fmla="*/ 2799 w 10000"/>
                <a:gd name="connsiteY41-6316" fmla="*/ 3609 h 9145"/>
                <a:gd name="connsiteX42-6317" fmla="*/ 2099 w 10000"/>
                <a:gd name="connsiteY42-6318" fmla="*/ 3183 h 9145"/>
                <a:gd name="connsiteX43-6319" fmla="*/ 1633 w 10000"/>
                <a:gd name="connsiteY43-6320" fmla="*/ 2756 h 9145"/>
                <a:gd name="connsiteX44-6321" fmla="*/ 1166 w 10000"/>
                <a:gd name="connsiteY44-6322" fmla="*/ 2540 h 9145"/>
                <a:gd name="connsiteX45-6323" fmla="*/ 700 w 10000"/>
                <a:gd name="connsiteY45-6324" fmla="*/ 2115 h 9145"/>
                <a:gd name="connsiteX46-6325" fmla="*/ 466 w 10000"/>
                <a:gd name="connsiteY46-6326" fmla="*/ 1900 h 9145"/>
                <a:gd name="connsiteX47-6327" fmla="*/ 233 w 10000"/>
                <a:gd name="connsiteY47-6328" fmla="*/ 1685 h 9145"/>
                <a:gd name="connsiteX48-6329" fmla="*/ 0 w 10000"/>
                <a:gd name="connsiteY48-6330" fmla="*/ 1685 h 9145"/>
                <a:gd name="connsiteX49-6331" fmla="*/ 0 w 10000"/>
                <a:gd name="connsiteY49-6332" fmla="*/ 1494 h 9145"/>
                <a:gd name="connsiteX50-6333" fmla="*/ 0 w 10000"/>
                <a:gd name="connsiteY50-6334" fmla="*/ 1494 h 9145"/>
                <a:gd name="connsiteX51-6335" fmla="*/ 0 w 10000"/>
                <a:gd name="connsiteY51-6336" fmla="*/ 1280 h 9145"/>
                <a:gd name="connsiteX52-6337" fmla="*/ 0 w 10000"/>
                <a:gd name="connsiteY52-6338" fmla="*/ 1071 h 9145"/>
                <a:gd name="connsiteX53-6339" fmla="*/ 0 w 10000"/>
                <a:gd name="connsiteY53-6340" fmla="*/ 641 h 9145"/>
                <a:gd name="connsiteX54-6341" fmla="*/ 233 w 10000"/>
                <a:gd name="connsiteY54-6342" fmla="*/ 0 h 9145"/>
                <a:gd name="connsiteX0-6343" fmla="*/ 1166 w 10000"/>
                <a:gd name="connsiteY0-6344" fmla="*/ 468 h 10000"/>
                <a:gd name="connsiteX1-6345" fmla="*/ 933 w 10000"/>
                <a:gd name="connsiteY1-6346" fmla="*/ 701 h 10000"/>
                <a:gd name="connsiteX2-6347" fmla="*/ 933 w 10000"/>
                <a:gd name="connsiteY2-6348" fmla="*/ 933 h 10000"/>
                <a:gd name="connsiteX3-6349" fmla="*/ 933 w 10000"/>
                <a:gd name="connsiteY3-6350" fmla="*/ 1171 h 10000"/>
                <a:gd name="connsiteX4-6351" fmla="*/ 933 w 10000"/>
                <a:gd name="connsiteY4-6352" fmla="*/ 1171 h 10000"/>
                <a:gd name="connsiteX5-6353" fmla="*/ 933 w 10000"/>
                <a:gd name="connsiteY5-6354" fmla="*/ 1400 h 10000"/>
                <a:gd name="connsiteX6-6355" fmla="*/ 1166 w 10000"/>
                <a:gd name="connsiteY6-6356" fmla="*/ 1634 h 10000"/>
                <a:gd name="connsiteX7-6357" fmla="*/ 1633 w 10000"/>
                <a:gd name="connsiteY7-6358" fmla="*/ 1843 h 10000"/>
                <a:gd name="connsiteX8-6359" fmla="*/ 1866 w 10000"/>
                <a:gd name="connsiteY8-6360" fmla="*/ 2078 h 10000"/>
                <a:gd name="connsiteX9-6361" fmla="*/ 2566 w 10000"/>
                <a:gd name="connsiteY9-6362" fmla="*/ 2313 h 10000"/>
                <a:gd name="connsiteX10-6363" fmla="*/ 3265 w 10000"/>
                <a:gd name="connsiteY10-6364" fmla="*/ 2777 h 10000"/>
                <a:gd name="connsiteX11-6365" fmla="*/ 3965 w 10000"/>
                <a:gd name="connsiteY11-6366" fmla="*/ 3242 h 10000"/>
                <a:gd name="connsiteX12-6367" fmla="*/ 4898 w 10000"/>
                <a:gd name="connsiteY12-6368" fmla="*/ 3946 h 10000"/>
                <a:gd name="connsiteX13-6369" fmla="*/ 5831 w 10000"/>
                <a:gd name="connsiteY13-6370" fmla="*/ 4414 h 10000"/>
                <a:gd name="connsiteX14-6371" fmla="*/ 6764 w 10000"/>
                <a:gd name="connsiteY14-6372" fmla="*/ 4881 h 10000"/>
                <a:gd name="connsiteX15-6373" fmla="*/ 7464 w 10000"/>
                <a:gd name="connsiteY15-6374" fmla="*/ 5348 h 10000"/>
                <a:gd name="connsiteX16-6375" fmla="*/ 8163 w 10000"/>
                <a:gd name="connsiteY16-6376" fmla="*/ 5817 h 10000"/>
                <a:gd name="connsiteX17-6377" fmla="*/ 8630 w 10000"/>
                <a:gd name="connsiteY17-6378" fmla="*/ 6285 h 10000"/>
                <a:gd name="connsiteX18-6379" fmla="*/ 9096 w 10000"/>
                <a:gd name="connsiteY18-6380" fmla="*/ 6524 h 10000"/>
                <a:gd name="connsiteX19-6381" fmla="*/ 9329 w 10000"/>
                <a:gd name="connsiteY19-6382" fmla="*/ 6987 h 10000"/>
                <a:gd name="connsiteX20-6383" fmla="*/ 9534 w 10000"/>
                <a:gd name="connsiteY20-6384" fmla="*/ 7224 h 10000"/>
                <a:gd name="connsiteX21-6385" fmla="*/ 9767 w 10000"/>
                <a:gd name="connsiteY21-6386" fmla="*/ 7663 h 10000"/>
                <a:gd name="connsiteX22-6387" fmla="*/ 10000 w 10000"/>
                <a:gd name="connsiteY22-6388" fmla="*/ 8130 h 10000"/>
                <a:gd name="connsiteX23-6389" fmla="*/ 10000 w 10000"/>
                <a:gd name="connsiteY23-6390" fmla="*/ 8597 h 10000"/>
                <a:gd name="connsiteX24-6391" fmla="*/ 10000 w 10000"/>
                <a:gd name="connsiteY24-6392" fmla="*/ 9065 h 10000"/>
                <a:gd name="connsiteX25-6393" fmla="*/ 9767 w 10000"/>
                <a:gd name="connsiteY25-6394" fmla="*/ 9532 h 10000"/>
                <a:gd name="connsiteX26-6395" fmla="*/ 9767 w 10000"/>
                <a:gd name="connsiteY26-6396" fmla="*/ 9768 h 10000"/>
                <a:gd name="connsiteX27-6397" fmla="*/ 9767 w 10000"/>
                <a:gd name="connsiteY27-6398" fmla="*/ 10000 h 10000"/>
                <a:gd name="connsiteX28-6399" fmla="*/ 9767 w 10000"/>
                <a:gd name="connsiteY28-6400" fmla="*/ 10000 h 10000"/>
                <a:gd name="connsiteX29-6401" fmla="*/ 9534 w 10000"/>
                <a:gd name="connsiteY29-6402" fmla="*/ 10000 h 10000"/>
                <a:gd name="connsiteX30-6403" fmla="*/ 9534 w 10000"/>
                <a:gd name="connsiteY30-6404" fmla="*/ 9768 h 10000"/>
                <a:gd name="connsiteX31-6405" fmla="*/ 9329 w 10000"/>
                <a:gd name="connsiteY31-6406" fmla="*/ 9768 h 10000"/>
                <a:gd name="connsiteX32-6407" fmla="*/ 9096 w 10000"/>
                <a:gd name="connsiteY32-6408" fmla="*/ 9532 h 10000"/>
                <a:gd name="connsiteX33-6409" fmla="*/ 8630 w 10000"/>
                <a:gd name="connsiteY33-6410" fmla="*/ 9065 h 10000"/>
                <a:gd name="connsiteX34-6411" fmla="*/ 8397 w 10000"/>
                <a:gd name="connsiteY34-6412" fmla="*/ 8828 h 10000"/>
                <a:gd name="connsiteX35-6413" fmla="*/ 7930 w 10000"/>
                <a:gd name="connsiteY35-6414" fmla="*/ 8362 h 10000"/>
                <a:gd name="connsiteX36-6415" fmla="*/ 7464 w 10000"/>
                <a:gd name="connsiteY36-6416" fmla="*/ 7892 h 10000"/>
                <a:gd name="connsiteX37-6417" fmla="*/ 6297 w 10000"/>
                <a:gd name="connsiteY37-6418" fmla="*/ 6750 h 10000"/>
                <a:gd name="connsiteX38-6419" fmla="*/ 5131 w 10000"/>
                <a:gd name="connsiteY38-6420" fmla="*/ 5817 h 10000"/>
                <a:gd name="connsiteX39-6421" fmla="*/ 3965 w 10000"/>
                <a:gd name="connsiteY39-6422" fmla="*/ 4881 h 10000"/>
                <a:gd name="connsiteX40-6423" fmla="*/ 2799 w 10000"/>
                <a:gd name="connsiteY40-6424" fmla="*/ 3946 h 10000"/>
                <a:gd name="connsiteX41-6425" fmla="*/ 2099 w 10000"/>
                <a:gd name="connsiteY41-6426" fmla="*/ 3481 h 10000"/>
                <a:gd name="connsiteX42-6427" fmla="*/ 1633 w 10000"/>
                <a:gd name="connsiteY42-6428" fmla="*/ 3014 h 10000"/>
                <a:gd name="connsiteX43-6429" fmla="*/ 1166 w 10000"/>
                <a:gd name="connsiteY43-6430" fmla="*/ 2777 h 10000"/>
                <a:gd name="connsiteX44-6431" fmla="*/ 700 w 10000"/>
                <a:gd name="connsiteY44-6432" fmla="*/ 2313 h 10000"/>
                <a:gd name="connsiteX45-6433" fmla="*/ 466 w 10000"/>
                <a:gd name="connsiteY45-6434" fmla="*/ 2078 h 10000"/>
                <a:gd name="connsiteX46-6435" fmla="*/ 233 w 10000"/>
                <a:gd name="connsiteY46-6436" fmla="*/ 1843 h 10000"/>
                <a:gd name="connsiteX47-6437" fmla="*/ 0 w 10000"/>
                <a:gd name="connsiteY47-6438" fmla="*/ 1843 h 10000"/>
                <a:gd name="connsiteX48-6439" fmla="*/ 0 w 10000"/>
                <a:gd name="connsiteY48-6440" fmla="*/ 1634 h 10000"/>
                <a:gd name="connsiteX49-6441" fmla="*/ 0 w 10000"/>
                <a:gd name="connsiteY49-6442" fmla="*/ 1634 h 10000"/>
                <a:gd name="connsiteX50-6443" fmla="*/ 0 w 10000"/>
                <a:gd name="connsiteY50-6444" fmla="*/ 1400 h 10000"/>
                <a:gd name="connsiteX51-6445" fmla="*/ 0 w 10000"/>
                <a:gd name="connsiteY51-6446" fmla="*/ 1171 h 10000"/>
                <a:gd name="connsiteX52-6447" fmla="*/ 0 w 10000"/>
                <a:gd name="connsiteY52-6448" fmla="*/ 701 h 10000"/>
                <a:gd name="connsiteX53-6449" fmla="*/ 233 w 10000"/>
                <a:gd name="connsiteY53-6450" fmla="*/ 0 h 10000"/>
                <a:gd name="connsiteX0-6451" fmla="*/ 1166 w 10000"/>
                <a:gd name="connsiteY0-6452" fmla="*/ 0 h 9532"/>
                <a:gd name="connsiteX1-6453" fmla="*/ 933 w 10000"/>
                <a:gd name="connsiteY1-6454" fmla="*/ 233 h 9532"/>
                <a:gd name="connsiteX2-6455" fmla="*/ 933 w 10000"/>
                <a:gd name="connsiteY2-6456" fmla="*/ 465 h 9532"/>
                <a:gd name="connsiteX3-6457" fmla="*/ 933 w 10000"/>
                <a:gd name="connsiteY3-6458" fmla="*/ 703 h 9532"/>
                <a:gd name="connsiteX4-6459" fmla="*/ 933 w 10000"/>
                <a:gd name="connsiteY4-6460" fmla="*/ 703 h 9532"/>
                <a:gd name="connsiteX5-6461" fmla="*/ 933 w 10000"/>
                <a:gd name="connsiteY5-6462" fmla="*/ 932 h 9532"/>
                <a:gd name="connsiteX6-6463" fmla="*/ 1166 w 10000"/>
                <a:gd name="connsiteY6-6464" fmla="*/ 1166 h 9532"/>
                <a:gd name="connsiteX7-6465" fmla="*/ 1633 w 10000"/>
                <a:gd name="connsiteY7-6466" fmla="*/ 1375 h 9532"/>
                <a:gd name="connsiteX8-6467" fmla="*/ 1866 w 10000"/>
                <a:gd name="connsiteY8-6468" fmla="*/ 1610 h 9532"/>
                <a:gd name="connsiteX9-6469" fmla="*/ 2566 w 10000"/>
                <a:gd name="connsiteY9-6470" fmla="*/ 1845 h 9532"/>
                <a:gd name="connsiteX10-6471" fmla="*/ 3265 w 10000"/>
                <a:gd name="connsiteY10-6472" fmla="*/ 2309 h 9532"/>
                <a:gd name="connsiteX11-6473" fmla="*/ 3965 w 10000"/>
                <a:gd name="connsiteY11-6474" fmla="*/ 2774 h 9532"/>
                <a:gd name="connsiteX12-6475" fmla="*/ 4898 w 10000"/>
                <a:gd name="connsiteY12-6476" fmla="*/ 3478 h 9532"/>
                <a:gd name="connsiteX13-6477" fmla="*/ 5831 w 10000"/>
                <a:gd name="connsiteY13-6478" fmla="*/ 3946 h 9532"/>
                <a:gd name="connsiteX14-6479" fmla="*/ 6764 w 10000"/>
                <a:gd name="connsiteY14-6480" fmla="*/ 4413 h 9532"/>
                <a:gd name="connsiteX15-6481" fmla="*/ 7464 w 10000"/>
                <a:gd name="connsiteY15-6482" fmla="*/ 4880 h 9532"/>
                <a:gd name="connsiteX16-6483" fmla="*/ 8163 w 10000"/>
                <a:gd name="connsiteY16-6484" fmla="*/ 5349 h 9532"/>
                <a:gd name="connsiteX17-6485" fmla="*/ 8630 w 10000"/>
                <a:gd name="connsiteY17-6486" fmla="*/ 5817 h 9532"/>
                <a:gd name="connsiteX18-6487" fmla="*/ 9096 w 10000"/>
                <a:gd name="connsiteY18-6488" fmla="*/ 6056 h 9532"/>
                <a:gd name="connsiteX19-6489" fmla="*/ 9329 w 10000"/>
                <a:gd name="connsiteY19-6490" fmla="*/ 6519 h 9532"/>
                <a:gd name="connsiteX20-6491" fmla="*/ 9534 w 10000"/>
                <a:gd name="connsiteY20-6492" fmla="*/ 6756 h 9532"/>
                <a:gd name="connsiteX21-6493" fmla="*/ 9767 w 10000"/>
                <a:gd name="connsiteY21-6494" fmla="*/ 7195 h 9532"/>
                <a:gd name="connsiteX22-6495" fmla="*/ 10000 w 10000"/>
                <a:gd name="connsiteY22-6496" fmla="*/ 7662 h 9532"/>
                <a:gd name="connsiteX23-6497" fmla="*/ 10000 w 10000"/>
                <a:gd name="connsiteY23-6498" fmla="*/ 8129 h 9532"/>
                <a:gd name="connsiteX24-6499" fmla="*/ 10000 w 10000"/>
                <a:gd name="connsiteY24-6500" fmla="*/ 8597 h 9532"/>
                <a:gd name="connsiteX25-6501" fmla="*/ 9767 w 10000"/>
                <a:gd name="connsiteY25-6502" fmla="*/ 9064 h 9532"/>
                <a:gd name="connsiteX26-6503" fmla="*/ 9767 w 10000"/>
                <a:gd name="connsiteY26-6504" fmla="*/ 9300 h 9532"/>
                <a:gd name="connsiteX27-6505" fmla="*/ 9767 w 10000"/>
                <a:gd name="connsiteY27-6506" fmla="*/ 9532 h 9532"/>
                <a:gd name="connsiteX28-6507" fmla="*/ 9767 w 10000"/>
                <a:gd name="connsiteY28-6508" fmla="*/ 9532 h 9532"/>
                <a:gd name="connsiteX29-6509" fmla="*/ 9534 w 10000"/>
                <a:gd name="connsiteY29-6510" fmla="*/ 9532 h 9532"/>
                <a:gd name="connsiteX30-6511" fmla="*/ 9534 w 10000"/>
                <a:gd name="connsiteY30-6512" fmla="*/ 9300 h 9532"/>
                <a:gd name="connsiteX31-6513" fmla="*/ 9329 w 10000"/>
                <a:gd name="connsiteY31-6514" fmla="*/ 9300 h 9532"/>
                <a:gd name="connsiteX32-6515" fmla="*/ 9096 w 10000"/>
                <a:gd name="connsiteY32-6516" fmla="*/ 9064 h 9532"/>
                <a:gd name="connsiteX33-6517" fmla="*/ 8630 w 10000"/>
                <a:gd name="connsiteY33-6518" fmla="*/ 8597 h 9532"/>
                <a:gd name="connsiteX34-6519" fmla="*/ 8397 w 10000"/>
                <a:gd name="connsiteY34-6520" fmla="*/ 8360 h 9532"/>
                <a:gd name="connsiteX35-6521" fmla="*/ 7930 w 10000"/>
                <a:gd name="connsiteY35-6522" fmla="*/ 7894 h 9532"/>
                <a:gd name="connsiteX36-6523" fmla="*/ 7464 w 10000"/>
                <a:gd name="connsiteY36-6524" fmla="*/ 7424 h 9532"/>
                <a:gd name="connsiteX37-6525" fmla="*/ 6297 w 10000"/>
                <a:gd name="connsiteY37-6526" fmla="*/ 6282 h 9532"/>
                <a:gd name="connsiteX38-6527" fmla="*/ 5131 w 10000"/>
                <a:gd name="connsiteY38-6528" fmla="*/ 5349 h 9532"/>
                <a:gd name="connsiteX39-6529" fmla="*/ 3965 w 10000"/>
                <a:gd name="connsiteY39-6530" fmla="*/ 4413 h 9532"/>
                <a:gd name="connsiteX40-6531" fmla="*/ 2799 w 10000"/>
                <a:gd name="connsiteY40-6532" fmla="*/ 3478 h 9532"/>
                <a:gd name="connsiteX41-6533" fmla="*/ 2099 w 10000"/>
                <a:gd name="connsiteY41-6534" fmla="*/ 3013 h 9532"/>
                <a:gd name="connsiteX42-6535" fmla="*/ 1633 w 10000"/>
                <a:gd name="connsiteY42-6536" fmla="*/ 2546 h 9532"/>
                <a:gd name="connsiteX43-6537" fmla="*/ 1166 w 10000"/>
                <a:gd name="connsiteY43-6538" fmla="*/ 2309 h 9532"/>
                <a:gd name="connsiteX44-6539" fmla="*/ 700 w 10000"/>
                <a:gd name="connsiteY44-6540" fmla="*/ 1845 h 9532"/>
                <a:gd name="connsiteX45-6541" fmla="*/ 466 w 10000"/>
                <a:gd name="connsiteY45-6542" fmla="*/ 1610 h 9532"/>
                <a:gd name="connsiteX46-6543" fmla="*/ 233 w 10000"/>
                <a:gd name="connsiteY46-6544" fmla="*/ 1375 h 9532"/>
                <a:gd name="connsiteX47-6545" fmla="*/ 0 w 10000"/>
                <a:gd name="connsiteY47-6546" fmla="*/ 1375 h 9532"/>
                <a:gd name="connsiteX48-6547" fmla="*/ 0 w 10000"/>
                <a:gd name="connsiteY48-6548" fmla="*/ 1166 h 9532"/>
                <a:gd name="connsiteX49-6549" fmla="*/ 0 w 10000"/>
                <a:gd name="connsiteY49-6550" fmla="*/ 1166 h 9532"/>
                <a:gd name="connsiteX50-6551" fmla="*/ 0 w 10000"/>
                <a:gd name="connsiteY50-6552" fmla="*/ 932 h 9532"/>
                <a:gd name="connsiteX51-6553" fmla="*/ 0 w 10000"/>
                <a:gd name="connsiteY51-6554" fmla="*/ 703 h 9532"/>
                <a:gd name="connsiteX52-6555" fmla="*/ 0 w 10000"/>
                <a:gd name="connsiteY52-6556" fmla="*/ 233 h 9532"/>
                <a:gd name="connsiteX0-6557" fmla="*/ 1166 w 10000"/>
                <a:gd name="connsiteY0-6558" fmla="*/ 0 h 10000"/>
                <a:gd name="connsiteX1-6559" fmla="*/ 933 w 10000"/>
                <a:gd name="connsiteY1-6560" fmla="*/ 244 h 10000"/>
                <a:gd name="connsiteX2-6561" fmla="*/ 933 w 10000"/>
                <a:gd name="connsiteY2-6562" fmla="*/ 488 h 10000"/>
                <a:gd name="connsiteX3-6563" fmla="*/ 933 w 10000"/>
                <a:gd name="connsiteY3-6564" fmla="*/ 738 h 10000"/>
                <a:gd name="connsiteX4-6565" fmla="*/ 933 w 10000"/>
                <a:gd name="connsiteY4-6566" fmla="*/ 738 h 10000"/>
                <a:gd name="connsiteX5-6567" fmla="*/ 933 w 10000"/>
                <a:gd name="connsiteY5-6568" fmla="*/ 978 h 10000"/>
                <a:gd name="connsiteX6-6569" fmla="*/ 1166 w 10000"/>
                <a:gd name="connsiteY6-6570" fmla="*/ 1223 h 10000"/>
                <a:gd name="connsiteX7-6571" fmla="*/ 1633 w 10000"/>
                <a:gd name="connsiteY7-6572" fmla="*/ 1443 h 10000"/>
                <a:gd name="connsiteX8-6573" fmla="*/ 1866 w 10000"/>
                <a:gd name="connsiteY8-6574" fmla="*/ 1689 h 10000"/>
                <a:gd name="connsiteX9-6575" fmla="*/ 2566 w 10000"/>
                <a:gd name="connsiteY9-6576" fmla="*/ 1936 h 10000"/>
                <a:gd name="connsiteX10-6577" fmla="*/ 3265 w 10000"/>
                <a:gd name="connsiteY10-6578" fmla="*/ 2422 h 10000"/>
                <a:gd name="connsiteX11-6579" fmla="*/ 3965 w 10000"/>
                <a:gd name="connsiteY11-6580" fmla="*/ 2910 h 10000"/>
                <a:gd name="connsiteX12-6581" fmla="*/ 4898 w 10000"/>
                <a:gd name="connsiteY12-6582" fmla="*/ 3649 h 10000"/>
                <a:gd name="connsiteX13-6583" fmla="*/ 5831 w 10000"/>
                <a:gd name="connsiteY13-6584" fmla="*/ 4140 h 10000"/>
                <a:gd name="connsiteX14-6585" fmla="*/ 6764 w 10000"/>
                <a:gd name="connsiteY14-6586" fmla="*/ 4630 h 10000"/>
                <a:gd name="connsiteX15-6587" fmla="*/ 7464 w 10000"/>
                <a:gd name="connsiteY15-6588" fmla="*/ 5120 h 10000"/>
                <a:gd name="connsiteX16-6589" fmla="*/ 8163 w 10000"/>
                <a:gd name="connsiteY16-6590" fmla="*/ 5612 h 10000"/>
                <a:gd name="connsiteX17-6591" fmla="*/ 8630 w 10000"/>
                <a:gd name="connsiteY17-6592" fmla="*/ 6103 h 10000"/>
                <a:gd name="connsiteX18-6593" fmla="*/ 9096 w 10000"/>
                <a:gd name="connsiteY18-6594" fmla="*/ 6353 h 10000"/>
                <a:gd name="connsiteX19-6595" fmla="*/ 9329 w 10000"/>
                <a:gd name="connsiteY19-6596" fmla="*/ 6839 h 10000"/>
                <a:gd name="connsiteX20-6597" fmla="*/ 9534 w 10000"/>
                <a:gd name="connsiteY20-6598" fmla="*/ 7088 h 10000"/>
                <a:gd name="connsiteX21-6599" fmla="*/ 9767 w 10000"/>
                <a:gd name="connsiteY21-6600" fmla="*/ 7548 h 10000"/>
                <a:gd name="connsiteX22-6601" fmla="*/ 10000 w 10000"/>
                <a:gd name="connsiteY22-6602" fmla="*/ 8038 h 10000"/>
                <a:gd name="connsiteX23-6603" fmla="*/ 10000 w 10000"/>
                <a:gd name="connsiteY23-6604" fmla="*/ 8528 h 10000"/>
                <a:gd name="connsiteX24-6605" fmla="*/ 10000 w 10000"/>
                <a:gd name="connsiteY24-6606" fmla="*/ 9019 h 10000"/>
                <a:gd name="connsiteX25-6607" fmla="*/ 9767 w 10000"/>
                <a:gd name="connsiteY25-6608" fmla="*/ 9509 h 10000"/>
                <a:gd name="connsiteX26-6609" fmla="*/ 9767 w 10000"/>
                <a:gd name="connsiteY26-6610" fmla="*/ 9757 h 10000"/>
                <a:gd name="connsiteX27-6611" fmla="*/ 9767 w 10000"/>
                <a:gd name="connsiteY27-6612" fmla="*/ 10000 h 10000"/>
                <a:gd name="connsiteX28-6613" fmla="*/ 9767 w 10000"/>
                <a:gd name="connsiteY28-6614" fmla="*/ 10000 h 10000"/>
                <a:gd name="connsiteX29-6615" fmla="*/ 9534 w 10000"/>
                <a:gd name="connsiteY29-6616" fmla="*/ 10000 h 10000"/>
                <a:gd name="connsiteX30-6617" fmla="*/ 9534 w 10000"/>
                <a:gd name="connsiteY30-6618" fmla="*/ 9757 h 10000"/>
                <a:gd name="connsiteX31-6619" fmla="*/ 9329 w 10000"/>
                <a:gd name="connsiteY31-6620" fmla="*/ 9757 h 10000"/>
                <a:gd name="connsiteX32-6621" fmla="*/ 9096 w 10000"/>
                <a:gd name="connsiteY32-6622" fmla="*/ 9509 h 10000"/>
                <a:gd name="connsiteX33-6623" fmla="*/ 8630 w 10000"/>
                <a:gd name="connsiteY33-6624" fmla="*/ 9019 h 10000"/>
                <a:gd name="connsiteX34-6625" fmla="*/ 8397 w 10000"/>
                <a:gd name="connsiteY34-6626" fmla="*/ 8770 h 10000"/>
                <a:gd name="connsiteX35-6627" fmla="*/ 7930 w 10000"/>
                <a:gd name="connsiteY35-6628" fmla="*/ 8282 h 10000"/>
                <a:gd name="connsiteX36-6629" fmla="*/ 7464 w 10000"/>
                <a:gd name="connsiteY36-6630" fmla="*/ 7789 h 10000"/>
                <a:gd name="connsiteX37-6631" fmla="*/ 6297 w 10000"/>
                <a:gd name="connsiteY37-6632" fmla="*/ 6590 h 10000"/>
                <a:gd name="connsiteX38-6633" fmla="*/ 5131 w 10000"/>
                <a:gd name="connsiteY38-6634" fmla="*/ 5612 h 10000"/>
                <a:gd name="connsiteX39-6635" fmla="*/ 3965 w 10000"/>
                <a:gd name="connsiteY39-6636" fmla="*/ 4630 h 10000"/>
                <a:gd name="connsiteX40-6637" fmla="*/ 2799 w 10000"/>
                <a:gd name="connsiteY40-6638" fmla="*/ 3649 h 10000"/>
                <a:gd name="connsiteX41-6639" fmla="*/ 2099 w 10000"/>
                <a:gd name="connsiteY41-6640" fmla="*/ 3161 h 10000"/>
                <a:gd name="connsiteX42-6641" fmla="*/ 1633 w 10000"/>
                <a:gd name="connsiteY42-6642" fmla="*/ 2671 h 10000"/>
                <a:gd name="connsiteX43-6643" fmla="*/ 1166 w 10000"/>
                <a:gd name="connsiteY43-6644" fmla="*/ 2422 h 10000"/>
                <a:gd name="connsiteX44-6645" fmla="*/ 700 w 10000"/>
                <a:gd name="connsiteY44-6646" fmla="*/ 1936 h 10000"/>
                <a:gd name="connsiteX45-6647" fmla="*/ 466 w 10000"/>
                <a:gd name="connsiteY45-6648" fmla="*/ 1689 h 10000"/>
                <a:gd name="connsiteX46-6649" fmla="*/ 233 w 10000"/>
                <a:gd name="connsiteY46-6650" fmla="*/ 1443 h 10000"/>
                <a:gd name="connsiteX47-6651" fmla="*/ 0 w 10000"/>
                <a:gd name="connsiteY47-6652" fmla="*/ 1443 h 10000"/>
                <a:gd name="connsiteX48-6653" fmla="*/ 0 w 10000"/>
                <a:gd name="connsiteY48-6654" fmla="*/ 1223 h 10000"/>
                <a:gd name="connsiteX49-6655" fmla="*/ 0 w 10000"/>
                <a:gd name="connsiteY49-6656" fmla="*/ 1223 h 10000"/>
                <a:gd name="connsiteX50-6657" fmla="*/ 0 w 10000"/>
                <a:gd name="connsiteY50-6658" fmla="*/ 978 h 10000"/>
                <a:gd name="connsiteX51-6659" fmla="*/ 0 w 10000"/>
                <a:gd name="connsiteY51-6660" fmla="*/ 738 h 10000"/>
                <a:gd name="connsiteX0-6661" fmla="*/ 933 w 10000"/>
                <a:gd name="connsiteY0-6662" fmla="*/ 0 h 9756"/>
                <a:gd name="connsiteX1-6663" fmla="*/ 933 w 10000"/>
                <a:gd name="connsiteY1-6664" fmla="*/ 244 h 9756"/>
                <a:gd name="connsiteX2-6665" fmla="*/ 933 w 10000"/>
                <a:gd name="connsiteY2-6666" fmla="*/ 494 h 9756"/>
                <a:gd name="connsiteX3-6667" fmla="*/ 933 w 10000"/>
                <a:gd name="connsiteY3-6668" fmla="*/ 494 h 9756"/>
                <a:gd name="connsiteX4-6669" fmla="*/ 933 w 10000"/>
                <a:gd name="connsiteY4-6670" fmla="*/ 734 h 9756"/>
                <a:gd name="connsiteX5-6671" fmla="*/ 1166 w 10000"/>
                <a:gd name="connsiteY5-6672" fmla="*/ 979 h 9756"/>
                <a:gd name="connsiteX6-6673" fmla="*/ 1633 w 10000"/>
                <a:gd name="connsiteY6-6674" fmla="*/ 1199 h 9756"/>
                <a:gd name="connsiteX7-6675" fmla="*/ 1866 w 10000"/>
                <a:gd name="connsiteY7-6676" fmla="*/ 1445 h 9756"/>
                <a:gd name="connsiteX8-6677" fmla="*/ 2566 w 10000"/>
                <a:gd name="connsiteY8-6678" fmla="*/ 1692 h 9756"/>
                <a:gd name="connsiteX9-6679" fmla="*/ 3265 w 10000"/>
                <a:gd name="connsiteY9-6680" fmla="*/ 2178 h 9756"/>
                <a:gd name="connsiteX10-6681" fmla="*/ 3965 w 10000"/>
                <a:gd name="connsiteY10-6682" fmla="*/ 2666 h 9756"/>
                <a:gd name="connsiteX11-6683" fmla="*/ 4898 w 10000"/>
                <a:gd name="connsiteY11-6684" fmla="*/ 3405 h 9756"/>
                <a:gd name="connsiteX12-6685" fmla="*/ 5831 w 10000"/>
                <a:gd name="connsiteY12-6686" fmla="*/ 3896 h 9756"/>
                <a:gd name="connsiteX13-6687" fmla="*/ 6764 w 10000"/>
                <a:gd name="connsiteY13-6688" fmla="*/ 4386 h 9756"/>
                <a:gd name="connsiteX14-6689" fmla="*/ 7464 w 10000"/>
                <a:gd name="connsiteY14-6690" fmla="*/ 4876 h 9756"/>
                <a:gd name="connsiteX15-6691" fmla="*/ 8163 w 10000"/>
                <a:gd name="connsiteY15-6692" fmla="*/ 5368 h 9756"/>
                <a:gd name="connsiteX16-6693" fmla="*/ 8630 w 10000"/>
                <a:gd name="connsiteY16-6694" fmla="*/ 5859 h 9756"/>
                <a:gd name="connsiteX17-6695" fmla="*/ 9096 w 10000"/>
                <a:gd name="connsiteY17-6696" fmla="*/ 6109 h 9756"/>
                <a:gd name="connsiteX18-6697" fmla="*/ 9329 w 10000"/>
                <a:gd name="connsiteY18-6698" fmla="*/ 6595 h 9756"/>
                <a:gd name="connsiteX19-6699" fmla="*/ 9534 w 10000"/>
                <a:gd name="connsiteY19-6700" fmla="*/ 6844 h 9756"/>
                <a:gd name="connsiteX20-6701" fmla="*/ 9767 w 10000"/>
                <a:gd name="connsiteY20-6702" fmla="*/ 7304 h 9756"/>
                <a:gd name="connsiteX21-6703" fmla="*/ 10000 w 10000"/>
                <a:gd name="connsiteY21-6704" fmla="*/ 7794 h 9756"/>
                <a:gd name="connsiteX22-6705" fmla="*/ 10000 w 10000"/>
                <a:gd name="connsiteY22-6706" fmla="*/ 8284 h 9756"/>
                <a:gd name="connsiteX23-6707" fmla="*/ 10000 w 10000"/>
                <a:gd name="connsiteY23-6708" fmla="*/ 8775 h 9756"/>
                <a:gd name="connsiteX24-6709" fmla="*/ 9767 w 10000"/>
                <a:gd name="connsiteY24-6710" fmla="*/ 9265 h 9756"/>
                <a:gd name="connsiteX25-6711" fmla="*/ 9767 w 10000"/>
                <a:gd name="connsiteY25-6712" fmla="*/ 9513 h 9756"/>
                <a:gd name="connsiteX26-6713" fmla="*/ 9767 w 10000"/>
                <a:gd name="connsiteY26-6714" fmla="*/ 9756 h 9756"/>
                <a:gd name="connsiteX27-6715" fmla="*/ 9767 w 10000"/>
                <a:gd name="connsiteY27-6716" fmla="*/ 9756 h 9756"/>
                <a:gd name="connsiteX28-6717" fmla="*/ 9534 w 10000"/>
                <a:gd name="connsiteY28-6718" fmla="*/ 9756 h 9756"/>
                <a:gd name="connsiteX29-6719" fmla="*/ 9534 w 10000"/>
                <a:gd name="connsiteY29-6720" fmla="*/ 9513 h 9756"/>
                <a:gd name="connsiteX30-6721" fmla="*/ 9329 w 10000"/>
                <a:gd name="connsiteY30-6722" fmla="*/ 9513 h 9756"/>
                <a:gd name="connsiteX31-6723" fmla="*/ 9096 w 10000"/>
                <a:gd name="connsiteY31-6724" fmla="*/ 9265 h 9756"/>
                <a:gd name="connsiteX32-6725" fmla="*/ 8630 w 10000"/>
                <a:gd name="connsiteY32-6726" fmla="*/ 8775 h 9756"/>
                <a:gd name="connsiteX33-6727" fmla="*/ 8397 w 10000"/>
                <a:gd name="connsiteY33-6728" fmla="*/ 8526 h 9756"/>
                <a:gd name="connsiteX34-6729" fmla="*/ 7930 w 10000"/>
                <a:gd name="connsiteY34-6730" fmla="*/ 8038 h 9756"/>
                <a:gd name="connsiteX35-6731" fmla="*/ 7464 w 10000"/>
                <a:gd name="connsiteY35-6732" fmla="*/ 7545 h 9756"/>
                <a:gd name="connsiteX36-6733" fmla="*/ 6297 w 10000"/>
                <a:gd name="connsiteY36-6734" fmla="*/ 6346 h 9756"/>
                <a:gd name="connsiteX37-6735" fmla="*/ 5131 w 10000"/>
                <a:gd name="connsiteY37-6736" fmla="*/ 5368 h 9756"/>
                <a:gd name="connsiteX38-6737" fmla="*/ 3965 w 10000"/>
                <a:gd name="connsiteY38-6738" fmla="*/ 4386 h 9756"/>
                <a:gd name="connsiteX39-6739" fmla="*/ 2799 w 10000"/>
                <a:gd name="connsiteY39-6740" fmla="*/ 3405 h 9756"/>
                <a:gd name="connsiteX40-6741" fmla="*/ 2099 w 10000"/>
                <a:gd name="connsiteY40-6742" fmla="*/ 2917 h 9756"/>
                <a:gd name="connsiteX41-6743" fmla="*/ 1633 w 10000"/>
                <a:gd name="connsiteY41-6744" fmla="*/ 2427 h 9756"/>
                <a:gd name="connsiteX42-6745" fmla="*/ 1166 w 10000"/>
                <a:gd name="connsiteY42-6746" fmla="*/ 2178 h 9756"/>
                <a:gd name="connsiteX43-6747" fmla="*/ 700 w 10000"/>
                <a:gd name="connsiteY43-6748" fmla="*/ 1692 h 9756"/>
                <a:gd name="connsiteX44-6749" fmla="*/ 466 w 10000"/>
                <a:gd name="connsiteY44-6750" fmla="*/ 1445 h 9756"/>
                <a:gd name="connsiteX45-6751" fmla="*/ 233 w 10000"/>
                <a:gd name="connsiteY45-6752" fmla="*/ 1199 h 9756"/>
                <a:gd name="connsiteX46-6753" fmla="*/ 0 w 10000"/>
                <a:gd name="connsiteY46-6754" fmla="*/ 1199 h 9756"/>
                <a:gd name="connsiteX47-6755" fmla="*/ 0 w 10000"/>
                <a:gd name="connsiteY47-6756" fmla="*/ 979 h 9756"/>
                <a:gd name="connsiteX48-6757" fmla="*/ 0 w 10000"/>
                <a:gd name="connsiteY48-6758" fmla="*/ 979 h 9756"/>
                <a:gd name="connsiteX49-6759" fmla="*/ 0 w 10000"/>
                <a:gd name="connsiteY49-6760" fmla="*/ 734 h 9756"/>
                <a:gd name="connsiteX50-6761" fmla="*/ 0 w 10000"/>
                <a:gd name="connsiteY50-6762" fmla="*/ 494 h 9756"/>
                <a:gd name="connsiteX0-6763" fmla="*/ 933 w 10000"/>
                <a:gd name="connsiteY0-6764" fmla="*/ 0 h 9750"/>
                <a:gd name="connsiteX1-6765" fmla="*/ 933 w 10000"/>
                <a:gd name="connsiteY1-6766" fmla="*/ 256 h 9750"/>
                <a:gd name="connsiteX2-6767" fmla="*/ 933 w 10000"/>
                <a:gd name="connsiteY2-6768" fmla="*/ 256 h 9750"/>
                <a:gd name="connsiteX3-6769" fmla="*/ 933 w 10000"/>
                <a:gd name="connsiteY3-6770" fmla="*/ 502 h 9750"/>
                <a:gd name="connsiteX4-6771" fmla="*/ 1166 w 10000"/>
                <a:gd name="connsiteY4-6772" fmla="*/ 753 h 9750"/>
                <a:gd name="connsiteX5-6773" fmla="*/ 1633 w 10000"/>
                <a:gd name="connsiteY5-6774" fmla="*/ 979 h 9750"/>
                <a:gd name="connsiteX6-6775" fmla="*/ 1866 w 10000"/>
                <a:gd name="connsiteY6-6776" fmla="*/ 1231 h 9750"/>
                <a:gd name="connsiteX7-6777" fmla="*/ 2566 w 10000"/>
                <a:gd name="connsiteY7-6778" fmla="*/ 1484 h 9750"/>
                <a:gd name="connsiteX8-6779" fmla="*/ 3265 w 10000"/>
                <a:gd name="connsiteY8-6780" fmla="*/ 1982 h 9750"/>
                <a:gd name="connsiteX9-6781" fmla="*/ 3965 w 10000"/>
                <a:gd name="connsiteY9-6782" fmla="*/ 2483 h 9750"/>
                <a:gd name="connsiteX10-6783" fmla="*/ 4898 w 10000"/>
                <a:gd name="connsiteY10-6784" fmla="*/ 3240 h 9750"/>
                <a:gd name="connsiteX11-6785" fmla="*/ 5831 w 10000"/>
                <a:gd name="connsiteY11-6786" fmla="*/ 3743 h 9750"/>
                <a:gd name="connsiteX12-6787" fmla="*/ 6764 w 10000"/>
                <a:gd name="connsiteY12-6788" fmla="*/ 4246 h 9750"/>
                <a:gd name="connsiteX13-6789" fmla="*/ 7464 w 10000"/>
                <a:gd name="connsiteY13-6790" fmla="*/ 4748 h 9750"/>
                <a:gd name="connsiteX14-6791" fmla="*/ 8163 w 10000"/>
                <a:gd name="connsiteY14-6792" fmla="*/ 5252 h 9750"/>
                <a:gd name="connsiteX15-6793" fmla="*/ 8630 w 10000"/>
                <a:gd name="connsiteY15-6794" fmla="*/ 5756 h 9750"/>
                <a:gd name="connsiteX16-6795" fmla="*/ 9096 w 10000"/>
                <a:gd name="connsiteY16-6796" fmla="*/ 6012 h 9750"/>
                <a:gd name="connsiteX17-6797" fmla="*/ 9329 w 10000"/>
                <a:gd name="connsiteY17-6798" fmla="*/ 6510 h 9750"/>
                <a:gd name="connsiteX18-6799" fmla="*/ 9534 w 10000"/>
                <a:gd name="connsiteY18-6800" fmla="*/ 6765 h 9750"/>
                <a:gd name="connsiteX19-6801" fmla="*/ 9767 w 10000"/>
                <a:gd name="connsiteY19-6802" fmla="*/ 7237 h 9750"/>
                <a:gd name="connsiteX20-6803" fmla="*/ 10000 w 10000"/>
                <a:gd name="connsiteY20-6804" fmla="*/ 7739 h 9750"/>
                <a:gd name="connsiteX21-6805" fmla="*/ 10000 w 10000"/>
                <a:gd name="connsiteY21-6806" fmla="*/ 8241 h 9750"/>
                <a:gd name="connsiteX22-6807" fmla="*/ 10000 w 10000"/>
                <a:gd name="connsiteY22-6808" fmla="*/ 8744 h 9750"/>
                <a:gd name="connsiteX23-6809" fmla="*/ 9767 w 10000"/>
                <a:gd name="connsiteY23-6810" fmla="*/ 9247 h 9750"/>
                <a:gd name="connsiteX24-6811" fmla="*/ 9767 w 10000"/>
                <a:gd name="connsiteY24-6812" fmla="*/ 9501 h 9750"/>
                <a:gd name="connsiteX25-6813" fmla="*/ 9767 w 10000"/>
                <a:gd name="connsiteY25-6814" fmla="*/ 9750 h 9750"/>
                <a:gd name="connsiteX26-6815" fmla="*/ 9767 w 10000"/>
                <a:gd name="connsiteY26-6816" fmla="*/ 9750 h 9750"/>
                <a:gd name="connsiteX27-6817" fmla="*/ 9534 w 10000"/>
                <a:gd name="connsiteY27-6818" fmla="*/ 9750 h 9750"/>
                <a:gd name="connsiteX28-6819" fmla="*/ 9534 w 10000"/>
                <a:gd name="connsiteY28-6820" fmla="*/ 9501 h 9750"/>
                <a:gd name="connsiteX29-6821" fmla="*/ 9329 w 10000"/>
                <a:gd name="connsiteY29-6822" fmla="*/ 9501 h 9750"/>
                <a:gd name="connsiteX30-6823" fmla="*/ 9096 w 10000"/>
                <a:gd name="connsiteY30-6824" fmla="*/ 9247 h 9750"/>
                <a:gd name="connsiteX31-6825" fmla="*/ 8630 w 10000"/>
                <a:gd name="connsiteY31-6826" fmla="*/ 8744 h 9750"/>
                <a:gd name="connsiteX32-6827" fmla="*/ 8397 w 10000"/>
                <a:gd name="connsiteY32-6828" fmla="*/ 8489 h 9750"/>
                <a:gd name="connsiteX33-6829" fmla="*/ 7930 w 10000"/>
                <a:gd name="connsiteY33-6830" fmla="*/ 7989 h 9750"/>
                <a:gd name="connsiteX34-6831" fmla="*/ 7464 w 10000"/>
                <a:gd name="connsiteY34-6832" fmla="*/ 7484 h 9750"/>
                <a:gd name="connsiteX35-6833" fmla="*/ 6297 w 10000"/>
                <a:gd name="connsiteY35-6834" fmla="*/ 6255 h 9750"/>
                <a:gd name="connsiteX36-6835" fmla="*/ 5131 w 10000"/>
                <a:gd name="connsiteY36-6836" fmla="*/ 5252 h 9750"/>
                <a:gd name="connsiteX37-6837" fmla="*/ 3965 w 10000"/>
                <a:gd name="connsiteY37-6838" fmla="*/ 4246 h 9750"/>
                <a:gd name="connsiteX38-6839" fmla="*/ 2799 w 10000"/>
                <a:gd name="connsiteY38-6840" fmla="*/ 3240 h 9750"/>
                <a:gd name="connsiteX39-6841" fmla="*/ 2099 w 10000"/>
                <a:gd name="connsiteY39-6842" fmla="*/ 2740 h 9750"/>
                <a:gd name="connsiteX40-6843" fmla="*/ 1633 w 10000"/>
                <a:gd name="connsiteY40-6844" fmla="*/ 2238 h 9750"/>
                <a:gd name="connsiteX41-6845" fmla="*/ 1166 w 10000"/>
                <a:gd name="connsiteY41-6846" fmla="*/ 1982 h 9750"/>
                <a:gd name="connsiteX42-6847" fmla="*/ 700 w 10000"/>
                <a:gd name="connsiteY42-6848" fmla="*/ 1484 h 9750"/>
                <a:gd name="connsiteX43-6849" fmla="*/ 466 w 10000"/>
                <a:gd name="connsiteY43-6850" fmla="*/ 1231 h 9750"/>
                <a:gd name="connsiteX44-6851" fmla="*/ 233 w 10000"/>
                <a:gd name="connsiteY44-6852" fmla="*/ 979 h 9750"/>
                <a:gd name="connsiteX45-6853" fmla="*/ 0 w 10000"/>
                <a:gd name="connsiteY45-6854" fmla="*/ 979 h 9750"/>
                <a:gd name="connsiteX46-6855" fmla="*/ 0 w 10000"/>
                <a:gd name="connsiteY46-6856" fmla="*/ 753 h 9750"/>
                <a:gd name="connsiteX47-6857" fmla="*/ 0 w 10000"/>
                <a:gd name="connsiteY47-6858" fmla="*/ 753 h 9750"/>
                <a:gd name="connsiteX48-6859" fmla="*/ 0 w 10000"/>
                <a:gd name="connsiteY48-6860" fmla="*/ 502 h 9750"/>
                <a:gd name="connsiteX49-6861" fmla="*/ 0 w 10000"/>
                <a:gd name="connsiteY49-6862" fmla="*/ 256 h 9750"/>
                <a:gd name="connsiteX0-6863" fmla="*/ 933 w 10000"/>
                <a:gd name="connsiteY0-6864" fmla="*/ 0 h 10000"/>
                <a:gd name="connsiteX1-6865" fmla="*/ 933 w 10000"/>
                <a:gd name="connsiteY1-6866" fmla="*/ 263 h 10000"/>
                <a:gd name="connsiteX2-6867" fmla="*/ 933 w 10000"/>
                <a:gd name="connsiteY2-6868" fmla="*/ 263 h 10000"/>
                <a:gd name="connsiteX3-6869" fmla="*/ 933 w 10000"/>
                <a:gd name="connsiteY3-6870" fmla="*/ 515 h 10000"/>
                <a:gd name="connsiteX4-6871" fmla="*/ 1166 w 10000"/>
                <a:gd name="connsiteY4-6872" fmla="*/ 772 h 10000"/>
                <a:gd name="connsiteX5-6873" fmla="*/ 1633 w 10000"/>
                <a:gd name="connsiteY5-6874" fmla="*/ 1004 h 10000"/>
                <a:gd name="connsiteX6-6875" fmla="*/ 1866 w 10000"/>
                <a:gd name="connsiteY6-6876" fmla="*/ 1263 h 10000"/>
                <a:gd name="connsiteX7-6877" fmla="*/ 2566 w 10000"/>
                <a:gd name="connsiteY7-6878" fmla="*/ 1522 h 10000"/>
                <a:gd name="connsiteX8-6879" fmla="*/ 3265 w 10000"/>
                <a:gd name="connsiteY8-6880" fmla="*/ 2033 h 10000"/>
                <a:gd name="connsiteX9-6881" fmla="*/ 3965 w 10000"/>
                <a:gd name="connsiteY9-6882" fmla="*/ 2547 h 10000"/>
                <a:gd name="connsiteX10-6883" fmla="*/ 4898 w 10000"/>
                <a:gd name="connsiteY10-6884" fmla="*/ 3323 h 10000"/>
                <a:gd name="connsiteX11-6885" fmla="*/ 5831 w 10000"/>
                <a:gd name="connsiteY11-6886" fmla="*/ 3839 h 10000"/>
                <a:gd name="connsiteX12-6887" fmla="*/ 6764 w 10000"/>
                <a:gd name="connsiteY12-6888" fmla="*/ 4355 h 10000"/>
                <a:gd name="connsiteX13-6889" fmla="*/ 7464 w 10000"/>
                <a:gd name="connsiteY13-6890" fmla="*/ 4870 h 10000"/>
                <a:gd name="connsiteX14-6891" fmla="*/ 8163 w 10000"/>
                <a:gd name="connsiteY14-6892" fmla="*/ 5387 h 10000"/>
                <a:gd name="connsiteX15-6893" fmla="*/ 8630 w 10000"/>
                <a:gd name="connsiteY15-6894" fmla="*/ 5904 h 10000"/>
                <a:gd name="connsiteX16-6895" fmla="*/ 9096 w 10000"/>
                <a:gd name="connsiteY16-6896" fmla="*/ 6166 h 10000"/>
                <a:gd name="connsiteX17-6897" fmla="*/ 9329 w 10000"/>
                <a:gd name="connsiteY17-6898" fmla="*/ 6677 h 10000"/>
                <a:gd name="connsiteX18-6899" fmla="*/ 9534 w 10000"/>
                <a:gd name="connsiteY18-6900" fmla="*/ 6938 h 10000"/>
                <a:gd name="connsiteX19-6901" fmla="*/ 9767 w 10000"/>
                <a:gd name="connsiteY19-6902" fmla="*/ 7423 h 10000"/>
                <a:gd name="connsiteX20-6903" fmla="*/ 10000 w 10000"/>
                <a:gd name="connsiteY20-6904" fmla="*/ 7937 h 10000"/>
                <a:gd name="connsiteX21-6905" fmla="*/ 10000 w 10000"/>
                <a:gd name="connsiteY21-6906" fmla="*/ 8452 h 10000"/>
                <a:gd name="connsiteX22-6907" fmla="*/ 10000 w 10000"/>
                <a:gd name="connsiteY22-6908" fmla="*/ 8968 h 10000"/>
                <a:gd name="connsiteX23-6909" fmla="*/ 9767 w 10000"/>
                <a:gd name="connsiteY23-6910" fmla="*/ 9484 h 10000"/>
                <a:gd name="connsiteX24-6911" fmla="*/ 9767 w 10000"/>
                <a:gd name="connsiteY24-6912" fmla="*/ 9745 h 10000"/>
                <a:gd name="connsiteX25-6913" fmla="*/ 9767 w 10000"/>
                <a:gd name="connsiteY25-6914" fmla="*/ 10000 h 10000"/>
                <a:gd name="connsiteX26-6915" fmla="*/ 9767 w 10000"/>
                <a:gd name="connsiteY26-6916" fmla="*/ 10000 h 10000"/>
                <a:gd name="connsiteX27-6917" fmla="*/ 9534 w 10000"/>
                <a:gd name="connsiteY27-6918" fmla="*/ 10000 h 10000"/>
                <a:gd name="connsiteX28-6919" fmla="*/ 9534 w 10000"/>
                <a:gd name="connsiteY28-6920" fmla="*/ 9745 h 10000"/>
                <a:gd name="connsiteX29-6921" fmla="*/ 9329 w 10000"/>
                <a:gd name="connsiteY29-6922" fmla="*/ 9745 h 10000"/>
                <a:gd name="connsiteX30-6923" fmla="*/ 9096 w 10000"/>
                <a:gd name="connsiteY30-6924" fmla="*/ 9484 h 10000"/>
                <a:gd name="connsiteX31-6925" fmla="*/ 8630 w 10000"/>
                <a:gd name="connsiteY31-6926" fmla="*/ 8968 h 10000"/>
                <a:gd name="connsiteX32-6927" fmla="*/ 8397 w 10000"/>
                <a:gd name="connsiteY32-6928" fmla="*/ 8707 h 10000"/>
                <a:gd name="connsiteX33-6929" fmla="*/ 7930 w 10000"/>
                <a:gd name="connsiteY33-6930" fmla="*/ 8194 h 10000"/>
                <a:gd name="connsiteX34-6931" fmla="*/ 7464 w 10000"/>
                <a:gd name="connsiteY34-6932" fmla="*/ 7676 h 10000"/>
                <a:gd name="connsiteX35-6933" fmla="*/ 6297 w 10000"/>
                <a:gd name="connsiteY35-6934" fmla="*/ 6415 h 10000"/>
                <a:gd name="connsiteX36-6935" fmla="*/ 5131 w 10000"/>
                <a:gd name="connsiteY36-6936" fmla="*/ 5387 h 10000"/>
                <a:gd name="connsiteX37-6937" fmla="*/ 3965 w 10000"/>
                <a:gd name="connsiteY37-6938" fmla="*/ 4355 h 10000"/>
                <a:gd name="connsiteX38-6939" fmla="*/ 2799 w 10000"/>
                <a:gd name="connsiteY38-6940" fmla="*/ 3323 h 10000"/>
                <a:gd name="connsiteX39-6941" fmla="*/ 2099 w 10000"/>
                <a:gd name="connsiteY39-6942" fmla="*/ 2810 h 10000"/>
                <a:gd name="connsiteX40-6943" fmla="*/ 1633 w 10000"/>
                <a:gd name="connsiteY40-6944" fmla="*/ 2295 h 10000"/>
                <a:gd name="connsiteX41-6945" fmla="*/ 1166 w 10000"/>
                <a:gd name="connsiteY41-6946" fmla="*/ 2033 h 10000"/>
                <a:gd name="connsiteX42-6947" fmla="*/ 700 w 10000"/>
                <a:gd name="connsiteY42-6948" fmla="*/ 1522 h 10000"/>
                <a:gd name="connsiteX43-6949" fmla="*/ 466 w 10000"/>
                <a:gd name="connsiteY43-6950" fmla="*/ 1263 h 10000"/>
                <a:gd name="connsiteX44-6951" fmla="*/ 233 w 10000"/>
                <a:gd name="connsiteY44-6952" fmla="*/ 1004 h 10000"/>
                <a:gd name="connsiteX45-6953" fmla="*/ 0 w 10000"/>
                <a:gd name="connsiteY45-6954" fmla="*/ 1004 h 10000"/>
                <a:gd name="connsiteX46-6955" fmla="*/ 0 w 10000"/>
                <a:gd name="connsiteY46-6956" fmla="*/ 772 h 10000"/>
                <a:gd name="connsiteX47-6957" fmla="*/ 0 w 10000"/>
                <a:gd name="connsiteY47-6958" fmla="*/ 772 h 10000"/>
                <a:gd name="connsiteX48-6959" fmla="*/ 0 w 10000"/>
                <a:gd name="connsiteY48-6960" fmla="*/ 515 h 10000"/>
                <a:gd name="connsiteX0-6961" fmla="*/ 933 w 10000"/>
                <a:gd name="connsiteY0-6962" fmla="*/ 0 h 10000"/>
                <a:gd name="connsiteX1-6963" fmla="*/ 933 w 10000"/>
                <a:gd name="connsiteY1-6964" fmla="*/ 263 h 10000"/>
                <a:gd name="connsiteX2-6965" fmla="*/ 933 w 10000"/>
                <a:gd name="connsiteY2-6966" fmla="*/ 515 h 10000"/>
                <a:gd name="connsiteX3-6967" fmla="*/ 1166 w 10000"/>
                <a:gd name="connsiteY3-6968" fmla="*/ 772 h 10000"/>
                <a:gd name="connsiteX4-6969" fmla="*/ 1633 w 10000"/>
                <a:gd name="connsiteY4-6970" fmla="*/ 1004 h 10000"/>
                <a:gd name="connsiteX5-6971" fmla="*/ 1866 w 10000"/>
                <a:gd name="connsiteY5-6972" fmla="*/ 1263 h 10000"/>
                <a:gd name="connsiteX6-6973" fmla="*/ 2566 w 10000"/>
                <a:gd name="connsiteY6-6974" fmla="*/ 1522 h 10000"/>
                <a:gd name="connsiteX7-6975" fmla="*/ 3265 w 10000"/>
                <a:gd name="connsiteY7-6976" fmla="*/ 2033 h 10000"/>
                <a:gd name="connsiteX8-6977" fmla="*/ 3965 w 10000"/>
                <a:gd name="connsiteY8-6978" fmla="*/ 2547 h 10000"/>
                <a:gd name="connsiteX9-6979" fmla="*/ 4898 w 10000"/>
                <a:gd name="connsiteY9-6980" fmla="*/ 3323 h 10000"/>
                <a:gd name="connsiteX10-6981" fmla="*/ 5831 w 10000"/>
                <a:gd name="connsiteY10-6982" fmla="*/ 3839 h 10000"/>
                <a:gd name="connsiteX11-6983" fmla="*/ 6764 w 10000"/>
                <a:gd name="connsiteY11-6984" fmla="*/ 4355 h 10000"/>
                <a:gd name="connsiteX12-6985" fmla="*/ 7464 w 10000"/>
                <a:gd name="connsiteY12-6986" fmla="*/ 4870 h 10000"/>
                <a:gd name="connsiteX13-6987" fmla="*/ 8163 w 10000"/>
                <a:gd name="connsiteY13-6988" fmla="*/ 5387 h 10000"/>
                <a:gd name="connsiteX14-6989" fmla="*/ 8630 w 10000"/>
                <a:gd name="connsiteY14-6990" fmla="*/ 5904 h 10000"/>
                <a:gd name="connsiteX15-6991" fmla="*/ 9096 w 10000"/>
                <a:gd name="connsiteY15-6992" fmla="*/ 6166 h 10000"/>
                <a:gd name="connsiteX16-6993" fmla="*/ 9329 w 10000"/>
                <a:gd name="connsiteY16-6994" fmla="*/ 6677 h 10000"/>
                <a:gd name="connsiteX17-6995" fmla="*/ 9534 w 10000"/>
                <a:gd name="connsiteY17-6996" fmla="*/ 6938 h 10000"/>
                <a:gd name="connsiteX18-6997" fmla="*/ 9767 w 10000"/>
                <a:gd name="connsiteY18-6998" fmla="*/ 7423 h 10000"/>
                <a:gd name="connsiteX19-6999" fmla="*/ 10000 w 10000"/>
                <a:gd name="connsiteY19-7000" fmla="*/ 7937 h 10000"/>
                <a:gd name="connsiteX20-7001" fmla="*/ 10000 w 10000"/>
                <a:gd name="connsiteY20-7002" fmla="*/ 8452 h 10000"/>
                <a:gd name="connsiteX21-7003" fmla="*/ 10000 w 10000"/>
                <a:gd name="connsiteY21-7004" fmla="*/ 8968 h 10000"/>
                <a:gd name="connsiteX22-7005" fmla="*/ 9767 w 10000"/>
                <a:gd name="connsiteY22-7006" fmla="*/ 9484 h 10000"/>
                <a:gd name="connsiteX23-7007" fmla="*/ 9767 w 10000"/>
                <a:gd name="connsiteY23-7008" fmla="*/ 9745 h 10000"/>
                <a:gd name="connsiteX24-7009" fmla="*/ 9767 w 10000"/>
                <a:gd name="connsiteY24-7010" fmla="*/ 10000 h 10000"/>
                <a:gd name="connsiteX25-7011" fmla="*/ 9767 w 10000"/>
                <a:gd name="connsiteY25-7012" fmla="*/ 10000 h 10000"/>
                <a:gd name="connsiteX26-7013" fmla="*/ 9534 w 10000"/>
                <a:gd name="connsiteY26-7014" fmla="*/ 10000 h 10000"/>
                <a:gd name="connsiteX27-7015" fmla="*/ 9534 w 10000"/>
                <a:gd name="connsiteY27-7016" fmla="*/ 9745 h 10000"/>
                <a:gd name="connsiteX28-7017" fmla="*/ 9329 w 10000"/>
                <a:gd name="connsiteY28-7018" fmla="*/ 9745 h 10000"/>
                <a:gd name="connsiteX29-7019" fmla="*/ 9096 w 10000"/>
                <a:gd name="connsiteY29-7020" fmla="*/ 9484 h 10000"/>
                <a:gd name="connsiteX30-7021" fmla="*/ 8630 w 10000"/>
                <a:gd name="connsiteY30-7022" fmla="*/ 8968 h 10000"/>
                <a:gd name="connsiteX31-7023" fmla="*/ 8397 w 10000"/>
                <a:gd name="connsiteY31-7024" fmla="*/ 8707 h 10000"/>
                <a:gd name="connsiteX32-7025" fmla="*/ 7930 w 10000"/>
                <a:gd name="connsiteY32-7026" fmla="*/ 8194 h 10000"/>
                <a:gd name="connsiteX33-7027" fmla="*/ 7464 w 10000"/>
                <a:gd name="connsiteY33-7028" fmla="*/ 7676 h 10000"/>
                <a:gd name="connsiteX34-7029" fmla="*/ 6297 w 10000"/>
                <a:gd name="connsiteY34-7030" fmla="*/ 6415 h 10000"/>
                <a:gd name="connsiteX35-7031" fmla="*/ 5131 w 10000"/>
                <a:gd name="connsiteY35-7032" fmla="*/ 5387 h 10000"/>
                <a:gd name="connsiteX36-7033" fmla="*/ 3965 w 10000"/>
                <a:gd name="connsiteY36-7034" fmla="*/ 4355 h 10000"/>
                <a:gd name="connsiteX37-7035" fmla="*/ 2799 w 10000"/>
                <a:gd name="connsiteY37-7036" fmla="*/ 3323 h 10000"/>
                <a:gd name="connsiteX38-7037" fmla="*/ 2099 w 10000"/>
                <a:gd name="connsiteY38-7038" fmla="*/ 2810 h 10000"/>
                <a:gd name="connsiteX39-7039" fmla="*/ 1633 w 10000"/>
                <a:gd name="connsiteY39-7040" fmla="*/ 2295 h 10000"/>
                <a:gd name="connsiteX40-7041" fmla="*/ 1166 w 10000"/>
                <a:gd name="connsiteY40-7042" fmla="*/ 2033 h 10000"/>
                <a:gd name="connsiteX41-7043" fmla="*/ 700 w 10000"/>
                <a:gd name="connsiteY41-7044" fmla="*/ 1522 h 10000"/>
                <a:gd name="connsiteX42-7045" fmla="*/ 466 w 10000"/>
                <a:gd name="connsiteY42-7046" fmla="*/ 1263 h 10000"/>
                <a:gd name="connsiteX43-7047" fmla="*/ 233 w 10000"/>
                <a:gd name="connsiteY43-7048" fmla="*/ 1004 h 10000"/>
                <a:gd name="connsiteX44-7049" fmla="*/ 0 w 10000"/>
                <a:gd name="connsiteY44-7050" fmla="*/ 1004 h 10000"/>
                <a:gd name="connsiteX45-7051" fmla="*/ 0 w 10000"/>
                <a:gd name="connsiteY45-7052" fmla="*/ 772 h 10000"/>
                <a:gd name="connsiteX46-7053" fmla="*/ 0 w 10000"/>
                <a:gd name="connsiteY46-7054" fmla="*/ 772 h 10000"/>
                <a:gd name="connsiteX47-7055" fmla="*/ 0 w 10000"/>
                <a:gd name="connsiteY47-7056" fmla="*/ 515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</a:cxnLst>
              <a:rect l="l" t="t" r="r" b="b"/>
              <a:pathLst>
                <a:path w="10000" h="10000">
                  <a:moveTo>
                    <a:pt x="933" y="0"/>
                  </a:moveTo>
                  <a:lnTo>
                    <a:pt x="933" y="263"/>
                  </a:lnTo>
                  <a:lnTo>
                    <a:pt x="933" y="515"/>
                  </a:lnTo>
                  <a:lnTo>
                    <a:pt x="1166" y="772"/>
                  </a:lnTo>
                  <a:lnTo>
                    <a:pt x="1633" y="1004"/>
                  </a:lnTo>
                  <a:lnTo>
                    <a:pt x="1866" y="1263"/>
                  </a:lnTo>
                  <a:lnTo>
                    <a:pt x="2566" y="1522"/>
                  </a:lnTo>
                  <a:lnTo>
                    <a:pt x="3265" y="2033"/>
                  </a:lnTo>
                  <a:lnTo>
                    <a:pt x="3965" y="2547"/>
                  </a:lnTo>
                  <a:lnTo>
                    <a:pt x="4898" y="3323"/>
                  </a:lnTo>
                  <a:lnTo>
                    <a:pt x="5831" y="3839"/>
                  </a:lnTo>
                  <a:lnTo>
                    <a:pt x="6764" y="4355"/>
                  </a:lnTo>
                  <a:lnTo>
                    <a:pt x="7464" y="4870"/>
                  </a:lnTo>
                  <a:lnTo>
                    <a:pt x="8163" y="5387"/>
                  </a:lnTo>
                  <a:lnTo>
                    <a:pt x="8630" y="5904"/>
                  </a:lnTo>
                  <a:lnTo>
                    <a:pt x="9096" y="6166"/>
                  </a:lnTo>
                  <a:cubicBezTo>
                    <a:pt x="9174" y="6336"/>
                    <a:pt x="9251" y="6508"/>
                    <a:pt x="9329" y="6677"/>
                  </a:cubicBezTo>
                  <a:lnTo>
                    <a:pt x="9534" y="6938"/>
                  </a:lnTo>
                  <a:cubicBezTo>
                    <a:pt x="9612" y="7099"/>
                    <a:pt x="9689" y="7262"/>
                    <a:pt x="9767" y="7423"/>
                  </a:cubicBezTo>
                  <a:cubicBezTo>
                    <a:pt x="9845" y="7594"/>
                    <a:pt x="9922" y="7767"/>
                    <a:pt x="10000" y="7937"/>
                  </a:cubicBezTo>
                  <a:lnTo>
                    <a:pt x="10000" y="8452"/>
                  </a:lnTo>
                  <a:lnTo>
                    <a:pt x="10000" y="8968"/>
                  </a:lnTo>
                  <a:lnTo>
                    <a:pt x="9767" y="9484"/>
                  </a:lnTo>
                  <a:lnTo>
                    <a:pt x="9767" y="9745"/>
                  </a:lnTo>
                  <a:lnTo>
                    <a:pt x="9767" y="10000"/>
                  </a:lnTo>
                  <a:lnTo>
                    <a:pt x="9767" y="10000"/>
                  </a:lnTo>
                  <a:lnTo>
                    <a:pt x="9534" y="10000"/>
                  </a:lnTo>
                  <a:lnTo>
                    <a:pt x="9534" y="9745"/>
                  </a:lnTo>
                  <a:lnTo>
                    <a:pt x="9329" y="9745"/>
                  </a:lnTo>
                  <a:lnTo>
                    <a:pt x="9096" y="9484"/>
                  </a:lnTo>
                  <a:lnTo>
                    <a:pt x="8630" y="8968"/>
                  </a:lnTo>
                  <a:lnTo>
                    <a:pt x="8397" y="8707"/>
                  </a:lnTo>
                  <a:lnTo>
                    <a:pt x="7930" y="8194"/>
                  </a:lnTo>
                  <a:lnTo>
                    <a:pt x="7464" y="7676"/>
                  </a:lnTo>
                  <a:lnTo>
                    <a:pt x="6297" y="6415"/>
                  </a:lnTo>
                  <a:lnTo>
                    <a:pt x="5131" y="5387"/>
                  </a:lnTo>
                  <a:lnTo>
                    <a:pt x="3965" y="4355"/>
                  </a:lnTo>
                  <a:lnTo>
                    <a:pt x="2799" y="3323"/>
                  </a:lnTo>
                  <a:lnTo>
                    <a:pt x="2099" y="2810"/>
                  </a:lnTo>
                  <a:lnTo>
                    <a:pt x="1633" y="2295"/>
                  </a:lnTo>
                  <a:lnTo>
                    <a:pt x="1166" y="2033"/>
                  </a:lnTo>
                  <a:lnTo>
                    <a:pt x="700" y="1522"/>
                  </a:lnTo>
                  <a:lnTo>
                    <a:pt x="466" y="1263"/>
                  </a:lnTo>
                  <a:lnTo>
                    <a:pt x="233" y="1004"/>
                  </a:lnTo>
                  <a:lnTo>
                    <a:pt x="0" y="1004"/>
                  </a:lnTo>
                  <a:lnTo>
                    <a:pt x="0" y="772"/>
                  </a:lnTo>
                  <a:lnTo>
                    <a:pt x="0" y="772"/>
                  </a:lnTo>
                  <a:lnTo>
                    <a:pt x="0" y="515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56" name="Freeform 52"/>
            <p:cNvSpPr/>
            <p:nvPr/>
          </p:nvSpPr>
          <p:spPr bwMode="auto">
            <a:xfrm>
              <a:off x="2488" y="2759"/>
              <a:ext cx="340" cy="1213"/>
            </a:xfrm>
            <a:custGeom>
              <a:avLst/>
              <a:gdLst>
                <a:gd name="connsiteX0" fmla="*/ 700 w 10000"/>
                <a:gd name="connsiteY0" fmla="*/ 4524 h 10000"/>
                <a:gd name="connsiteX1" fmla="*/ 1166 w 10000"/>
                <a:gd name="connsiteY1" fmla="*/ 3690 h 10000"/>
                <a:gd name="connsiteX2" fmla="*/ 1399 w 10000"/>
                <a:gd name="connsiteY2" fmla="*/ 2950 h 10000"/>
                <a:gd name="connsiteX3" fmla="*/ 1633 w 10000"/>
                <a:gd name="connsiteY3" fmla="*/ 2315 h 10000"/>
                <a:gd name="connsiteX4" fmla="*/ 1866 w 10000"/>
                <a:gd name="connsiteY4" fmla="*/ 1680 h 10000"/>
                <a:gd name="connsiteX5" fmla="*/ 1866 w 10000"/>
                <a:gd name="connsiteY5" fmla="*/ 1362 h 10000"/>
                <a:gd name="connsiteX6" fmla="*/ 2099 w 10000"/>
                <a:gd name="connsiteY6" fmla="*/ 1164 h 10000"/>
                <a:gd name="connsiteX7" fmla="*/ 2099 w 10000"/>
                <a:gd name="connsiteY7" fmla="*/ 952 h 10000"/>
                <a:gd name="connsiteX8" fmla="*/ 2099 w 10000"/>
                <a:gd name="connsiteY8" fmla="*/ 741 h 10000"/>
                <a:gd name="connsiteX9" fmla="*/ 2099 w 10000"/>
                <a:gd name="connsiteY9" fmla="*/ 635 h 10000"/>
                <a:gd name="connsiteX10" fmla="*/ 2099 w 10000"/>
                <a:gd name="connsiteY10" fmla="*/ 423 h 10000"/>
                <a:gd name="connsiteX11" fmla="*/ 1866 w 10000"/>
                <a:gd name="connsiteY11" fmla="*/ 423 h 10000"/>
                <a:gd name="connsiteX12" fmla="*/ 1866 w 10000"/>
                <a:gd name="connsiteY12" fmla="*/ 317 h 10000"/>
                <a:gd name="connsiteX13" fmla="*/ 1633 w 10000"/>
                <a:gd name="connsiteY13" fmla="*/ 212 h 10000"/>
                <a:gd name="connsiteX14" fmla="*/ 1633 w 10000"/>
                <a:gd name="connsiteY14" fmla="*/ 212 h 10000"/>
                <a:gd name="connsiteX15" fmla="*/ 1633 w 10000"/>
                <a:gd name="connsiteY15" fmla="*/ 106 h 10000"/>
                <a:gd name="connsiteX16" fmla="*/ 1633 w 10000"/>
                <a:gd name="connsiteY16" fmla="*/ 0 h 10000"/>
                <a:gd name="connsiteX17" fmla="*/ 1633 w 10000"/>
                <a:gd name="connsiteY17" fmla="*/ 0 h 10000"/>
                <a:gd name="connsiteX18" fmla="*/ 1866 w 10000"/>
                <a:gd name="connsiteY18" fmla="*/ 0 h 10000"/>
                <a:gd name="connsiteX19" fmla="*/ 2332 w 10000"/>
                <a:gd name="connsiteY19" fmla="*/ 0 h 10000"/>
                <a:gd name="connsiteX20" fmla="*/ 2799 w 10000"/>
                <a:gd name="connsiteY20" fmla="*/ 106 h 10000"/>
                <a:gd name="connsiteX21" fmla="*/ 3265 w 10000"/>
                <a:gd name="connsiteY21" fmla="*/ 212 h 10000"/>
                <a:gd name="connsiteX22" fmla="*/ 3732 w 10000"/>
                <a:gd name="connsiteY22" fmla="*/ 317 h 10000"/>
                <a:gd name="connsiteX23" fmla="*/ 3965 w 10000"/>
                <a:gd name="connsiteY23" fmla="*/ 423 h 10000"/>
                <a:gd name="connsiteX24" fmla="*/ 3965 w 10000"/>
                <a:gd name="connsiteY24" fmla="*/ 529 h 10000"/>
                <a:gd name="connsiteX25" fmla="*/ 3965 w 10000"/>
                <a:gd name="connsiteY25" fmla="*/ 741 h 10000"/>
                <a:gd name="connsiteX26" fmla="*/ 3732 w 10000"/>
                <a:gd name="connsiteY26" fmla="*/ 1058 h 10000"/>
                <a:gd name="connsiteX27" fmla="*/ 3732 w 10000"/>
                <a:gd name="connsiteY27" fmla="*/ 1058 h 10000"/>
                <a:gd name="connsiteX28" fmla="*/ 3732 w 10000"/>
                <a:gd name="connsiteY28" fmla="*/ 1164 h 10000"/>
                <a:gd name="connsiteX29" fmla="*/ 3499 w 10000"/>
                <a:gd name="connsiteY29" fmla="*/ 1362 h 10000"/>
                <a:gd name="connsiteX30" fmla="*/ 3499 w 10000"/>
                <a:gd name="connsiteY30" fmla="*/ 1468 h 10000"/>
                <a:gd name="connsiteX31" fmla="*/ 3499 w 10000"/>
                <a:gd name="connsiteY31" fmla="*/ 1680 h 10000"/>
                <a:gd name="connsiteX32" fmla="*/ 3265 w 10000"/>
                <a:gd name="connsiteY32" fmla="*/ 1892 h 10000"/>
                <a:gd name="connsiteX33" fmla="*/ 3265 w 10000"/>
                <a:gd name="connsiteY33" fmla="*/ 2103 h 10000"/>
                <a:gd name="connsiteX34" fmla="*/ 3032 w 10000"/>
                <a:gd name="connsiteY34" fmla="*/ 2421 h 10000"/>
                <a:gd name="connsiteX35" fmla="*/ 2566 w 10000"/>
                <a:gd name="connsiteY35" fmla="*/ 3690 h 10000"/>
                <a:gd name="connsiteX36" fmla="*/ 1633 w 10000"/>
                <a:gd name="connsiteY36" fmla="*/ 4735 h 10000"/>
                <a:gd name="connsiteX37" fmla="*/ 1633 w 10000"/>
                <a:gd name="connsiteY37" fmla="*/ 5053 h 10000"/>
                <a:gd name="connsiteX38" fmla="*/ 1399 w 10000"/>
                <a:gd name="connsiteY38" fmla="*/ 5265 h 10000"/>
                <a:gd name="connsiteX39" fmla="*/ 1166 w 10000"/>
                <a:gd name="connsiteY39" fmla="*/ 5476 h 10000"/>
                <a:gd name="connsiteX40" fmla="*/ 1166 w 10000"/>
                <a:gd name="connsiteY40" fmla="*/ 5688 h 10000"/>
                <a:gd name="connsiteX41" fmla="*/ 933 w 10000"/>
                <a:gd name="connsiteY41" fmla="*/ 5794 h 10000"/>
                <a:gd name="connsiteX42" fmla="*/ 933 w 10000"/>
                <a:gd name="connsiteY42" fmla="*/ 5899 h 10000"/>
                <a:gd name="connsiteX43" fmla="*/ 933 w 10000"/>
                <a:gd name="connsiteY43" fmla="*/ 6005 h 10000"/>
                <a:gd name="connsiteX44" fmla="*/ 933 w 10000"/>
                <a:gd name="connsiteY44" fmla="*/ 6005 h 10000"/>
                <a:gd name="connsiteX45" fmla="*/ 933 w 10000"/>
                <a:gd name="connsiteY45" fmla="*/ 6111 h 10000"/>
                <a:gd name="connsiteX46" fmla="*/ 1166 w 10000"/>
                <a:gd name="connsiteY46" fmla="*/ 6217 h 10000"/>
                <a:gd name="connsiteX47" fmla="*/ 1633 w 10000"/>
                <a:gd name="connsiteY47" fmla="*/ 6310 h 10000"/>
                <a:gd name="connsiteX48" fmla="*/ 1866 w 10000"/>
                <a:gd name="connsiteY48" fmla="*/ 6415 h 10000"/>
                <a:gd name="connsiteX49" fmla="*/ 2566 w 10000"/>
                <a:gd name="connsiteY49" fmla="*/ 6521 h 10000"/>
                <a:gd name="connsiteX50" fmla="*/ 3265 w 10000"/>
                <a:gd name="connsiteY50" fmla="*/ 6733 h 10000"/>
                <a:gd name="connsiteX51" fmla="*/ 3965 w 10000"/>
                <a:gd name="connsiteY51" fmla="*/ 6944 h 10000"/>
                <a:gd name="connsiteX52" fmla="*/ 4898 w 10000"/>
                <a:gd name="connsiteY52" fmla="*/ 7262 h 10000"/>
                <a:gd name="connsiteX53" fmla="*/ 5831 w 10000"/>
                <a:gd name="connsiteY53" fmla="*/ 7474 h 10000"/>
                <a:gd name="connsiteX54" fmla="*/ 6764 w 10000"/>
                <a:gd name="connsiteY54" fmla="*/ 7685 h 10000"/>
                <a:gd name="connsiteX55" fmla="*/ 7464 w 10000"/>
                <a:gd name="connsiteY55" fmla="*/ 7897 h 10000"/>
                <a:gd name="connsiteX56" fmla="*/ 8163 w 10000"/>
                <a:gd name="connsiteY56" fmla="*/ 8108 h 10000"/>
                <a:gd name="connsiteX57" fmla="*/ 8630 w 10000"/>
                <a:gd name="connsiteY57" fmla="*/ 8320 h 10000"/>
                <a:gd name="connsiteX58" fmla="*/ 9096 w 10000"/>
                <a:gd name="connsiteY58" fmla="*/ 8426 h 10000"/>
                <a:gd name="connsiteX59" fmla="*/ 9329 w 10000"/>
                <a:gd name="connsiteY59" fmla="*/ 8638 h 10000"/>
                <a:gd name="connsiteX60" fmla="*/ 9534 w 10000"/>
                <a:gd name="connsiteY60" fmla="*/ 8743 h 10000"/>
                <a:gd name="connsiteX61" fmla="*/ 9767 w 10000"/>
                <a:gd name="connsiteY61" fmla="*/ 8942 h 10000"/>
                <a:gd name="connsiteX62" fmla="*/ 10000 w 10000"/>
                <a:gd name="connsiteY62" fmla="*/ 9153 h 10000"/>
                <a:gd name="connsiteX63" fmla="*/ 10000 w 10000"/>
                <a:gd name="connsiteY63" fmla="*/ 9365 h 10000"/>
                <a:gd name="connsiteX64" fmla="*/ 10000 w 10000"/>
                <a:gd name="connsiteY64" fmla="*/ 9577 h 10000"/>
                <a:gd name="connsiteX65" fmla="*/ 9767 w 10000"/>
                <a:gd name="connsiteY65" fmla="*/ 9788 h 10000"/>
                <a:gd name="connsiteX66" fmla="*/ 9767 w 10000"/>
                <a:gd name="connsiteY66" fmla="*/ 9894 h 10000"/>
                <a:gd name="connsiteX67" fmla="*/ 9767 w 10000"/>
                <a:gd name="connsiteY67" fmla="*/ 10000 h 10000"/>
                <a:gd name="connsiteX68" fmla="*/ 9767 w 10000"/>
                <a:gd name="connsiteY68" fmla="*/ 10000 h 10000"/>
                <a:gd name="connsiteX69" fmla="*/ 9534 w 10000"/>
                <a:gd name="connsiteY69" fmla="*/ 10000 h 10000"/>
                <a:gd name="connsiteX70" fmla="*/ 9329 w 10000"/>
                <a:gd name="connsiteY70" fmla="*/ 9894 h 10000"/>
                <a:gd name="connsiteX71" fmla="*/ 9096 w 10000"/>
                <a:gd name="connsiteY71" fmla="*/ 9788 h 10000"/>
                <a:gd name="connsiteX72" fmla="*/ 8630 w 10000"/>
                <a:gd name="connsiteY72" fmla="*/ 9577 h 10000"/>
                <a:gd name="connsiteX73" fmla="*/ 8397 w 10000"/>
                <a:gd name="connsiteY73" fmla="*/ 9471 h 10000"/>
                <a:gd name="connsiteX74" fmla="*/ 7930 w 10000"/>
                <a:gd name="connsiteY74" fmla="*/ 9259 h 10000"/>
                <a:gd name="connsiteX75" fmla="*/ 7464 w 10000"/>
                <a:gd name="connsiteY75" fmla="*/ 9048 h 10000"/>
                <a:gd name="connsiteX76" fmla="*/ 6297 w 10000"/>
                <a:gd name="connsiteY76" fmla="*/ 8532 h 10000"/>
                <a:gd name="connsiteX77" fmla="*/ 5131 w 10000"/>
                <a:gd name="connsiteY77" fmla="*/ 8108 h 10000"/>
                <a:gd name="connsiteX78" fmla="*/ 3965 w 10000"/>
                <a:gd name="connsiteY78" fmla="*/ 7685 h 10000"/>
                <a:gd name="connsiteX79" fmla="*/ 2799 w 10000"/>
                <a:gd name="connsiteY79" fmla="*/ 7262 h 10000"/>
                <a:gd name="connsiteX80" fmla="*/ 2099 w 10000"/>
                <a:gd name="connsiteY80" fmla="*/ 7050 h 10000"/>
                <a:gd name="connsiteX81" fmla="*/ 1633 w 10000"/>
                <a:gd name="connsiteY81" fmla="*/ 6839 h 10000"/>
                <a:gd name="connsiteX82" fmla="*/ 1166 w 10000"/>
                <a:gd name="connsiteY82" fmla="*/ 6733 h 10000"/>
                <a:gd name="connsiteX83" fmla="*/ 700 w 10000"/>
                <a:gd name="connsiteY83" fmla="*/ 6521 h 10000"/>
                <a:gd name="connsiteX84" fmla="*/ 466 w 10000"/>
                <a:gd name="connsiteY84" fmla="*/ 6415 h 10000"/>
                <a:gd name="connsiteX85" fmla="*/ 233 w 10000"/>
                <a:gd name="connsiteY85" fmla="*/ 6310 h 10000"/>
                <a:gd name="connsiteX86" fmla="*/ 0 w 10000"/>
                <a:gd name="connsiteY86" fmla="*/ 6310 h 10000"/>
                <a:gd name="connsiteX87" fmla="*/ 0 w 10000"/>
                <a:gd name="connsiteY87" fmla="*/ 6217 h 10000"/>
                <a:gd name="connsiteX88" fmla="*/ 0 w 10000"/>
                <a:gd name="connsiteY88" fmla="*/ 6217 h 10000"/>
                <a:gd name="connsiteX89" fmla="*/ 0 w 10000"/>
                <a:gd name="connsiteY89" fmla="*/ 6111 h 10000"/>
                <a:gd name="connsiteX90" fmla="*/ 0 w 10000"/>
                <a:gd name="connsiteY90" fmla="*/ 6005 h 10000"/>
                <a:gd name="connsiteX91" fmla="*/ 0 w 10000"/>
                <a:gd name="connsiteY91" fmla="*/ 5794 h 10000"/>
                <a:gd name="connsiteX92" fmla="*/ 233 w 10000"/>
                <a:gd name="connsiteY92" fmla="*/ 5476 h 10000"/>
                <a:gd name="connsiteX93" fmla="*/ 233 w 10000"/>
                <a:gd name="connsiteY93" fmla="*/ 5265 h 10000"/>
                <a:gd name="connsiteX94" fmla="*/ 466 w 10000"/>
                <a:gd name="connsiteY94" fmla="*/ 4841 h 10000"/>
                <a:gd name="connsiteX95" fmla="*/ 700 w 10000"/>
                <a:gd name="connsiteY95" fmla="*/ 4524 h 10000"/>
                <a:gd name="connsiteX96" fmla="*/ 700 w 10000"/>
                <a:gd name="connsiteY96" fmla="*/ 4524 h 10000"/>
                <a:gd name="connsiteX0-1" fmla="*/ 700 w 10000"/>
                <a:gd name="connsiteY0-2" fmla="*/ 4524 h 10000"/>
                <a:gd name="connsiteX1-3" fmla="*/ 1166 w 10000"/>
                <a:gd name="connsiteY1-4" fmla="*/ 3690 h 10000"/>
                <a:gd name="connsiteX2-5" fmla="*/ 1399 w 10000"/>
                <a:gd name="connsiteY2-6" fmla="*/ 2950 h 10000"/>
                <a:gd name="connsiteX3-7" fmla="*/ 1633 w 10000"/>
                <a:gd name="connsiteY3-8" fmla="*/ 2315 h 10000"/>
                <a:gd name="connsiteX4-9" fmla="*/ 1866 w 10000"/>
                <a:gd name="connsiteY4-10" fmla="*/ 1680 h 10000"/>
                <a:gd name="connsiteX5-11" fmla="*/ 1866 w 10000"/>
                <a:gd name="connsiteY5-12" fmla="*/ 1362 h 10000"/>
                <a:gd name="connsiteX6-13" fmla="*/ 2099 w 10000"/>
                <a:gd name="connsiteY6-14" fmla="*/ 1164 h 10000"/>
                <a:gd name="connsiteX7-15" fmla="*/ 2099 w 10000"/>
                <a:gd name="connsiteY7-16" fmla="*/ 952 h 10000"/>
                <a:gd name="connsiteX8-17" fmla="*/ 2099 w 10000"/>
                <a:gd name="connsiteY8-18" fmla="*/ 741 h 10000"/>
                <a:gd name="connsiteX9-19" fmla="*/ 2099 w 10000"/>
                <a:gd name="connsiteY9-20" fmla="*/ 635 h 10000"/>
                <a:gd name="connsiteX10-21" fmla="*/ 2099 w 10000"/>
                <a:gd name="connsiteY10-22" fmla="*/ 423 h 10000"/>
                <a:gd name="connsiteX11-23" fmla="*/ 1866 w 10000"/>
                <a:gd name="connsiteY11-24" fmla="*/ 423 h 10000"/>
                <a:gd name="connsiteX12-25" fmla="*/ 1866 w 10000"/>
                <a:gd name="connsiteY12-26" fmla="*/ 317 h 10000"/>
                <a:gd name="connsiteX13-27" fmla="*/ 1633 w 10000"/>
                <a:gd name="connsiteY13-28" fmla="*/ 212 h 10000"/>
                <a:gd name="connsiteX14-29" fmla="*/ 1633 w 10000"/>
                <a:gd name="connsiteY14-30" fmla="*/ 212 h 10000"/>
                <a:gd name="connsiteX15-31" fmla="*/ 1633 w 10000"/>
                <a:gd name="connsiteY15-32" fmla="*/ 106 h 10000"/>
                <a:gd name="connsiteX16-33" fmla="*/ 1633 w 10000"/>
                <a:gd name="connsiteY16-34" fmla="*/ 0 h 10000"/>
                <a:gd name="connsiteX17-35" fmla="*/ 1633 w 10000"/>
                <a:gd name="connsiteY17-36" fmla="*/ 0 h 10000"/>
                <a:gd name="connsiteX18-37" fmla="*/ 1866 w 10000"/>
                <a:gd name="connsiteY18-38" fmla="*/ 0 h 10000"/>
                <a:gd name="connsiteX19-39" fmla="*/ 2332 w 10000"/>
                <a:gd name="connsiteY19-40" fmla="*/ 0 h 10000"/>
                <a:gd name="connsiteX20-41" fmla="*/ 2799 w 10000"/>
                <a:gd name="connsiteY20-42" fmla="*/ 106 h 10000"/>
                <a:gd name="connsiteX21-43" fmla="*/ 3265 w 10000"/>
                <a:gd name="connsiteY21-44" fmla="*/ 212 h 10000"/>
                <a:gd name="connsiteX22-45" fmla="*/ 3732 w 10000"/>
                <a:gd name="connsiteY22-46" fmla="*/ 317 h 10000"/>
                <a:gd name="connsiteX23-47" fmla="*/ 3965 w 10000"/>
                <a:gd name="connsiteY23-48" fmla="*/ 423 h 10000"/>
                <a:gd name="connsiteX24-49" fmla="*/ 3965 w 10000"/>
                <a:gd name="connsiteY24-50" fmla="*/ 529 h 10000"/>
                <a:gd name="connsiteX25-51" fmla="*/ 3965 w 10000"/>
                <a:gd name="connsiteY25-52" fmla="*/ 741 h 10000"/>
                <a:gd name="connsiteX26-53" fmla="*/ 3732 w 10000"/>
                <a:gd name="connsiteY26-54" fmla="*/ 1058 h 10000"/>
                <a:gd name="connsiteX27-55" fmla="*/ 3732 w 10000"/>
                <a:gd name="connsiteY27-56" fmla="*/ 1058 h 10000"/>
                <a:gd name="connsiteX28-57" fmla="*/ 3732 w 10000"/>
                <a:gd name="connsiteY28-58" fmla="*/ 1164 h 10000"/>
                <a:gd name="connsiteX29-59" fmla="*/ 3499 w 10000"/>
                <a:gd name="connsiteY29-60" fmla="*/ 1362 h 10000"/>
                <a:gd name="connsiteX30-61" fmla="*/ 3499 w 10000"/>
                <a:gd name="connsiteY30-62" fmla="*/ 1468 h 10000"/>
                <a:gd name="connsiteX31-63" fmla="*/ 3499 w 10000"/>
                <a:gd name="connsiteY31-64" fmla="*/ 1680 h 10000"/>
                <a:gd name="connsiteX32-65" fmla="*/ 3265 w 10000"/>
                <a:gd name="connsiteY32-66" fmla="*/ 1892 h 10000"/>
                <a:gd name="connsiteX33-67" fmla="*/ 3265 w 10000"/>
                <a:gd name="connsiteY33-68" fmla="*/ 2103 h 10000"/>
                <a:gd name="connsiteX34-69" fmla="*/ 3032 w 10000"/>
                <a:gd name="connsiteY34-70" fmla="*/ 2421 h 10000"/>
                <a:gd name="connsiteX35-71" fmla="*/ 2566 w 10000"/>
                <a:gd name="connsiteY35-72" fmla="*/ 3690 h 10000"/>
                <a:gd name="connsiteX36-73" fmla="*/ 1633 w 10000"/>
                <a:gd name="connsiteY36-74" fmla="*/ 4735 h 10000"/>
                <a:gd name="connsiteX37-75" fmla="*/ 1633 w 10000"/>
                <a:gd name="connsiteY37-76" fmla="*/ 5053 h 10000"/>
                <a:gd name="connsiteX38-77" fmla="*/ 1399 w 10000"/>
                <a:gd name="connsiteY38-78" fmla="*/ 5265 h 10000"/>
                <a:gd name="connsiteX39-79" fmla="*/ 1166 w 10000"/>
                <a:gd name="connsiteY39-80" fmla="*/ 5476 h 10000"/>
                <a:gd name="connsiteX40-81" fmla="*/ 1166 w 10000"/>
                <a:gd name="connsiteY40-82" fmla="*/ 5688 h 10000"/>
                <a:gd name="connsiteX41-83" fmla="*/ 933 w 10000"/>
                <a:gd name="connsiteY41-84" fmla="*/ 5794 h 10000"/>
                <a:gd name="connsiteX42-85" fmla="*/ 933 w 10000"/>
                <a:gd name="connsiteY42-86" fmla="*/ 5899 h 10000"/>
                <a:gd name="connsiteX43-87" fmla="*/ 933 w 10000"/>
                <a:gd name="connsiteY43-88" fmla="*/ 6005 h 10000"/>
                <a:gd name="connsiteX44-89" fmla="*/ 933 w 10000"/>
                <a:gd name="connsiteY44-90" fmla="*/ 6005 h 10000"/>
                <a:gd name="connsiteX45-91" fmla="*/ 933 w 10000"/>
                <a:gd name="connsiteY45-92" fmla="*/ 6111 h 10000"/>
                <a:gd name="connsiteX46-93" fmla="*/ 1166 w 10000"/>
                <a:gd name="connsiteY46-94" fmla="*/ 6217 h 10000"/>
                <a:gd name="connsiteX47-95" fmla="*/ 1633 w 10000"/>
                <a:gd name="connsiteY47-96" fmla="*/ 6310 h 10000"/>
                <a:gd name="connsiteX48-97" fmla="*/ 1866 w 10000"/>
                <a:gd name="connsiteY48-98" fmla="*/ 6415 h 10000"/>
                <a:gd name="connsiteX49-99" fmla="*/ 2566 w 10000"/>
                <a:gd name="connsiteY49-100" fmla="*/ 6521 h 10000"/>
                <a:gd name="connsiteX50-101" fmla="*/ 3265 w 10000"/>
                <a:gd name="connsiteY50-102" fmla="*/ 6733 h 10000"/>
                <a:gd name="connsiteX51-103" fmla="*/ 3965 w 10000"/>
                <a:gd name="connsiteY51-104" fmla="*/ 6944 h 10000"/>
                <a:gd name="connsiteX52-105" fmla="*/ 4898 w 10000"/>
                <a:gd name="connsiteY52-106" fmla="*/ 7262 h 10000"/>
                <a:gd name="connsiteX53-107" fmla="*/ 5831 w 10000"/>
                <a:gd name="connsiteY53-108" fmla="*/ 7474 h 10000"/>
                <a:gd name="connsiteX54-109" fmla="*/ 6764 w 10000"/>
                <a:gd name="connsiteY54-110" fmla="*/ 7685 h 10000"/>
                <a:gd name="connsiteX55-111" fmla="*/ 7464 w 10000"/>
                <a:gd name="connsiteY55-112" fmla="*/ 7897 h 10000"/>
                <a:gd name="connsiteX56-113" fmla="*/ 8163 w 10000"/>
                <a:gd name="connsiteY56-114" fmla="*/ 8108 h 10000"/>
                <a:gd name="connsiteX57-115" fmla="*/ 8630 w 10000"/>
                <a:gd name="connsiteY57-116" fmla="*/ 8320 h 10000"/>
                <a:gd name="connsiteX58-117" fmla="*/ 9096 w 10000"/>
                <a:gd name="connsiteY58-118" fmla="*/ 8426 h 10000"/>
                <a:gd name="connsiteX59-119" fmla="*/ 9329 w 10000"/>
                <a:gd name="connsiteY59-120" fmla="*/ 8638 h 10000"/>
                <a:gd name="connsiteX60-121" fmla="*/ 9534 w 10000"/>
                <a:gd name="connsiteY60-122" fmla="*/ 8743 h 10000"/>
                <a:gd name="connsiteX61-123" fmla="*/ 9767 w 10000"/>
                <a:gd name="connsiteY61-124" fmla="*/ 8942 h 10000"/>
                <a:gd name="connsiteX62-125" fmla="*/ 10000 w 10000"/>
                <a:gd name="connsiteY62-126" fmla="*/ 9153 h 10000"/>
                <a:gd name="connsiteX63-127" fmla="*/ 10000 w 10000"/>
                <a:gd name="connsiteY63-128" fmla="*/ 9365 h 10000"/>
                <a:gd name="connsiteX64-129" fmla="*/ 10000 w 10000"/>
                <a:gd name="connsiteY64-130" fmla="*/ 9577 h 10000"/>
                <a:gd name="connsiteX65-131" fmla="*/ 9767 w 10000"/>
                <a:gd name="connsiteY65-132" fmla="*/ 9788 h 10000"/>
                <a:gd name="connsiteX66-133" fmla="*/ 9767 w 10000"/>
                <a:gd name="connsiteY66-134" fmla="*/ 9894 h 10000"/>
                <a:gd name="connsiteX67-135" fmla="*/ 9767 w 10000"/>
                <a:gd name="connsiteY67-136" fmla="*/ 10000 h 10000"/>
                <a:gd name="connsiteX68-137" fmla="*/ 9767 w 10000"/>
                <a:gd name="connsiteY68-138" fmla="*/ 10000 h 10000"/>
                <a:gd name="connsiteX69-139" fmla="*/ 9329 w 10000"/>
                <a:gd name="connsiteY69-140" fmla="*/ 9894 h 10000"/>
                <a:gd name="connsiteX70-141" fmla="*/ 9096 w 10000"/>
                <a:gd name="connsiteY70-142" fmla="*/ 9788 h 10000"/>
                <a:gd name="connsiteX71-143" fmla="*/ 8630 w 10000"/>
                <a:gd name="connsiteY71-144" fmla="*/ 9577 h 10000"/>
                <a:gd name="connsiteX72-145" fmla="*/ 8397 w 10000"/>
                <a:gd name="connsiteY72-146" fmla="*/ 9471 h 10000"/>
                <a:gd name="connsiteX73-147" fmla="*/ 7930 w 10000"/>
                <a:gd name="connsiteY73-148" fmla="*/ 9259 h 10000"/>
                <a:gd name="connsiteX74-149" fmla="*/ 7464 w 10000"/>
                <a:gd name="connsiteY74-150" fmla="*/ 9048 h 10000"/>
                <a:gd name="connsiteX75-151" fmla="*/ 6297 w 10000"/>
                <a:gd name="connsiteY75-152" fmla="*/ 8532 h 10000"/>
                <a:gd name="connsiteX76-153" fmla="*/ 5131 w 10000"/>
                <a:gd name="connsiteY76-154" fmla="*/ 8108 h 10000"/>
                <a:gd name="connsiteX77-155" fmla="*/ 3965 w 10000"/>
                <a:gd name="connsiteY77-156" fmla="*/ 7685 h 10000"/>
                <a:gd name="connsiteX78-157" fmla="*/ 2799 w 10000"/>
                <a:gd name="connsiteY78-158" fmla="*/ 7262 h 10000"/>
                <a:gd name="connsiteX79-159" fmla="*/ 2099 w 10000"/>
                <a:gd name="connsiteY79-160" fmla="*/ 7050 h 10000"/>
                <a:gd name="connsiteX80-161" fmla="*/ 1633 w 10000"/>
                <a:gd name="connsiteY80-162" fmla="*/ 6839 h 10000"/>
                <a:gd name="connsiteX81-163" fmla="*/ 1166 w 10000"/>
                <a:gd name="connsiteY81-164" fmla="*/ 6733 h 10000"/>
                <a:gd name="connsiteX82-165" fmla="*/ 700 w 10000"/>
                <a:gd name="connsiteY82-166" fmla="*/ 6521 h 10000"/>
                <a:gd name="connsiteX83-167" fmla="*/ 466 w 10000"/>
                <a:gd name="connsiteY83-168" fmla="*/ 6415 h 10000"/>
                <a:gd name="connsiteX84-169" fmla="*/ 233 w 10000"/>
                <a:gd name="connsiteY84-170" fmla="*/ 6310 h 10000"/>
                <a:gd name="connsiteX85-171" fmla="*/ 0 w 10000"/>
                <a:gd name="connsiteY85-172" fmla="*/ 6310 h 10000"/>
                <a:gd name="connsiteX86-173" fmla="*/ 0 w 10000"/>
                <a:gd name="connsiteY86-174" fmla="*/ 6217 h 10000"/>
                <a:gd name="connsiteX87-175" fmla="*/ 0 w 10000"/>
                <a:gd name="connsiteY87-176" fmla="*/ 6217 h 10000"/>
                <a:gd name="connsiteX88-177" fmla="*/ 0 w 10000"/>
                <a:gd name="connsiteY88-178" fmla="*/ 6111 h 10000"/>
                <a:gd name="connsiteX89-179" fmla="*/ 0 w 10000"/>
                <a:gd name="connsiteY89-180" fmla="*/ 6005 h 10000"/>
                <a:gd name="connsiteX90-181" fmla="*/ 0 w 10000"/>
                <a:gd name="connsiteY90-182" fmla="*/ 5794 h 10000"/>
                <a:gd name="connsiteX91-183" fmla="*/ 233 w 10000"/>
                <a:gd name="connsiteY91-184" fmla="*/ 5476 h 10000"/>
                <a:gd name="connsiteX92-185" fmla="*/ 233 w 10000"/>
                <a:gd name="connsiteY92-186" fmla="*/ 5265 h 10000"/>
                <a:gd name="connsiteX93-187" fmla="*/ 466 w 10000"/>
                <a:gd name="connsiteY93-188" fmla="*/ 4841 h 10000"/>
                <a:gd name="connsiteX94-189" fmla="*/ 700 w 10000"/>
                <a:gd name="connsiteY94-190" fmla="*/ 4524 h 10000"/>
                <a:gd name="connsiteX95-191" fmla="*/ 700 w 10000"/>
                <a:gd name="connsiteY95-192" fmla="*/ 4524 h 10000"/>
                <a:gd name="connsiteX0-193" fmla="*/ 700 w 10000"/>
                <a:gd name="connsiteY0-194" fmla="*/ 4524 h 10000"/>
                <a:gd name="connsiteX1-195" fmla="*/ 1166 w 10000"/>
                <a:gd name="connsiteY1-196" fmla="*/ 3690 h 10000"/>
                <a:gd name="connsiteX2-197" fmla="*/ 1399 w 10000"/>
                <a:gd name="connsiteY2-198" fmla="*/ 2950 h 10000"/>
                <a:gd name="connsiteX3-199" fmla="*/ 1633 w 10000"/>
                <a:gd name="connsiteY3-200" fmla="*/ 2315 h 10000"/>
                <a:gd name="connsiteX4-201" fmla="*/ 1866 w 10000"/>
                <a:gd name="connsiteY4-202" fmla="*/ 1680 h 10000"/>
                <a:gd name="connsiteX5-203" fmla="*/ 1866 w 10000"/>
                <a:gd name="connsiteY5-204" fmla="*/ 1362 h 10000"/>
                <a:gd name="connsiteX6-205" fmla="*/ 2099 w 10000"/>
                <a:gd name="connsiteY6-206" fmla="*/ 1164 h 10000"/>
                <a:gd name="connsiteX7-207" fmla="*/ 2099 w 10000"/>
                <a:gd name="connsiteY7-208" fmla="*/ 952 h 10000"/>
                <a:gd name="connsiteX8-209" fmla="*/ 2099 w 10000"/>
                <a:gd name="connsiteY8-210" fmla="*/ 741 h 10000"/>
                <a:gd name="connsiteX9-211" fmla="*/ 2099 w 10000"/>
                <a:gd name="connsiteY9-212" fmla="*/ 635 h 10000"/>
                <a:gd name="connsiteX10-213" fmla="*/ 2099 w 10000"/>
                <a:gd name="connsiteY10-214" fmla="*/ 423 h 10000"/>
                <a:gd name="connsiteX11-215" fmla="*/ 1866 w 10000"/>
                <a:gd name="connsiteY11-216" fmla="*/ 423 h 10000"/>
                <a:gd name="connsiteX12-217" fmla="*/ 1866 w 10000"/>
                <a:gd name="connsiteY12-218" fmla="*/ 317 h 10000"/>
                <a:gd name="connsiteX13-219" fmla="*/ 1633 w 10000"/>
                <a:gd name="connsiteY13-220" fmla="*/ 212 h 10000"/>
                <a:gd name="connsiteX14-221" fmla="*/ 1633 w 10000"/>
                <a:gd name="connsiteY14-222" fmla="*/ 212 h 10000"/>
                <a:gd name="connsiteX15-223" fmla="*/ 1633 w 10000"/>
                <a:gd name="connsiteY15-224" fmla="*/ 106 h 10000"/>
                <a:gd name="connsiteX16-225" fmla="*/ 1633 w 10000"/>
                <a:gd name="connsiteY16-226" fmla="*/ 0 h 10000"/>
                <a:gd name="connsiteX17-227" fmla="*/ 1633 w 10000"/>
                <a:gd name="connsiteY17-228" fmla="*/ 0 h 10000"/>
                <a:gd name="connsiteX18-229" fmla="*/ 1866 w 10000"/>
                <a:gd name="connsiteY18-230" fmla="*/ 0 h 10000"/>
                <a:gd name="connsiteX19-231" fmla="*/ 2332 w 10000"/>
                <a:gd name="connsiteY19-232" fmla="*/ 0 h 10000"/>
                <a:gd name="connsiteX20-233" fmla="*/ 2799 w 10000"/>
                <a:gd name="connsiteY20-234" fmla="*/ 106 h 10000"/>
                <a:gd name="connsiteX21-235" fmla="*/ 3265 w 10000"/>
                <a:gd name="connsiteY21-236" fmla="*/ 212 h 10000"/>
                <a:gd name="connsiteX22-237" fmla="*/ 3732 w 10000"/>
                <a:gd name="connsiteY22-238" fmla="*/ 317 h 10000"/>
                <a:gd name="connsiteX23-239" fmla="*/ 3965 w 10000"/>
                <a:gd name="connsiteY23-240" fmla="*/ 423 h 10000"/>
                <a:gd name="connsiteX24-241" fmla="*/ 3965 w 10000"/>
                <a:gd name="connsiteY24-242" fmla="*/ 529 h 10000"/>
                <a:gd name="connsiteX25-243" fmla="*/ 3965 w 10000"/>
                <a:gd name="connsiteY25-244" fmla="*/ 741 h 10000"/>
                <a:gd name="connsiteX26-245" fmla="*/ 3732 w 10000"/>
                <a:gd name="connsiteY26-246" fmla="*/ 1058 h 10000"/>
                <a:gd name="connsiteX27-247" fmla="*/ 3732 w 10000"/>
                <a:gd name="connsiteY27-248" fmla="*/ 1058 h 10000"/>
                <a:gd name="connsiteX28-249" fmla="*/ 3732 w 10000"/>
                <a:gd name="connsiteY28-250" fmla="*/ 1164 h 10000"/>
                <a:gd name="connsiteX29-251" fmla="*/ 3499 w 10000"/>
                <a:gd name="connsiteY29-252" fmla="*/ 1362 h 10000"/>
                <a:gd name="connsiteX30-253" fmla="*/ 3499 w 10000"/>
                <a:gd name="connsiteY30-254" fmla="*/ 1468 h 10000"/>
                <a:gd name="connsiteX31-255" fmla="*/ 3499 w 10000"/>
                <a:gd name="connsiteY31-256" fmla="*/ 1680 h 10000"/>
                <a:gd name="connsiteX32-257" fmla="*/ 3265 w 10000"/>
                <a:gd name="connsiteY32-258" fmla="*/ 1892 h 10000"/>
                <a:gd name="connsiteX33-259" fmla="*/ 3265 w 10000"/>
                <a:gd name="connsiteY33-260" fmla="*/ 2103 h 10000"/>
                <a:gd name="connsiteX34-261" fmla="*/ 3032 w 10000"/>
                <a:gd name="connsiteY34-262" fmla="*/ 2421 h 10000"/>
                <a:gd name="connsiteX35-263" fmla="*/ 2566 w 10000"/>
                <a:gd name="connsiteY35-264" fmla="*/ 3690 h 10000"/>
                <a:gd name="connsiteX36-265" fmla="*/ 1633 w 10000"/>
                <a:gd name="connsiteY36-266" fmla="*/ 4735 h 10000"/>
                <a:gd name="connsiteX37-267" fmla="*/ 1633 w 10000"/>
                <a:gd name="connsiteY37-268" fmla="*/ 5053 h 10000"/>
                <a:gd name="connsiteX38-269" fmla="*/ 1399 w 10000"/>
                <a:gd name="connsiteY38-270" fmla="*/ 5265 h 10000"/>
                <a:gd name="connsiteX39-271" fmla="*/ 1166 w 10000"/>
                <a:gd name="connsiteY39-272" fmla="*/ 5476 h 10000"/>
                <a:gd name="connsiteX40-273" fmla="*/ 1166 w 10000"/>
                <a:gd name="connsiteY40-274" fmla="*/ 5688 h 10000"/>
                <a:gd name="connsiteX41-275" fmla="*/ 933 w 10000"/>
                <a:gd name="connsiteY41-276" fmla="*/ 5794 h 10000"/>
                <a:gd name="connsiteX42-277" fmla="*/ 933 w 10000"/>
                <a:gd name="connsiteY42-278" fmla="*/ 5899 h 10000"/>
                <a:gd name="connsiteX43-279" fmla="*/ 933 w 10000"/>
                <a:gd name="connsiteY43-280" fmla="*/ 6005 h 10000"/>
                <a:gd name="connsiteX44-281" fmla="*/ 933 w 10000"/>
                <a:gd name="connsiteY44-282" fmla="*/ 6005 h 10000"/>
                <a:gd name="connsiteX45-283" fmla="*/ 933 w 10000"/>
                <a:gd name="connsiteY45-284" fmla="*/ 6111 h 10000"/>
                <a:gd name="connsiteX46-285" fmla="*/ 1166 w 10000"/>
                <a:gd name="connsiteY46-286" fmla="*/ 6217 h 10000"/>
                <a:gd name="connsiteX47-287" fmla="*/ 1633 w 10000"/>
                <a:gd name="connsiteY47-288" fmla="*/ 6310 h 10000"/>
                <a:gd name="connsiteX48-289" fmla="*/ 1866 w 10000"/>
                <a:gd name="connsiteY48-290" fmla="*/ 6415 h 10000"/>
                <a:gd name="connsiteX49-291" fmla="*/ 2566 w 10000"/>
                <a:gd name="connsiteY49-292" fmla="*/ 6521 h 10000"/>
                <a:gd name="connsiteX50-293" fmla="*/ 3265 w 10000"/>
                <a:gd name="connsiteY50-294" fmla="*/ 6733 h 10000"/>
                <a:gd name="connsiteX51-295" fmla="*/ 3965 w 10000"/>
                <a:gd name="connsiteY51-296" fmla="*/ 6944 h 10000"/>
                <a:gd name="connsiteX52-297" fmla="*/ 4898 w 10000"/>
                <a:gd name="connsiteY52-298" fmla="*/ 7262 h 10000"/>
                <a:gd name="connsiteX53-299" fmla="*/ 5831 w 10000"/>
                <a:gd name="connsiteY53-300" fmla="*/ 7474 h 10000"/>
                <a:gd name="connsiteX54-301" fmla="*/ 6764 w 10000"/>
                <a:gd name="connsiteY54-302" fmla="*/ 7685 h 10000"/>
                <a:gd name="connsiteX55-303" fmla="*/ 7464 w 10000"/>
                <a:gd name="connsiteY55-304" fmla="*/ 7897 h 10000"/>
                <a:gd name="connsiteX56-305" fmla="*/ 8163 w 10000"/>
                <a:gd name="connsiteY56-306" fmla="*/ 8108 h 10000"/>
                <a:gd name="connsiteX57-307" fmla="*/ 8630 w 10000"/>
                <a:gd name="connsiteY57-308" fmla="*/ 8320 h 10000"/>
                <a:gd name="connsiteX58-309" fmla="*/ 9096 w 10000"/>
                <a:gd name="connsiteY58-310" fmla="*/ 8426 h 10000"/>
                <a:gd name="connsiteX59-311" fmla="*/ 9329 w 10000"/>
                <a:gd name="connsiteY59-312" fmla="*/ 8638 h 10000"/>
                <a:gd name="connsiteX60-313" fmla="*/ 9534 w 10000"/>
                <a:gd name="connsiteY60-314" fmla="*/ 8743 h 10000"/>
                <a:gd name="connsiteX61-315" fmla="*/ 9767 w 10000"/>
                <a:gd name="connsiteY61-316" fmla="*/ 8942 h 10000"/>
                <a:gd name="connsiteX62-317" fmla="*/ 10000 w 10000"/>
                <a:gd name="connsiteY62-318" fmla="*/ 9153 h 10000"/>
                <a:gd name="connsiteX63-319" fmla="*/ 10000 w 10000"/>
                <a:gd name="connsiteY63-320" fmla="*/ 9365 h 10000"/>
                <a:gd name="connsiteX64-321" fmla="*/ 10000 w 10000"/>
                <a:gd name="connsiteY64-322" fmla="*/ 9577 h 10000"/>
                <a:gd name="connsiteX65-323" fmla="*/ 9767 w 10000"/>
                <a:gd name="connsiteY65-324" fmla="*/ 9788 h 10000"/>
                <a:gd name="connsiteX66-325" fmla="*/ 9767 w 10000"/>
                <a:gd name="connsiteY66-326" fmla="*/ 9894 h 10000"/>
                <a:gd name="connsiteX67-327" fmla="*/ 9767 w 10000"/>
                <a:gd name="connsiteY67-328" fmla="*/ 10000 h 10000"/>
                <a:gd name="connsiteX68-329" fmla="*/ 9329 w 10000"/>
                <a:gd name="connsiteY68-330" fmla="*/ 9894 h 10000"/>
                <a:gd name="connsiteX69-331" fmla="*/ 9096 w 10000"/>
                <a:gd name="connsiteY69-332" fmla="*/ 9788 h 10000"/>
                <a:gd name="connsiteX70-333" fmla="*/ 8630 w 10000"/>
                <a:gd name="connsiteY70-334" fmla="*/ 9577 h 10000"/>
                <a:gd name="connsiteX71-335" fmla="*/ 8397 w 10000"/>
                <a:gd name="connsiteY71-336" fmla="*/ 9471 h 10000"/>
                <a:gd name="connsiteX72-337" fmla="*/ 7930 w 10000"/>
                <a:gd name="connsiteY72-338" fmla="*/ 9259 h 10000"/>
                <a:gd name="connsiteX73-339" fmla="*/ 7464 w 10000"/>
                <a:gd name="connsiteY73-340" fmla="*/ 9048 h 10000"/>
                <a:gd name="connsiteX74-341" fmla="*/ 6297 w 10000"/>
                <a:gd name="connsiteY74-342" fmla="*/ 8532 h 10000"/>
                <a:gd name="connsiteX75-343" fmla="*/ 5131 w 10000"/>
                <a:gd name="connsiteY75-344" fmla="*/ 8108 h 10000"/>
                <a:gd name="connsiteX76-345" fmla="*/ 3965 w 10000"/>
                <a:gd name="connsiteY76-346" fmla="*/ 7685 h 10000"/>
                <a:gd name="connsiteX77-347" fmla="*/ 2799 w 10000"/>
                <a:gd name="connsiteY77-348" fmla="*/ 7262 h 10000"/>
                <a:gd name="connsiteX78-349" fmla="*/ 2099 w 10000"/>
                <a:gd name="connsiteY78-350" fmla="*/ 7050 h 10000"/>
                <a:gd name="connsiteX79-351" fmla="*/ 1633 w 10000"/>
                <a:gd name="connsiteY79-352" fmla="*/ 6839 h 10000"/>
                <a:gd name="connsiteX80-353" fmla="*/ 1166 w 10000"/>
                <a:gd name="connsiteY80-354" fmla="*/ 6733 h 10000"/>
                <a:gd name="connsiteX81-355" fmla="*/ 700 w 10000"/>
                <a:gd name="connsiteY81-356" fmla="*/ 6521 h 10000"/>
                <a:gd name="connsiteX82-357" fmla="*/ 466 w 10000"/>
                <a:gd name="connsiteY82-358" fmla="*/ 6415 h 10000"/>
                <a:gd name="connsiteX83-359" fmla="*/ 233 w 10000"/>
                <a:gd name="connsiteY83-360" fmla="*/ 6310 h 10000"/>
                <a:gd name="connsiteX84-361" fmla="*/ 0 w 10000"/>
                <a:gd name="connsiteY84-362" fmla="*/ 6310 h 10000"/>
                <a:gd name="connsiteX85-363" fmla="*/ 0 w 10000"/>
                <a:gd name="connsiteY85-364" fmla="*/ 6217 h 10000"/>
                <a:gd name="connsiteX86-365" fmla="*/ 0 w 10000"/>
                <a:gd name="connsiteY86-366" fmla="*/ 6217 h 10000"/>
                <a:gd name="connsiteX87-367" fmla="*/ 0 w 10000"/>
                <a:gd name="connsiteY87-368" fmla="*/ 6111 h 10000"/>
                <a:gd name="connsiteX88-369" fmla="*/ 0 w 10000"/>
                <a:gd name="connsiteY88-370" fmla="*/ 6005 h 10000"/>
                <a:gd name="connsiteX89-371" fmla="*/ 0 w 10000"/>
                <a:gd name="connsiteY89-372" fmla="*/ 5794 h 10000"/>
                <a:gd name="connsiteX90-373" fmla="*/ 233 w 10000"/>
                <a:gd name="connsiteY90-374" fmla="*/ 5476 h 10000"/>
                <a:gd name="connsiteX91-375" fmla="*/ 233 w 10000"/>
                <a:gd name="connsiteY91-376" fmla="*/ 5265 h 10000"/>
                <a:gd name="connsiteX92-377" fmla="*/ 466 w 10000"/>
                <a:gd name="connsiteY92-378" fmla="*/ 4841 h 10000"/>
                <a:gd name="connsiteX93-379" fmla="*/ 700 w 10000"/>
                <a:gd name="connsiteY93-380" fmla="*/ 4524 h 10000"/>
                <a:gd name="connsiteX94-381" fmla="*/ 700 w 10000"/>
                <a:gd name="connsiteY94-382" fmla="*/ 4524 h 10000"/>
                <a:gd name="connsiteX0-383" fmla="*/ 700 w 10000"/>
                <a:gd name="connsiteY0-384" fmla="*/ 4524 h 10000"/>
                <a:gd name="connsiteX1-385" fmla="*/ 1166 w 10000"/>
                <a:gd name="connsiteY1-386" fmla="*/ 3690 h 10000"/>
                <a:gd name="connsiteX2-387" fmla="*/ 1399 w 10000"/>
                <a:gd name="connsiteY2-388" fmla="*/ 2950 h 10000"/>
                <a:gd name="connsiteX3-389" fmla="*/ 1633 w 10000"/>
                <a:gd name="connsiteY3-390" fmla="*/ 2315 h 10000"/>
                <a:gd name="connsiteX4-391" fmla="*/ 1866 w 10000"/>
                <a:gd name="connsiteY4-392" fmla="*/ 1680 h 10000"/>
                <a:gd name="connsiteX5-393" fmla="*/ 1866 w 10000"/>
                <a:gd name="connsiteY5-394" fmla="*/ 1362 h 10000"/>
                <a:gd name="connsiteX6-395" fmla="*/ 2099 w 10000"/>
                <a:gd name="connsiteY6-396" fmla="*/ 1164 h 10000"/>
                <a:gd name="connsiteX7-397" fmla="*/ 2099 w 10000"/>
                <a:gd name="connsiteY7-398" fmla="*/ 952 h 10000"/>
                <a:gd name="connsiteX8-399" fmla="*/ 2099 w 10000"/>
                <a:gd name="connsiteY8-400" fmla="*/ 741 h 10000"/>
                <a:gd name="connsiteX9-401" fmla="*/ 2099 w 10000"/>
                <a:gd name="connsiteY9-402" fmla="*/ 635 h 10000"/>
                <a:gd name="connsiteX10-403" fmla="*/ 2099 w 10000"/>
                <a:gd name="connsiteY10-404" fmla="*/ 423 h 10000"/>
                <a:gd name="connsiteX11-405" fmla="*/ 1866 w 10000"/>
                <a:gd name="connsiteY11-406" fmla="*/ 423 h 10000"/>
                <a:gd name="connsiteX12-407" fmla="*/ 1866 w 10000"/>
                <a:gd name="connsiteY12-408" fmla="*/ 317 h 10000"/>
                <a:gd name="connsiteX13-409" fmla="*/ 1633 w 10000"/>
                <a:gd name="connsiteY13-410" fmla="*/ 212 h 10000"/>
                <a:gd name="connsiteX14-411" fmla="*/ 1633 w 10000"/>
                <a:gd name="connsiteY14-412" fmla="*/ 212 h 10000"/>
                <a:gd name="connsiteX15-413" fmla="*/ 1633 w 10000"/>
                <a:gd name="connsiteY15-414" fmla="*/ 106 h 10000"/>
                <a:gd name="connsiteX16-415" fmla="*/ 1633 w 10000"/>
                <a:gd name="connsiteY16-416" fmla="*/ 0 h 10000"/>
                <a:gd name="connsiteX17-417" fmla="*/ 1633 w 10000"/>
                <a:gd name="connsiteY17-418" fmla="*/ 0 h 10000"/>
                <a:gd name="connsiteX18-419" fmla="*/ 1866 w 10000"/>
                <a:gd name="connsiteY18-420" fmla="*/ 0 h 10000"/>
                <a:gd name="connsiteX19-421" fmla="*/ 2332 w 10000"/>
                <a:gd name="connsiteY19-422" fmla="*/ 0 h 10000"/>
                <a:gd name="connsiteX20-423" fmla="*/ 2799 w 10000"/>
                <a:gd name="connsiteY20-424" fmla="*/ 106 h 10000"/>
                <a:gd name="connsiteX21-425" fmla="*/ 3265 w 10000"/>
                <a:gd name="connsiteY21-426" fmla="*/ 212 h 10000"/>
                <a:gd name="connsiteX22-427" fmla="*/ 3732 w 10000"/>
                <a:gd name="connsiteY22-428" fmla="*/ 317 h 10000"/>
                <a:gd name="connsiteX23-429" fmla="*/ 3965 w 10000"/>
                <a:gd name="connsiteY23-430" fmla="*/ 423 h 10000"/>
                <a:gd name="connsiteX24-431" fmla="*/ 3965 w 10000"/>
                <a:gd name="connsiteY24-432" fmla="*/ 529 h 10000"/>
                <a:gd name="connsiteX25-433" fmla="*/ 3965 w 10000"/>
                <a:gd name="connsiteY25-434" fmla="*/ 741 h 10000"/>
                <a:gd name="connsiteX26-435" fmla="*/ 3732 w 10000"/>
                <a:gd name="connsiteY26-436" fmla="*/ 1058 h 10000"/>
                <a:gd name="connsiteX27-437" fmla="*/ 3732 w 10000"/>
                <a:gd name="connsiteY27-438" fmla="*/ 1058 h 10000"/>
                <a:gd name="connsiteX28-439" fmla="*/ 3732 w 10000"/>
                <a:gd name="connsiteY28-440" fmla="*/ 1164 h 10000"/>
                <a:gd name="connsiteX29-441" fmla="*/ 3499 w 10000"/>
                <a:gd name="connsiteY29-442" fmla="*/ 1362 h 10000"/>
                <a:gd name="connsiteX30-443" fmla="*/ 3499 w 10000"/>
                <a:gd name="connsiteY30-444" fmla="*/ 1468 h 10000"/>
                <a:gd name="connsiteX31-445" fmla="*/ 3499 w 10000"/>
                <a:gd name="connsiteY31-446" fmla="*/ 1680 h 10000"/>
                <a:gd name="connsiteX32-447" fmla="*/ 3265 w 10000"/>
                <a:gd name="connsiteY32-448" fmla="*/ 1892 h 10000"/>
                <a:gd name="connsiteX33-449" fmla="*/ 3265 w 10000"/>
                <a:gd name="connsiteY33-450" fmla="*/ 2103 h 10000"/>
                <a:gd name="connsiteX34-451" fmla="*/ 3032 w 10000"/>
                <a:gd name="connsiteY34-452" fmla="*/ 2421 h 10000"/>
                <a:gd name="connsiteX35-453" fmla="*/ 2566 w 10000"/>
                <a:gd name="connsiteY35-454" fmla="*/ 3690 h 10000"/>
                <a:gd name="connsiteX36-455" fmla="*/ 1633 w 10000"/>
                <a:gd name="connsiteY36-456" fmla="*/ 4735 h 10000"/>
                <a:gd name="connsiteX37-457" fmla="*/ 1633 w 10000"/>
                <a:gd name="connsiteY37-458" fmla="*/ 5053 h 10000"/>
                <a:gd name="connsiteX38-459" fmla="*/ 1399 w 10000"/>
                <a:gd name="connsiteY38-460" fmla="*/ 5265 h 10000"/>
                <a:gd name="connsiteX39-461" fmla="*/ 1166 w 10000"/>
                <a:gd name="connsiteY39-462" fmla="*/ 5476 h 10000"/>
                <a:gd name="connsiteX40-463" fmla="*/ 1166 w 10000"/>
                <a:gd name="connsiteY40-464" fmla="*/ 5688 h 10000"/>
                <a:gd name="connsiteX41-465" fmla="*/ 933 w 10000"/>
                <a:gd name="connsiteY41-466" fmla="*/ 5794 h 10000"/>
                <a:gd name="connsiteX42-467" fmla="*/ 933 w 10000"/>
                <a:gd name="connsiteY42-468" fmla="*/ 5899 h 10000"/>
                <a:gd name="connsiteX43-469" fmla="*/ 933 w 10000"/>
                <a:gd name="connsiteY43-470" fmla="*/ 6005 h 10000"/>
                <a:gd name="connsiteX44-471" fmla="*/ 933 w 10000"/>
                <a:gd name="connsiteY44-472" fmla="*/ 6005 h 10000"/>
                <a:gd name="connsiteX45-473" fmla="*/ 933 w 10000"/>
                <a:gd name="connsiteY45-474" fmla="*/ 6111 h 10000"/>
                <a:gd name="connsiteX46-475" fmla="*/ 1166 w 10000"/>
                <a:gd name="connsiteY46-476" fmla="*/ 6217 h 10000"/>
                <a:gd name="connsiteX47-477" fmla="*/ 1633 w 10000"/>
                <a:gd name="connsiteY47-478" fmla="*/ 6310 h 10000"/>
                <a:gd name="connsiteX48-479" fmla="*/ 1866 w 10000"/>
                <a:gd name="connsiteY48-480" fmla="*/ 6415 h 10000"/>
                <a:gd name="connsiteX49-481" fmla="*/ 2566 w 10000"/>
                <a:gd name="connsiteY49-482" fmla="*/ 6521 h 10000"/>
                <a:gd name="connsiteX50-483" fmla="*/ 3265 w 10000"/>
                <a:gd name="connsiteY50-484" fmla="*/ 6733 h 10000"/>
                <a:gd name="connsiteX51-485" fmla="*/ 3965 w 10000"/>
                <a:gd name="connsiteY51-486" fmla="*/ 6944 h 10000"/>
                <a:gd name="connsiteX52-487" fmla="*/ 4898 w 10000"/>
                <a:gd name="connsiteY52-488" fmla="*/ 7262 h 10000"/>
                <a:gd name="connsiteX53-489" fmla="*/ 5831 w 10000"/>
                <a:gd name="connsiteY53-490" fmla="*/ 7474 h 10000"/>
                <a:gd name="connsiteX54-491" fmla="*/ 6764 w 10000"/>
                <a:gd name="connsiteY54-492" fmla="*/ 7685 h 10000"/>
                <a:gd name="connsiteX55-493" fmla="*/ 7464 w 10000"/>
                <a:gd name="connsiteY55-494" fmla="*/ 7897 h 10000"/>
                <a:gd name="connsiteX56-495" fmla="*/ 8163 w 10000"/>
                <a:gd name="connsiteY56-496" fmla="*/ 8108 h 10000"/>
                <a:gd name="connsiteX57-497" fmla="*/ 8630 w 10000"/>
                <a:gd name="connsiteY57-498" fmla="*/ 8320 h 10000"/>
                <a:gd name="connsiteX58-499" fmla="*/ 9096 w 10000"/>
                <a:gd name="connsiteY58-500" fmla="*/ 8426 h 10000"/>
                <a:gd name="connsiteX59-501" fmla="*/ 9329 w 10000"/>
                <a:gd name="connsiteY59-502" fmla="*/ 8638 h 10000"/>
                <a:gd name="connsiteX60-503" fmla="*/ 9534 w 10000"/>
                <a:gd name="connsiteY60-504" fmla="*/ 8743 h 10000"/>
                <a:gd name="connsiteX61-505" fmla="*/ 9767 w 10000"/>
                <a:gd name="connsiteY61-506" fmla="*/ 8942 h 10000"/>
                <a:gd name="connsiteX62-507" fmla="*/ 10000 w 10000"/>
                <a:gd name="connsiteY62-508" fmla="*/ 9153 h 10000"/>
                <a:gd name="connsiteX63-509" fmla="*/ 10000 w 10000"/>
                <a:gd name="connsiteY63-510" fmla="*/ 9365 h 10000"/>
                <a:gd name="connsiteX64-511" fmla="*/ 10000 w 10000"/>
                <a:gd name="connsiteY64-512" fmla="*/ 9577 h 10000"/>
                <a:gd name="connsiteX65-513" fmla="*/ 9767 w 10000"/>
                <a:gd name="connsiteY65-514" fmla="*/ 9788 h 10000"/>
                <a:gd name="connsiteX66-515" fmla="*/ 9767 w 10000"/>
                <a:gd name="connsiteY66-516" fmla="*/ 10000 h 10000"/>
                <a:gd name="connsiteX67-517" fmla="*/ 9329 w 10000"/>
                <a:gd name="connsiteY67-518" fmla="*/ 9894 h 10000"/>
                <a:gd name="connsiteX68-519" fmla="*/ 9096 w 10000"/>
                <a:gd name="connsiteY68-520" fmla="*/ 9788 h 10000"/>
                <a:gd name="connsiteX69-521" fmla="*/ 8630 w 10000"/>
                <a:gd name="connsiteY69-522" fmla="*/ 9577 h 10000"/>
                <a:gd name="connsiteX70-523" fmla="*/ 8397 w 10000"/>
                <a:gd name="connsiteY70-524" fmla="*/ 9471 h 10000"/>
                <a:gd name="connsiteX71-525" fmla="*/ 7930 w 10000"/>
                <a:gd name="connsiteY71-526" fmla="*/ 9259 h 10000"/>
                <a:gd name="connsiteX72-527" fmla="*/ 7464 w 10000"/>
                <a:gd name="connsiteY72-528" fmla="*/ 9048 h 10000"/>
                <a:gd name="connsiteX73-529" fmla="*/ 6297 w 10000"/>
                <a:gd name="connsiteY73-530" fmla="*/ 8532 h 10000"/>
                <a:gd name="connsiteX74-531" fmla="*/ 5131 w 10000"/>
                <a:gd name="connsiteY74-532" fmla="*/ 8108 h 10000"/>
                <a:gd name="connsiteX75-533" fmla="*/ 3965 w 10000"/>
                <a:gd name="connsiteY75-534" fmla="*/ 7685 h 10000"/>
                <a:gd name="connsiteX76-535" fmla="*/ 2799 w 10000"/>
                <a:gd name="connsiteY76-536" fmla="*/ 7262 h 10000"/>
                <a:gd name="connsiteX77-537" fmla="*/ 2099 w 10000"/>
                <a:gd name="connsiteY77-538" fmla="*/ 7050 h 10000"/>
                <a:gd name="connsiteX78-539" fmla="*/ 1633 w 10000"/>
                <a:gd name="connsiteY78-540" fmla="*/ 6839 h 10000"/>
                <a:gd name="connsiteX79-541" fmla="*/ 1166 w 10000"/>
                <a:gd name="connsiteY79-542" fmla="*/ 6733 h 10000"/>
                <a:gd name="connsiteX80-543" fmla="*/ 700 w 10000"/>
                <a:gd name="connsiteY80-544" fmla="*/ 6521 h 10000"/>
                <a:gd name="connsiteX81-545" fmla="*/ 466 w 10000"/>
                <a:gd name="connsiteY81-546" fmla="*/ 6415 h 10000"/>
                <a:gd name="connsiteX82-547" fmla="*/ 233 w 10000"/>
                <a:gd name="connsiteY82-548" fmla="*/ 6310 h 10000"/>
                <a:gd name="connsiteX83-549" fmla="*/ 0 w 10000"/>
                <a:gd name="connsiteY83-550" fmla="*/ 6310 h 10000"/>
                <a:gd name="connsiteX84-551" fmla="*/ 0 w 10000"/>
                <a:gd name="connsiteY84-552" fmla="*/ 6217 h 10000"/>
                <a:gd name="connsiteX85-553" fmla="*/ 0 w 10000"/>
                <a:gd name="connsiteY85-554" fmla="*/ 6217 h 10000"/>
                <a:gd name="connsiteX86-555" fmla="*/ 0 w 10000"/>
                <a:gd name="connsiteY86-556" fmla="*/ 6111 h 10000"/>
                <a:gd name="connsiteX87-557" fmla="*/ 0 w 10000"/>
                <a:gd name="connsiteY87-558" fmla="*/ 6005 h 10000"/>
                <a:gd name="connsiteX88-559" fmla="*/ 0 w 10000"/>
                <a:gd name="connsiteY88-560" fmla="*/ 5794 h 10000"/>
                <a:gd name="connsiteX89-561" fmla="*/ 233 w 10000"/>
                <a:gd name="connsiteY89-562" fmla="*/ 5476 h 10000"/>
                <a:gd name="connsiteX90-563" fmla="*/ 233 w 10000"/>
                <a:gd name="connsiteY90-564" fmla="*/ 5265 h 10000"/>
                <a:gd name="connsiteX91-565" fmla="*/ 466 w 10000"/>
                <a:gd name="connsiteY91-566" fmla="*/ 4841 h 10000"/>
                <a:gd name="connsiteX92-567" fmla="*/ 700 w 10000"/>
                <a:gd name="connsiteY92-568" fmla="*/ 4524 h 10000"/>
                <a:gd name="connsiteX93-569" fmla="*/ 700 w 10000"/>
                <a:gd name="connsiteY93-570" fmla="*/ 4524 h 10000"/>
                <a:gd name="connsiteX0-571" fmla="*/ 700 w 10000"/>
                <a:gd name="connsiteY0-572" fmla="*/ 4524 h 9894"/>
                <a:gd name="connsiteX1-573" fmla="*/ 1166 w 10000"/>
                <a:gd name="connsiteY1-574" fmla="*/ 3690 h 9894"/>
                <a:gd name="connsiteX2-575" fmla="*/ 1399 w 10000"/>
                <a:gd name="connsiteY2-576" fmla="*/ 2950 h 9894"/>
                <a:gd name="connsiteX3-577" fmla="*/ 1633 w 10000"/>
                <a:gd name="connsiteY3-578" fmla="*/ 2315 h 9894"/>
                <a:gd name="connsiteX4-579" fmla="*/ 1866 w 10000"/>
                <a:gd name="connsiteY4-580" fmla="*/ 1680 h 9894"/>
                <a:gd name="connsiteX5-581" fmla="*/ 1866 w 10000"/>
                <a:gd name="connsiteY5-582" fmla="*/ 1362 h 9894"/>
                <a:gd name="connsiteX6-583" fmla="*/ 2099 w 10000"/>
                <a:gd name="connsiteY6-584" fmla="*/ 1164 h 9894"/>
                <a:gd name="connsiteX7-585" fmla="*/ 2099 w 10000"/>
                <a:gd name="connsiteY7-586" fmla="*/ 952 h 9894"/>
                <a:gd name="connsiteX8-587" fmla="*/ 2099 w 10000"/>
                <a:gd name="connsiteY8-588" fmla="*/ 741 h 9894"/>
                <a:gd name="connsiteX9-589" fmla="*/ 2099 w 10000"/>
                <a:gd name="connsiteY9-590" fmla="*/ 635 h 9894"/>
                <a:gd name="connsiteX10-591" fmla="*/ 2099 w 10000"/>
                <a:gd name="connsiteY10-592" fmla="*/ 423 h 9894"/>
                <a:gd name="connsiteX11-593" fmla="*/ 1866 w 10000"/>
                <a:gd name="connsiteY11-594" fmla="*/ 423 h 9894"/>
                <a:gd name="connsiteX12-595" fmla="*/ 1866 w 10000"/>
                <a:gd name="connsiteY12-596" fmla="*/ 317 h 9894"/>
                <a:gd name="connsiteX13-597" fmla="*/ 1633 w 10000"/>
                <a:gd name="connsiteY13-598" fmla="*/ 212 h 9894"/>
                <a:gd name="connsiteX14-599" fmla="*/ 1633 w 10000"/>
                <a:gd name="connsiteY14-600" fmla="*/ 212 h 9894"/>
                <a:gd name="connsiteX15-601" fmla="*/ 1633 w 10000"/>
                <a:gd name="connsiteY15-602" fmla="*/ 106 h 9894"/>
                <a:gd name="connsiteX16-603" fmla="*/ 1633 w 10000"/>
                <a:gd name="connsiteY16-604" fmla="*/ 0 h 9894"/>
                <a:gd name="connsiteX17-605" fmla="*/ 1633 w 10000"/>
                <a:gd name="connsiteY17-606" fmla="*/ 0 h 9894"/>
                <a:gd name="connsiteX18-607" fmla="*/ 1866 w 10000"/>
                <a:gd name="connsiteY18-608" fmla="*/ 0 h 9894"/>
                <a:gd name="connsiteX19-609" fmla="*/ 2332 w 10000"/>
                <a:gd name="connsiteY19-610" fmla="*/ 0 h 9894"/>
                <a:gd name="connsiteX20-611" fmla="*/ 2799 w 10000"/>
                <a:gd name="connsiteY20-612" fmla="*/ 106 h 9894"/>
                <a:gd name="connsiteX21-613" fmla="*/ 3265 w 10000"/>
                <a:gd name="connsiteY21-614" fmla="*/ 212 h 9894"/>
                <a:gd name="connsiteX22-615" fmla="*/ 3732 w 10000"/>
                <a:gd name="connsiteY22-616" fmla="*/ 317 h 9894"/>
                <a:gd name="connsiteX23-617" fmla="*/ 3965 w 10000"/>
                <a:gd name="connsiteY23-618" fmla="*/ 423 h 9894"/>
                <a:gd name="connsiteX24-619" fmla="*/ 3965 w 10000"/>
                <a:gd name="connsiteY24-620" fmla="*/ 529 h 9894"/>
                <a:gd name="connsiteX25-621" fmla="*/ 3965 w 10000"/>
                <a:gd name="connsiteY25-622" fmla="*/ 741 h 9894"/>
                <a:gd name="connsiteX26-623" fmla="*/ 3732 w 10000"/>
                <a:gd name="connsiteY26-624" fmla="*/ 1058 h 9894"/>
                <a:gd name="connsiteX27-625" fmla="*/ 3732 w 10000"/>
                <a:gd name="connsiteY27-626" fmla="*/ 1058 h 9894"/>
                <a:gd name="connsiteX28-627" fmla="*/ 3732 w 10000"/>
                <a:gd name="connsiteY28-628" fmla="*/ 1164 h 9894"/>
                <a:gd name="connsiteX29-629" fmla="*/ 3499 w 10000"/>
                <a:gd name="connsiteY29-630" fmla="*/ 1362 h 9894"/>
                <a:gd name="connsiteX30-631" fmla="*/ 3499 w 10000"/>
                <a:gd name="connsiteY30-632" fmla="*/ 1468 h 9894"/>
                <a:gd name="connsiteX31-633" fmla="*/ 3499 w 10000"/>
                <a:gd name="connsiteY31-634" fmla="*/ 1680 h 9894"/>
                <a:gd name="connsiteX32-635" fmla="*/ 3265 w 10000"/>
                <a:gd name="connsiteY32-636" fmla="*/ 1892 h 9894"/>
                <a:gd name="connsiteX33-637" fmla="*/ 3265 w 10000"/>
                <a:gd name="connsiteY33-638" fmla="*/ 2103 h 9894"/>
                <a:gd name="connsiteX34-639" fmla="*/ 3032 w 10000"/>
                <a:gd name="connsiteY34-640" fmla="*/ 2421 h 9894"/>
                <a:gd name="connsiteX35-641" fmla="*/ 2566 w 10000"/>
                <a:gd name="connsiteY35-642" fmla="*/ 3690 h 9894"/>
                <a:gd name="connsiteX36-643" fmla="*/ 1633 w 10000"/>
                <a:gd name="connsiteY36-644" fmla="*/ 4735 h 9894"/>
                <a:gd name="connsiteX37-645" fmla="*/ 1633 w 10000"/>
                <a:gd name="connsiteY37-646" fmla="*/ 5053 h 9894"/>
                <a:gd name="connsiteX38-647" fmla="*/ 1399 w 10000"/>
                <a:gd name="connsiteY38-648" fmla="*/ 5265 h 9894"/>
                <a:gd name="connsiteX39-649" fmla="*/ 1166 w 10000"/>
                <a:gd name="connsiteY39-650" fmla="*/ 5476 h 9894"/>
                <a:gd name="connsiteX40-651" fmla="*/ 1166 w 10000"/>
                <a:gd name="connsiteY40-652" fmla="*/ 5688 h 9894"/>
                <a:gd name="connsiteX41-653" fmla="*/ 933 w 10000"/>
                <a:gd name="connsiteY41-654" fmla="*/ 5794 h 9894"/>
                <a:gd name="connsiteX42-655" fmla="*/ 933 w 10000"/>
                <a:gd name="connsiteY42-656" fmla="*/ 5899 h 9894"/>
                <a:gd name="connsiteX43-657" fmla="*/ 933 w 10000"/>
                <a:gd name="connsiteY43-658" fmla="*/ 6005 h 9894"/>
                <a:gd name="connsiteX44-659" fmla="*/ 933 w 10000"/>
                <a:gd name="connsiteY44-660" fmla="*/ 6005 h 9894"/>
                <a:gd name="connsiteX45-661" fmla="*/ 933 w 10000"/>
                <a:gd name="connsiteY45-662" fmla="*/ 6111 h 9894"/>
                <a:gd name="connsiteX46-663" fmla="*/ 1166 w 10000"/>
                <a:gd name="connsiteY46-664" fmla="*/ 6217 h 9894"/>
                <a:gd name="connsiteX47-665" fmla="*/ 1633 w 10000"/>
                <a:gd name="connsiteY47-666" fmla="*/ 6310 h 9894"/>
                <a:gd name="connsiteX48-667" fmla="*/ 1866 w 10000"/>
                <a:gd name="connsiteY48-668" fmla="*/ 6415 h 9894"/>
                <a:gd name="connsiteX49-669" fmla="*/ 2566 w 10000"/>
                <a:gd name="connsiteY49-670" fmla="*/ 6521 h 9894"/>
                <a:gd name="connsiteX50-671" fmla="*/ 3265 w 10000"/>
                <a:gd name="connsiteY50-672" fmla="*/ 6733 h 9894"/>
                <a:gd name="connsiteX51-673" fmla="*/ 3965 w 10000"/>
                <a:gd name="connsiteY51-674" fmla="*/ 6944 h 9894"/>
                <a:gd name="connsiteX52-675" fmla="*/ 4898 w 10000"/>
                <a:gd name="connsiteY52-676" fmla="*/ 7262 h 9894"/>
                <a:gd name="connsiteX53-677" fmla="*/ 5831 w 10000"/>
                <a:gd name="connsiteY53-678" fmla="*/ 7474 h 9894"/>
                <a:gd name="connsiteX54-679" fmla="*/ 6764 w 10000"/>
                <a:gd name="connsiteY54-680" fmla="*/ 7685 h 9894"/>
                <a:gd name="connsiteX55-681" fmla="*/ 7464 w 10000"/>
                <a:gd name="connsiteY55-682" fmla="*/ 7897 h 9894"/>
                <a:gd name="connsiteX56-683" fmla="*/ 8163 w 10000"/>
                <a:gd name="connsiteY56-684" fmla="*/ 8108 h 9894"/>
                <a:gd name="connsiteX57-685" fmla="*/ 8630 w 10000"/>
                <a:gd name="connsiteY57-686" fmla="*/ 8320 h 9894"/>
                <a:gd name="connsiteX58-687" fmla="*/ 9096 w 10000"/>
                <a:gd name="connsiteY58-688" fmla="*/ 8426 h 9894"/>
                <a:gd name="connsiteX59-689" fmla="*/ 9329 w 10000"/>
                <a:gd name="connsiteY59-690" fmla="*/ 8638 h 9894"/>
                <a:gd name="connsiteX60-691" fmla="*/ 9534 w 10000"/>
                <a:gd name="connsiteY60-692" fmla="*/ 8743 h 9894"/>
                <a:gd name="connsiteX61-693" fmla="*/ 9767 w 10000"/>
                <a:gd name="connsiteY61-694" fmla="*/ 8942 h 9894"/>
                <a:gd name="connsiteX62-695" fmla="*/ 10000 w 10000"/>
                <a:gd name="connsiteY62-696" fmla="*/ 9153 h 9894"/>
                <a:gd name="connsiteX63-697" fmla="*/ 10000 w 10000"/>
                <a:gd name="connsiteY63-698" fmla="*/ 9365 h 9894"/>
                <a:gd name="connsiteX64-699" fmla="*/ 10000 w 10000"/>
                <a:gd name="connsiteY64-700" fmla="*/ 9577 h 9894"/>
                <a:gd name="connsiteX65-701" fmla="*/ 9767 w 10000"/>
                <a:gd name="connsiteY65-702" fmla="*/ 9788 h 9894"/>
                <a:gd name="connsiteX66-703" fmla="*/ 9329 w 10000"/>
                <a:gd name="connsiteY66-704" fmla="*/ 9894 h 9894"/>
                <a:gd name="connsiteX67-705" fmla="*/ 9096 w 10000"/>
                <a:gd name="connsiteY67-706" fmla="*/ 9788 h 9894"/>
                <a:gd name="connsiteX68-707" fmla="*/ 8630 w 10000"/>
                <a:gd name="connsiteY68-708" fmla="*/ 9577 h 9894"/>
                <a:gd name="connsiteX69-709" fmla="*/ 8397 w 10000"/>
                <a:gd name="connsiteY69-710" fmla="*/ 9471 h 9894"/>
                <a:gd name="connsiteX70-711" fmla="*/ 7930 w 10000"/>
                <a:gd name="connsiteY70-712" fmla="*/ 9259 h 9894"/>
                <a:gd name="connsiteX71-713" fmla="*/ 7464 w 10000"/>
                <a:gd name="connsiteY71-714" fmla="*/ 9048 h 9894"/>
                <a:gd name="connsiteX72-715" fmla="*/ 6297 w 10000"/>
                <a:gd name="connsiteY72-716" fmla="*/ 8532 h 9894"/>
                <a:gd name="connsiteX73-717" fmla="*/ 5131 w 10000"/>
                <a:gd name="connsiteY73-718" fmla="*/ 8108 h 9894"/>
                <a:gd name="connsiteX74-719" fmla="*/ 3965 w 10000"/>
                <a:gd name="connsiteY74-720" fmla="*/ 7685 h 9894"/>
                <a:gd name="connsiteX75-721" fmla="*/ 2799 w 10000"/>
                <a:gd name="connsiteY75-722" fmla="*/ 7262 h 9894"/>
                <a:gd name="connsiteX76-723" fmla="*/ 2099 w 10000"/>
                <a:gd name="connsiteY76-724" fmla="*/ 7050 h 9894"/>
                <a:gd name="connsiteX77-725" fmla="*/ 1633 w 10000"/>
                <a:gd name="connsiteY77-726" fmla="*/ 6839 h 9894"/>
                <a:gd name="connsiteX78-727" fmla="*/ 1166 w 10000"/>
                <a:gd name="connsiteY78-728" fmla="*/ 6733 h 9894"/>
                <a:gd name="connsiteX79-729" fmla="*/ 700 w 10000"/>
                <a:gd name="connsiteY79-730" fmla="*/ 6521 h 9894"/>
                <a:gd name="connsiteX80-731" fmla="*/ 466 w 10000"/>
                <a:gd name="connsiteY80-732" fmla="*/ 6415 h 9894"/>
                <a:gd name="connsiteX81-733" fmla="*/ 233 w 10000"/>
                <a:gd name="connsiteY81-734" fmla="*/ 6310 h 9894"/>
                <a:gd name="connsiteX82-735" fmla="*/ 0 w 10000"/>
                <a:gd name="connsiteY82-736" fmla="*/ 6310 h 9894"/>
                <a:gd name="connsiteX83-737" fmla="*/ 0 w 10000"/>
                <a:gd name="connsiteY83-738" fmla="*/ 6217 h 9894"/>
                <a:gd name="connsiteX84-739" fmla="*/ 0 w 10000"/>
                <a:gd name="connsiteY84-740" fmla="*/ 6217 h 9894"/>
                <a:gd name="connsiteX85-741" fmla="*/ 0 w 10000"/>
                <a:gd name="connsiteY85-742" fmla="*/ 6111 h 9894"/>
                <a:gd name="connsiteX86-743" fmla="*/ 0 w 10000"/>
                <a:gd name="connsiteY86-744" fmla="*/ 6005 h 9894"/>
                <a:gd name="connsiteX87-745" fmla="*/ 0 w 10000"/>
                <a:gd name="connsiteY87-746" fmla="*/ 5794 h 9894"/>
                <a:gd name="connsiteX88-747" fmla="*/ 233 w 10000"/>
                <a:gd name="connsiteY88-748" fmla="*/ 5476 h 9894"/>
                <a:gd name="connsiteX89-749" fmla="*/ 233 w 10000"/>
                <a:gd name="connsiteY89-750" fmla="*/ 5265 h 9894"/>
                <a:gd name="connsiteX90-751" fmla="*/ 466 w 10000"/>
                <a:gd name="connsiteY90-752" fmla="*/ 4841 h 9894"/>
                <a:gd name="connsiteX91-753" fmla="*/ 700 w 10000"/>
                <a:gd name="connsiteY91-754" fmla="*/ 4524 h 9894"/>
                <a:gd name="connsiteX92-755" fmla="*/ 700 w 10000"/>
                <a:gd name="connsiteY92-756" fmla="*/ 4524 h 9894"/>
                <a:gd name="connsiteX0-757" fmla="*/ 700 w 10000"/>
                <a:gd name="connsiteY0-758" fmla="*/ 4572 h 10000"/>
                <a:gd name="connsiteX1-759" fmla="*/ 1166 w 10000"/>
                <a:gd name="connsiteY1-760" fmla="*/ 3730 h 10000"/>
                <a:gd name="connsiteX2-761" fmla="*/ 1399 w 10000"/>
                <a:gd name="connsiteY2-762" fmla="*/ 2982 h 10000"/>
                <a:gd name="connsiteX3-763" fmla="*/ 1633 w 10000"/>
                <a:gd name="connsiteY3-764" fmla="*/ 2340 h 10000"/>
                <a:gd name="connsiteX4-765" fmla="*/ 1866 w 10000"/>
                <a:gd name="connsiteY4-766" fmla="*/ 1698 h 10000"/>
                <a:gd name="connsiteX5-767" fmla="*/ 1866 w 10000"/>
                <a:gd name="connsiteY5-768" fmla="*/ 1377 h 10000"/>
                <a:gd name="connsiteX6-769" fmla="*/ 2099 w 10000"/>
                <a:gd name="connsiteY6-770" fmla="*/ 1176 h 10000"/>
                <a:gd name="connsiteX7-771" fmla="*/ 2099 w 10000"/>
                <a:gd name="connsiteY7-772" fmla="*/ 962 h 10000"/>
                <a:gd name="connsiteX8-773" fmla="*/ 2099 w 10000"/>
                <a:gd name="connsiteY8-774" fmla="*/ 749 h 10000"/>
                <a:gd name="connsiteX9-775" fmla="*/ 2099 w 10000"/>
                <a:gd name="connsiteY9-776" fmla="*/ 642 h 10000"/>
                <a:gd name="connsiteX10-777" fmla="*/ 2099 w 10000"/>
                <a:gd name="connsiteY10-778" fmla="*/ 428 h 10000"/>
                <a:gd name="connsiteX11-779" fmla="*/ 1866 w 10000"/>
                <a:gd name="connsiteY11-780" fmla="*/ 428 h 10000"/>
                <a:gd name="connsiteX12-781" fmla="*/ 1866 w 10000"/>
                <a:gd name="connsiteY12-782" fmla="*/ 320 h 10000"/>
                <a:gd name="connsiteX13-783" fmla="*/ 1633 w 10000"/>
                <a:gd name="connsiteY13-784" fmla="*/ 214 h 10000"/>
                <a:gd name="connsiteX14-785" fmla="*/ 1633 w 10000"/>
                <a:gd name="connsiteY14-786" fmla="*/ 214 h 10000"/>
                <a:gd name="connsiteX15-787" fmla="*/ 1633 w 10000"/>
                <a:gd name="connsiteY15-788" fmla="*/ 107 h 10000"/>
                <a:gd name="connsiteX16-789" fmla="*/ 1633 w 10000"/>
                <a:gd name="connsiteY16-790" fmla="*/ 0 h 10000"/>
                <a:gd name="connsiteX17-791" fmla="*/ 1633 w 10000"/>
                <a:gd name="connsiteY17-792" fmla="*/ 0 h 10000"/>
                <a:gd name="connsiteX18-793" fmla="*/ 1866 w 10000"/>
                <a:gd name="connsiteY18-794" fmla="*/ 0 h 10000"/>
                <a:gd name="connsiteX19-795" fmla="*/ 2332 w 10000"/>
                <a:gd name="connsiteY19-796" fmla="*/ 0 h 10000"/>
                <a:gd name="connsiteX20-797" fmla="*/ 2799 w 10000"/>
                <a:gd name="connsiteY20-798" fmla="*/ 107 h 10000"/>
                <a:gd name="connsiteX21-799" fmla="*/ 3265 w 10000"/>
                <a:gd name="connsiteY21-800" fmla="*/ 214 h 10000"/>
                <a:gd name="connsiteX22-801" fmla="*/ 3732 w 10000"/>
                <a:gd name="connsiteY22-802" fmla="*/ 320 h 10000"/>
                <a:gd name="connsiteX23-803" fmla="*/ 3965 w 10000"/>
                <a:gd name="connsiteY23-804" fmla="*/ 428 h 10000"/>
                <a:gd name="connsiteX24-805" fmla="*/ 3965 w 10000"/>
                <a:gd name="connsiteY24-806" fmla="*/ 535 h 10000"/>
                <a:gd name="connsiteX25-807" fmla="*/ 3965 w 10000"/>
                <a:gd name="connsiteY25-808" fmla="*/ 749 h 10000"/>
                <a:gd name="connsiteX26-809" fmla="*/ 3732 w 10000"/>
                <a:gd name="connsiteY26-810" fmla="*/ 1069 h 10000"/>
                <a:gd name="connsiteX27-811" fmla="*/ 3732 w 10000"/>
                <a:gd name="connsiteY27-812" fmla="*/ 1069 h 10000"/>
                <a:gd name="connsiteX28-813" fmla="*/ 3732 w 10000"/>
                <a:gd name="connsiteY28-814" fmla="*/ 1176 h 10000"/>
                <a:gd name="connsiteX29-815" fmla="*/ 3499 w 10000"/>
                <a:gd name="connsiteY29-816" fmla="*/ 1377 h 10000"/>
                <a:gd name="connsiteX30-817" fmla="*/ 3499 w 10000"/>
                <a:gd name="connsiteY30-818" fmla="*/ 1484 h 10000"/>
                <a:gd name="connsiteX31-819" fmla="*/ 3499 w 10000"/>
                <a:gd name="connsiteY31-820" fmla="*/ 1698 h 10000"/>
                <a:gd name="connsiteX32-821" fmla="*/ 3265 w 10000"/>
                <a:gd name="connsiteY32-822" fmla="*/ 1912 h 10000"/>
                <a:gd name="connsiteX33-823" fmla="*/ 3265 w 10000"/>
                <a:gd name="connsiteY33-824" fmla="*/ 2126 h 10000"/>
                <a:gd name="connsiteX34-825" fmla="*/ 3032 w 10000"/>
                <a:gd name="connsiteY34-826" fmla="*/ 2447 h 10000"/>
                <a:gd name="connsiteX35-827" fmla="*/ 2566 w 10000"/>
                <a:gd name="connsiteY35-828" fmla="*/ 3730 h 10000"/>
                <a:gd name="connsiteX36-829" fmla="*/ 1633 w 10000"/>
                <a:gd name="connsiteY36-830" fmla="*/ 4786 h 10000"/>
                <a:gd name="connsiteX37-831" fmla="*/ 1633 w 10000"/>
                <a:gd name="connsiteY37-832" fmla="*/ 5107 h 10000"/>
                <a:gd name="connsiteX38-833" fmla="*/ 1399 w 10000"/>
                <a:gd name="connsiteY38-834" fmla="*/ 5321 h 10000"/>
                <a:gd name="connsiteX39-835" fmla="*/ 1166 w 10000"/>
                <a:gd name="connsiteY39-836" fmla="*/ 5535 h 10000"/>
                <a:gd name="connsiteX40-837" fmla="*/ 1166 w 10000"/>
                <a:gd name="connsiteY40-838" fmla="*/ 5749 h 10000"/>
                <a:gd name="connsiteX41-839" fmla="*/ 933 w 10000"/>
                <a:gd name="connsiteY41-840" fmla="*/ 5856 h 10000"/>
                <a:gd name="connsiteX42-841" fmla="*/ 933 w 10000"/>
                <a:gd name="connsiteY42-842" fmla="*/ 5962 h 10000"/>
                <a:gd name="connsiteX43-843" fmla="*/ 933 w 10000"/>
                <a:gd name="connsiteY43-844" fmla="*/ 6069 h 10000"/>
                <a:gd name="connsiteX44-845" fmla="*/ 933 w 10000"/>
                <a:gd name="connsiteY44-846" fmla="*/ 6069 h 10000"/>
                <a:gd name="connsiteX45-847" fmla="*/ 933 w 10000"/>
                <a:gd name="connsiteY45-848" fmla="*/ 6176 h 10000"/>
                <a:gd name="connsiteX46-849" fmla="*/ 1166 w 10000"/>
                <a:gd name="connsiteY46-850" fmla="*/ 6284 h 10000"/>
                <a:gd name="connsiteX47-851" fmla="*/ 1633 w 10000"/>
                <a:gd name="connsiteY47-852" fmla="*/ 6378 h 10000"/>
                <a:gd name="connsiteX48-853" fmla="*/ 1866 w 10000"/>
                <a:gd name="connsiteY48-854" fmla="*/ 6484 h 10000"/>
                <a:gd name="connsiteX49-855" fmla="*/ 2566 w 10000"/>
                <a:gd name="connsiteY49-856" fmla="*/ 6591 h 10000"/>
                <a:gd name="connsiteX50-857" fmla="*/ 3265 w 10000"/>
                <a:gd name="connsiteY50-858" fmla="*/ 6805 h 10000"/>
                <a:gd name="connsiteX51-859" fmla="*/ 3965 w 10000"/>
                <a:gd name="connsiteY51-860" fmla="*/ 7018 h 10000"/>
                <a:gd name="connsiteX52-861" fmla="*/ 4898 w 10000"/>
                <a:gd name="connsiteY52-862" fmla="*/ 7340 h 10000"/>
                <a:gd name="connsiteX53-863" fmla="*/ 5831 w 10000"/>
                <a:gd name="connsiteY53-864" fmla="*/ 7554 h 10000"/>
                <a:gd name="connsiteX54-865" fmla="*/ 6764 w 10000"/>
                <a:gd name="connsiteY54-866" fmla="*/ 7767 h 10000"/>
                <a:gd name="connsiteX55-867" fmla="*/ 7464 w 10000"/>
                <a:gd name="connsiteY55-868" fmla="*/ 7982 h 10000"/>
                <a:gd name="connsiteX56-869" fmla="*/ 8163 w 10000"/>
                <a:gd name="connsiteY56-870" fmla="*/ 8195 h 10000"/>
                <a:gd name="connsiteX57-871" fmla="*/ 8630 w 10000"/>
                <a:gd name="connsiteY57-872" fmla="*/ 8409 h 10000"/>
                <a:gd name="connsiteX58-873" fmla="*/ 9096 w 10000"/>
                <a:gd name="connsiteY58-874" fmla="*/ 8516 h 10000"/>
                <a:gd name="connsiteX59-875" fmla="*/ 9329 w 10000"/>
                <a:gd name="connsiteY59-876" fmla="*/ 8731 h 10000"/>
                <a:gd name="connsiteX60-877" fmla="*/ 9534 w 10000"/>
                <a:gd name="connsiteY60-878" fmla="*/ 8837 h 10000"/>
                <a:gd name="connsiteX61-879" fmla="*/ 9767 w 10000"/>
                <a:gd name="connsiteY61-880" fmla="*/ 9038 h 10000"/>
                <a:gd name="connsiteX62-881" fmla="*/ 10000 w 10000"/>
                <a:gd name="connsiteY62-882" fmla="*/ 9251 h 10000"/>
                <a:gd name="connsiteX63-883" fmla="*/ 10000 w 10000"/>
                <a:gd name="connsiteY63-884" fmla="*/ 9465 h 10000"/>
                <a:gd name="connsiteX64-885" fmla="*/ 10000 w 10000"/>
                <a:gd name="connsiteY64-886" fmla="*/ 9680 h 10000"/>
                <a:gd name="connsiteX65-887" fmla="*/ 9329 w 10000"/>
                <a:gd name="connsiteY65-888" fmla="*/ 10000 h 10000"/>
                <a:gd name="connsiteX66-889" fmla="*/ 9096 w 10000"/>
                <a:gd name="connsiteY66-890" fmla="*/ 9893 h 10000"/>
                <a:gd name="connsiteX67-891" fmla="*/ 8630 w 10000"/>
                <a:gd name="connsiteY67-892" fmla="*/ 9680 h 10000"/>
                <a:gd name="connsiteX68-893" fmla="*/ 8397 w 10000"/>
                <a:gd name="connsiteY68-894" fmla="*/ 9572 h 10000"/>
                <a:gd name="connsiteX69-895" fmla="*/ 7930 w 10000"/>
                <a:gd name="connsiteY69-896" fmla="*/ 9358 h 10000"/>
                <a:gd name="connsiteX70-897" fmla="*/ 7464 w 10000"/>
                <a:gd name="connsiteY70-898" fmla="*/ 9145 h 10000"/>
                <a:gd name="connsiteX71-899" fmla="*/ 6297 w 10000"/>
                <a:gd name="connsiteY71-900" fmla="*/ 8623 h 10000"/>
                <a:gd name="connsiteX72-901" fmla="*/ 5131 w 10000"/>
                <a:gd name="connsiteY72-902" fmla="*/ 8195 h 10000"/>
                <a:gd name="connsiteX73-903" fmla="*/ 3965 w 10000"/>
                <a:gd name="connsiteY73-904" fmla="*/ 7767 h 10000"/>
                <a:gd name="connsiteX74-905" fmla="*/ 2799 w 10000"/>
                <a:gd name="connsiteY74-906" fmla="*/ 7340 h 10000"/>
                <a:gd name="connsiteX75-907" fmla="*/ 2099 w 10000"/>
                <a:gd name="connsiteY75-908" fmla="*/ 7126 h 10000"/>
                <a:gd name="connsiteX76-909" fmla="*/ 1633 w 10000"/>
                <a:gd name="connsiteY76-910" fmla="*/ 6912 h 10000"/>
                <a:gd name="connsiteX77-911" fmla="*/ 1166 w 10000"/>
                <a:gd name="connsiteY77-912" fmla="*/ 6805 h 10000"/>
                <a:gd name="connsiteX78-913" fmla="*/ 700 w 10000"/>
                <a:gd name="connsiteY78-914" fmla="*/ 6591 h 10000"/>
                <a:gd name="connsiteX79-915" fmla="*/ 466 w 10000"/>
                <a:gd name="connsiteY79-916" fmla="*/ 6484 h 10000"/>
                <a:gd name="connsiteX80-917" fmla="*/ 233 w 10000"/>
                <a:gd name="connsiteY80-918" fmla="*/ 6378 h 10000"/>
                <a:gd name="connsiteX81-919" fmla="*/ 0 w 10000"/>
                <a:gd name="connsiteY81-920" fmla="*/ 6378 h 10000"/>
                <a:gd name="connsiteX82-921" fmla="*/ 0 w 10000"/>
                <a:gd name="connsiteY82-922" fmla="*/ 6284 h 10000"/>
                <a:gd name="connsiteX83-923" fmla="*/ 0 w 10000"/>
                <a:gd name="connsiteY83-924" fmla="*/ 6284 h 10000"/>
                <a:gd name="connsiteX84-925" fmla="*/ 0 w 10000"/>
                <a:gd name="connsiteY84-926" fmla="*/ 6176 h 10000"/>
                <a:gd name="connsiteX85-927" fmla="*/ 0 w 10000"/>
                <a:gd name="connsiteY85-928" fmla="*/ 6069 h 10000"/>
                <a:gd name="connsiteX86-929" fmla="*/ 0 w 10000"/>
                <a:gd name="connsiteY86-930" fmla="*/ 5856 h 10000"/>
                <a:gd name="connsiteX87-931" fmla="*/ 233 w 10000"/>
                <a:gd name="connsiteY87-932" fmla="*/ 5535 h 10000"/>
                <a:gd name="connsiteX88-933" fmla="*/ 233 w 10000"/>
                <a:gd name="connsiteY88-934" fmla="*/ 5321 h 10000"/>
                <a:gd name="connsiteX89-935" fmla="*/ 466 w 10000"/>
                <a:gd name="connsiteY89-936" fmla="*/ 4893 h 10000"/>
                <a:gd name="connsiteX90-937" fmla="*/ 700 w 10000"/>
                <a:gd name="connsiteY90-938" fmla="*/ 4572 h 10000"/>
                <a:gd name="connsiteX91-939" fmla="*/ 700 w 10000"/>
                <a:gd name="connsiteY91-940" fmla="*/ 4572 h 10000"/>
                <a:gd name="connsiteX0-941" fmla="*/ 700 w 10000"/>
                <a:gd name="connsiteY0-942" fmla="*/ 4572 h 10000"/>
                <a:gd name="connsiteX1-943" fmla="*/ 1166 w 10000"/>
                <a:gd name="connsiteY1-944" fmla="*/ 3730 h 10000"/>
                <a:gd name="connsiteX2-945" fmla="*/ 1399 w 10000"/>
                <a:gd name="connsiteY2-946" fmla="*/ 2982 h 10000"/>
                <a:gd name="connsiteX3-947" fmla="*/ 1633 w 10000"/>
                <a:gd name="connsiteY3-948" fmla="*/ 2340 h 10000"/>
                <a:gd name="connsiteX4-949" fmla="*/ 1866 w 10000"/>
                <a:gd name="connsiteY4-950" fmla="*/ 1698 h 10000"/>
                <a:gd name="connsiteX5-951" fmla="*/ 1866 w 10000"/>
                <a:gd name="connsiteY5-952" fmla="*/ 1377 h 10000"/>
                <a:gd name="connsiteX6-953" fmla="*/ 2099 w 10000"/>
                <a:gd name="connsiteY6-954" fmla="*/ 1176 h 10000"/>
                <a:gd name="connsiteX7-955" fmla="*/ 2099 w 10000"/>
                <a:gd name="connsiteY7-956" fmla="*/ 962 h 10000"/>
                <a:gd name="connsiteX8-957" fmla="*/ 2099 w 10000"/>
                <a:gd name="connsiteY8-958" fmla="*/ 749 h 10000"/>
                <a:gd name="connsiteX9-959" fmla="*/ 2099 w 10000"/>
                <a:gd name="connsiteY9-960" fmla="*/ 642 h 10000"/>
                <a:gd name="connsiteX10-961" fmla="*/ 2099 w 10000"/>
                <a:gd name="connsiteY10-962" fmla="*/ 428 h 10000"/>
                <a:gd name="connsiteX11-963" fmla="*/ 1866 w 10000"/>
                <a:gd name="connsiteY11-964" fmla="*/ 428 h 10000"/>
                <a:gd name="connsiteX12-965" fmla="*/ 1866 w 10000"/>
                <a:gd name="connsiteY12-966" fmla="*/ 320 h 10000"/>
                <a:gd name="connsiteX13-967" fmla="*/ 1633 w 10000"/>
                <a:gd name="connsiteY13-968" fmla="*/ 214 h 10000"/>
                <a:gd name="connsiteX14-969" fmla="*/ 1633 w 10000"/>
                <a:gd name="connsiteY14-970" fmla="*/ 214 h 10000"/>
                <a:gd name="connsiteX15-971" fmla="*/ 1633 w 10000"/>
                <a:gd name="connsiteY15-972" fmla="*/ 107 h 10000"/>
                <a:gd name="connsiteX16-973" fmla="*/ 1633 w 10000"/>
                <a:gd name="connsiteY16-974" fmla="*/ 0 h 10000"/>
                <a:gd name="connsiteX17-975" fmla="*/ 1633 w 10000"/>
                <a:gd name="connsiteY17-976" fmla="*/ 0 h 10000"/>
                <a:gd name="connsiteX18-977" fmla="*/ 1866 w 10000"/>
                <a:gd name="connsiteY18-978" fmla="*/ 0 h 10000"/>
                <a:gd name="connsiteX19-979" fmla="*/ 2332 w 10000"/>
                <a:gd name="connsiteY19-980" fmla="*/ 0 h 10000"/>
                <a:gd name="connsiteX20-981" fmla="*/ 2799 w 10000"/>
                <a:gd name="connsiteY20-982" fmla="*/ 107 h 10000"/>
                <a:gd name="connsiteX21-983" fmla="*/ 3265 w 10000"/>
                <a:gd name="connsiteY21-984" fmla="*/ 214 h 10000"/>
                <a:gd name="connsiteX22-985" fmla="*/ 3732 w 10000"/>
                <a:gd name="connsiteY22-986" fmla="*/ 320 h 10000"/>
                <a:gd name="connsiteX23-987" fmla="*/ 3965 w 10000"/>
                <a:gd name="connsiteY23-988" fmla="*/ 428 h 10000"/>
                <a:gd name="connsiteX24-989" fmla="*/ 3965 w 10000"/>
                <a:gd name="connsiteY24-990" fmla="*/ 535 h 10000"/>
                <a:gd name="connsiteX25-991" fmla="*/ 3965 w 10000"/>
                <a:gd name="connsiteY25-992" fmla="*/ 749 h 10000"/>
                <a:gd name="connsiteX26-993" fmla="*/ 3732 w 10000"/>
                <a:gd name="connsiteY26-994" fmla="*/ 1069 h 10000"/>
                <a:gd name="connsiteX27-995" fmla="*/ 3732 w 10000"/>
                <a:gd name="connsiteY27-996" fmla="*/ 1069 h 10000"/>
                <a:gd name="connsiteX28-997" fmla="*/ 3732 w 10000"/>
                <a:gd name="connsiteY28-998" fmla="*/ 1176 h 10000"/>
                <a:gd name="connsiteX29-999" fmla="*/ 3499 w 10000"/>
                <a:gd name="connsiteY29-1000" fmla="*/ 1377 h 10000"/>
                <a:gd name="connsiteX30-1001" fmla="*/ 3499 w 10000"/>
                <a:gd name="connsiteY30-1002" fmla="*/ 1484 h 10000"/>
                <a:gd name="connsiteX31-1003" fmla="*/ 3499 w 10000"/>
                <a:gd name="connsiteY31-1004" fmla="*/ 1698 h 10000"/>
                <a:gd name="connsiteX32-1005" fmla="*/ 3265 w 10000"/>
                <a:gd name="connsiteY32-1006" fmla="*/ 1912 h 10000"/>
                <a:gd name="connsiteX33-1007" fmla="*/ 3265 w 10000"/>
                <a:gd name="connsiteY33-1008" fmla="*/ 2126 h 10000"/>
                <a:gd name="connsiteX34-1009" fmla="*/ 3032 w 10000"/>
                <a:gd name="connsiteY34-1010" fmla="*/ 2447 h 10000"/>
                <a:gd name="connsiteX35-1011" fmla="*/ 2566 w 10000"/>
                <a:gd name="connsiteY35-1012" fmla="*/ 3730 h 10000"/>
                <a:gd name="connsiteX36-1013" fmla="*/ 1633 w 10000"/>
                <a:gd name="connsiteY36-1014" fmla="*/ 4786 h 10000"/>
                <a:gd name="connsiteX37-1015" fmla="*/ 1633 w 10000"/>
                <a:gd name="connsiteY37-1016" fmla="*/ 5107 h 10000"/>
                <a:gd name="connsiteX38-1017" fmla="*/ 1399 w 10000"/>
                <a:gd name="connsiteY38-1018" fmla="*/ 5321 h 10000"/>
                <a:gd name="connsiteX39-1019" fmla="*/ 1166 w 10000"/>
                <a:gd name="connsiteY39-1020" fmla="*/ 5535 h 10000"/>
                <a:gd name="connsiteX40-1021" fmla="*/ 1166 w 10000"/>
                <a:gd name="connsiteY40-1022" fmla="*/ 5749 h 10000"/>
                <a:gd name="connsiteX41-1023" fmla="*/ 933 w 10000"/>
                <a:gd name="connsiteY41-1024" fmla="*/ 5856 h 10000"/>
                <a:gd name="connsiteX42-1025" fmla="*/ 933 w 10000"/>
                <a:gd name="connsiteY42-1026" fmla="*/ 5962 h 10000"/>
                <a:gd name="connsiteX43-1027" fmla="*/ 933 w 10000"/>
                <a:gd name="connsiteY43-1028" fmla="*/ 6069 h 10000"/>
                <a:gd name="connsiteX44-1029" fmla="*/ 933 w 10000"/>
                <a:gd name="connsiteY44-1030" fmla="*/ 6069 h 10000"/>
                <a:gd name="connsiteX45-1031" fmla="*/ 933 w 10000"/>
                <a:gd name="connsiteY45-1032" fmla="*/ 6176 h 10000"/>
                <a:gd name="connsiteX46-1033" fmla="*/ 1166 w 10000"/>
                <a:gd name="connsiteY46-1034" fmla="*/ 6284 h 10000"/>
                <a:gd name="connsiteX47-1035" fmla="*/ 1633 w 10000"/>
                <a:gd name="connsiteY47-1036" fmla="*/ 6378 h 10000"/>
                <a:gd name="connsiteX48-1037" fmla="*/ 1866 w 10000"/>
                <a:gd name="connsiteY48-1038" fmla="*/ 6484 h 10000"/>
                <a:gd name="connsiteX49-1039" fmla="*/ 2566 w 10000"/>
                <a:gd name="connsiteY49-1040" fmla="*/ 6591 h 10000"/>
                <a:gd name="connsiteX50-1041" fmla="*/ 3265 w 10000"/>
                <a:gd name="connsiteY50-1042" fmla="*/ 6805 h 10000"/>
                <a:gd name="connsiteX51-1043" fmla="*/ 3965 w 10000"/>
                <a:gd name="connsiteY51-1044" fmla="*/ 7018 h 10000"/>
                <a:gd name="connsiteX52-1045" fmla="*/ 4898 w 10000"/>
                <a:gd name="connsiteY52-1046" fmla="*/ 7340 h 10000"/>
                <a:gd name="connsiteX53-1047" fmla="*/ 5831 w 10000"/>
                <a:gd name="connsiteY53-1048" fmla="*/ 7554 h 10000"/>
                <a:gd name="connsiteX54-1049" fmla="*/ 6764 w 10000"/>
                <a:gd name="connsiteY54-1050" fmla="*/ 7767 h 10000"/>
                <a:gd name="connsiteX55-1051" fmla="*/ 7464 w 10000"/>
                <a:gd name="connsiteY55-1052" fmla="*/ 7982 h 10000"/>
                <a:gd name="connsiteX56-1053" fmla="*/ 8163 w 10000"/>
                <a:gd name="connsiteY56-1054" fmla="*/ 8195 h 10000"/>
                <a:gd name="connsiteX57-1055" fmla="*/ 8630 w 10000"/>
                <a:gd name="connsiteY57-1056" fmla="*/ 8409 h 10000"/>
                <a:gd name="connsiteX58-1057" fmla="*/ 9096 w 10000"/>
                <a:gd name="connsiteY58-1058" fmla="*/ 8516 h 10000"/>
                <a:gd name="connsiteX59-1059" fmla="*/ 9329 w 10000"/>
                <a:gd name="connsiteY59-1060" fmla="*/ 8731 h 10000"/>
                <a:gd name="connsiteX60-1061" fmla="*/ 9534 w 10000"/>
                <a:gd name="connsiteY60-1062" fmla="*/ 8837 h 10000"/>
                <a:gd name="connsiteX61-1063" fmla="*/ 9767 w 10000"/>
                <a:gd name="connsiteY61-1064" fmla="*/ 9038 h 10000"/>
                <a:gd name="connsiteX62-1065" fmla="*/ 10000 w 10000"/>
                <a:gd name="connsiteY62-1066" fmla="*/ 9251 h 10000"/>
                <a:gd name="connsiteX63-1067" fmla="*/ 10000 w 10000"/>
                <a:gd name="connsiteY63-1068" fmla="*/ 9465 h 10000"/>
                <a:gd name="connsiteX64-1069" fmla="*/ 9329 w 10000"/>
                <a:gd name="connsiteY64-1070" fmla="*/ 10000 h 10000"/>
                <a:gd name="connsiteX65-1071" fmla="*/ 9096 w 10000"/>
                <a:gd name="connsiteY65-1072" fmla="*/ 9893 h 10000"/>
                <a:gd name="connsiteX66-1073" fmla="*/ 8630 w 10000"/>
                <a:gd name="connsiteY66-1074" fmla="*/ 9680 h 10000"/>
                <a:gd name="connsiteX67-1075" fmla="*/ 8397 w 10000"/>
                <a:gd name="connsiteY67-1076" fmla="*/ 9572 h 10000"/>
                <a:gd name="connsiteX68-1077" fmla="*/ 7930 w 10000"/>
                <a:gd name="connsiteY68-1078" fmla="*/ 9358 h 10000"/>
                <a:gd name="connsiteX69-1079" fmla="*/ 7464 w 10000"/>
                <a:gd name="connsiteY69-1080" fmla="*/ 9145 h 10000"/>
                <a:gd name="connsiteX70-1081" fmla="*/ 6297 w 10000"/>
                <a:gd name="connsiteY70-1082" fmla="*/ 8623 h 10000"/>
                <a:gd name="connsiteX71-1083" fmla="*/ 5131 w 10000"/>
                <a:gd name="connsiteY71-1084" fmla="*/ 8195 h 10000"/>
                <a:gd name="connsiteX72-1085" fmla="*/ 3965 w 10000"/>
                <a:gd name="connsiteY72-1086" fmla="*/ 7767 h 10000"/>
                <a:gd name="connsiteX73-1087" fmla="*/ 2799 w 10000"/>
                <a:gd name="connsiteY73-1088" fmla="*/ 7340 h 10000"/>
                <a:gd name="connsiteX74-1089" fmla="*/ 2099 w 10000"/>
                <a:gd name="connsiteY74-1090" fmla="*/ 7126 h 10000"/>
                <a:gd name="connsiteX75-1091" fmla="*/ 1633 w 10000"/>
                <a:gd name="connsiteY75-1092" fmla="*/ 6912 h 10000"/>
                <a:gd name="connsiteX76-1093" fmla="*/ 1166 w 10000"/>
                <a:gd name="connsiteY76-1094" fmla="*/ 6805 h 10000"/>
                <a:gd name="connsiteX77-1095" fmla="*/ 700 w 10000"/>
                <a:gd name="connsiteY77-1096" fmla="*/ 6591 h 10000"/>
                <a:gd name="connsiteX78-1097" fmla="*/ 466 w 10000"/>
                <a:gd name="connsiteY78-1098" fmla="*/ 6484 h 10000"/>
                <a:gd name="connsiteX79-1099" fmla="*/ 233 w 10000"/>
                <a:gd name="connsiteY79-1100" fmla="*/ 6378 h 10000"/>
                <a:gd name="connsiteX80-1101" fmla="*/ 0 w 10000"/>
                <a:gd name="connsiteY80-1102" fmla="*/ 6378 h 10000"/>
                <a:gd name="connsiteX81-1103" fmla="*/ 0 w 10000"/>
                <a:gd name="connsiteY81-1104" fmla="*/ 6284 h 10000"/>
                <a:gd name="connsiteX82-1105" fmla="*/ 0 w 10000"/>
                <a:gd name="connsiteY82-1106" fmla="*/ 6284 h 10000"/>
                <a:gd name="connsiteX83-1107" fmla="*/ 0 w 10000"/>
                <a:gd name="connsiteY83-1108" fmla="*/ 6176 h 10000"/>
                <a:gd name="connsiteX84-1109" fmla="*/ 0 w 10000"/>
                <a:gd name="connsiteY84-1110" fmla="*/ 6069 h 10000"/>
                <a:gd name="connsiteX85-1111" fmla="*/ 0 w 10000"/>
                <a:gd name="connsiteY85-1112" fmla="*/ 5856 h 10000"/>
                <a:gd name="connsiteX86-1113" fmla="*/ 233 w 10000"/>
                <a:gd name="connsiteY86-1114" fmla="*/ 5535 h 10000"/>
                <a:gd name="connsiteX87-1115" fmla="*/ 233 w 10000"/>
                <a:gd name="connsiteY87-1116" fmla="*/ 5321 h 10000"/>
                <a:gd name="connsiteX88-1117" fmla="*/ 466 w 10000"/>
                <a:gd name="connsiteY88-1118" fmla="*/ 4893 h 10000"/>
                <a:gd name="connsiteX89-1119" fmla="*/ 700 w 10000"/>
                <a:gd name="connsiteY89-1120" fmla="*/ 4572 h 10000"/>
                <a:gd name="connsiteX90-1121" fmla="*/ 700 w 10000"/>
                <a:gd name="connsiteY90-1122" fmla="*/ 4572 h 10000"/>
                <a:gd name="connsiteX0-1123" fmla="*/ 700 w 10000"/>
                <a:gd name="connsiteY0-1124" fmla="*/ 4572 h 10000"/>
                <a:gd name="connsiteX1-1125" fmla="*/ 1166 w 10000"/>
                <a:gd name="connsiteY1-1126" fmla="*/ 3730 h 10000"/>
                <a:gd name="connsiteX2-1127" fmla="*/ 1399 w 10000"/>
                <a:gd name="connsiteY2-1128" fmla="*/ 2982 h 10000"/>
                <a:gd name="connsiteX3-1129" fmla="*/ 1633 w 10000"/>
                <a:gd name="connsiteY3-1130" fmla="*/ 2340 h 10000"/>
                <a:gd name="connsiteX4-1131" fmla="*/ 1866 w 10000"/>
                <a:gd name="connsiteY4-1132" fmla="*/ 1698 h 10000"/>
                <a:gd name="connsiteX5-1133" fmla="*/ 1866 w 10000"/>
                <a:gd name="connsiteY5-1134" fmla="*/ 1377 h 10000"/>
                <a:gd name="connsiteX6-1135" fmla="*/ 2099 w 10000"/>
                <a:gd name="connsiteY6-1136" fmla="*/ 1176 h 10000"/>
                <a:gd name="connsiteX7-1137" fmla="*/ 2099 w 10000"/>
                <a:gd name="connsiteY7-1138" fmla="*/ 962 h 10000"/>
                <a:gd name="connsiteX8-1139" fmla="*/ 2099 w 10000"/>
                <a:gd name="connsiteY8-1140" fmla="*/ 749 h 10000"/>
                <a:gd name="connsiteX9-1141" fmla="*/ 2099 w 10000"/>
                <a:gd name="connsiteY9-1142" fmla="*/ 642 h 10000"/>
                <a:gd name="connsiteX10-1143" fmla="*/ 2099 w 10000"/>
                <a:gd name="connsiteY10-1144" fmla="*/ 428 h 10000"/>
                <a:gd name="connsiteX11-1145" fmla="*/ 1866 w 10000"/>
                <a:gd name="connsiteY11-1146" fmla="*/ 428 h 10000"/>
                <a:gd name="connsiteX12-1147" fmla="*/ 1866 w 10000"/>
                <a:gd name="connsiteY12-1148" fmla="*/ 320 h 10000"/>
                <a:gd name="connsiteX13-1149" fmla="*/ 1633 w 10000"/>
                <a:gd name="connsiteY13-1150" fmla="*/ 214 h 10000"/>
                <a:gd name="connsiteX14-1151" fmla="*/ 1633 w 10000"/>
                <a:gd name="connsiteY14-1152" fmla="*/ 214 h 10000"/>
                <a:gd name="connsiteX15-1153" fmla="*/ 1633 w 10000"/>
                <a:gd name="connsiteY15-1154" fmla="*/ 107 h 10000"/>
                <a:gd name="connsiteX16-1155" fmla="*/ 1633 w 10000"/>
                <a:gd name="connsiteY16-1156" fmla="*/ 0 h 10000"/>
                <a:gd name="connsiteX17-1157" fmla="*/ 1633 w 10000"/>
                <a:gd name="connsiteY17-1158" fmla="*/ 0 h 10000"/>
                <a:gd name="connsiteX18-1159" fmla="*/ 1866 w 10000"/>
                <a:gd name="connsiteY18-1160" fmla="*/ 0 h 10000"/>
                <a:gd name="connsiteX19-1161" fmla="*/ 2332 w 10000"/>
                <a:gd name="connsiteY19-1162" fmla="*/ 0 h 10000"/>
                <a:gd name="connsiteX20-1163" fmla="*/ 2799 w 10000"/>
                <a:gd name="connsiteY20-1164" fmla="*/ 107 h 10000"/>
                <a:gd name="connsiteX21-1165" fmla="*/ 3265 w 10000"/>
                <a:gd name="connsiteY21-1166" fmla="*/ 214 h 10000"/>
                <a:gd name="connsiteX22-1167" fmla="*/ 3732 w 10000"/>
                <a:gd name="connsiteY22-1168" fmla="*/ 320 h 10000"/>
                <a:gd name="connsiteX23-1169" fmla="*/ 3965 w 10000"/>
                <a:gd name="connsiteY23-1170" fmla="*/ 428 h 10000"/>
                <a:gd name="connsiteX24-1171" fmla="*/ 3965 w 10000"/>
                <a:gd name="connsiteY24-1172" fmla="*/ 535 h 10000"/>
                <a:gd name="connsiteX25-1173" fmla="*/ 3965 w 10000"/>
                <a:gd name="connsiteY25-1174" fmla="*/ 749 h 10000"/>
                <a:gd name="connsiteX26-1175" fmla="*/ 3732 w 10000"/>
                <a:gd name="connsiteY26-1176" fmla="*/ 1069 h 10000"/>
                <a:gd name="connsiteX27-1177" fmla="*/ 3732 w 10000"/>
                <a:gd name="connsiteY27-1178" fmla="*/ 1069 h 10000"/>
                <a:gd name="connsiteX28-1179" fmla="*/ 3732 w 10000"/>
                <a:gd name="connsiteY28-1180" fmla="*/ 1176 h 10000"/>
                <a:gd name="connsiteX29-1181" fmla="*/ 3499 w 10000"/>
                <a:gd name="connsiteY29-1182" fmla="*/ 1377 h 10000"/>
                <a:gd name="connsiteX30-1183" fmla="*/ 3499 w 10000"/>
                <a:gd name="connsiteY30-1184" fmla="*/ 1484 h 10000"/>
                <a:gd name="connsiteX31-1185" fmla="*/ 3499 w 10000"/>
                <a:gd name="connsiteY31-1186" fmla="*/ 1698 h 10000"/>
                <a:gd name="connsiteX32-1187" fmla="*/ 3265 w 10000"/>
                <a:gd name="connsiteY32-1188" fmla="*/ 1912 h 10000"/>
                <a:gd name="connsiteX33-1189" fmla="*/ 3265 w 10000"/>
                <a:gd name="connsiteY33-1190" fmla="*/ 2126 h 10000"/>
                <a:gd name="connsiteX34-1191" fmla="*/ 3032 w 10000"/>
                <a:gd name="connsiteY34-1192" fmla="*/ 2447 h 10000"/>
                <a:gd name="connsiteX35-1193" fmla="*/ 2566 w 10000"/>
                <a:gd name="connsiteY35-1194" fmla="*/ 3730 h 10000"/>
                <a:gd name="connsiteX36-1195" fmla="*/ 1633 w 10000"/>
                <a:gd name="connsiteY36-1196" fmla="*/ 4786 h 10000"/>
                <a:gd name="connsiteX37-1197" fmla="*/ 1633 w 10000"/>
                <a:gd name="connsiteY37-1198" fmla="*/ 5107 h 10000"/>
                <a:gd name="connsiteX38-1199" fmla="*/ 1399 w 10000"/>
                <a:gd name="connsiteY38-1200" fmla="*/ 5321 h 10000"/>
                <a:gd name="connsiteX39-1201" fmla="*/ 1166 w 10000"/>
                <a:gd name="connsiteY39-1202" fmla="*/ 5535 h 10000"/>
                <a:gd name="connsiteX40-1203" fmla="*/ 1166 w 10000"/>
                <a:gd name="connsiteY40-1204" fmla="*/ 5749 h 10000"/>
                <a:gd name="connsiteX41-1205" fmla="*/ 933 w 10000"/>
                <a:gd name="connsiteY41-1206" fmla="*/ 5856 h 10000"/>
                <a:gd name="connsiteX42-1207" fmla="*/ 933 w 10000"/>
                <a:gd name="connsiteY42-1208" fmla="*/ 5962 h 10000"/>
                <a:gd name="connsiteX43-1209" fmla="*/ 933 w 10000"/>
                <a:gd name="connsiteY43-1210" fmla="*/ 6069 h 10000"/>
                <a:gd name="connsiteX44-1211" fmla="*/ 933 w 10000"/>
                <a:gd name="connsiteY44-1212" fmla="*/ 6069 h 10000"/>
                <a:gd name="connsiteX45-1213" fmla="*/ 933 w 10000"/>
                <a:gd name="connsiteY45-1214" fmla="*/ 6176 h 10000"/>
                <a:gd name="connsiteX46-1215" fmla="*/ 1166 w 10000"/>
                <a:gd name="connsiteY46-1216" fmla="*/ 6284 h 10000"/>
                <a:gd name="connsiteX47-1217" fmla="*/ 1633 w 10000"/>
                <a:gd name="connsiteY47-1218" fmla="*/ 6378 h 10000"/>
                <a:gd name="connsiteX48-1219" fmla="*/ 1866 w 10000"/>
                <a:gd name="connsiteY48-1220" fmla="*/ 6484 h 10000"/>
                <a:gd name="connsiteX49-1221" fmla="*/ 2566 w 10000"/>
                <a:gd name="connsiteY49-1222" fmla="*/ 6591 h 10000"/>
                <a:gd name="connsiteX50-1223" fmla="*/ 3265 w 10000"/>
                <a:gd name="connsiteY50-1224" fmla="*/ 6805 h 10000"/>
                <a:gd name="connsiteX51-1225" fmla="*/ 3965 w 10000"/>
                <a:gd name="connsiteY51-1226" fmla="*/ 7018 h 10000"/>
                <a:gd name="connsiteX52-1227" fmla="*/ 4898 w 10000"/>
                <a:gd name="connsiteY52-1228" fmla="*/ 7340 h 10000"/>
                <a:gd name="connsiteX53-1229" fmla="*/ 5831 w 10000"/>
                <a:gd name="connsiteY53-1230" fmla="*/ 7554 h 10000"/>
                <a:gd name="connsiteX54-1231" fmla="*/ 6764 w 10000"/>
                <a:gd name="connsiteY54-1232" fmla="*/ 7767 h 10000"/>
                <a:gd name="connsiteX55-1233" fmla="*/ 7464 w 10000"/>
                <a:gd name="connsiteY55-1234" fmla="*/ 7982 h 10000"/>
                <a:gd name="connsiteX56-1235" fmla="*/ 8163 w 10000"/>
                <a:gd name="connsiteY56-1236" fmla="*/ 8195 h 10000"/>
                <a:gd name="connsiteX57-1237" fmla="*/ 8630 w 10000"/>
                <a:gd name="connsiteY57-1238" fmla="*/ 8409 h 10000"/>
                <a:gd name="connsiteX58-1239" fmla="*/ 9096 w 10000"/>
                <a:gd name="connsiteY58-1240" fmla="*/ 8516 h 10000"/>
                <a:gd name="connsiteX59-1241" fmla="*/ 9329 w 10000"/>
                <a:gd name="connsiteY59-1242" fmla="*/ 8731 h 10000"/>
                <a:gd name="connsiteX60-1243" fmla="*/ 9534 w 10000"/>
                <a:gd name="connsiteY60-1244" fmla="*/ 8837 h 10000"/>
                <a:gd name="connsiteX61-1245" fmla="*/ 9767 w 10000"/>
                <a:gd name="connsiteY61-1246" fmla="*/ 9038 h 10000"/>
                <a:gd name="connsiteX62-1247" fmla="*/ 10000 w 10000"/>
                <a:gd name="connsiteY62-1248" fmla="*/ 9251 h 10000"/>
                <a:gd name="connsiteX63-1249" fmla="*/ 9329 w 10000"/>
                <a:gd name="connsiteY63-1250" fmla="*/ 10000 h 10000"/>
                <a:gd name="connsiteX64-1251" fmla="*/ 9096 w 10000"/>
                <a:gd name="connsiteY64-1252" fmla="*/ 9893 h 10000"/>
                <a:gd name="connsiteX65-1253" fmla="*/ 8630 w 10000"/>
                <a:gd name="connsiteY65-1254" fmla="*/ 9680 h 10000"/>
                <a:gd name="connsiteX66-1255" fmla="*/ 8397 w 10000"/>
                <a:gd name="connsiteY66-1256" fmla="*/ 9572 h 10000"/>
                <a:gd name="connsiteX67-1257" fmla="*/ 7930 w 10000"/>
                <a:gd name="connsiteY67-1258" fmla="*/ 9358 h 10000"/>
                <a:gd name="connsiteX68-1259" fmla="*/ 7464 w 10000"/>
                <a:gd name="connsiteY68-1260" fmla="*/ 9145 h 10000"/>
                <a:gd name="connsiteX69-1261" fmla="*/ 6297 w 10000"/>
                <a:gd name="connsiteY69-1262" fmla="*/ 8623 h 10000"/>
                <a:gd name="connsiteX70-1263" fmla="*/ 5131 w 10000"/>
                <a:gd name="connsiteY70-1264" fmla="*/ 8195 h 10000"/>
                <a:gd name="connsiteX71-1265" fmla="*/ 3965 w 10000"/>
                <a:gd name="connsiteY71-1266" fmla="*/ 7767 h 10000"/>
                <a:gd name="connsiteX72-1267" fmla="*/ 2799 w 10000"/>
                <a:gd name="connsiteY72-1268" fmla="*/ 7340 h 10000"/>
                <a:gd name="connsiteX73-1269" fmla="*/ 2099 w 10000"/>
                <a:gd name="connsiteY73-1270" fmla="*/ 7126 h 10000"/>
                <a:gd name="connsiteX74-1271" fmla="*/ 1633 w 10000"/>
                <a:gd name="connsiteY74-1272" fmla="*/ 6912 h 10000"/>
                <a:gd name="connsiteX75-1273" fmla="*/ 1166 w 10000"/>
                <a:gd name="connsiteY75-1274" fmla="*/ 6805 h 10000"/>
                <a:gd name="connsiteX76-1275" fmla="*/ 700 w 10000"/>
                <a:gd name="connsiteY76-1276" fmla="*/ 6591 h 10000"/>
                <a:gd name="connsiteX77-1277" fmla="*/ 466 w 10000"/>
                <a:gd name="connsiteY77-1278" fmla="*/ 6484 h 10000"/>
                <a:gd name="connsiteX78-1279" fmla="*/ 233 w 10000"/>
                <a:gd name="connsiteY78-1280" fmla="*/ 6378 h 10000"/>
                <a:gd name="connsiteX79-1281" fmla="*/ 0 w 10000"/>
                <a:gd name="connsiteY79-1282" fmla="*/ 6378 h 10000"/>
                <a:gd name="connsiteX80-1283" fmla="*/ 0 w 10000"/>
                <a:gd name="connsiteY80-1284" fmla="*/ 6284 h 10000"/>
                <a:gd name="connsiteX81-1285" fmla="*/ 0 w 10000"/>
                <a:gd name="connsiteY81-1286" fmla="*/ 6284 h 10000"/>
                <a:gd name="connsiteX82-1287" fmla="*/ 0 w 10000"/>
                <a:gd name="connsiteY82-1288" fmla="*/ 6176 h 10000"/>
                <a:gd name="connsiteX83-1289" fmla="*/ 0 w 10000"/>
                <a:gd name="connsiteY83-1290" fmla="*/ 6069 h 10000"/>
                <a:gd name="connsiteX84-1291" fmla="*/ 0 w 10000"/>
                <a:gd name="connsiteY84-1292" fmla="*/ 5856 h 10000"/>
                <a:gd name="connsiteX85-1293" fmla="*/ 233 w 10000"/>
                <a:gd name="connsiteY85-1294" fmla="*/ 5535 h 10000"/>
                <a:gd name="connsiteX86-1295" fmla="*/ 233 w 10000"/>
                <a:gd name="connsiteY86-1296" fmla="*/ 5321 h 10000"/>
                <a:gd name="connsiteX87-1297" fmla="*/ 466 w 10000"/>
                <a:gd name="connsiteY87-1298" fmla="*/ 4893 h 10000"/>
                <a:gd name="connsiteX88-1299" fmla="*/ 700 w 10000"/>
                <a:gd name="connsiteY88-1300" fmla="*/ 4572 h 10000"/>
                <a:gd name="connsiteX89-1301" fmla="*/ 700 w 10000"/>
                <a:gd name="connsiteY89-1302" fmla="*/ 4572 h 10000"/>
                <a:gd name="connsiteX0-1303" fmla="*/ 700 w 9767"/>
                <a:gd name="connsiteY0-1304" fmla="*/ 4572 h 10000"/>
                <a:gd name="connsiteX1-1305" fmla="*/ 1166 w 9767"/>
                <a:gd name="connsiteY1-1306" fmla="*/ 3730 h 10000"/>
                <a:gd name="connsiteX2-1307" fmla="*/ 1399 w 9767"/>
                <a:gd name="connsiteY2-1308" fmla="*/ 2982 h 10000"/>
                <a:gd name="connsiteX3-1309" fmla="*/ 1633 w 9767"/>
                <a:gd name="connsiteY3-1310" fmla="*/ 2340 h 10000"/>
                <a:gd name="connsiteX4-1311" fmla="*/ 1866 w 9767"/>
                <a:gd name="connsiteY4-1312" fmla="*/ 1698 h 10000"/>
                <a:gd name="connsiteX5-1313" fmla="*/ 1866 w 9767"/>
                <a:gd name="connsiteY5-1314" fmla="*/ 1377 h 10000"/>
                <a:gd name="connsiteX6-1315" fmla="*/ 2099 w 9767"/>
                <a:gd name="connsiteY6-1316" fmla="*/ 1176 h 10000"/>
                <a:gd name="connsiteX7-1317" fmla="*/ 2099 w 9767"/>
                <a:gd name="connsiteY7-1318" fmla="*/ 962 h 10000"/>
                <a:gd name="connsiteX8-1319" fmla="*/ 2099 w 9767"/>
                <a:gd name="connsiteY8-1320" fmla="*/ 749 h 10000"/>
                <a:gd name="connsiteX9-1321" fmla="*/ 2099 w 9767"/>
                <a:gd name="connsiteY9-1322" fmla="*/ 642 h 10000"/>
                <a:gd name="connsiteX10-1323" fmla="*/ 2099 w 9767"/>
                <a:gd name="connsiteY10-1324" fmla="*/ 428 h 10000"/>
                <a:gd name="connsiteX11-1325" fmla="*/ 1866 w 9767"/>
                <a:gd name="connsiteY11-1326" fmla="*/ 428 h 10000"/>
                <a:gd name="connsiteX12-1327" fmla="*/ 1866 w 9767"/>
                <a:gd name="connsiteY12-1328" fmla="*/ 320 h 10000"/>
                <a:gd name="connsiteX13-1329" fmla="*/ 1633 w 9767"/>
                <a:gd name="connsiteY13-1330" fmla="*/ 214 h 10000"/>
                <a:gd name="connsiteX14-1331" fmla="*/ 1633 w 9767"/>
                <a:gd name="connsiteY14-1332" fmla="*/ 214 h 10000"/>
                <a:gd name="connsiteX15-1333" fmla="*/ 1633 w 9767"/>
                <a:gd name="connsiteY15-1334" fmla="*/ 107 h 10000"/>
                <a:gd name="connsiteX16-1335" fmla="*/ 1633 w 9767"/>
                <a:gd name="connsiteY16-1336" fmla="*/ 0 h 10000"/>
                <a:gd name="connsiteX17-1337" fmla="*/ 1633 w 9767"/>
                <a:gd name="connsiteY17-1338" fmla="*/ 0 h 10000"/>
                <a:gd name="connsiteX18-1339" fmla="*/ 1866 w 9767"/>
                <a:gd name="connsiteY18-1340" fmla="*/ 0 h 10000"/>
                <a:gd name="connsiteX19-1341" fmla="*/ 2332 w 9767"/>
                <a:gd name="connsiteY19-1342" fmla="*/ 0 h 10000"/>
                <a:gd name="connsiteX20-1343" fmla="*/ 2799 w 9767"/>
                <a:gd name="connsiteY20-1344" fmla="*/ 107 h 10000"/>
                <a:gd name="connsiteX21-1345" fmla="*/ 3265 w 9767"/>
                <a:gd name="connsiteY21-1346" fmla="*/ 214 h 10000"/>
                <a:gd name="connsiteX22-1347" fmla="*/ 3732 w 9767"/>
                <a:gd name="connsiteY22-1348" fmla="*/ 320 h 10000"/>
                <a:gd name="connsiteX23-1349" fmla="*/ 3965 w 9767"/>
                <a:gd name="connsiteY23-1350" fmla="*/ 428 h 10000"/>
                <a:gd name="connsiteX24-1351" fmla="*/ 3965 w 9767"/>
                <a:gd name="connsiteY24-1352" fmla="*/ 535 h 10000"/>
                <a:gd name="connsiteX25-1353" fmla="*/ 3965 w 9767"/>
                <a:gd name="connsiteY25-1354" fmla="*/ 749 h 10000"/>
                <a:gd name="connsiteX26-1355" fmla="*/ 3732 w 9767"/>
                <a:gd name="connsiteY26-1356" fmla="*/ 1069 h 10000"/>
                <a:gd name="connsiteX27-1357" fmla="*/ 3732 w 9767"/>
                <a:gd name="connsiteY27-1358" fmla="*/ 1069 h 10000"/>
                <a:gd name="connsiteX28-1359" fmla="*/ 3732 w 9767"/>
                <a:gd name="connsiteY28-1360" fmla="*/ 1176 h 10000"/>
                <a:gd name="connsiteX29-1361" fmla="*/ 3499 w 9767"/>
                <a:gd name="connsiteY29-1362" fmla="*/ 1377 h 10000"/>
                <a:gd name="connsiteX30-1363" fmla="*/ 3499 w 9767"/>
                <a:gd name="connsiteY30-1364" fmla="*/ 1484 h 10000"/>
                <a:gd name="connsiteX31-1365" fmla="*/ 3499 w 9767"/>
                <a:gd name="connsiteY31-1366" fmla="*/ 1698 h 10000"/>
                <a:gd name="connsiteX32-1367" fmla="*/ 3265 w 9767"/>
                <a:gd name="connsiteY32-1368" fmla="*/ 1912 h 10000"/>
                <a:gd name="connsiteX33-1369" fmla="*/ 3265 w 9767"/>
                <a:gd name="connsiteY33-1370" fmla="*/ 2126 h 10000"/>
                <a:gd name="connsiteX34-1371" fmla="*/ 3032 w 9767"/>
                <a:gd name="connsiteY34-1372" fmla="*/ 2447 h 10000"/>
                <a:gd name="connsiteX35-1373" fmla="*/ 2566 w 9767"/>
                <a:gd name="connsiteY35-1374" fmla="*/ 3730 h 10000"/>
                <a:gd name="connsiteX36-1375" fmla="*/ 1633 w 9767"/>
                <a:gd name="connsiteY36-1376" fmla="*/ 4786 h 10000"/>
                <a:gd name="connsiteX37-1377" fmla="*/ 1633 w 9767"/>
                <a:gd name="connsiteY37-1378" fmla="*/ 5107 h 10000"/>
                <a:gd name="connsiteX38-1379" fmla="*/ 1399 w 9767"/>
                <a:gd name="connsiteY38-1380" fmla="*/ 5321 h 10000"/>
                <a:gd name="connsiteX39-1381" fmla="*/ 1166 w 9767"/>
                <a:gd name="connsiteY39-1382" fmla="*/ 5535 h 10000"/>
                <a:gd name="connsiteX40-1383" fmla="*/ 1166 w 9767"/>
                <a:gd name="connsiteY40-1384" fmla="*/ 5749 h 10000"/>
                <a:gd name="connsiteX41-1385" fmla="*/ 933 w 9767"/>
                <a:gd name="connsiteY41-1386" fmla="*/ 5856 h 10000"/>
                <a:gd name="connsiteX42-1387" fmla="*/ 933 w 9767"/>
                <a:gd name="connsiteY42-1388" fmla="*/ 5962 h 10000"/>
                <a:gd name="connsiteX43-1389" fmla="*/ 933 w 9767"/>
                <a:gd name="connsiteY43-1390" fmla="*/ 6069 h 10000"/>
                <a:gd name="connsiteX44-1391" fmla="*/ 933 w 9767"/>
                <a:gd name="connsiteY44-1392" fmla="*/ 6069 h 10000"/>
                <a:gd name="connsiteX45-1393" fmla="*/ 933 w 9767"/>
                <a:gd name="connsiteY45-1394" fmla="*/ 6176 h 10000"/>
                <a:gd name="connsiteX46-1395" fmla="*/ 1166 w 9767"/>
                <a:gd name="connsiteY46-1396" fmla="*/ 6284 h 10000"/>
                <a:gd name="connsiteX47-1397" fmla="*/ 1633 w 9767"/>
                <a:gd name="connsiteY47-1398" fmla="*/ 6378 h 10000"/>
                <a:gd name="connsiteX48-1399" fmla="*/ 1866 w 9767"/>
                <a:gd name="connsiteY48-1400" fmla="*/ 6484 h 10000"/>
                <a:gd name="connsiteX49-1401" fmla="*/ 2566 w 9767"/>
                <a:gd name="connsiteY49-1402" fmla="*/ 6591 h 10000"/>
                <a:gd name="connsiteX50-1403" fmla="*/ 3265 w 9767"/>
                <a:gd name="connsiteY50-1404" fmla="*/ 6805 h 10000"/>
                <a:gd name="connsiteX51-1405" fmla="*/ 3965 w 9767"/>
                <a:gd name="connsiteY51-1406" fmla="*/ 7018 h 10000"/>
                <a:gd name="connsiteX52-1407" fmla="*/ 4898 w 9767"/>
                <a:gd name="connsiteY52-1408" fmla="*/ 7340 h 10000"/>
                <a:gd name="connsiteX53-1409" fmla="*/ 5831 w 9767"/>
                <a:gd name="connsiteY53-1410" fmla="*/ 7554 h 10000"/>
                <a:gd name="connsiteX54-1411" fmla="*/ 6764 w 9767"/>
                <a:gd name="connsiteY54-1412" fmla="*/ 7767 h 10000"/>
                <a:gd name="connsiteX55-1413" fmla="*/ 7464 w 9767"/>
                <a:gd name="connsiteY55-1414" fmla="*/ 7982 h 10000"/>
                <a:gd name="connsiteX56-1415" fmla="*/ 8163 w 9767"/>
                <a:gd name="connsiteY56-1416" fmla="*/ 8195 h 10000"/>
                <a:gd name="connsiteX57-1417" fmla="*/ 8630 w 9767"/>
                <a:gd name="connsiteY57-1418" fmla="*/ 8409 h 10000"/>
                <a:gd name="connsiteX58-1419" fmla="*/ 9096 w 9767"/>
                <a:gd name="connsiteY58-1420" fmla="*/ 8516 h 10000"/>
                <a:gd name="connsiteX59-1421" fmla="*/ 9329 w 9767"/>
                <a:gd name="connsiteY59-1422" fmla="*/ 8731 h 10000"/>
                <a:gd name="connsiteX60-1423" fmla="*/ 9534 w 9767"/>
                <a:gd name="connsiteY60-1424" fmla="*/ 8837 h 10000"/>
                <a:gd name="connsiteX61-1425" fmla="*/ 9767 w 9767"/>
                <a:gd name="connsiteY61-1426" fmla="*/ 9038 h 10000"/>
                <a:gd name="connsiteX62-1427" fmla="*/ 9329 w 9767"/>
                <a:gd name="connsiteY62-1428" fmla="*/ 10000 h 10000"/>
                <a:gd name="connsiteX63-1429" fmla="*/ 9096 w 9767"/>
                <a:gd name="connsiteY63-1430" fmla="*/ 9893 h 10000"/>
                <a:gd name="connsiteX64-1431" fmla="*/ 8630 w 9767"/>
                <a:gd name="connsiteY64-1432" fmla="*/ 9680 h 10000"/>
                <a:gd name="connsiteX65-1433" fmla="*/ 8397 w 9767"/>
                <a:gd name="connsiteY65-1434" fmla="*/ 9572 h 10000"/>
                <a:gd name="connsiteX66-1435" fmla="*/ 7930 w 9767"/>
                <a:gd name="connsiteY66-1436" fmla="*/ 9358 h 10000"/>
                <a:gd name="connsiteX67-1437" fmla="*/ 7464 w 9767"/>
                <a:gd name="connsiteY67-1438" fmla="*/ 9145 h 10000"/>
                <a:gd name="connsiteX68-1439" fmla="*/ 6297 w 9767"/>
                <a:gd name="connsiteY68-1440" fmla="*/ 8623 h 10000"/>
                <a:gd name="connsiteX69-1441" fmla="*/ 5131 w 9767"/>
                <a:gd name="connsiteY69-1442" fmla="*/ 8195 h 10000"/>
                <a:gd name="connsiteX70-1443" fmla="*/ 3965 w 9767"/>
                <a:gd name="connsiteY70-1444" fmla="*/ 7767 h 10000"/>
                <a:gd name="connsiteX71-1445" fmla="*/ 2799 w 9767"/>
                <a:gd name="connsiteY71-1446" fmla="*/ 7340 h 10000"/>
                <a:gd name="connsiteX72-1447" fmla="*/ 2099 w 9767"/>
                <a:gd name="connsiteY72-1448" fmla="*/ 7126 h 10000"/>
                <a:gd name="connsiteX73-1449" fmla="*/ 1633 w 9767"/>
                <a:gd name="connsiteY73-1450" fmla="*/ 6912 h 10000"/>
                <a:gd name="connsiteX74-1451" fmla="*/ 1166 w 9767"/>
                <a:gd name="connsiteY74-1452" fmla="*/ 6805 h 10000"/>
                <a:gd name="connsiteX75-1453" fmla="*/ 700 w 9767"/>
                <a:gd name="connsiteY75-1454" fmla="*/ 6591 h 10000"/>
                <a:gd name="connsiteX76-1455" fmla="*/ 466 w 9767"/>
                <a:gd name="connsiteY76-1456" fmla="*/ 6484 h 10000"/>
                <a:gd name="connsiteX77-1457" fmla="*/ 233 w 9767"/>
                <a:gd name="connsiteY77-1458" fmla="*/ 6378 h 10000"/>
                <a:gd name="connsiteX78-1459" fmla="*/ 0 w 9767"/>
                <a:gd name="connsiteY78-1460" fmla="*/ 6378 h 10000"/>
                <a:gd name="connsiteX79-1461" fmla="*/ 0 w 9767"/>
                <a:gd name="connsiteY79-1462" fmla="*/ 6284 h 10000"/>
                <a:gd name="connsiteX80-1463" fmla="*/ 0 w 9767"/>
                <a:gd name="connsiteY80-1464" fmla="*/ 6284 h 10000"/>
                <a:gd name="connsiteX81-1465" fmla="*/ 0 w 9767"/>
                <a:gd name="connsiteY81-1466" fmla="*/ 6176 h 10000"/>
                <a:gd name="connsiteX82-1467" fmla="*/ 0 w 9767"/>
                <a:gd name="connsiteY82-1468" fmla="*/ 6069 h 10000"/>
                <a:gd name="connsiteX83-1469" fmla="*/ 0 w 9767"/>
                <a:gd name="connsiteY83-1470" fmla="*/ 5856 h 10000"/>
                <a:gd name="connsiteX84-1471" fmla="*/ 233 w 9767"/>
                <a:gd name="connsiteY84-1472" fmla="*/ 5535 h 10000"/>
                <a:gd name="connsiteX85-1473" fmla="*/ 233 w 9767"/>
                <a:gd name="connsiteY85-1474" fmla="*/ 5321 h 10000"/>
                <a:gd name="connsiteX86-1475" fmla="*/ 466 w 9767"/>
                <a:gd name="connsiteY86-1476" fmla="*/ 4893 h 10000"/>
                <a:gd name="connsiteX87-1477" fmla="*/ 700 w 9767"/>
                <a:gd name="connsiteY87-1478" fmla="*/ 4572 h 10000"/>
                <a:gd name="connsiteX88-1479" fmla="*/ 700 w 9767"/>
                <a:gd name="connsiteY88-1480" fmla="*/ 4572 h 10000"/>
                <a:gd name="connsiteX0-1481" fmla="*/ 717 w 9761"/>
                <a:gd name="connsiteY0-1482" fmla="*/ 4572 h 10000"/>
                <a:gd name="connsiteX1-1483" fmla="*/ 1194 w 9761"/>
                <a:gd name="connsiteY1-1484" fmla="*/ 3730 h 10000"/>
                <a:gd name="connsiteX2-1485" fmla="*/ 1432 w 9761"/>
                <a:gd name="connsiteY2-1486" fmla="*/ 2982 h 10000"/>
                <a:gd name="connsiteX3-1487" fmla="*/ 1672 w 9761"/>
                <a:gd name="connsiteY3-1488" fmla="*/ 2340 h 10000"/>
                <a:gd name="connsiteX4-1489" fmla="*/ 1911 w 9761"/>
                <a:gd name="connsiteY4-1490" fmla="*/ 1698 h 10000"/>
                <a:gd name="connsiteX5-1491" fmla="*/ 1911 w 9761"/>
                <a:gd name="connsiteY5-1492" fmla="*/ 1377 h 10000"/>
                <a:gd name="connsiteX6-1493" fmla="*/ 2149 w 9761"/>
                <a:gd name="connsiteY6-1494" fmla="*/ 1176 h 10000"/>
                <a:gd name="connsiteX7-1495" fmla="*/ 2149 w 9761"/>
                <a:gd name="connsiteY7-1496" fmla="*/ 962 h 10000"/>
                <a:gd name="connsiteX8-1497" fmla="*/ 2149 w 9761"/>
                <a:gd name="connsiteY8-1498" fmla="*/ 749 h 10000"/>
                <a:gd name="connsiteX9-1499" fmla="*/ 2149 w 9761"/>
                <a:gd name="connsiteY9-1500" fmla="*/ 642 h 10000"/>
                <a:gd name="connsiteX10-1501" fmla="*/ 2149 w 9761"/>
                <a:gd name="connsiteY10-1502" fmla="*/ 428 h 10000"/>
                <a:gd name="connsiteX11-1503" fmla="*/ 1911 w 9761"/>
                <a:gd name="connsiteY11-1504" fmla="*/ 428 h 10000"/>
                <a:gd name="connsiteX12-1505" fmla="*/ 1911 w 9761"/>
                <a:gd name="connsiteY12-1506" fmla="*/ 320 h 10000"/>
                <a:gd name="connsiteX13-1507" fmla="*/ 1672 w 9761"/>
                <a:gd name="connsiteY13-1508" fmla="*/ 214 h 10000"/>
                <a:gd name="connsiteX14-1509" fmla="*/ 1672 w 9761"/>
                <a:gd name="connsiteY14-1510" fmla="*/ 214 h 10000"/>
                <a:gd name="connsiteX15-1511" fmla="*/ 1672 w 9761"/>
                <a:gd name="connsiteY15-1512" fmla="*/ 107 h 10000"/>
                <a:gd name="connsiteX16-1513" fmla="*/ 1672 w 9761"/>
                <a:gd name="connsiteY16-1514" fmla="*/ 0 h 10000"/>
                <a:gd name="connsiteX17-1515" fmla="*/ 1672 w 9761"/>
                <a:gd name="connsiteY17-1516" fmla="*/ 0 h 10000"/>
                <a:gd name="connsiteX18-1517" fmla="*/ 1911 w 9761"/>
                <a:gd name="connsiteY18-1518" fmla="*/ 0 h 10000"/>
                <a:gd name="connsiteX19-1519" fmla="*/ 2388 w 9761"/>
                <a:gd name="connsiteY19-1520" fmla="*/ 0 h 10000"/>
                <a:gd name="connsiteX20-1521" fmla="*/ 2866 w 9761"/>
                <a:gd name="connsiteY20-1522" fmla="*/ 107 h 10000"/>
                <a:gd name="connsiteX21-1523" fmla="*/ 3343 w 9761"/>
                <a:gd name="connsiteY21-1524" fmla="*/ 214 h 10000"/>
                <a:gd name="connsiteX22-1525" fmla="*/ 3821 w 9761"/>
                <a:gd name="connsiteY22-1526" fmla="*/ 320 h 10000"/>
                <a:gd name="connsiteX23-1527" fmla="*/ 4060 w 9761"/>
                <a:gd name="connsiteY23-1528" fmla="*/ 428 h 10000"/>
                <a:gd name="connsiteX24-1529" fmla="*/ 4060 w 9761"/>
                <a:gd name="connsiteY24-1530" fmla="*/ 535 h 10000"/>
                <a:gd name="connsiteX25-1531" fmla="*/ 4060 w 9761"/>
                <a:gd name="connsiteY25-1532" fmla="*/ 749 h 10000"/>
                <a:gd name="connsiteX26-1533" fmla="*/ 3821 w 9761"/>
                <a:gd name="connsiteY26-1534" fmla="*/ 1069 h 10000"/>
                <a:gd name="connsiteX27-1535" fmla="*/ 3821 w 9761"/>
                <a:gd name="connsiteY27-1536" fmla="*/ 1069 h 10000"/>
                <a:gd name="connsiteX28-1537" fmla="*/ 3821 w 9761"/>
                <a:gd name="connsiteY28-1538" fmla="*/ 1176 h 10000"/>
                <a:gd name="connsiteX29-1539" fmla="*/ 3582 w 9761"/>
                <a:gd name="connsiteY29-1540" fmla="*/ 1377 h 10000"/>
                <a:gd name="connsiteX30-1541" fmla="*/ 3582 w 9761"/>
                <a:gd name="connsiteY30-1542" fmla="*/ 1484 h 10000"/>
                <a:gd name="connsiteX31-1543" fmla="*/ 3582 w 9761"/>
                <a:gd name="connsiteY31-1544" fmla="*/ 1698 h 10000"/>
                <a:gd name="connsiteX32-1545" fmla="*/ 3343 w 9761"/>
                <a:gd name="connsiteY32-1546" fmla="*/ 1912 h 10000"/>
                <a:gd name="connsiteX33-1547" fmla="*/ 3343 w 9761"/>
                <a:gd name="connsiteY33-1548" fmla="*/ 2126 h 10000"/>
                <a:gd name="connsiteX34-1549" fmla="*/ 3104 w 9761"/>
                <a:gd name="connsiteY34-1550" fmla="*/ 2447 h 10000"/>
                <a:gd name="connsiteX35-1551" fmla="*/ 2627 w 9761"/>
                <a:gd name="connsiteY35-1552" fmla="*/ 3730 h 10000"/>
                <a:gd name="connsiteX36-1553" fmla="*/ 1672 w 9761"/>
                <a:gd name="connsiteY36-1554" fmla="*/ 4786 h 10000"/>
                <a:gd name="connsiteX37-1555" fmla="*/ 1672 w 9761"/>
                <a:gd name="connsiteY37-1556" fmla="*/ 5107 h 10000"/>
                <a:gd name="connsiteX38-1557" fmla="*/ 1432 w 9761"/>
                <a:gd name="connsiteY38-1558" fmla="*/ 5321 h 10000"/>
                <a:gd name="connsiteX39-1559" fmla="*/ 1194 w 9761"/>
                <a:gd name="connsiteY39-1560" fmla="*/ 5535 h 10000"/>
                <a:gd name="connsiteX40-1561" fmla="*/ 1194 w 9761"/>
                <a:gd name="connsiteY40-1562" fmla="*/ 5749 h 10000"/>
                <a:gd name="connsiteX41-1563" fmla="*/ 955 w 9761"/>
                <a:gd name="connsiteY41-1564" fmla="*/ 5856 h 10000"/>
                <a:gd name="connsiteX42-1565" fmla="*/ 955 w 9761"/>
                <a:gd name="connsiteY42-1566" fmla="*/ 5962 h 10000"/>
                <a:gd name="connsiteX43-1567" fmla="*/ 955 w 9761"/>
                <a:gd name="connsiteY43-1568" fmla="*/ 6069 h 10000"/>
                <a:gd name="connsiteX44-1569" fmla="*/ 955 w 9761"/>
                <a:gd name="connsiteY44-1570" fmla="*/ 6069 h 10000"/>
                <a:gd name="connsiteX45-1571" fmla="*/ 955 w 9761"/>
                <a:gd name="connsiteY45-1572" fmla="*/ 6176 h 10000"/>
                <a:gd name="connsiteX46-1573" fmla="*/ 1194 w 9761"/>
                <a:gd name="connsiteY46-1574" fmla="*/ 6284 h 10000"/>
                <a:gd name="connsiteX47-1575" fmla="*/ 1672 w 9761"/>
                <a:gd name="connsiteY47-1576" fmla="*/ 6378 h 10000"/>
                <a:gd name="connsiteX48-1577" fmla="*/ 1911 w 9761"/>
                <a:gd name="connsiteY48-1578" fmla="*/ 6484 h 10000"/>
                <a:gd name="connsiteX49-1579" fmla="*/ 2627 w 9761"/>
                <a:gd name="connsiteY49-1580" fmla="*/ 6591 h 10000"/>
                <a:gd name="connsiteX50-1581" fmla="*/ 3343 w 9761"/>
                <a:gd name="connsiteY50-1582" fmla="*/ 6805 h 10000"/>
                <a:gd name="connsiteX51-1583" fmla="*/ 4060 w 9761"/>
                <a:gd name="connsiteY51-1584" fmla="*/ 7018 h 10000"/>
                <a:gd name="connsiteX52-1585" fmla="*/ 5015 w 9761"/>
                <a:gd name="connsiteY52-1586" fmla="*/ 7340 h 10000"/>
                <a:gd name="connsiteX53-1587" fmla="*/ 5970 w 9761"/>
                <a:gd name="connsiteY53-1588" fmla="*/ 7554 h 10000"/>
                <a:gd name="connsiteX54-1589" fmla="*/ 6925 w 9761"/>
                <a:gd name="connsiteY54-1590" fmla="*/ 7767 h 10000"/>
                <a:gd name="connsiteX55-1591" fmla="*/ 7642 w 9761"/>
                <a:gd name="connsiteY55-1592" fmla="*/ 7982 h 10000"/>
                <a:gd name="connsiteX56-1593" fmla="*/ 8358 w 9761"/>
                <a:gd name="connsiteY56-1594" fmla="*/ 8195 h 10000"/>
                <a:gd name="connsiteX57-1595" fmla="*/ 8836 w 9761"/>
                <a:gd name="connsiteY57-1596" fmla="*/ 8409 h 10000"/>
                <a:gd name="connsiteX58-1597" fmla="*/ 9313 w 9761"/>
                <a:gd name="connsiteY58-1598" fmla="*/ 8516 h 10000"/>
                <a:gd name="connsiteX59-1599" fmla="*/ 9552 w 9761"/>
                <a:gd name="connsiteY59-1600" fmla="*/ 8731 h 10000"/>
                <a:gd name="connsiteX60-1601" fmla="*/ 9761 w 9761"/>
                <a:gd name="connsiteY60-1602" fmla="*/ 8837 h 10000"/>
                <a:gd name="connsiteX61-1603" fmla="*/ 9552 w 9761"/>
                <a:gd name="connsiteY61-1604" fmla="*/ 10000 h 10000"/>
                <a:gd name="connsiteX62-1605" fmla="*/ 9313 w 9761"/>
                <a:gd name="connsiteY62-1606" fmla="*/ 9893 h 10000"/>
                <a:gd name="connsiteX63-1607" fmla="*/ 8836 w 9761"/>
                <a:gd name="connsiteY63-1608" fmla="*/ 9680 h 10000"/>
                <a:gd name="connsiteX64-1609" fmla="*/ 8597 w 9761"/>
                <a:gd name="connsiteY64-1610" fmla="*/ 9572 h 10000"/>
                <a:gd name="connsiteX65-1611" fmla="*/ 8119 w 9761"/>
                <a:gd name="connsiteY65-1612" fmla="*/ 9358 h 10000"/>
                <a:gd name="connsiteX66-1613" fmla="*/ 7642 w 9761"/>
                <a:gd name="connsiteY66-1614" fmla="*/ 9145 h 10000"/>
                <a:gd name="connsiteX67-1615" fmla="*/ 6447 w 9761"/>
                <a:gd name="connsiteY67-1616" fmla="*/ 8623 h 10000"/>
                <a:gd name="connsiteX68-1617" fmla="*/ 5253 w 9761"/>
                <a:gd name="connsiteY68-1618" fmla="*/ 8195 h 10000"/>
                <a:gd name="connsiteX69-1619" fmla="*/ 4060 w 9761"/>
                <a:gd name="connsiteY69-1620" fmla="*/ 7767 h 10000"/>
                <a:gd name="connsiteX70-1621" fmla="*/ 2866 w 9761"/>
                <a:gd name="connsiteY70-1622" fmla="*/ 7340 h 10000"/>
                <a:gd name="connsiteX71-1623" fmla="*/ 2149 w 9761"/>
                <a:gd name="connsiteY71-1624" fmla="*/ 7126 h 10000"/>
                <a:gd name="connsiteX72-1625" fmla="*/ 1672 w 9761"/>
                <a:gd name="connsiteY72-1626" fmla="*/ 6912 h 10000"/>
                <a:gd name="connsiteX73-1627" fmla="*/ 1194 w 9761"/>
                <a:gd name="connsiteY73-1628" fmla="*/ 6805 h 10000"/>
                <a:gd name="connsiteX74-1629" fmla="*/ 717 w 9761"/>
                <a:gd name="connsiteY74-1630" fmla="*/ 6591 h 10000"/>
                <a:gd name="connsiteX75-1631" fmla="*/ 477 w 9761"/>
                <a:gd name="connsiteY75-1632" fmla="*/ 6484 h 10000"/>
                <a:gd name="connsiteX76-1633" fmla="*/ 239 w 9761"/>
                <a:gd name="connsiteY76-1634" fmla="*/ 6378 h 10000"/>
                <a:gd name="connsiteX77-1635" fmla="*/ 0 w 9761"/>
                <a:gd name="connsiteY77-1636" fmla="*/ 6378 h 10000"/>
                <a:gd name="connsiteX78-1637" fmla="*/ 0 w 9761"/>
                <a:gd name="connsiteY78-1638" fmla="*/ 6284 h 10000"/>
                <a:gd name="connsiteX79-1639" fmla="*/ 0 w 9761"/>
                <a:gd name="connsiteY79-1640" fmla="*/ 6284 h 10000"/>
                <a:gd name="connsiteX80-1641" fmla="*/ 0 w 9761"/>
                <a:gd name="connsiteY80-1642" fmla="*/ 6176 h 10000"/>
                <a:gd name="connsiteX81-1643" fmla="*/ 0 w 9761"/>
                <a:gd name="connsiteY81-1644" fmla="*/ 6069 h 10000"/>
                <a:gd name="connsiteX82-1645" fmla="*/ 0 w 9761"/>
                <a:gd name="connsiteY82-1646" fmla="*/ 5856 h 10000"/>
                <a:gd name="connsiteX83-1647" fmla="*/ 239 w 9761"/>
                <a:gd name="connsiteY83-1648" fmla="*/ 5535 h 10000"/>
                <a:gd name="connsiteX84-1649" fmla="*/ 239 w 9761"/>
                <a:gd name="connsiteY84-1650" fmla="*/ 5321 h 10000"/>
                <a:gd name="connsiteX85-1651" fmla="*/ 477 w 9761"/>
                <a:gd name="connsiteY85-1652" fmla="*/ 4893 h 10000"/>
                <a:gd name="connsiteX86-1653" fmla="*/ 717 w 9761"/>
                <a:gd name="connsiteY86-1654" fmla="*/ 4572 h 10000"/>
                <a:gd name="connsiteX87-1655" fmla="*/ 717 w 9761"/>
                <a:gd name="connsiteY87-1656" fmla="*/ 4572 h 10000"/>
                <a:gd name="connsiteX0-1657" fmla="*/ 735 w 10000"/>
                <a:gd name="connsiteY0-1658" fmla="*/ 4572 h 10000"/>
                <a:gd name="connsiteX1-1659" fmla="*/ 1223 w 10000"/>
                <a:gd name="connsiteY1-1660" fmla="*/ 3730 h 10000"/>
                <a:gd name="connsiteX2-1661" fmla="*/ 1467 w 10000"/>
                <a:gd name="connsiteY2-1662" fmla="*/ 2982 h 10000"/>
                <a:gd name="connsiteX3-1663" fmla="*/ 1713 w 10000"/>
                <a:gd name="connsiteY3-1664" fmla="*/ 2340 h 10000"/>
                <a:gd name="connsiteX4-1665" fmla="*/ 1958 w 10000"/>
                <a:gd name="connsiteY4-1666" fmla="*/ 1698 h 10000"/>
                <a:gd name="connsiteX5-1667" fmla="*/ 1958 w 10000"/>
                <a:gd name="connsiteY5-1668" fmla="*/ 1377 h 10000"/>
                <a:gd name="connsiteX6-1669" fmla="*/ 2202 w 10000"/>
                <a:gd name="connsiteY6-1670" fmla="*/ 1176 h 10000"/>
                <a:gd name="connsiteX7-1671" fmla="*/ 2202 w 10000"/>
                <a:gd name="connsiteY7-1672" fmla="*/ 962 h 10000"/>
                <a:gd name="connsiteX8-1673" fmla="*/ 2202 w 10000"/>
                <a:gd name="connsiteY8-1674" fmla="*/ 749 h 10000"/>
                <a:gd name="connsiteX9-1675" fmla="*/ 2202 w 10000"/>
                <a:gd name="connsiteY9-1676" fmla="*/ 642 h 10000"/>
                <a:gd name="connsiteX10-1677" fmla="*/ 2202 w 10000"/>
                <a:gd name="connsiteY10-1678" fmla="*/ 428 h 10000"/>
                <a:gd name="connsiteX11-1679" fmla="*/ 1958 w 10000"/>
                <a:gd name="connsiteY11-1680" fmla="*/ 428 h 10000"/>
                <a:gd name="connsiteX12-1681" fmla="*/ 1958 w 10000"/>
                <a:gd name="connsiteY12-1682" fmla="*/ 320 h 10000"/>
                <a:gd name="connsiteX13-1683" fmla="*/ 1713 w 10000"/>
                <a:gd name="connsiteY13-1684" fmla="*/ 214 h 10000"/>
                <a:gd name="connsiteX14-1685" fmla="*/ 1713 w 10000"/>
                <a:gd name="connsiteY14-1686" fmla="*/ 214 h 10000"/>
                <a:gd name="connsiteX15-1687" fmla="*/ 1713 w 10000"/>
                <a:gd name="connsiteY15-1688" fmla="*/ 107 h 10000"/>
                <a:gd name="connsiteX16-1689" fmla="*/ 1713 w 10000"/>
                <a:gd name="connsiteY16-1690" fmla="*/ 0 h 10000"/>
                <a:gd name="connsiteX17-1691" fmla="*/ 1713 w 10000"/>
                <a:gd name="connsiteY17-1692" fmla="*/ 0 h 10000"/>
                <a:gd name="connsiteX18-1693" fmla="*/ 1958 w 10000"/>
                <a:gd name="connsiteY18-1694" fmla="*/ 0 h 10000"/>
                <a:gd name="connsiteX19-1695" fmla="*/ 2446 w 10000"/>
                <a:gd name="connsiteY19-1696" fmla="*/ 0 h 10000"/>
                <a:gd name="connsiteX20-1697" fmla="*/ 2936 w 10000"/>
                <a:gd name="connsiteY20-1698" fmla="*/ 107 h 10000"/>
                <a:gd name="connsiteX21-1699" fmla="*/ 3425 w 10000"/>
                <a:gd name="connsiteY21-1700" fmla="*/ 214 h 10000"/>
                <a:gd name="connsiteX22-1701" fmla="*/ 3915 w 10000"/>
                <a:gd name="connsiteY22-1702" fmla="*/ 320 h 10000"/>
                <a:gd name="connsiteX23-1703" fmla="*/ 4159 w 10000"/>
                <a:gd name="connsiteY23-1704" fmla="*/ 428 h 10000"/>
                <a:gd name="connsiteX24-1705" fmla="*/ 4159 w 10000"/>
                <a:gd name="connsiteY24-1706" fmla="*/ 535 h 10000"/>
                <a:gd name="connsiteX25-1707" fmla="*/ 4159 w 10000"/>
                <a:gd name="connsiteY25-1708" fmla="*/ 749 h 10000"/>
                <a:gd name="connsiteX26-1709" fmla="*/ 3915 w 10000"/>
                <a:gd name="connsiteY26-1710" fmla="*/ 1069 h 10000"/>
                <a:gd name="connsiteX27-1711" fmla="*/ 3915 w 10000"/>
                <a:gd name="connsiteY27-1712" fmla="*/ 1069 h 10000"/>
                <a:gd name="connsiteX28-1713" fmla="*/ 3915 w 10000"/>
                <a:gd name="connsiteY28-1714" fmla="*/ 1176 h 10000"/>
                <a:gd name="connsiteX29-1715" fmla="*/ 3670 w 10000"/>
                <a:gd name="connsiteY29-1716" fmla="*/ 1377 h 10000"/>
                <a:gd name="connsiteX30-1717" fmla="*/ 3670 w 10000"/>
                <a:gd name="connsiteY30-1718" fmla="*/ 1484 h 10000"/>
                <a:gd name="connsiteX31-1719" fmla="*/ 3670 w 10000"/>
                <a:gd name="connsiteY31-1720" fmla="*/ 1698 h 10000"/>
                <a:gd name="connsiteX32-1721" fmla="*/ 3425 w 10000"/>
                <a:gd name="connsiteY32-1722" fmla="*/ 1912 h 10000"/>
                <a:gd name="connsiteX33-1723" fmla="*/ 3425 w 10000"/>
                <a:gd name="connsiteY33-1724" fmla="*/ 2126 h 10000"/>
                <a:gd name="connsiteX34-1725" fmla="*/ 3180 w 10000"/>
                <a:gd name="connsiteY34-1726" fmla="*/ 2447 h 10000"/>
                <a:gd name="connsiteX35-1727" fmla="*/ 2691 w 10000"/>
                <a:gd name="connsiteY35-1728" fmla="*/ 3730 h 10000"/>
                <a:gd name="connsiteX36-1729" fmla="*/ 1713 w 10000"/>
                <a:gd name="connsiteY36-1730" fmla="*/ 4786 h 10000"/>
                <a:gd name="connsiteX37-1731" fmla="*/ 1713 w 10000"/>
                <a:gd name="connsiteY37-1732" fmla="*/ 5107 h 10000"/>
                <a:gd name="connsiteX38-1733" fmla="*/ 1467 w 10000"/>
                <a:gd name="connsiteY38-1734" fmla="*/ 5321 h 10000"/>
                <a:gd name="connsiteX39-1735" fmla="*/ 1223 w 10000"/>
                <a:gd name="connsiteY39-1736" fmla="*/ 5535 h 10000"/>
                <a:gd name="connsiteX40-1737" fmla="*/ 1223 w 10000"/>
                <a:gd name="connsiteY40-1738" fmla="*/ 5749 h 10000"/>
                <a:gd name="connsiteX41-1739" fmla="*/ 978 w 10000"/>
                <a:gd name="connsiteY41-1740" fmla="*/ 5856 h 10000"/>
                <a:gd name="connsiteX42-1741" fmla="*/ 978 w 10000"/>
                <a:gd name="connsiteY42-1742" fmla="*/ 5962 h 10000"/>
                <a:gd name="connsiteX43-1743" fmla="*/ 978 w 10000"/>
                <a:gd name="connsiteY43-1744" fmla="*/ 6069 h 10000"/>
                <a:gd name="connsiteX44-1745" fmla="*/ 978 w 10000"/>
                <a:gd name="connsiteY44-1746" fmla="*/ 6069 h 10000"/>
                <a:gd name="connsiteX45-1747" fmla="*/ 978 w 10000"/>
                <a:gd name="connsiteY45-1748" fmla="*/ 6176 h 10000"/>
                <a:gd name="connsiteX46-1749" fmla="*/ 1223 w 10000"/>
                <a:gd name="connsiteY46-1750" fmla="*/ 6284 h 10000"/>
                <a:gd name="connsiteX47-1751" fmla="*/ 1713 w 10000"/>
                <a:gd name="connsiteY47-1752" fmla="*/ 6378 h 10000"/>
                <a:gd name="connsiteX48-1753" fmla="*/ 1958 w 10000"/>
                <a:gd name="connsiteY48-1754" fmla="*/ 6484 h 10000"/>
                <a:gd name="connsiteX49-1755" fmla="*/ 2691 w 10000"/>
                <a:gd name="connsiteY49-1756" fmla="*/ 6591 h 10000"/>
                <a:gd name="connsiteX50-1757" fmla="*/ 3425 w 10000"/>
                <a:gd name="connsiteY50-1758" fmla="*/ 6805 h 10000"/>
                <a:gd name="connsiteX51-1759" fmla="*/ 4159 w 10000"/>
                <a:gd name="connsiteY51-1760" fmla="*/ 7018 h 10000"/>
                <a:gd name="connsiteX52-1761" fmla="*/ 5138 w 10000"/>
                <a:gd name="connsiteY52-1762" fmla="*/ 7340 h 10000"/>
                <a:gd name="connsiteX53-1763" fmla="*/ 6116 w 10000"/>
                <a:gd name="connsiteY53-1764" fmla="*/ 7554 h 10000"/>
                <a:gd name="connsiteX54-1765" fmla="*/ 7095 w 10000"/>
                <a:gd name="connsiteY54-1766" fmla="*/ 7767 h 10000"/>
                <a:gd name="connsiteX55-1767" fmla="*/ 7829 w 10000"/>
                <a:gd name="connsiteY55-1768" fmla="*/ 7982 h 10000"/>
                <a:gd name="connsiteX56-1769" fmla="*/ 8563 w 10000"/>
                <a:gd name="connsiteY56-1770" fmla="*/ 8195 h 10000"/>
                <a:gd name="connsiteX57-1771" fmla="*/ 9052 w 10000"/>
                <a:gd name="connsiteY57-1772" fmla="*/ 8409 h 10000"/>
                <a:gd name="connsiteX58-1773" fmla="*/ 9541 w 10000"/>
                <a:gd name="connsiteY58-1774" fmla="*/ 8516 h 10000"/>
                <a:gd name="connsiteX59-1775" fmla="*/ 9786 w 10000"/>
                <a:gd name="connsiteY59-1776" fmla="*/ 8731 h 10000"/>
                <a:gd name="connsiteX60-1777" fmla="*/ 10000 w 10000"/>
                <a:gd name="connsiteY60-1778" fmla="*/ 8837 h 10000"/>
                <a:gd name="connsiteX61-1779" fmla="*/ 9786 w 10000"/>
                <a:gd name="connsiteY61-1780" fmla="*/ 10000 h 10000"/>
                <a:gd name="connsiteX62-1781" fmla="*/ 9052 w 10000"/>
                <a:gd name="connsiteY62-1782" fmla="*/ 9680 h 10000"/>
                <a:gd name="connsiteX63-1783" fmla="*/ 8807 w 10000"/>
                <a:gd name="connsiteY63-1784" fmla="*/ 9572 h 10000"/>
                <a:gd name="connsiteX64-1785" fmla="*/ 8318 w 10000"/>
                <a:gd name="connsiteY64-1786" fmla="*/ 9358 h 10000"/>
                <a:gd name="connsiteX65-1787" fmla="*/ 7829 w 10000"/>
                <a:gd name="connsiteY65-1788" fmla="*/ 9145 h 10000"/>
                <a:gd name="connsiteX66-1789" fmla="*/ 6605 w 10000"/>
                <a:gd name="connsiteY66-1790" fmla="*/ 8623 h 10000"/>
                <a:gd name="connsiteX67-1791" fmla="*/ 5382 w 10000"/>
                <a:gd name="connsiteY67-1792" fmla="*/ 8195 h 10000"/>
                <a:gd name="connsiteX68-1793" fmla="*/ 4159 w 10000"/>
                <a:gd name="connsiteY68-1794" fmla="*/ 7767 h 10000"/>
                <a:gd name="connsiteX69-1795" fmla="*/ 2936 w 10000"/>
                <a:gd name="connsiteY69-1796" fmla="*/ 7340 h 10000"/>
                <a:gd name="connsiteX70-1797" fmla="*/ 2202 w 10000"/>
                <a:gd name="connsiteY70-1798" fmla="*/ 7126 h 10000"/>
                <a:gd name="connsiteX71-1799" fmla="*/ 1713 w 10000"/>
                <a:gd name="connsiteY71-1800" fmla="*/ 6912 h 10000"/>
                <a:gd name="connsiteX72-1801" fmla="*/ 1223 w 10000"/>
                <a:gd name="connsiteY72-1802" fmla="*/ 6805 h 10000"/>
                <a:gd name="connsiteX73-1803" fmla="*/ 735 w 10000"/>
                <a:gd name="connsiteY73-1804" fmla="*/ 6591 h 10000"/>
                <a:gd name="connsiteX74-1805" fmla="*/ 489 w 10000"/>
                <a:gd name="connsiteY74-1806" fmla="*/ 6484 h 10000"/>
                <a:gd name="connsiteX75-1807" fmla="*/ 245 w 10000"/>
                <a:gd name="connsiteY75-1808" fmla="*/ 6378 h 10000"/>
                <a:gd name="connsiteX76-1809" fmla="*/ 0 w 10000"/>
                <a:gd name="connsiteY76-1810" fmla="*/ 6378 h 10000"/>
                <a:gd name="connsiteX77-1811" fmla="*/ 0 w 10000"/>
                <a:gd name="connsiteY77-1812" fmla="*/ 6284 h 10000"/>
                <a:gd name="connsiteX78-1813" fmla="*/ 0 w 10000"/>
                <a:gd name="connsiteY78-1814" fmla="*/ 6284 h 10000"/>
                <a:gd name="connsiteX79-1815" fmla="*/ 0 w 10000"/>
                <a:gd name="connsiteY79-1816" fmla="*/ 6176 h 10000"/>
                <a:gd name="connsiteX80-1817" fmla="*/ 0 w 10000"/>
                <a:gd name="connsiteY80-1818" fmla="*/ 6069 h 10000"/>
                <a:gd name="connsiteX81-1819" fmla="*/ 0 w 10000"/>
                <a:gd name="connsiteY81-1820" fmla="*/ 5856 h 10000"/>
                <a:gd name="connsiteX82-1821" fmla="*/ 245 w 10000"/>
                <a:gd name="connsiteY82-1822" fmla="*/ 5535 h 10000"/>
                <a:gd name="connsiteX83-1823" fmla="*/ 245 w 10000"/>
                <a:gd name="connsiteY83-1824" fmla="*/ 5321 h 10000"/>
                <a:gd name="connsiteX84-1825" fmla="*/ 489 w 10000"/>
                <a:gd name="connsiteY84-1826" fmla="*/ 4893 h 10000"/>
                <a:gd name="connsiteX85-1827" fmla="*/ 735 w 10000"/>
                <a:gd name="connsiteY85-1828" fmla="*/ 4572 h 10000"/>
                <a:gd name="connsiteX86-1829" fmla="*/ 735 w 10000"/>
                <a:gd name="connsiteY86-1830" fmla="*/ 4572 h 10000"/>
                <a:gd name="connsiteX0-1831" fmla="*/ 735 w 10000"/>
                <a:gd name="connsiteY0-1832" fmla="*/ 4572 h 9680"/>
                <a:gd name="connsiteX1-1833" fmla="*/ 1223 w 10000"/>
                <a:gd name="connsiteY1-1834" fmla="*/ 3730 h 9680"/>
                <a:gd name="connsiteX2-1835" fmla="*/ 1467 w 10000"/>
                <a:gd name="connsiteY2-1836" fmla="*/ 2982 h 9680"/>
                <a:gd name="connsiteX3-1837" fmla="*/ 1713 w 10000"/>
                <a:gd name="connsiteY3-1838" fmla="*/ 2340 h 9680"/>
                <a:gd name="connsiteX4-1839" fmla="*/ 1958 w 10000"/>
                <a:gd name="connsiteY4-1840" fmla="*/ 1698 h 9680"/>
                <a:gd name="connsiteX5-1841" fmla="*/ 1958 w 10000"/>
                <a:gd name="connsiteY5-1842" fmla="*/ 1377 h 9680"/>
                <a:gd name="connsiteX6-1843" fmla="*/ 2202 w 10000"/>
                <a:gd name="connsiteY6-1844" fmla="*/ 1176 h 9680"/>
                <a:gd name="connsiteX7-1845" fmla="*/ 2202 w 10000"/>
                <a:gd name="connsiteY7-1846" fmla="*/ 962 h 9680"/>
                <a:gd name="connsiteX8-1847" fmla="*/ 2202 w 10000"/>
                <a:gd name="connsiteY8-1848" fmla="*/ 749 h 9680"/>
                <a:gd name="connsiteX9-1849" fmla="*/ 2202 w 10000"/>
                <a:gd name="connsiteY9-1850" fmla="*/ 642 h 9680"/>
                <a:gd name="connsiteX10-1851" fmla="*/ 2202 w 10000"/>
                <a:gd name="connsiteY10-1852" fmla="*/ 428 h 9680"/>
                <a:gd name="connsiteX11-1853" fmla="*/ 1958 w 10000"/>
                <a:gd name="connsiteY11-1854" fmla="*/ 428 h 9680"/>
                <a:gd name="connsiteX12-1855" fmla="*/ 1958 w 10000"/>
                <a:gd name="connsiteY12-1856" fmla="*/ 320 h 9680"/>
                <a:gd name="connsiteX13-1857" fmla="*/ 1713 w 10000"/>
                <a:gd name="connsiteY13-1858" fmla="*/ 214 h 9680"/>
                <a:gd name="connsiteX14-1859" fmla="*/ 1713 w 10000"/>
                <a:gd name="connsiteY14-1860" fmla="*/ 214 h 9680"/>
                <a:gd name="connsiteX15-1861" fmla="*/ 1713 w 10000"/>
                <a:gd name="connsiteY15-1862" fmla="*/ 107 h 9680"/>
                <a:gd name="connsiteX16-1863" fmla="*/ 1713 w 10000"/>
                <a:gd name="connsiteY16-1864" fmla="*/ 0 h 9680"/>
                <a:gd name="connsiteX17-1865" fmla="*/ 1713 w 10000"/>
                <a:gd name="connsiteY17-1866" fmla="*/ 0 h 9680"/>
                <a:gd name="connsiteX18-1867" fmla="*/ 1958 w 10000"/>
                <a:gd name="connsiteY18-1868" fmla="*/ 0 h 9680"/>
                <a:gd name="connsiteX19-1869" fmla="*/ 2446 w 10000"/>
                <a:gd name="connsiteY19-1870" fmla="*/ 0 h 9680"/>
                <a:gd name="connsiteX20-1871" fmla="*/ 2936 w 10000"/>
                <a:gd name="connsiteY20-1872" fmla="*/ 107 h 9680"/>
                <a:gd name="connsiteX21-1873" fmla="*/ 3425 w 10000"/>
                <a:gd name="connsiteY21-1874" fmla="*/ 214 h 9680"/>
                <a:gd name="connsiteX22-1875" fmla="*/ 3915 w 10000"/>
                <a:gd name="connsiteY22-1876" fmla="*/ 320 h 9680"/>
                <a:gd name="connsiteX23-1877" fmla="*/ 4159 w 10000"/>
                <a:gd name="connsiteY23-1878" fmla="*/ 428 h 9680"/>
                <a:gd name="connsiteX24-1879" fmla="*/ 4159 w 10000"/>
                <a:gd name="connsiteY24-1880" fmla="*/ 535 h 9680"/>
                <a:gd name="connsiteX25-1881" fmla="*/ 4159 w 10000"/>
                <a:gd name="connsiteY25-1882" fmla="*/ 749 h 9680"/>
                <a:gd name="connsiteX26-1883" fmla="*/ 3915 w 10000"/>
                <a:gd name="connsiteY26-1884" fmla="*/ 1069 h 9680"/>
                <a:gd name="connsiteX27-1885" fmla="*/ 3915 w 10000"/>
                <a:gd name="connsiteY27-1886" fmla="*/ 1069 h 9680"/>
                <a:gd name="connsiteX28-1887" fmla="*/ 3915 w 10000"/>
                <a:gd name="connsiteY28-1888" fmla="*/ 1176 h 9680"/>
                <a:gd name="connsiteX29-1889" fmla="*/ 3670 w 10000"/>
                <a:gd name="connsiteY29-1890" fmla="*/ 1377 h 9680"/>
                <a:gd name="connsiteX30-1891" fmla="*/ 3670 w 10000"/>
                <a:gd name="connsiteY30-1892" fmla="*/ 1484 h 9680"/>
                <a:gd name="connsiteX31-1893" fmla="*/ 3670 w 10000"/>
                <a:gd name="connsiteY31-1894" fmla="*/ 1698 h 9680"/>
                <a:gd name="connsiteX32-1895" fmla="*/ 3425 w 10000"/>
                <a:gd name="connsiteY32-1896" fmla="*/ 1912 h 9680"/>
                <a:gd name="connsiteX33-1897" fmla="*/ 3425 w 10000"/>
                <a:gd name="connsiteY33-1898" fmla="*/ 2126 h 9680"/>
                <a:gd name="connsiteX34-1899" fmla="*/ 3180 w 10000"/>
                <a:gd name="connsiteY34-1900" fmla="*/ 2447 h 9680"/>
                <a:gd name="connsiteX35-1901" fmla="*/ 2691 w 10000"/>
                <a:gd name="connsiteY35-1902" fmla="*/ 3730 h 9680"/>
                <a:gd name="connsiteX36-1903" fmla="*/ 1713 w 10000"/>
                <a:gd name="connsiteY36-1904" fmla="*/ 4786 h 9680"/>
                <a:gd name="connsiteX37-1905" fmla="*/ 1713 w 10000"/>
                <a:gd name="connsiteY37-1906" fmla="*/ 5107 h 9680"/>
                <a:gd name="connsiteX38-1907" fmla="*/ 1467 w 10000"/>
                <a:gd name="connsiteY38-1908" fmla="*/ 5321 h 9680"/>
                <a:gd name="connsiteX39-1909" fmla="*/ 1223 w 10000"/>
                <a:gd name="connsiteY39-1910" fmla="*/ 5535 h 9680"/>
                <a:gd name="connsiteX40-1911" fmla="*/ 1223 w 10000"/>
                <a:gd name="connsiteY40-1912" fmla="*/ 5749 h 9680"/>
                <a:gd name="connsiteX41-1913" fmla="*/ 978 w 10000"/>
                <a:gd name="connsiteY41-1914" fmla="*/ 5856 h 9680"/>
                <a:gd name="connsiteX42-1915" fmla="*/ 978 w 10000"/>
                <a:gd name="connsiteY42-1916" fmla="*/ 5962 h 9680"/>
                <a:gd name="connsiteX43-1917" fmla="*/ 978 w 10000"/>
                <a:gd name="connsiteY43-1918" fmla="*/ 6069 h 9680"/>
                <a:gd name="connsiteX44-1919" fmla="*/ 978 w 10000"/>
                <a:gd name="connsiteY44-1920" fmla="*/ 6069 h 9680"/>
                <a:gd name="connsiteX45-1921" fmla="*/ 978 w 10000"/>
                <a:gd name="connsiteY45-1922" fmla="*/ 6176 h 9680"/>
                <a:gd name="connsiteX46-1923" fmla="*/ 1223 w 10000"/>
                <a:gd name="connsiteY46-1924" fmla="*/ 6284 h 9680"/>
                <a:gd name="connsiteX47-1925" fmla="*/ 1713 w 10000"/>
                <a:gd name="connsiteY47-1926" fmla="*/ 6378 h 9680"/>
                <a:gd name="connsiteX48-1927" fmla="*/ 1958 w 10000"/>
                <a:gd name="connsiteY48-1928" fmla="*/ 6484 h 9680"/>
                <a:gd name="connsiteX49-1929" fmla="*/ 2691 w 10000"/>
                <a:gd name="connsiteY49-1930" fmla="*/ 6591 h 9680"/>
                <a:gd name="connsiteX50-1931" fmla="*/ 3425 w 10000"/>
                <a:gd name="connsiteY50-1932" fmla="*/ 6805 h 9680"/>
                <a:gd name="connsiteX51-1933" fmla="*/ 4159 w 10000"/>
                <a:gd name="connsiteY51-1934" fmla="*/ 7018 h 9680"/>
                <a:gd name="connsiteX52-1935" fmla="*/ 5138 w 10000"/>
                <a:gd name="connsiteY52-1936" fmla="*/ 7340 h 9680"/>
                <a:gd name="connsiteX53-1937" fmla="*/ 6116 w 10000"/>
                <a:gd name="connsiteY53-1938" fmla="*/ 7554 h 9680"/>
                <a:gd name="connsiteX54-1939" fmla="*/ 7095 w 10000"/>
                <a:gd name="connsiteY54-1940" fmla="*/ 7767 h 9680"/>
                <a:gd name="connsiteX55-1941" fmla="*/ 7829 w 10000"/>
                <a:gd name="connsiteY55-1942" fmla="*/ 7982 h 9680"/>
                <a:gd name="connsiteX56-1943" fmla="*/ 8563 w 10000"/>
                <a:gd name="connsiteY56-1944" fmla="*/ 8195 h 9680"/>
                <a:gd name="connsiteX57-1945" fmla="*/ 9052 w 10000"/>
                <a:gd name="connsiteY57-1946" fmla="*/ 8409 h 9680"/>
                <a:gd name="connsiteX58-1947" fmla="*/ 9541 w 10000"/>
                <a:gd name="connsiteY58-1948" fmla="*/ 8516 h 9680"/>
                <a:gd name="connsiteX59-1949" fmla="*/ 9786 w 10000"/>
                <a:gd name="connsiteY59-1950" fmla="*/ 8731 h 9680"/>
                <a:gd name="connsiteX60-1951" fmla="*/ 10000 w 10000"/>
                <a:gd name="connsiteY60-1952" fmla="*/ 8837 h 9680"/>
                <a:gd name="connsiteX61-1953" fmla="*/ 9052 w 10000"/>
                <a:gd name="connsiteY61-1954" fmla="*/ 9680 h 9680"/>
                <a:gd name="connsiteX62-1955" fmla="*/ 8807 w 10000"/>
                <a:gd name="connsiteY62-1956" fmla="*/ 9572 h 9680"/>
                <a:gd name="connsiteX63-1957" fmla="*/ 8318 w 10000"/>
                <a:gd name="connsiteY63-1958" fmla="*/ 9358 h 9680"/>
                <a:gd name="connsiteX64-1959" fmla="*/ 7829 w 10000"/>
                <a:gd name="connsiteY64-1960" fmla="*/ 9145 h 9680"/>
                <a:gd name="connsiteX65-1961" fmla="*/ 6605 w 10000"/>
                <a:gd name="connsiteY65-1962" fmla="*/ 8623 h 9680"/>
                <a:gd name="connsiteX66-1963" fmla="*/ 5382 w 10000"/>
                <a:gd name="connsiteY66-1964" fmla="*/ 8195 h 9680"/>
                <a:gd name="connsiteX67-1965" fmla="*/ 4159 w 10000"/>
                <a:gd name="connsiteY67-1966" fmla="*/ 7767 h 9680"/>
                <a:gd name="connsiteX68-1967" fmla="*/ 2936 w 10000"/>
                <a:gd name="connsiteY68-1968" fmla="*/ 7340 h 9680"/>
                <a:gd name="connsiteX69-1969" fmla="*/ 2202 w 10000"/>
                <a:gd name="connsiteY69-1970" fmla="*/ 7126 h 9680"/>
                <a:gd name="connsiteX70-1971" fmla="*/ 1713 w 10000"/>
                <a:gd name="connsiteY70-1972" fmla="*/ 6912 h 9680"/>
                <a:gd name="connsiteX71-1973" fmla="*/ 1223 w 10000"/>
                <a:gd name="connsiteY71-1974" fmla="*/ 6805 h 9680"/>
                <a:gd name="connsiteX72-1975" fmla="*/ 735 w 10000"/>
                <a:gd name="connsiteY72-1976" fmla="*/ 6591 h 9680"/>
                <a:gd name="connsiteX73-1977" fmla="*/ 489 w 10000"/>
                <a:gd name="connsiteY73-1978" fmla="*/ 6484 h 9680"/>
                <a:gd name="connsiteX74-1979" fmla="*/ 245 w 10000"/>
                <a:gd name="connsiteY74-1980" fmla="*/ 6378 h 9680"/>
                <a:gd name="connsiteX75-1981" fmla="*/ 0 w 10000"/>
                <a:gd name="connsiteY75-1982" fmla="*/ 6378 h 9680"/>
                <a:gd name="connsiteX76-1983" fmla="*/ 0 w 10000"/>
                <a:gd name="connsiteY76-1984" fmla="*/ 6284 h 9680"/>
                <a:gd name="connsiteX77-1985" fmla="*/ 0 w 10000"/>
                <a:gd name="connsiteY77-1986" fmla="*/ 6284 h 9680"/>
                <a:gd name="connsiteX78-1987" fmla="*/ 0 w 10000"/>
                <a:gd name="connsiteY78-1988" fmla="*/ 6176 h 9680"/>
                <a:gd name="connsiteX79-1989" fmla="*/ 0 w 10000"/>
                <a:gd name="connsiteY79-1990" fmla="*/ 6069 h 9680"/>
                <a:gd name="connsiteX80-1991" fmla="*/ 0 w 10000"/>
                <a:gd name="connsiteY80-1992" fmla="*/ 5856 h 9680"/>
                <a:gd name="connsiteX81-1993" fmla="*/ 245 w 10000"/>
                <a:gd name="connsiteY81-1994" fmla="*/ 5535 h 9680"/>
                <a:gd name="connsiteX82-1995" fmla="*/ 245 w 10000"/>
                <a:gd name="connsiteY82-1996" fmla="*/ 5321 h 9680"/>
                <a:gd name="connsiteX83-1997" fmla="*/ 489 w 10000"/>
                <a:gd name="connsiteY83-1998" fmla="*/ 4893 h 9680"/>
                <a:gd name="connsiteX84-1999" fmla="*/ 735 w 10000"/>
                <a:gd name="connsiteY84-2000" fmla="*/ 4572 h 9680"/>
                <a:gd name="connsiteX85-2001" fmla="*/ 735 w 10000"/>
                <a:gd name="connsiteY85-2002" fmla="*/ 4572 h 9680"/>
                <a:gd name="connsiteX0-2003" fmla="*/ 735 w 10000"/>
                <a:gd name="connsiteY0-2004" fmla="*/ 4723 h 10000"/>
                <a:gd name="connsiteX1-2005" fmla="*/ 1223 w 10000"/>
                <a:gd name="connsiteY1-2006" fmla="*/ 3853 h 10000"/>
                <a:gd name="connsiteX2-2007" fmla="*/ 1467 w 10000"/>
                <a:gd name="connsiteY2-2008" fmla="*/ 3081 h 10000"/>
                <a:gd name="connsiteX3-2009" fmla="*/ 1713 w 10000"/>
                <a:gd name="connsiteY3-2010" fmla="*/ 2417 h 10000"/>
                <a:gd name="connsiteX4-2011" fmla="*/ 1958 w 10000"/>
                <a:gd name="connsiteY4-2012" fmla="*/ 1754 h 10000"/>
                <a:gd name="connsiteX5-2013" fmla="*/ 1958 w 10000"/>
                <a:gd name="connsiteY5-2014" fmla="*/ 1423 h 10000"/>
                <a:gd name="connsiteX6-2015" fmla="*/ 2202 w 10000"/>
                <a:gd name="connsiteY6-2016" fmla="*/ 1215 h 10000"/>
                <a:gd name="connsiteX7-2017" fmla="*/ 2202 w 10000"/>
                <a:gd name="connsiteY7-2018" fmla="*/ 994 h 10000"/>
                <a:gd name="connsiteX8-2019" fmla="*/ 2202 w 10000"/>
                <a:gd name="connsiteY8-2020" fmla="*/ 774 h 10000"/>
                <a:gd name="connsiteX9-2021" fmla="*/ 2202 w 10000"/>
                <a:gd name="connsiteY9-2022" fmla="*/ 663 h 10000"/>
                <a:gd name="connsiteX10-2023" fmla="*/ 2202 w 10000"/>
                <a:gd name="connsiteY10-2024" fmla="*/ 442 h 10000"/>
                <a:gd name="connsiteX11-2025" fmla="*/ 1958 w 10000"/>
                <a:gd name="connsiteY11-2026" fmla="*/ 442 h 10000"/>
                <a:gd name="connsiteX12-2027" fmla="*/ 1958 w 10000"/>
                <a:gd name="connsiteY12-2028" fmla="*/ 331 h 10000"/>
                <a:gd name="connsiteX13-2029" fmla="*/ 1713 w 10000"/>
                <a:gd name="connsiteY13-2030" fmla="*/ 221 h 10000"/>
                <a:gd name="connsiteX14-2031" fmla="*/ 1713 w 10000"/>
                <a:gd name="connsiteY14-2032" fmla="*/ 221 h 10000"/>
                <a:gd name="connsiteX15-2033" fmla="*/ 1713 w 10000"/>
                <a:gd name="connsiteY15-2034" fmla="*/ 111 h 10000"/>
                <a:gd name="connsiteX16-2035" fmla="*/ 1713 w 10000"/>
                <a:gd name="connsiteY16-2036" fmla="*/ 0 h 10000"/>
                <a:gd name="connsiteX17-2037" fmla="*/ 1713 w 10000"/>
                <a:gd name="connsiteY17-2038" fmla="*/ 0 h 10000"/>
                <a:gd name="connsiteX18-2039" fmla="*/ 1958 w 10000"/>
                <a:gd name="connsiteY18-2040" fmla="*/ 0 h 10000"/>
                <a:gd name="connsiteX19-2041" fmla="*/ 2446 w 10000"/>
                <a:gd name="connsiteY19-2042" fmla="*/ 0 h 10000"/>
                <a:gd name="connsiteX20-2043" fmla="*/ 2936 w 10000"/>
                <a:gd name="connsiteY20-2044" fmla="*/ 111 h 10000"/>
                <a:gd name="connsiteX21-2045" fmla="*/ 3425 w 10000"/>
                <a:gd name="connsiteY21-2046" fmla="*/ 221 h 10000"/>
                <a:gd name="connsiteX22-2047" fmla="*/ 3915 w 10000"/>
                <a:gd name="connsiteY22-2048" fmla="*/ 331 h 10000"/>
                <a:gd name="connsiteX23-2049" fmla="*/ 4159 w 10000"/>
                <a:gd name="connsiteY23-2050" fmla="*/ 442 h 10000"/>
                <a:gd name="connsiteX24-2051" fmla="*/ 4159 w 10000"/>
                <a:gd name="connsiteY24-2052" fmla="*/ 553 h 10000"/>
                <a:gd name="connsiteX25-2053" fmla="*/ 4159 w 10000"/>
                <a:gd name="connsiteY25-2054" fmla="*/ 774 h 10000"/>
                <a:gd name="connsiteX26-2055" fmla="*/ 3915 w 10000"/>
                <a:gd name="connsiteY26-2056" fmla="*/ 1104 h 10000"/>
                <a:gd name="connsiteX27-2057" fmla="*/ 3915 w 10000"/>
                <a:gd name="connsiteY27-2058" fmla="*/ 1104 h 10000"/>
                <a:gd name="connsiteX28-2059" fmla="*/ 3915 w 10000"/>
                <a:gd name="connsiteY28-2060" fmla="*/ 1215 h 10000"/>
                <a:gd name="connsiteX29-2061" fmla="*/ 3670 w 10000"/>
                <a:gd name="connsiteY29-2062" fmla="*/ 1423 h 10000"/>
                <a:gd name="connsiteX30-2063" fmla="*/ 3670 w 10000"/>
                <a:gd name="connsiteY30-2064" fmla="*/ 1533 h 10000"/>
                <a:gd name="connsiteX31-2065" fmla="*/ 3670 w 10000"/>
                <a:gd name="connsiteY31-2066" fmla="*/ 1754 h 10000"/>
                <a:gd name="connsiteX32-2067" fmla="*/ 3425 w 10000"/>
                <a:gd name="connsiteY32-2068" fmla="*/ 1975 h 10000"/>
                <a:gd name="connsiteX33-2069" fmla="*/ 3425 w 10000"/>
                <a:gd name="connsiteY33-2070" fmla="*/ 2196 h 10000"/>
                <a:gd name="connsiteX34-2071" fmla="*/ 3180 w 10000"/>
                <a:gd name="connsiteY34-2072" fmla="*/ 2528 h 10000"/>
                <a:gd name="connsiteX35-2073" fmla="*/ 2691 w 10000"/>
                <a:gd name="connsiteY35-2074" fmla="*/ 3853 h 10000"/>
                <a:gd name="connsiteX36-2075" fmla="*/ 1713 w 10000"/>
                <a:gd name="connsiteY36-2076" fmla="*/ 4944 h 10000"/>
                <a:gd name="connsiteX37-2077" fmla="*/ 1713 w 10000"/>
                <a:gd name="connsiteY37-2078" fmla="*/ 5276 h 10000"/>
                <a:gd name="connsiteX38-2079" fmla="*/ 1467 w 10000"/>
                <a:gd name="connsiteY38-2080" fmla="*/ 5497 h 10000"/>
                <a:gd name="connsiteX39-2081" fmla="*/ 1223 w 10000"/>
                <a:gd name="connsiteY39-2082" fmla="*/ 5718 h 10000"/>
                <a:gd name="connsiteX40-2083" fmla="*/ 1223 w 10000"/>
                <a:gd name="connsiteY40-2084" fmla="*/ 5939 h 10000"/>
                <a:gd name="connsiteX41-2085" fmla="*/ 978 w 10000"/>
                <a:gd name="connsiteY41-2086" fmla="*/ 6050 h 10000"/>
                <a:gd name="connsiteX42-2087" fmla="*/ 978 w 10000"/>
                <a:gd name="connsiteY42-2088" fmla="*/ 6159 h 10000"/>
                <a:gd name="connsiteX43-2089" fmla="*/ 978 w 10000"/>
                <a:gd name="connsiteY43-2090" fmla="*/ 6270 h 10000"/>
                <a:gd name="connsiteX44-2091" fmla="*/ 978 w 10000"/>
                <a:gd name="connsiteY44-2092" fmla="*/ 6270 h 10000"/>
                <a:gd name="connsiteX45-2093" fmla="*/ 978 w 10000"/>
                <a:gd name="connsiteY45-2094" fmla="*/ 6380 h 10000"/>
                <a:gd name="connsiteX46-2095" fmla="*/ 1223 w 10000"/>
                <a:gd name="connsiteY46-2096" fmla="*/ 6492 h 10000"/>
                <a:gd name="connsiteX47-2097" fmla="*/ 1713 w 10000"/>
                <a:gd name="connsiteY47-2098" fmla="*/ 6589 h 10000"/>
                <a:gd name="connsiteX48-2099" fmla="*/ 1958 w 10000"/>
                <a:gd name="connsiteY48-2100" fmla="*/ 6698 h 10000"/>
                <a:gd name="connsiteX49-2101" fmla="*/ 2691 w 10000"/>
                <a:gd name="connsiteY49-2102" fmla="*/ 6809 h 10000"/>
                <a:gd name="connsiteX50-2103" fmla="*/ 3425 w 10000"/>
                <a:gd name="connsiteY50-2104" fmla="*/ 7030 h 10000"/>
                <a:gd name="connsiteX51-2105" fmla="*/ 4159 w 10000"/>
                <a:gd name="connsiteY51-2106" fmla="*/ 7250 h 10000"/>
                <a:gd name="connsiteX52-2107" fmla="*/ 5138 w 10000"/>
                <a:gd name="connsiteY52-2108" fmla="*/ 7583 h 10000"/>
                <a:gd name="connsiteX53-2109" fmla="*/ 6116 w 10000"/>
                <a:gd name="connsiteY53-2110" fmla="*/ 7804 h 10000"/>
                <a:gd name="connsiteX54-2111" fmla="*/ 7095 w 10000"/>
                <a:gd name="connsiteY54-2112" fmla="*/ 8024 h 10000"/>
                <a:gd name="connsiteX55-2113" fmla="*/ 7829 w 10000"/>
                <a:gd name="connsiteY55-2114" fmla="*/ 8246 h 10000"/>
                <a:gd name="connsiteX56-2115" fmla="*/ 8563 w 10000"/>
                <a:gd name="connsiteY56-2116" fmla="*/ 8466 h 10000"/>
                <a:gd name="connsiteX57-2117" fmla="*/ 9052 w 10000"/>
                <a:gd name="connsiteY57-2118" fmla="*/ 8687 h 10000"/>
                <a:gd name="connsiteX58-2119" fmla="*/ 9541 w 10000"/>
                <a:gd name="connsiteY58-2120" fmla="*/ 8798 h 10000"/>
                <a:gd name="connsiteX59-2121" fmla="*/ 9786 w 10000"/>
                <a:gd name="connsiteY59-2122" fmla="*/ 9020 h 10000"/>
                <a:gd name="connsiteX60-2123" fmla="*/ 10000 w 10000"/>
                <a:gd name="connsiteY60-2124" fmla="*/ 9129 h 10000"/>
                <a:gd name="connsiteX61-2125" fmla="*/ 9052 w 10000"/>
                <a:gd name="connsiteY61-2126" fmla="*/ 10000 h 10000"/>
                <a:gd name="connsiteX62-2127" fmla="*/ 8318 w 10000"/>
                <a:gd name="connsiteY62-2128" fmla="*/ 9667 h 10000"/>
                <a:gd name="connsiteX63-2129" fmla="*/ 7829 w 10000"/>
                <a:gd name="connsiteY63-2130" fmla="*/ 9447 h 10000"/>
                <a:gd name="connsiteX64-2131" fmla="*/ 6605 w 10000"/>
                <a:gd name="connsiteY64-2132" fmla="*/ 8908 h 10000"/>
                <a:gd name="connsiteX65-2133" fmla="*/ 5382 w 10000"/>
                <a:gd name="connsiteY65-2134" fmla="*/ 8466 h 10000"/>
                <a:gd name="connsiteX66-2135" fmla="*/ 4159 w 10000"/>
                <a:gd name="connsiteY66-2136" fmla="*/ 8024 h 10000"/>
                <a:gd name="connsiteX67-2137" fmla="*/ 2936 w 10000"/>
                <a:gd name="connsiteY67-2138" fmla="*/ 7583 h 10000"/>
                <a:gd name="connsiteX68-2139" fmla="*/ 2202 w 10000"/>
                <a:gd name="connsiteY68-2140" fmla="*/ 7362 h 10000"/>
                <a:gd name="connsiteX69-2141" fmla="*/ 1713 w 10000"/>
                <a:gd name="connsiteY69-2142" fmla="*/ 7140 h 10000"/>
                <a:gd name="connsiteX70-2143" fmla="*/ 1223 w 10000"/>
                <a:gd name="connsiteY70-2144" fmla="*/ 7030 h 10000"/>
                <a:gd name="connsiteX71-2145" fmla="*/ 735 w 10000"/>
                <a:gd name="connsiteY71-2146" fmla="*/ 6809 h 10000"/>
                <a:gd name="connsiteX72-2147" fmla="*/ 489 w 10000"/>
                <a:gd name="connsiteY72-2148" fmla="*/ 6698 h 10000"/>
                <a:gd name="connsiteX73-2149" fmla="*/ 245 w 10000"/>
                <a:gd name="connsiteY73-2150" fmla="*/ 6589 h 10000"/>
                <a:gd name="connsiteX74-2151" fmla="*/ 0 w 10000"/>
                <a:gd name="connsiteY74-2152" fmla="*/ 6589 h 10000"/>
                <a:gd name="connsiteX75-2153" fmla="*/ 0 w 10000"/>
                <a:gd name="connsiteY75-2154" fmla="*/ 6492 h 10000"/>
                <a:gd name="connsiteX76-2155" fmla="*/ 0 w 10000"/>
                <a:gd name="connsiteY76-2156" fmla="*/ 6492 h 10000"/>
                <a:gd name="connsiteX77-2157" fmla="*/ 0 w 10000"/>
                <a:gd name="connsiteY77-2158" fmla="*/ 6380 h 10000"/>
                <a:gd name="connsiteX78-2159" fmla="*/ 0 w 10000"/>
                <a:gd name="connsiteY78-2160" fmla="*/ 6270 h 10000"/>
                <a:gd name="connsiteX79-2161" fmla="*/ 0 w 10000"/>
                <a:gd name="connsiteY79-2162" fmla="*/ 6050 h 10000"/>
                <a:gd name="connsiteX80-2163" fmla="*/ 245 w 10000"/>
                <a:gd name="connsiteY80-2164" fmla="*/ 5718 h 10000"/>
                <a:gd name="connsiteX81-2165" fmla="*/ 245 w 10000"/>
                <a:gd name="connsiteY81-2166" fmla="*/ 5497 h 10000"/>
                <a:gd name="connsiteX82-2167" fmla="*/ 489 w 10000"/>
                <a:gd name="connsiteY82-2168" fmla="*/ 5055 h 10000"/>
                <a:gd name="connsiteX83-2169" fmla="*/ 735 w 10000"/>
                <a:gd name="connsiteY83-2170" fmla="*/ 4723 h 10000"/>
                <a:gd name="connsiteX84-2171" fmla="*/ 735 w 10000"/>
                <a:gd name="connsiteY84-2172" fmla="*/ 4723 h 10000"/>
                <a:gd name="connsiteX0-2173" fmla="*/ 735 w 10000"/>
                <a:gd name="connsiteY0-2174" fmla="*/ 4723 h 9667"/>
                <a:gd name="connsiteX1-2175" fmla="*/ 1223 w 10000"/>
                <a:gd name="connsiteY1-2176" fmla="*/ 3853 h 9667"/>
                <a:gd name="connsiteX2-2177" fmla="*/ 1467 w 10000"/>
                <a:gd name="connsiteY2-2178" fmla="*/ 3081 h 9667"/>
                <a:gd name="connsiteX3-2179" fmla="*/ 1713 w 10000"/>
                <a:gd name="connsiteY3-2180" fmla="*/ 2417 h 9667"/>
                <a:gd name="connsiteX4-2181" fmla="*/ 1958 w 10000"/>
                <a:gd name="connsiteY4-2182" fmla="*/ 1754 h 9667"/>
                <a:gd name="connsiteX5-2183" fmla="*/ 1958 w 10000"/>
                <a:gd name="connsiteY5-2184" fmla="*/ 1423 h 9667"/>
                <a:gd name="connsiteX6-2185" fmla="*/ 2202 w 10000"/>
                <a:gd name="connsiteY6-2186" fmla="*/ 1215 h 9667"/>
                <a:gd name="connsiteX7-2187" fmla="*/ 2202 w 10000"/>
                <a:gd name="connsiteY7-2188" fmla="*/ 994 h 9667"/>
                <a:gd name="connsiteX8-2189" fmla="*/ 2202 w 10000"/>
                <a:gd name="connsiteY8-2190" fmla="*/ 774 h 9667"/>
                <a:gd name="connsiteX9-2191" fmla="*/ 2202 w 10000"/>
                <a:gd name="connsiteY9-2192" fmla="*/ 663 h 9667"/>
                <a:gd name="connsiteX10-2193" fmla="*/ 2202 w 10000"/>
                <a:gd name="connsiteY10-2194" fmla="*/ 442 h 9667"/>
                <a:gd name="connsiteX11-2195" fmla="*/ 1958 w 10000"/>
                <a:gd name="connsiteY11-2196" fmla="*/ 442 h 9667"/>
                <a:gd name="connsiteX12-2197" fmla="*/ 1958 w 10000"/>
                <a:gd name="connsiteY12-2198" fmla="*/ 331 h 9667"/>
                <a:gd name="connsiteX13-2199" fmla="*/ 1713 w 10000"/>
                <a:gd name="connsiteY13-2200" fmla="*/ 221 h 9667"/>
                <a:gd name="connsiteX14-2201" fmla="*/ 1713 w 10000"/>
                <a:gd name="connsiteY14-2202" fmla="*/ 221 h 9667"/>
                <a:gd name="connsiteX15-2203" fmla="*/ 1713 w 10000"/>
                <a:gd name="connsiteY15-2204" fmla="*/ 111 h 9667"/>
                <a:gd name="connsiteX16-2205" fmla="*/ 1713 w 10000"/>
                <a:gd name="connsiteY16-2206" fmla="*/ 0 h 9667"/>
                <a:gd name="connsiteX17-2207" fmla="*/ 1713 w 10000"/>
                <a:gd name="connsiteY17-2208" fmla="*/ 0 h 9667"/>
                <a:gd name="connsiteX18-2209" fmla="*/ 1958 w 10000"/>
                <a:gd name="connsiteY18-2210" fmla="*/ 0 h 9667"/>
                <a:gd name="connsiteX19-2211" fmla="*/ 2446 w 10000"/>
                <a:gd name="connsiteY19-2212" fmla="*/ 0 h 9667"/>
                <a:gd name="connsiteX20-2213" fmla="*/ 2936 w 10000"/>
                <a:gd name="connsiteY20-2214" fmla="*/ 111 h 9667"/>
                <a:gd name="connsiteX21-2215" fmla="*/ 3425 w 10000"/>
                <a:gd name="connsiteY21-2216" fmla="*/ 221 h 9667"/>
                <a:gd name="connsiteX22-2217" fmla="*/ 3915 w 10000"/>
                <a:gd name="connsiteY22-2218" fmla="*/ 331 h 9667"/>
                <a:gd name="connsiteX23-2219" fmla="*/ 4159 w 10000"/>
                <a:gd name="connsiteY23-2220" fmla="*/ 442 h 9667"/>
                <a:gd name="connsiteX24-2221" fmla="*/ 4159 w 10000"/>
                <a:gd name="connsiteY24-2222" fmla="*/ 553 h 9667"/>
                <a:gd name="connsiteX25-2223" fmla="*/ 4159 w 10000"/>
                <a:gd name="connsiteY25-2224" fmla="*/ 774 h 9667"/>
                <a:gd name="connsiteX26-2225" fmla="*/ 3915 w 10000"/>
                <a:gd name="connsiteY26-2226" fmla="*/ 1104 h 9667"/>
                <a:gd name="connsiteX27-2227" fmla="*/ 3915 w 10000"/>
                <a:gd name="connsiteY27-2228" fmla="*/ 1104 h 9667"/>
                <a:gd name="connsiteX28-2229" fmla="*/ 3915 w 10000"/>
                <a:gd name="connsiteY28-2230" fmla="*/ 1215 h 9667"/>
                <a:gd name="connsiteX29-2231" fmla="*/ 3670 w 10000"/>
                <a:gd name="connsiteY29-2232" fmla="*/ 1423 h 9667"/>
                <a:gd name="connsiteX30-2233" fmla="*/ 3670 w 10000"/>
                <a:gd name="connsiteY30-2234" fmla="*/ 1533 h 9667"/>
                <a:gd name="connsiteX31-2235" fmla="*/ 3670 w 10000"/>
                <a:gd name="connsiteY31-2236" fmla="*/ 1754 h 9667"/>
                <a:gd name="connsiteX32-2237" fmla="*/ 3425 w 10000"/>
                <a:gd name="connsiteY32-2238" fmla="*/ 1975 h 9667"/>
                <a:gd name="connsiteX33-2239" fmla="*/ 3425 w 10000"/>
                <a:gd name="connsiteY33-2240" fmla="*/ 2196 h 9667"/>
                <a:gd name="connsiteX34-2241" fmla="*/ 3180 w 10000"/>
                <a:gd name="connsiteY34-2242" fmla="*/ 2528 h 9667"/>
                <a:gd name="connsiteX35-2243" fmla="*/ 2691 w 10000"/>
                <a:gd name="connsiteY35-2244" fmla="*/ 3853 h 9667"/>
                <a:gd name="connsiteX36-2245" fmla="*/ 1713 w 10000"/>
                <a:gd name="connsiteY36-2246" fmla="*/ 4944 h 9667"/>
                <a:gd name="connsiteX37-2247" fmla="*/ 1713 w 10000"/>
                <a:gd name="connsiteY37-2248" fmla="*/ 5276 h 9667"/>
                <a:gd name="connsiteX38-2249" fmla="*/ 1467 w 10000"/>
                <a:gd name="connsiteY38-2250" fmla="*/ 5497 h 9667"/>
                <a:gd name="connsiteX39-2251" fmla="*/ 1223 w 10000"/>
                <a:gd name="connsiteY39-2252" fmla="*/ 5718 h 9667"/>
                <a:gd name="connsiteX40-2253" fmla="*/ 1223 w 10000"/>
                <a:gd name="connsiteY40-2254" fmla="*/ 5939 h 9667"/>
                <a:gd name="connsiteX41-2255" fmla="*/ 978 w 10000"/>
                <a:gd name="connsiteY41-2256" fmla="*/ 6050 h 9667"/>
                <a:gd name="connsiteX42-2257" fmla="*/ 978 w 10000"/>
                <a:gd name="connsiteY42-2258" fmla="*/ 6159 h 9667"/>
                <a:gd name="connsiteX43-2259" fmla="*/ 978 w 10000"/>
                <a:gd name="connsiteY43-2260" fmla="*/ 6270 h 9667"/>
                <a:gd name="connsiteX44-2261" fmla="*/ 978 w 10000"/>
                <a:gd name="connsiteY44-2262" fmla="*/ 6270 h 9667"/>
                <a:gd name="connsiteX45-2263" fmla="*/ 978 w 10000"/>
                <a:gd name="connsiteY45-2264" fmla="*/ 6380 h 9667"/>
                <a:gd name="connsiteX46-2265" fmla="*/ 1223 w 10000"/>
                <a:gd name="connsiteY46-2266" fmla="*/ 6492 h 9667"/>
                <a:gd name="connsiteX47-2267" fmla="*/ 1713 w 10000"/>
                <a:gd name="connsiteY47-2268" fmla="*/ 6589 h 9667"/>
                <a:gd name="connsiteX48-2269" fmla="*/ 1958 w 10000"/>
                <a:gd name="connsiteY48-2270" fmla="*/ 6698 h 9667"/>
                <a:gd name="connsiteX49-2271" fmla="*/ 2691 w 10000"/>
                <a:gd name="connsiteY49-2272" fmla="*/ 6809 h 9667"/>
                <a:gd name="connsiteX50-2273" fmla="*/ 3425 w 10000"/>
                <a:gd name="connsiteY50-2274" fmla="*/ 7030 h 9667"/>
                <a:gd name="connsiteX51-2275" fmla="*/ 4159 w 10000"/>
                <a:gd name="connsiteY51-2276" fmla="*/ 7250 h 9667"/>
                <a:gd name="connsiteX52-2277" fmla="*/ 5138 w 10000"/>
                <a:gd name="connsiteY52-2278" fmla="*/ 7583 h 9667"/>
                <a:gd name="connsiteX53-2279" fmla="*/ 6116 w 10000"/>
                <a:gd name="connsiteY53-2280" fmla="*/ 7804 h 9667"/>
                <a:gd name="connsiteX54-2281" fmla="*/ 7095 w 10000"/>
                <a:gd name="connsiteY54-2282" fmla="*/ 8024 h 9667"/>
                <a:gd name="connsiteX55-2283" fmla="*/ 7829 w 10000"/>
                <a:gd name="connsiteY55-2284" fmla="*/ 8246 h 9667"/>
                <a:gd name="connsiteX56-2285" fmla="*/ 8563 w 10000"/>
                <a:gd name="connsiteY56-2286" fmla="*/ 8466 h 9667"/>
                <a:gd name="connsiteX57-2287" fmla="*/ 9052 w 10000"/>
                <a:gd name="connsiteY57-2288" fmla="*/ 8687 h 9667"/>
                <a:gd name="connsiteX58-2289" fmla="*/ 9541 w 10000"/>
                <a:gd name="connsiteY58-2290" fmla="*/ 8798 h 9667"/>
                <a:gd name="connsiteX59-2291" fmla="*/ 9786 w 10000"/>
                <a:gd name="connsiteY59-2292" fmla="*/ 9020 h 9667"/>
                <a:gd name="connsiteX60-2293" fmla="*/ 10000 w 10000"/>
                <a:gd name="connsiteY60-2294" fmla="*/ 9129 h 9667"/>
                <a:gd name="connsiteX61-2295" fmla="*/ 8318 w 10000"/>
                <a:gd name="connsiteY61-2296" fmla="*/ 9667 h 9667"/>
                <a:gd name="connsiteX62-2297" fmla="*/ 7829 w 10000"/>
                <a:gd name="connsiteY62-2298" fmla="*/ 9447 h 9667"/>
                <a:gd name="connsiteX63-2299" fmla="*/ 6605 w 10000"/>
                <a:gd name="connsiteY63-2300" fmla="*/ 8908 h 9667"/>
                <a:gd name="connsiteX64-2301" fmla="*/ 5382 w 10000"/>
                <a:gd name="connsiteY64-2302" fmla="*/ 8466 h 9667"/>
                <a:gd name="connsiteX65-2303" fmla="*/ 4159 w 10000"/>
                <a:gd name="connsiteY65-2304" fmla="*/ 8024 h 9667"/>
                <a:gd name="connsiteX66-2305" fmla="*/ 2936 w 10000"/>
                <a:gd name="connsiteY66-2306" fmla="*/ 7583 h 9667"/>
                <a:gd name="connsiteX67-2307" fmla="*/ 2202 w 10000"/>
                <a:gd name="connsiteY67-2308" fmla="*/ 7362 h 9667"/>
                <a:gd name="connsiteX68-2309" fmla="*/ 1713 w 10000"/>
                <a:gd name="connsiteY68-2310" fmla="*/ 7140 h 9667"/>
                <a:gd name="connsiteX69-2311" fmla="*/ 1223 w 10000"/>
                <a:gd name="connsiteY69-2312" fmla="*/ 7030 h 9667"/>
                <a:gd name="connsiteX70-2313" fmla="*/ 735 w 10000"/>
                <a:gd name="connsiteY70-2314" fmla="*/ 6809 h 9667"/>
                <a:gd name="connsiteX71-2315" fmla="*/ 489 w 10000"/>
                <a:gd name="connsiteY71-2316" fmla="*/ 6698 h 9667"/>
                <a:gd name="connsiteX72-2317" fmla="*/ 245 w 10000"/>
                <a:gd name="connsiteY72-2318" fmla="*/ 6589 h 9667"/>
                <a:gd name="connsiteX73-2319" fmla="*/ 0 w 10000"/>
                <a:gd name="connsiteY73-2320" fmla="*/ 6589 h 9667"/>
                <a:gd name="connsiteX74-2321" fmla="*/ 0 w 10000"/>
                <a:gd name="connsiteY74-2322" fmla="*/ 6492 h 9667"/>
                <a:gd name="connsiteX75-2323" fmla="*/ 0 w 10000"/>
                <a:gd name="connsiteY75-2324" fmla="*/ 6492 h 9667"/>
                <a:gd name="connsiteX76-2325" fmla="*/ 0 w 10000"/>
                <a:gd name="connsiteY76-2326" fmla="*/ 6380 h 9667"/>
                <a:gd name="connsiteX77-2327" fmla="*/ 0 w 10000"/>
                <a:gd name="connsiteY77-2328" fmla="*/ 6270 h 9667"/>
                <a:gd name="connsiteX78-2329" fmla="*/ 0 w 10000"/>
                <a:gd name="connsiteY78-2330" fmla="*/ 6050 h 9667"/>
                <a:gd name="connsiteX79-2331" fmla="*/ 245 w 10000"/>
                <a:gd name="connsiteY79-2332" fmla="*/ 5718 h 9667"/>
                <a:gd name="connsiteX80-2333" fmla="*/ 245 w 10000"/>
                <a:gd name="connsiteY80-2334" fmla="*/ 5497 h 9667"/>
                <a:gd name="connsiteX81-2335" fmla="*/ 489 w 10000"/>
                <a:gd name="connsiteY81-2336" fmla="*/ 5055 h 9667"/>
                <a:gd name="connsiteX82-2337" fmla="*/ 735 w 10000"/>
                <a:gd name="connsiteY82-2338" fmla="*/ 4723 h 9667"/>
                <a:gd name="connsiteX83-2339" fmla="*/ 735 w 10000"/>
                <a:gd name="connsiteY83-2340" fmla="*/ 4723 h 9667"/>
                <a:gd name="connsiteX0-2341" fmla="*/ 735 w 10000"/>
                <a:gd name="connsiteY0-2342" fmla="*/ 4886 h 9810"/>
                <a:gd name="connsiteX1-2343" fmla="*/ 1223 w 10000"/>
                <a:gd name="connsiteY1-2344" fmla="*/ 3986 h 9810"/>
                <a:gd name="connsiteX2-2345" fmla="*/ 1467 w 10000"/>
                <a:gd name="connsiteY2-2346" fmla="*/ 3187 h 9810"/>
                <a:gd name="connsiteX3-2347" fmla="*/ 1713 w 10000"/>
                <a:gd name="connsiteY3-2348" fmla="*/ 2500 h 9810"/>
                <a:gd name="connsiteX4-2349" fmla="*/ 1958 w 10000"/>
                <a:gd name="connsiteY4-2350" fmla="*/ 1814 h 9810"/>
                <a:gd name="connsiteX5-2351" fmla="*/ 1958 w 10000"/>
                <a:gd name="connsiteY5-2352" fmla="*/ 1472 h 9810"/>
                <a:gd name="connsiteX6-2353" fmla="*/ 2202 w 10000"/>
                <a:gd name="connsiteY6-2354" fmla="*/ 1257 h 9810"/>
                <a:gd name="connsiteX7-2355" fmla="*/ 2202 w 10000"/>
                <a:gd name="connsiteY7-2356" fmla="*/ 1028 h 9810"/>
                <a:gd name="connsiteX8-2357" fmla="*/ 2202 w 10000"/>
                <a:gd name="connsiteY8-2358" fmla="*/ 801 h 9810"/>
                <a:gd name="connsiteX9-2359" fmla="*/ 2202 w 10000"/>
                <a:gd name="connsiteY9-2360" fmla="*/ 686 h 9810"/>
                <a:gd name="connsiteX10-2361" fmla="*/ 2202 w 10000"/>
                <a:gd name="connsiteY10-2362" fmla="*/ 457 h 9810"/>
                <a:gd name="connsiteX11-2363" fmla="*/ 1958 w 10000"/>
                <a:gd name="connsiteY11-2364" fmla="*/ 457 h 9810"/>
                <a:gd name="connsiteX12-2365" fmla="*/ 1958 w 10000"/>
                <a:gd name="connsiteY12-2366" fmla="*/ 342 h 9810"/>
                <a:gd name="connsiteX13-2367" fmla="*/ 1713 w 10000"/>
                <a:gd name="connsiteY13-2368" fmla="*/ 229 h 9810"/>
                <a:gd name="connsiteX14-2369" fmla="*/ 1713 w 10000"/>
                <a:gd name="connsiteY14-2370" fmla="*/ 229 h 9810"/>
                <a:gd name="connsiteX15-2371" fmla="*/ 1713 w 10000"/>
                <a:gd name="connsiteY15-2372" fmla="*/ 115 h 9810"/>
                <a:gd name="connsiteX16-2373" fmla="*/ 1713 w 10000"/>
                <a:gd name="connsiteY16-2374" fmla="*/ 0 h 9810"/>
                <a:gd name="connsiteX17-2375" fmla="*/ 1713 w 10000"/>
                <a:gd name="connsiteY17-2376" fmla="*/ 0 h 9810"/>
                <a:gd name="connsiteX18-2377" fmla="*/ 1958 w 10000"/>
                <a:gd name="connsiteY18-2378" fmla="*/ 0 h 9810"/>
                <a:gd name="connsiteX19-2379" fmla="*/ 2446 w 10000"/>
                <a:gd name="connsiteY19-2380" fmla="*/ 0 h 9810"/>
                <a:gd name="connsiteX20-2381" fmla="*/ 2936 w 10000"/>
                <a:gd name="connsiteY20-2382" fmla="*/ 115 h 9810"/>
                <a:gd name="connsiteX21-2383" fmla="*/ 3425 w 10000"/>
                <a:gd name="connsiteY21-2384" fmla="*/ 229 h 9810"/>
                <a:gd name="connsiteX22-2385" fmla="*/ 3915 w 10000"/>
                <a:gd name="connsiteY22-2386" fmla="*/ 342 h 9810"/>
                <a:gd name="connsiteX23-2387" fmla="*/ 4159 w 10000"/>
                <a:gd name="connsiteY23-2388" fmla="*/ 457 h 9810"/>
                <a:gd name="connsiteX24-2389" fmla="*/ 4159 w 10000"/>
                <a:gd name="connsiteY24-2390" fmla="*/ 572 h 9810"/>
                <a:gd name="connsiteX25-2391" fmla="*/ 4159 w 10000"/>
                <a:gd name="connsiteY25-2392" fmla="*/ 801 h 9810"/>
                <a:gd name="connsiteX26-2393" fmla="*/ 3915 w 10000"/>
                <a:gd name="connsiteY26-2394" fmla="*/ 1142 h 9810"/>
                <a:gd name="connsiteX27-2395" fmla="*/ 3915 w 10000"/>
                <a:gd name="connsiteY27-2396" fmla="*/ 1142 h 9810"/>
                <a:gd name="connsiteX28-2397" fmla="*/ 3915 w 10000"/>
                <a:gd name="connsiteY28-2398" fmla="*/ 1257 h 9810"/>
                <a:gd name="connsiteX29-2399" fmla="*/ 3670 w 10000"/>
                <a:gd name="connsiteY29-2400" fmla="*/ 1472 h 9810"/>
                <a:gd name="connsiteX30-2401" fmla="*/ 3670 w 10000"/>
                <a:gd name="connsiteY30-2402" fmla="*/ 1586 h 9810"/>
                <a:gd name="connsiteX31-2403" fmla="*/ 3670 w 10000"/>
                <a:gd name="connsiteY31-2404" fmla="*/ 1814 h 9810"/>
                <a:gd name="connsiteX32-2405" fmla="*/ 3425 w 10000"/>
                <a:gd name="connsiteY32-2406" fmla="*/ 2043 h 9810"/>
                <a:gd name="connsiteX33-2407" fmla="*/ 3425 w 10000"/>
                <a:gd name="connsiteY33-2408" fmla="*/ 2272 h 9810"/>
                <a:gd name="connsiteX34-2409" fmla="*/ 3180 w 10000"/>
                <a:gd name="connsiteY34-2410" fmla="*/ 2615 h 9810"/>
                <a:gd name="connsiteX35-2411" fmla="*/ 2691 w 10000"/>
                <a:gd name="connsiteY35-2412" fmla="*/ 3986 h 9810"/>
                <a:gd name="connsiteX36-2413" fmla="*/ 1713 w 10000"/>
                <a:gd name="connsiteY36-2414" fmla="*/ 5114 h 9810"/>
                <a:gd name="connsiteX37-2415" fmla="*/ 1713 w 10000"/>
                <a:gd name="connsiteY37-2416" fmla="*/ 5458 h 9810"/>
                <a:gd name="connsiteX38-2417" fmla="*/ 1467 w 10000"/>
                <a:gd name="connsiteY38-2418" fmla="*/ 5686 h 9810"/>
                <a:gd name="connsiteX39-2419" fmla="*/ 1223 w 10000"/>
                <a:gd name="connsiteY39-2420" fmla="*/ 5915 h 9810"/>
                <a:gd name="connsiteX40-2421" fmla="*/ 1223 w 10000"/>
                <a:gd name="connsiteY40-2422" fmla="*/ 6144 h 9810"/>
                <a:gd name="connsiteX41-2423" fmla="*/ 978 w 10000"/>
                <a:gd name="connsiteY41-2424" fmla="*/ 6258 h 9810"/>
                <a:gd name="connsiteX42-2425" fmla="*/ 978 w 10000"/>
                <a:gd name="connsiteY42-2426" fmla="*/ 6371 h 9810"/>
                <a:gd name="connsiteX43-2427" fmla="*/ 978 w 10000"/>
                <a:gd name="connsiteY43-2428" fmla="*/ 6486 h 9810"/>
                <a:gd name="connsiteX44-2429" fmla="*/ 978 w 10000"/>
                <a:gd name="connsiteY44-2430" fmla="*/ 6486 h 9810"/>
                <a:gd name="connsiteX45-2431" fmla="*/ 978 w 10000"/>
                <a:gd name="connsiteY45-2432" fmla="*/ 6600 h 9810"/>
                <a:gd name="connsiteX46-2433" fmla="*/ 1223 w 10000"/>
                <a:gd name="connsiteY46-2434" fmla="*/ 6716 h 9810"/>
                <a:gd name="connsiteX47-2435" fmla="*/ 1713 w 10000"/>
                <a:gd name="connsiteY47-2436" fmla="*/ 6816 h 9810"/>
                <a:gd name="connsiteX48-2437" fmla="*/ 1958 w 10000"/>
                <a:gd name="connsiteY48-2438" fmla="*/ 6929 h 9810"/>
                <a:gd name="connsiteX49-2439" fmla="*/ 2691 w 10000"/>
                <a:gd name="connsiteY49-2440" fmla="*/ 7044 h 9810"/>
                <a:gd name="connsiteX50-2441" fmla="*/ 3425 w 10000"/>
                <a:gd name="connsiteY50-2442" fmla="*/ 7272 h 9810"/>
                <a:gd name="connsiteX51-2443" fmla="*/ 4159 w 10000"/>
                <a:gd name="connsiteY51-2444" fmla="*/ 7500 h 9810"/>
                <a:gd name="connsiteX52-2445" fmla="*/ 5138 w 10000"/>
                <a:gd name="connsiteY52-2446" fmla="*/ 7844 h 9810"/>
                <a:gd name="connsiteX53-2447" fmla="*/ 6116 w 10000"/>
                <a:gd name="connsiteY53-2448" fmla="*/ 8073 h 9810"/>
                <a:gd name="connsiteX54-2449" fmla="*/ 7095 w 10000"/>
                <a:gd name="connsiteY54-2450" fmla="*/ 8300 h 9810"/>
                <a:gd name="connsiteX55-2451" fmla="*/ 7829 w 10000"/>
                <a:gd name="connsiteY55-2452" fmla="*/ 8530 h 9810"/>
                <a:gd name="connsiteX56-2453" fmla="*/ 8563 w 10000"/>
                <a:gd name="connsiteY56-2454" fmla="*/ 8758 h 9810"/>
                <a:gd name="connsiteX57-2455" fmla="*/ 9052 w 10000"/>
                <a:gd name="connsiteY57-2456" fmla="*/ 8986 h 9810"/>
                <a:gd name="connsiteX58-2457" fmla="*/ 9541 w 10000"/>
                <a:gd name="connsiteY58-2458" fmla="*/ 9101 h 9810"/>
                <a:gd name="connsiteX59-2459" fmla="*/ 9786 w 10000"/>
                <a:gd name="connsiteY59-2460" fmla="*/ 9331 h 9810"/>
                <a:gd name="connsiteX60-2461" fmla="*/ 10000 w 10000"/>
                <a:gd name="connsiteY60-2462" fmla="*/ 9443 h 9810"/>
                <a:gd name="connsiteX61-2463" fmla="*/ 7829 w 10000"/>
                <a:gd name="connsiteY61-2464" fmla="*/ 9772 h 9810"/>
                <a:gd name="connsiteX62-2465" fmla="*/ 6605 w 10000"/>
                <a:gd name="connsiteY62-2466" fmla="*/ 9215 h 9810"/>
                <a:gd name="connsiteX63-2467" fmla="*/ 5382 w 10000"/>
                <a:gd name="connsiteY63-2468" fmla="*/ 8758 h 9810"/>
                <a:gd name="connsiteX64-2469" fmla="*/ 4159 w 10000"/>
                <a:gd name="connsiteY64-2470" fmla="*/ 8300 h 9810"/>
                <a:gd name="connsiteX65-2471" fmla="*/ 2936 w 10000"/>
                <a:gd name="connsiteY65-2472" fmla="*/ 7844 h 9810"/>
                <a:gd name="connsiteX66-2473" fmla="*/ 2202 w 10000"/>
                <a:gd name="connsiteY66-2474" fmla="*/ 7616 h 9810"/>
                <a:gd name="connsiteX67-2475" fmla="*/ 1713 w 10000"/>
                <a:gd name="connsiteY67-2476" fmla="*/ 7386 h 9810"/>
                <a:gd name="connsiteX68-2477" fmla="*/ 1223 w 10000"/>
                <a:gd name="connsiteY68-2478" fmla="*/ 7272 h 9810"/>
                <a:gd name="connsiteX69-2479" fmla="*/ 735 w 10000"/>
                <a:gd name="connsiteY69-2480" fmla="*/ 7044 h 9810"/>
                <a:gd name="connsiteX70-2481" fmla="*/ 489 w 10000"/>
                <a:gd name="connsiteY70-2482" fmla="*/ 6929 h 9810"/>
                <a:gd name="connsiteX71-2483" fmla="*/ 245 w 10000"/>
                <a:gd name="connsiteY71-2484" fmla="*/ 6816 h 9810"/>
                <a:gd name="connsiteX72-2485" fmla="*/ 0 w 10000"/>
                <a:gd name="connsiteY72-2486" fmla="*/ 6816 h 9810"/>
                <a:gd name="connsiteX73-2487" fmla="*/ 0 w 10000"/>
                <a:gd name="connsiteY73-2488" fmla="*/ 6716 h 9810"/>
                <a:gd name="connsiteX74-2489" fmla="*/ 0 w 10000"/>
                <a:gd name="connsiteY74-2490" fmla="*/ 6716 h 9810"/>
                <a:gd name="connsiteX75-2491" fmla="*/ 0 w 10000"/>
                <a:gd name="connsiteY75-2492" fmla="*/ 6600 h 9810"/>
                <a:gd name="connsiteX76-2493" fmla="*/ 0 w 10000"/>
                <a:gd name="connsiteY76-2494" fmla="*/ 6486 h 9810"/>
                <a:gd name="connsiteX77-2495" fmla="*/ 0 w 10000"/>
                <a:gd name="connsiteY77-2496" fmla="*/ 6258 h 9810"/>
                <a:gd name="connsiteX78-2497" fmla="*/ 245 w 10000"/>
                <a:gd name="connsiteY78-2498" fmla="*/ 5915 h 9810"/>
                <a:gd name="connsiteX79-2499" fmla="*/ 245 w 10000"/>
                <a:gd name="connsiteY79-2500" fmla="*/ 5686 h 9810"/>
                <a:gd name="connsiteX80-2501" fmla="*/ 489 w 10000"/>
                <a:gd name="connsiteY80-2502" fmla="*/ 5229 h 9810"/>
                <a:gd name="connsiteX81-2503" fmla="*/ 735 w 10000"/>
                <a:gd name="connsiteY81-2504" fmla="*/ 4886 h 9810"/>
                <a:gd name="connsiteX82-2505" fmla="*/ 735 w 10000"/>
                <a:gd name="connsiteY82-2506" fmla="*/ 4886 h 9810"/>
                <a:gd name="connsiteX0-2507" fmla="*/ 735 w 10000"/>
                <a:gd name="connsiteY0-2508" fmla="*/ 4981 h 9626"/>
                <a:gd name="connsiteX1-2509" fmla="*/ 1223 w 10000"/>
                <a:gd name="connsiteY1-2510" fmla="*/ 4063 h 9626"/>
                <a:gd name="connsiteX2-2511" fmla="*/ 1467 w 10000"/>
                <a:gd name="connsiteY2-2512" fmla="*/ 3249 h 9626"/>
                <a:gd name="connsiteX3-2513" fmla="*/ 1713 w 10000"/>
                <a:gd name="connsiteY3-2514" fmla="*/ 2548 h 9626"/>
                <a:gd name="connsiteX4-2515" fmla="*/ 1958 w 10000"/>
                <a:gd name="connsiteY4-2516" fmla="*/ 1849 h 9626"/>
                <a:gd name="connsiteX5-2517" fmla="*/ 1958 w 10000"/>
                <a:gd name="connsiteY5-2518" fmla="*/ 1501 h 9626"/>
                <a:gd name="connsiteX6-2519" fmla="*/ 2202 w 10000"/>
                <a:gd name="connsiteY6-2520" fmla="*/ 1281 h 9626"/>
                <a:gd name="connsiteX7-2521" fmla="*/ 2202 w 10000"/>
                <a:gd name="connsiteY7-2522" fmla="*/ 1048 h 9626"/>
                <a:gd name="connsiteX8-2523" fmla="*/ 2202 w 10000"/>
                <a:gd name="connsiteY8-2524" fmla="*/ 817 h 9626"/>
                <a:gd name="connsiteX9-2525" fmla="*/ 2202 w 10000"/>
                <a:gd name="connsiteY9-2526" fmla="*/ 699 h 9626"/>
                <a:gd name="connsiteX10-2527" fmla="*/ 2202 w 10000"/>
                <a:gd name="connsiteY10-2528" fmla="*/ 466 h 9626"/>
                <a:gd name="connsiteX11-2529" fmla="*/ 1958 w 10000"/>
                <a:gd name="connsiteY11-2530" fmla="*/ 466 h 9626"/>
                <a:gd name="connsiteX12-2531" fmla="*/ 1958 w 10000"/>
                <a:gd name="connsiteY12-2532" fmla="*/ 349 h 9626"/>
                <a:gd name="connsiteX13-2533" fmla="*/ 1713 w 10000"/>
                <a:gd name="connsiteY13-2534" fmla="*/ 233 h 9626"/>
                <a:gd name="connsiteX14-2535" fmla="*/ 1713 w 10000"/>
                <a:gd name="connsiteY14-2536" fmla="*/ 233 h 9626"/>
                <a:gd name="connsiteX15-2537" fmla="*/ 1713 w 10000"/>
                <a:gd name="connsiteY15-2538" fmla="*/ 117 h 9626"/>
                <a:gd name="connsiteX16-2539" fmla="*/ 1713 w 10000"/>
                <a:gd name="connsiteY16-2540" fmla="*/ 0 h 9626"/>
                <a:gd name="connsiteX17-2541" fmla="*/ 1713 w 10000"/>
                <a:gd name="connsiteY17-2542" fmla="*/ 0 h 9626"/>
                <a:gd name="connsiteX18-2543" fmla="*/ 1958 w 10000"/>
                <a:gd name="connsiteY18-2544" fmla="*/ 0 h 9626"/>
                <a:gd name="connsiteX19-2545" fmla="*/ 2446 w 10000"/>
                <a:gd name="connsiteY19-2546" fmla="*/ 0 h 9626"/>
                <a:gd name="connsiteX20-2547" fmla="*/ 2936 w 10000"/>
                <a:gd name="connsiteY20-2548" fmla="*/ 117 h 9626"/>
                <a:gd name="connsiteX21-2549" fmla="*/ 3425 w 10000"/>
                <a:gd name="connsiteY21-2550" fmla="*/ 233 h 9626"/>
                <a:gd name="connsiteX22-2551" fmla="*/ 3915 w 10000"/>
                <a:gd name="connsiteY22-2552" fmla="*/ 349 h 9626"/>
                <a:gd name="connsiteX23-2553" fmla="*/ 4159 w 10000"/>
                <a:gd name="connsiteY23-2554" fmla="*/ 466 h 9626"/>
                <a:gd name="connsiteX24-2555" fmla="*/ 4159 w 10000"/>
                <a:gd name="connsiteY24-2556" fmla="*/ 583 h 9626"/>
                <a:gd name="connsiteX25-2557" fmla="*/ 4159 w 10000"/>
                <a:gd name="connsiteY25-2558" fmla="*/ 817 h 9626"/>
                <a:gd name="connsiteX26-2559" fmla="*/ 3915 w 10000"/>
                <a:gd name="connsiteY26-2560" fmla="*/ 1164 h 9626"/>
                <a:gd name="connsiteX27-2561" fmla="*/ 3915 w 10000"/>
                <a:gd name="connsiteY27-2562" fmla="*/ 1164 h 9626"/>
                <a:gd name="connsiteX28-2563" fmla="*/ 3915 w 10000"/>
                <a:gd name="connsiteY28-2564" fmla="*/ 1281 h 9626"/>
                <a:gd name="connsiteX29-2565" fmla="*/ 3670 w 10000"/>
                <a:gd name="connsiteY29-2566" fmla="*/ 1501 h 9626"/>
                <a:gd name="connsiteX30-2567" fmla="*/ 3670 w 10000"/>
                <a:gd name="connsiteY30-2568" fmla="*/ 1617 h 9626"/>
                <a:gd name="connsiteX31-2569" fmla="*/ 3670 w 10000"/>
                <a:gd name="connsiteY31-2570" fmla="*/ 1849 h 9626"/>
                <a:gd name="connsiteX32-2571" fmla="*/ 3425 w 10000"/>
                <a:gd name="connsiteY32-2572" fmla="*/ 2083 h 9626"/>
                <a:gd name="connsiteX33-2573" fmla="*/ 3425 w 10000"/>
                <a:gd name="connsiteY33-2574" fmla="*/ 2316 h 9626"/>
                <a:gd name="connsiteX34-2575" fmla="*/ 3180 w 10000"/>
                <a:gd name="connsiteY34-2576" fmla="*/ 2666 h 9626"/>
                <a:gd name="connsiteX35-2577" fmla="*/ 2691 w 10000"/>
                <a:gd name="connsiteY35-2578" fmla="*/ 4063 h 9626"/>
                <a:gd name="connsiteX36-2579" fmla="*/ 1713 w 10000"/>
                <a:gd name="connsiteY36-2580" fmla="*/ 5213 h 9626"/>
                <a:gd name="connsiteX37-2581" fmla="*/ 1713 w 10000"/>
                <a:gd name="connsiteY37-2582" fmla="*/ 5564 h 9626"/>
                <a:gd name="connsiteX38-2583" fmla="*/ 1467 w 10000"/>
                <a:gd name="connsiteY38-2584" fmla="*/ 5796 h 9626"/>
                <a:gd name="connsiteX39-2585" fmla="*/ 1223 w 10000"/>
                <a:gd name="connsiteY39-2586" fmla="*/ 6030 h 9626"/>
                <a:gd name="connsiteX40-2587" fmla="*/ 1223 w 10000"/>
                <a:gd name="connsiteY40-2588" fmla="*/ 6263 h 9626"/>
                <a:gd name="connsiteX41-2589" fmla="*/ 978 w 10000"/>
                <a:gd name="connsiteY41-2590" fmla="*/ 6379 h 9626"/>
                <a:gd name="connsiteX42-2591" fmla="*/ 978 w 10000"/>
                <a:gd name="connsiteY42-2592" fmla="*/ 6494 h 9626"/>
                <a:gd name="connsiteX43-2593" fmla="*/ 978 w 10000"/>
                <a:gd name="connsiteY43-2594" fmla="*/ 6612 h 9626"/>
                <a:gd name="connsiteX44-2595" fmla="*/ 978 w 10000"/>
                <a:gd name="connsiteY44-2596" fmla="*/ 6612 h 9626"/>
                <a:gd name="connsiteX45-2597" fmla="*/ 978 w 10000"/>
                <a:gd name="connsiteY45-2598" fmla="*/ 6728 h 9626"/>
                <a:gd name="connsiteX46-2599" fmla="*/ 1223 w 10000"/>
                <a:gd name="connsiteY46-2600" fmla="*/ 6846 h 9626"/>
                <a:gd name="connsiteX47-2601" fmla="*/ 1713 w 10000"/>
                <a:gd name="connsiteY47-2602" fmla="*/ 6948 h 9626"/>
                <a:gd name="connsiteX48-2603" fmla="*/ 1958 w 10000"/>
                <a:gd name="connsiteY48-2604" fmla="*/ 7063 h 9626"/>
                <a:gd name="connsiteX49-2605" fmla="*/ 2691 w 10000"/>
                <a:gd name="connsiteY49-2606" fmla="*/ 7180 h 9626"/>
                <a:gd name="connsiteX50-2607" fmla="*/ 3425 w 10000"/>
                <a:gd name="connsiteY50-2608" fmla="*/ 7413 h 9626"/>
                <a:gd name="connsiteX51-2609" fmla="*/ 4159 w 10000"/>
                <a:gd name="connsiteY51-2610" fmla="*/ 7645 h 9626"/>
                <a:gd name="connsiteX52-2611" fmla="*/ 5138 w 10000"/>
                <a:gd name="connsiteY52-2612" fmla="*/ 7996 h 9626"/>
                <a:gd name="connsiteX53-2613" fmla="*/ 6116 w 10000"/>
                <a:gd name="connsiteY53-2614" fmla="*/ 8229 h 9626"/>
                <a:gd name="connsiteX54-2615" fmla="*/ 7095 w 10000"/>
                <a:gd name="connsiteY54-2616" fmla="*/ 8461 h 9626"/>
                <a:gd name="connsiteX55-2617" fmla="*/ 7829 w 10000"/>
                <a:gd name="connsiteY55-2618" fmla="*/ 8695 h 9626"/>
                <a:gd name="connsiteX56-2619" fmla="*/ 8563 w 10000"/>
                <a:gd name="connsiteY56-2620" fmla="*/ 8928 h 9626"/>
                <a:gd name="connsiteX57-2621" fmla="*/ 9052 w 10000"/>
                <a:gd name="connsiteY57-2622" fmla="*/ 9160 h 9626"/>
                <a:gd name="connsiteX58-2623" fmla="*/ 9541 w 10000"/>
                <a:gd name="connsiteY58-2624" fmla="*/ 9277 h 9626"/>
                <a:gd name="connsiteX59-2625" fmla="*/ 9786 w 10000"/>
                <a:gd name="connsiteY59-2626" fmla="*/ 9512 h 9626"/>
                <a:gd name="connsiteX60-2627" fmla="*/ 10000 w 10000"/>
                <a:gd name="connsiteY60-2628" fmla="*/ 9626 h 9626"/>
                <a:gd name="connsiteX61-2629" fmla="*/ 6605 w 10000"/>
                <a:gd name="connsiteY61-2630" fmla="*/ 9393 h 9626"/>
                <a:gd name="connsiteX62-2631" fmla="*/ 5382 w 10000"/>
                <a:gd name="connsiteY62-2632" fmla="*/ 8928 h 9626"/>
                <a:gd name="connsiteX63-2633" fmla="*/ 4159 w 10000"/>
                <a:gd name="connsiteY63-2634" fmla="*/ 8461 h 9626"/>
                <a:gd name="connsiteX64-2635" fmla="*/ 2936 w 10000"/>
                <a:gd name="connsiteY64-2636" fmla="*/ 7996 h 9626"/>
                <a:gd name="connsiteX65-2637" fmla="*/ 2202 w 10000"/>
                <a:gd name="connsiteY65-2638" fmla="*/ 7764 h 9626"/>
                <a:gd name="connsiteX66-2639" fmla="*/ 1713 w 10000"/>
                <a:gd name="connsiteY66-2640" fmla="*/ 7529 h 9626"/>
                <a:gd name="connsiteX67-2641" fmla="*/ 1223 w 10000"/>
                <a:gd name="connsiteY67-2642" fmla="*/ 7413 h 9626"/>
                <a:gd name="connsiteX68-2643" fmla="*/ 735 w 10000"/>
                <a:gd name="connsiteY68-2644" fmla="*/ 7180 h 9626"/>
                <a:gd name="connsiteX69-2645" fmla="*/ 489 w 10000"/>
                <a:gd name="connsiteY69-2646" fmla="*/ 7063 h 9626"/>
                <a:gd name="connsiteX70-2647" fmla="*/ 245 w 10000"/>
                <a:gd name="connsiteY70-2648" fmla="*/ 6948 h 9626"/>
                <a:gd name="connsiteX71-2649" fmla="*/ 0 w 10000"/>
                <a:gd name="connsiteY71-2650" fmla="*/ 6948 h 9626"/>
                <a:gd name="connsiteX72-2651" fmla="*/ 0 w 10000"/>
                <a:gd name="connsiteY72-2652" fmla="*/ 6846 h 9626"/>
                <a:gd name="connsiteX73-2653" fmla="*/ 0 w 10000"/>
                <a:gd name="connsiteY73-2654" fmla="*/ 6846 h 9626"/>
                <a:gd name="connsiteX74-2655" fmla="*/ 0 w 10000"/>
                <a:gd name="connsiteY74-2656" fmla="*/ 6728 h 9626"/>
                <a:gd name="connsiteX75-2657" fmla="*/ 0 w 10000"/>
                <a:gd name="connsiteY75-2658" fmla="*/ 6612 h 9626"/>
                <a:gd name="connsiteX76-2659" fmla="*/ 0 w 10000"/>
                <a:gd name="connsiteY76-2660" fmla="*/ 6379 h 9626"/>
                <a:gd name="connsiteX77-2661" fmla="*/ 245 w 10000"/>
                <a:gd name="connsiteY77-2662" fmla="*/ 6030 h 9626"/>
                <a:gd name="connsiteX78-2663" fmla="*/ 245 w 10000"/>
                <a:gd name="connsiteY78-2664" fmla="*/ 5796 h 9626"/>
                <a:gd name="connsiteX79-2665" fmla="*/ 489 w 10000"/>
                <a:gd name="connsiteY79-2666" fmla="*/ 5330 h 9626"/>
                <a:gd name="connsiteX80-2667" fmla="*/ 735 w 10000"/>
                <a:gd name="connsiteY80-2668" fmla="*/ 4981 h 9626"/>
                <a:gd name="connsiteX81-2669" fmla="*/ 735 w 10000"/>
                <a:gd name="connsiteY81-2670" fmla="*/ 4981 h 9626"/>
                <a:gd name="connsiteX0-2671" fmla="*/ 735 w 9786"/>
                <a:gd name="connsiteY0-2672" fmla="*/ 5175 h 9882"/>
                <a:gd name="connsiteX1-2673" fmla="*/ 1223 w 9786"/>
                <a:gd name="connsiteY1-2674" fmla="*/ 4221 h 9882"/>
                <a:gd name="connsiteX2-2675" fmla="*/ 1467 w 9786"/>
                <a:gd name="connsiteY2-2676" fmla="*/ 3375 h 9882"/>
                <a:gd name="connsiteX3-2677" fmla="*/ 1713 w 9786"/>
                <a:gd name="connsiteY3-2678" fmla="*/ 2647 h 9882"/>
                <a:gd name="connsiteX4-2679" fmla="*/ 1958 w 9786"/>
                <a:gd name="connsiteY4-2680" fmla="*/ 1921 h 9882"/>
                <a:gd name="connsiteX5-2681" fmla="*/ 1958 w 9786"/>
                <a:gd name="connsiteY5-2682" fmla="*/ 1559 h 9882"/>
                <a:gd name="connsiteX6-2683" fmla="*/ 2202 w 9786"/>
                <a:gd name="connsiteY6-2684" fmla="*/ 1331 h 9882"/>
                <a:gd name="connsiteX7-2685" fmla="*/ 2202 w 9786"/>
                <a:gd name="connsiteY7-2686" fmla="*/ 1089 h 9882"/>
                <a:gd name="connsiteX8-2687" fmla="*/ 2202 w 9786"/>
                <a:gd name="connsiteY8-2688" fmla="*/ 849 h 9882"/>
                <a:gd name="connsiteX9-2689" fmla="*/ 2202 w 9786"/>
                <a:gd name="connsiteY9-2690" fmla="*/ 726 h 9882"/>
                <a:gd name="connsiteX10-2691" fmla="*/ 2202 w 9786"/>
                <a:gd name="connsiteY10-2692" fmla="*/ 484 h 9882"/>
                <a:gd name="connsiteX11-2693" fmla="*/ 1958 w 9786"/>
                <a:gd name="connsiteY11-2694" fmla="*/ 484 h 9882"/>
                <a:gd name="connsiteX12-2695" fmla="*/ 1958 w 9786"/>
                <a:gd name="connsiteY12-2696" fmla="*/ 363 h 9882"/>
                <a:gd name="connsiteX13-2697" fmla="*/ 1713 w 9786"/>
                <a:gd name="connsiteY13-2698" fmla="*/ 242 h 9882"/>
                <a:gd name="connsiteX14-2699" fmla="*/ 1713 w 9786"/>
                <a:gd name="connsiteY14-2700" fmla="*/ 242 h 9882"/>
                <a:gd name="connsiteX15-2701" fmla="*/ 1713 w 9786"/>
                <a:gd name="connsiteY15-2702" fmla="*/ 122 h 9882"/>
                <a:gd name="connsiteX16-2703" fmla="*/ 1713 w 9786"/>
                <a:gd name="connsiteY16-2704" fmla="*/ 0 h 9882"/>
                <a:gd name="connsiteX17-2705" fmla="*/ 1713 w 9786"/>
                <a:gd name="connsiteY17-2706" fmla="*/ 0 h 9882"/>
                <a:gd name="connsiteX18-2707" fmla="*/ 1958 w 9786"/>
                <a:gd name="connsiteY18-2708" fmla="*/ 0 h 9882"/>
                <a:gd name="connsiteX19-2709" fmla="*/ 2446 w 9786"/>
                <a:gd name="connsiteY19-2710" fmla="*/ 0 h 9882"/>
                <a:gd name="connsiteX20-2711" fmla="*/ 2936 w 9786"/>
                <a:gd name="connsiteY20-2712" fmla="*/ 122 h 9882"/>
                <a:gd name="connsiteX21-2713" fmla="*/ 3425 w 9786"/>
                <a:gd name="connsiteY21-2714" fmla="*/ 242 h 9882"/>
                <a:gd name="connsiteX22-2715" fmla="*/ 3915 w 9786"/>
                <a:gd name="connsiteY22-2716" fmla="*/ 363 h 9882"/>
                <a:gd name="connsiteX23-2717" fmla="*/ 4159 w 9786"/>
                <a:gd name="connsiteY23-2718" fmla="*/ 484 h 9882"/>
                <a:gd name="connsiteX24-2719" fmla="*/ 4159 w 9786"/>
                <a:gd name="connsiteY24-2720" fmla="*/ 606 h 9882"/>
                <a:gd name="connsiteX25-2721" fmla="*/ 4159 w 9786"/>
                <a:gd name="connsiteY25-2722" fmla="*/ 849 h 9882"/>
                <a:gd name="connsiteX26-2723" fmla="*/ 3915 w 9786"/>
                <a:gd name="connsiteY26-2724" fmla="*/ 1209 h 9882"/>
                <a:gd name="connsiteX27-2725" fmla="*/ 3915 w 9786"/>
                <a:gd name="connsiteY27-2726" fmla="*/ 1209 h 9882"/>
                <a:gd name="connsiteX28-2727" fmla="*/ 3915 w 9786"/>
                <a:gd name="connsiteY28-2728" fmla="*/ 1331 h 9882"/>
                <a:gd name="connsiteX29-2729" fmla="*/ 3670 w 9786"/>
                <a:gd name="connsiteY29-2730" fmla="*/ 1559 h 9882"/>
                <a:gd name="connsiteX30-2731" fmla="*/ 3670 w 9786"/>
                <a:gd name="connsiteY30-2732" fmla="*/ 1680 h 9882"/>
                <a:gd name="connsiteX31-2733" fmla="*/ 3670 w 9786"/>
                <a:gd name="connsiteY31-2734" fmla="*/ 1921 h 9882"/>
                <a:gd name="connsiteX32-2735" fmla="*/ 3425 w 9786"/>
                <a:gd name="connsiteY32-2736" fmla="*/ 2164 h 9882"/>
                <a:gd name="connsiteX33-2737" fmla="*/ 3425 w 9786"/>
                <a:gd name="connsiteY33-2738" fmla="*/ 2406 h 9882"/>
                <a:gd name="connsiteX34-2739" fmla="*/ 3180 w 9786"/>
                <a:gd name="connsiteY34-2740" fmla="*/ 2770 h 9882"/>
                <a:gd name="connsiteX35-2741" fmla="*/ 2691 w 9786"/>
                <a:gd name="connsiteY35-2742" fmla="*/ 4221 h 9882"/>
                <a:gd name="connsiteX36-2743" fmla="*/ 1713 w 9786"/>
                <a:gd name="connsiteY36-2744" fmla="*/ 5416 h 9882"/>
                <a:gd name="connsiteX37-2745" fmla="*/ 1713 w 9786"/>
                <a:gd name="connsiteY37-2746" fmla="*/ 5780 h 9882"/>
                <a:gd name="connsiteX38-2747" fmla="*/ 1467 w 9786"/>
                <a:gd name="connsiteY38-2748" fmla="*/ 6021 h 9882"/>
                <a:gd name="connsiteX39-2749" fmla="*/ 1223 w 9786"/>
                <a:gd name="connsiteY39-2750" fmla="*/ 6264 h 9882"/>
                <a:gd name="connsiteX40-2751" fmla="*/ 1223 w 9786"/>
                <a:gd name="connsiteY40-2752" fmla="*/ 6506 h 9882"/>
                <a:gd name="connsiteX41-2753" fmla="*/ 978 w 9786"/>
                <a:gd name="connsiteY41-2754" fmla="*/ 6627 h 9882"/>
                <a:gd name="connsiteX42-2755" fmla="*/ 978 w 9786"/>
                <a:gd name="connsiteY42-2756" fmla="*/ 6746 h 9882"/>
                <a:gd name="connsiteX43-2757" fmla="*/ 978 w 9786"/>
                <a:gd name="connsiteY43-2758" fmla="*/ 6869 h 9882"/>
                <a:gd name="connsiteX44-2759" fmla="*/ 978 w 9786"/>
                <a:gd name="connsiteY44-2760" fmla="*/ 6869 h 9882"/>
                <a:gd name="connsiteX45-2761" fmla="*/ 978 w 9786"/>
                <a:gd name="connsiteY45-2762" fmla="*/ 6989 h 9882"/>
                <a:gd name="connsiteX46-2763" fmla="*/ 1223 w 9786"/>
                <a:gd name="connsiteY46-2764" fmla="*/ 7112 h 9882"/>
                <a:gd name="connsiteX47-2765" fmla="*/ 1713 w 9786"/>
                <a:gd name="connsiteY47-2766" fmla="*/ 7218 h 9882"/>
                <a:gd name="connsiteX48-2767" fmla="*/ 1958 w 9786"/>
                <a:gd name="connsiteY48-2768" fmla="*/ 7337 h 9882"/>
                <a:gd name="connsiteX49-2769" fmla="*/ 2691 w 9786"/>
                <a:gd name="connsiteY49-2770" fmla="*/ 7459 h 9882"/>
                <a:gd name="connsiteX50-2771" fmla="*/ 3425 w 9786"/>
                <a:gd name="connsiteY50-2772" fmla="*/ 7701 h 9882"/>
                <a:gd name="connsiteX51-2773" fmla="*/ 4159 w 9786"/>
                <a:gd name="connsiteY51-2774" fmla="*/ 7942 h 9882"/>
                <a:gd name="connsiteX52-2775" fmla="*/ 5138 w 9786"/>
                <a:gd name="connsiteY52-2776" fmla="*/ 8307 h 9882"/>
                <a:gd name="connsiteX53-2777" fmla="*/ 6116 w 9786"/>
                <a:gd name="connsiteY53-2778" fmla="*/ 8549 h 9882"/>
                <a:gd name="connsiteX54-2779" fmla="*/ 7095 w 9786"/>
                <a:gd name="connsiteY54-2780" fmla="*/ 8790 h 9882"/>
                <a:gd name="connsiteX55-2781" fmla="*/ 7829 w 9786"/>
                <a:gd name="connsiteY55-2782" fmla="*/ 9033 h 9882"/>
                <a:gd name="connsiteX56-2783" fmla="*/ 8563 w 9786"/>
                <a:gd name="connsiteY56-2784" fmla="*/ 9275 h 9882"/>
                <a:gd name="connsiteX57-2785" fmla="*/ 9052 w 9786"/>
                <a:gd name="connsiteY57-2786" fmla="*/ 9516 h 9882"/>
                <a:gd name="connsiteX58-2787" fmla="*/ 9541 w 9786"/>
                <a:gd name="connsiteY58-2788" fmla="*/ 9637 h 9882"/>
                <a:gd name="connsiteX59-2789" fmla="*/ 9786 w 9786"/>
                <a:gd name="connsiteY59-2790" fmla="*/ 9882 h 9882"/>
                <a:gd name="connsiteX60-2791" fmla="*/ 6605 w 9786"/>
                <a:gd name="connsiteY60-2792" fmla="*/ 9758 h 9882"/>
                <a:gd name="connsiteX61-2793" fmla="*/ 5382 w 9786"/>
                <a:gd name="connsiteY61-2794" fmla="*/ 9275 h 9882"/>
                <a:gd name="connsiteX62-2795" fmla="*/ 4159 w 9786"/>
                <a:gd name="connsiteY62-2796" fmla="*/ 8790 h 9882"/>
                <a:gd name="connsiteX63-2797" fmla="*/ 2936 w 9786"/>
                <a:gd name="connsiteY63-2798" fmla="*/ 8307 h 9882"/>
                <a:gd name="connsiteX64-2799" fmla="*/ 2202 w 9786"/>
                <a:gd name="connsiteY64-2800" fmla="*/ 8066 h 9882"/>
                <a:gd name="connsiteX65-2801" fmla="*/ 1713 w 9786"/>
                <a:gd name="connsiteY65-2802" fmla="*/ 7822 h 9882"/>
                <a:gd name="connsiteX66-2803" fmla="*/ 1223 w 9786"/>
                <a:gd name="connsiteY66-2804" fmla="*/ 7701 h 9882"/>
                <a:gd name="connsiteX67-2805" fmla="*/ 735 w 9786"/>
                <a:gd name="connsiteY67-2806" fmla="*/ 7459 h 9882"/>
                <a:gd name="connsiteX68-2807" fmla="*/ 489 w 9786"/>
                <a:gd name="connsiteY68-2808" fmla="*/ 7337 h 9882"/>
                <a:gd name="connsiteX69-2809" fmla="*/ 245 w 9786"/>
                <a:gd name="connsiteY69-2810" fmla="*/ 7218 h 9882"/>
                <a:gd name="connsiteX70-2811" fmla="*/ 0 w 9786"/>
                <a:gd name="connsiteY70-2812" fmla="*/ 7218 h 9882"/>
                <a:gd name="connsiteX71-2813" fmla="*/ 0 w 9786"/>
                <a:gd name="connsiteY71-2814" fmla="*/ 7112 h 9882"/>
                <a:gd name="connsiteX72-2815" fmla="*/ 0 w 9786"/>
                <a:gd name="connsiteY72-2816" fmla="*/ 7112 h 9882"/>
                <a:gd name="connsiteX73-2817" fmla="*/ 0 w 9786"/>
                <a:gd name="connsiteY73-2818" fmla="*/ 6989 h 9882"/>
                <a:gd name="connsiteX74-2819" fmla="*/ 0 w 9786"/>
                <a:gd name="connsiteY74-2820" fmla="*/ 6869 h 9882"/>
                <a:gd name="connsiteX75-2821" fmla="*/ 0 w 9786"/>
                <a:gd name="connsiteY75-2822" fmla="*/ 6627 h 9882"/>
                <a:gd name="connsiteX76-2823" fmla="*/ 245 w 9786"/>
                <a:gd name="connsiteY76-2824" fmla="*/ 6264 h 9882"/>
                <a:gd name="connsiteX77-2825" fmla="*/ 245 w 9786"/>
                <a:gd name="connsiteY77-2826" fmla="*/ 6021 h 9882"/>
                <a:gd name="connsiteX78-2827" fmla="*/ 489 w 9786"/>
                <a:gd name="connsiteY78-2828" fmla="*/ 5537 h 9882"/>
                <a:gd name="connsiteX79-2829" fmla="*/ 735 w 9786"/>
                <a:gd name="connsiteY79-2830" fmla="*/ 5175 h 9882"/>
                <a:gd name="connsiteX80-2831" fmla="*/ 735 w 9786"/>
                <a:gd name="connsiteY80-2832" fmla="*/ 5175 h 9882"/>
                <a:gd name="connsiteX0-2833" fmla="*/ 751 w 9750"/>
                <a:gd name="connsiteY0-2834" fmla="*/ 5237 h 9875"/>
                <a:gd name="connsiteX1-2835" fmla="*/ 1250 w 9750"/>
                <a:gd name="connsiteY1-2836" fmla="*/ 4271 h 9875"/>
                <a:gd name="connsiteX2-2837" fmla="*/ 1499 w 9750"/>
                <a:gd name="connsiteY2-2838" fmla="*/ 3415 h 9875"/>
                <a:gd name="connsiteX3-2839" fmla="*/ 1750 w 9750"/>
                <a:gd name="connsiteY3-2840" fmla="*/ 2679 h 9875"/>
                <a:gd name="connsiteX4-2841" fmla="*/ 2001 w 9750"/>
                <a:gd name="connsiteY4-2842" fmla="*/ 1944 h 9875"/>
                <a:gd name="connsiteX5-2843" fmla="*/ 2001 w 9750"/>
                <a:gd name="connsiteY5-2844" fmla="*/ 1578 h 9875"/>
                <a:gd name="connsiteX6-2845" fmla="*/ 2250 w 9750"/>
                <a:gd name="connsiteY6-2846" fmla="*/ 1347 h 9875"/>
                <a:gd name="connsiteX7-2847" fmla="*/ 2250 w 9750"/>
                <a:gd name="connsiteY7-2848" fmla="*/ 1102 h 9875"/>
                <a:gd name="connsiteX8-2849" fmla="*/ 2250 w 9750"/>
                <a:gd name="connsiteY8-2850" fmla="*/ 859 h 9875"/>
                <a:gd name="connsiteX9-2851" fmla="*/ 2250 w 9750"/>
                <a:gd name="connsiteY9-2852" fmla="*/ 735 h 9875"/>
                <a:gd name="connsiteX10-2853" fmla="*/ 2250 w 9750"/>
                <a:gd name="connsiteY10-2854" fmla="*/ 490 h 9875"/>
                <a:gd name="connsiteX11-2855" fmla="*/ 2001 w 9750"/>
                <a:gd name="connsiteY11-2856" fmla="*/ 490 h 9875"/>
                <a:gd name="connsiteX12-2857" fmla="*/ 2001 w 9750"/>
                <a:gd name="connsiteY12-2858" fmla="*/ 367 h 9875"/>
                <a:gd name="connsiteX13-2859" fmla="*/ 1750 w 9750"/>
                <a:gd name="connsiteY13-2860" fmla="*/ 245 h 9875"/>
                <a:gd name="connsiteX14-2861" fmla="*/ 1750 w 9750"/>
                <a:gd name="connsiteY14-2862" fmla="*/ 245 h 9875"/>
                <a:gd name="connsiteX15-2863" fmla="*/ 1750 w 9750"/>
                <a:gd name="connsiteY15-2864" fmla="*/ 123 h 9875"/>
                <a:gd name="connsiteX16-2865" fmla="*/ 1750 w 9750"/>
                <a:gd name="connsiteY16-2866" fmla="*/ 0 h 9875"/>
                <a:gd name="connsiteX17-2867" fmla="*/ 1750 w 9750"/>
                <a:gd name="connsiteY17-2868" fmla="*/ 0 h 9875"/>
                <a:gd name="connsiteX18-2869" fmla="*/ 2001 w 9750"/>
                <a:gd name="connsiteY18-2870" fmla="*/ 0 h 9875"/>
                <a:gd name="connsiteX19-2871" fmla="*/ 2499 w 9750"/>
                <a:gd name="connsiteY19-2872" fmla="*/ 0 h 9875"/>
                <a:gd name="connsiteX20-2873" fmla="*/ 3000 w 9750"/>
                <a:gd name="connsiteY20-2874" fmla="*/ 123 h 9875"/>
                <a:gd name="connsiteX21-2875" fmla="*/ 3500 w 9750"/>
                <a:gd name="connsiteY21-2876" fmla="*/ 245 h 9875"/>
                <a:gd name="connsiteX22-2877" fmla="*/ 4001 w 9750"/>
                <a:gd name="connsiteY22-2878" fmla="*/ 367 h 9875"/>
                <a:gd name="connsiteX23-2879" fmla="*/ 4250 w 9750"/>
                <a:gd name="connsiteY23-2880" fmla="*/ 490 h 9875"/>
                <a:gd name="connsiteX24-2881" fmla="*/ 4250 w 9750"/>
                <a:gd name="connsiteY24-2882" fmla="*/ 613 h 9875"/>
                <a:gd name="connsiteX25-2883" fmla="*/ 4250 w 9750"/>
                <a:gd name="connsiteY25-2884" fmla="*/ 859 h 9875"/>
                <a:gd name="connsiteX26-2885" fmla="*/ 4001 w 9750"/>
                <a:gd name="connsiteY26-2886" fmla="*/ 1223 h 9875"/>
                <a:gd name="connsiteX27-2887" fmla="*/ 4001 w 9750"/>
                <a:gd name="connsiteY27-2888" fmla="*/ 1223 h 9875"/>
                <a:gd name="connsiteX28-2889" fmla="*/ 4001 w 9750"/>
                <a:gd name="connsiteY28-2890" fmla="*/ 1347 h 9875"/>
                <a:gd name="connsiteX29-2891" fmla="*/ 3750 w 9750"/>
                <a:gd name="connsiteY29-2892" fmla="*/ 1578 h 9875"/>
                <a:gd name="connsiteX30-2893" fmla="*/ 3750 w 9750"/>
                <a:gd name="connsiteY30-2894" fmla="*/ 1700 h 9875"/>
                <a:gd name="connsiteX31-2895" fmla="*/ 3750 w 9750"/>
                <a:gd name="connsiteY31-2896" fmla="*/ 1944 h 9875"/>
                <a:gd name="connsiteX32-2897" fmla="*/ 3500 w 9750"/>
                <a:gd name="connsiteY32-2898" fmla="*/ 2190 h 9875"/>
                <a:gd name="connsiteX33-2899" fmla="*/ 3500 w 9750"/>
                <a:gd name="connsiteY33-2900" fmla="*/ 2435 h 9875"/>
                <a:gd name="connsiteX34-2901" fmla="*/ 3250 w 9750"/>
                <a:gd name="connsiteY34-2902" fmla="*/ 2803 h 9875"/>
                <a:gd name="connsiteX35-2903" fmla="*/ 2750 w 9750"/>
                <a:gd name="connsiteY35-2904" fmla="*/ 4271 h 9875"/>
                <a:gd name="connsiteX36-2905" fmla="*/ 1750 w 9750"/>
                <a:gd name="connsiteY36-2906" fmla="*/ 5481 h 9875"/>
                <a:gd name="connsiteX37-2907" fmla="*/ 1750 w 9750"/>
                <a:gd name="connsiteY37-2908" fmla="*/ 5849 h 9875"/>
                <a:gd name="connsiteX38-2909" fmla="*/ 1499 w 9750"/>
                <a:gd name="connsiteY38-2910" fmla="*/ 6093 h 9875"/>
                <a:gd name="connsiteX39-2911" fmla="*/ 1250 w 9750"/>
                <a:gd name="connsiteY39-2912" fmla="*/ 6339 h 9875"/>
                <a:gd name="connsiteX40-2913" fmla="*/ 1250 w 9750"/>
                <a:gd name="connsiteY40-2914" fmla="*/ 6584 h 9875"/>
                <a:gd name="connsiteX41-2915" fmla="*/ 999 w 9750"/>
                <a:gd name="connsiteY41-2916" fmla="*/ 6706 h 9875"/>
                <a:gd name="connsiteX42-2917" fmla="*/ 999 w 9750"/>
                <a:gd name="connsiteY42-2918" fmla="*/ 6827 h 9875"/>
                <a:gd name="connsiteX43-2919" fmla="*/ 999 w 9750"/>
                <a:gd name="connsiteY43-2920" fmla="*/ 6951 h 9875"/>
                <a:gd name="connsiteX44-2921" fmla="*/ 999 w 9750"/>
                <a:gd name="connsiteY44-2922" fmla="*/ 6951 h 9875"/>
                <a:gd name="connsiteX45-2923" fmla="*/ 999 w 9750"/>
                <a:gd name="connsiteY45-2924" fmla="*/ 7072 h 9875"/>
                <a:gd name="connsiteX46-2925" fmla="*/ 1250 w 9750"/>
                <a:gd name="connsiteY46-2926" fmla="*/ 7197 h 9875"/>
                <a:gd name="connsiteX47-2927" fmla="*/ 1750 w 9750"/>
                <a:gd name="connsiteY47-2928" fmla="*/ 7304 h 9875"/>
                <a:gd name="connsiteX48-2929" fmla="*/ 2001 w 9750"/>
                <a:gd name="connsiteY48-2930" fmla="*/ 7425 h 9875"/>
                <a:gd name="connsiteX49-2931" fmla="*/ 2750 w 9750"/>
                <a:gd name="connsiteY49-2932" fmla="*/ 7548 h 9875"/>
                <a:gd name="connsiteX50-2933" fmla="*/ 3500 w 9750"/>
                <a:gd name="connsiteY50-2934" fmla="*/ 7793 h 9875"/>
                <a:gd name="connsiteX51-2935" fmla="*/ 4250 w 9750"/>
                <a:gd name="connsiteY51-2936" fmla="*/ 8037 h 9875"/>
                <a:gd name="connsiteX52-2937" fmla="*/ 5250 w 9750"/>
                <a:gd name="connsiteY52-2938" fmla="*/ 8406 h 9875"/>
                <a:gd name="connsiteX53-2939" fmla="*/ 6250 w 9750"/>
                <a:gd name="connsiteY53-2940" fmla="*/ 8651 h 9875"/>
                <a:gd name="connsiteX54-2941" fmla="*/ 7250 w 9750"/>
                <a:gd name="connsiteY54-2942" fmla="*/ 8895 h 9875"/>
                <a:gd name="connsiteX55-2943" fmla="*/ 8000 w 9750"/>
                <a:gd name="connsiteY55-2944" fmla="*/ 9141 h 9875"/>
                <a:gd name="connsiteX56-2945" fmla="*/ 8750 w 9750"/>
                <a:gd name="connsiteY56-2946" fmla="*/ 9386 h 9875"/>
                <a:gd name="connsiteX57-2947" fmla="*/ 9250 w 9750"/>
                <a:gd name="connsiteY57-2948" fmla="*/ 9630 h 9875"/>
                <a:gd name="connsiteX58-2949" fmla="*/ 9750 w 9750"/>
                <a:gd name="connsiteY58-2950" fmla="*/ 9752 h 9875"/>
                <a:gd name="connsiteX59-2951" fmla="*/ 6749 w 9750"/>
                <a:gd name="connsiteY59-2952" fmla="*/ 9875 h 9875"/>
                <a:gd name="connsiteX60-2953" fmla="*/ 5500 w 9750"/>
                <a:gd name="connsiteY60-2954" fmla="*/ 9386 h 9875"/>
                <a:gd name="connsiteX61-2955" fmla="*/ 4250 w 9750"/>
                <a:gd name="connsiteY61-2956" fmla="*/ 8895 h 9875"/>
                <a:gd name="connsiteX62-2957" fmla="*/ 3000 w 9750"/>
                <a:gd name="connsiteY62-2958" fmla="*/ 8406 h 9875"/>
                <a:gd name="connsiteX63-2959" fmla="*/ 2250 w 9750"/>
                <a:gd name="connsiteY63-2960" fmla="*/ 8162 h 9875"/>
                <a:gd name="connsiteX64-2961" fmla="*/ 1750 w 9750"/>
                <a:gd name="connsiteY64-2962" fmla="*/ 7915 h 9875"/>
                <a:gd name="connsiteX65-2963" fmla="*/ 1250 w 9750"/>
                <a:gd name="connsiteY65-2964" fmla="*/ 7793 h 9875"/>
                <a:gd name="connsiteX66-2965" fmla="*/ 751 w 9750"/>
                <a:gd name="connsiteY66-2966" fmla="*/ 7548 h 9875"/>
                <a:gd name="connsiteX67-2967" fmla="*/ 500 w 9750"/>
                <a:gd name="connsiteY67-2968" fmla="*/ 7425 h 9875"/>
                <a:gd name="connsiteX68-2969" fmla="*/ 250 w 9750"/>
                <a:gd name="connsiteY68-2970" fmla="*/ 7304 h 9875"/>
                <a:gd name="connsiteX69-2971" fmla="*/ 0 w 9750"/>
                <a:gd name="connsiteY69-2972" fmla="*/ 7304 h 9875"/>
                <a:gd name="connsiteX70-2973" fmla="*/ 0 w 9750"/>
                <a:gd name="connsiteY70-2974" fmla="*/ 7197 h 9875"/>
                <a:gd name="connsiteX71-2975" fmla="*/ 0 w 9750"/>
                <a:gd name="connsiteY71-2976" fmla="*/ 7197 h 9875"/>
                <a:gd name="connsiteX72-2977" fmla="*/ 0 w 9750"/>
                <a:gd name="connsiteY72-2978" fmla="*/ 7072 h 9875"/>
                <a:gd name="connsiteX73-2979" fmla="*/ 0 w 9750"/>
                <a:gd name="connsiteY73-2980" fmla="*/ 6951 h 9875"/>
                <a:gd name="connsiteX74-2981" fmla="*/ 0 w 9750"/>
                <a:gd name="connsiteY74-2982" fmla="*/ 6706 h 9875"/>
                <a:gd name="connsiteX75-2983" fmla="*/ 250 w 9750"/>
                <a:gd name="connsiteY75-2984" fmla="*/ 6339 h 9875"/>
                <a:gd name="connsiteX76-2985" fmla="*/ 250 w 9750"/>
                <a:gd name="connsiteY76-2986" fmla="*/ 6093 h 9875"/>
                <a:gd name="connsiteX77-2987" fmla="*/ 500 w 9750"/>
                <a:gd name="connsiteY77-2988" fmla="*/ 5603 h 9875"/>
                <a:gd name="connsiteX78-2989" fmla="*/ 751 w 9750"/>
                <a:gd name="connsiteY78-2990" fmla="*/ 5237 h 9875"/>
                <a:gd name="connsiteX79-2991" fmla="*/ 751 w 9750"/>
                <a:gd name="connsiteY79-2992" fmla="*/ 5237 h 9875"/>
                <a:gd name="connsiteX0-2993" fmla="*/ 770 w 9487"/>
                <a:gd name="connsiteY0-2994" fmla="*/ 5303 h 10000"/>
                <a:gd name="connsiteX1-2995" fmla="*/ 1282 w 9487"/>
                <a:gd name="connsiteY1-2996" fmla="*/ 4325 h 10000"/>
                <a:gd name="connsiteX2-2997" fmla="*/ 1537 w 9487"/>
                <a:gd name="connsiteY2-2998" fmla="*/ 3458 h 10000"/>
                <a:gd name="connsiteX3-2999" fmla="*/ 1795 w 9487"/>
                <a:gd name="connsiteY3-3000" fmla="*/ 2713 h 10000"/>
                <a:gd name="connsiteX4-3001" fmla="*/ 2052 w 9487"/>
                <a:gd name="connsiteY4-3002" fmla="*/ 1969 h 10000"/>
                <a:gd name="connsiteX5-3003" fmla="*/ 2052 w 9487"/>
                <a:gd name="connsiteY5-3004" fmla="*/ 1598 h 10000"/>
                <a:gd name="connsiteX6-3005" fmla="*/ 2308 w 9487"/>
                <a:gd name="connsiteY6-3006" fmla="*/ 1364 h 10000"/>
                <a:gd name="connsiteX7-3007" fmla="*/ 2308 w 9487"/>
                <a:gd name="connsiteY7-3008" fmla="*/ 1116 h 10000"/>
                <a:gd name="connsiteX8-3009" fmla="*/ 2308 w 9487"/>
                <a:gd name="connsiteY8-3010" fmla="*/ 870 h 10000"/>
                <a:gd name="connsiteX9-3011" fmla="*/ 2308 w 9487"/>
                <a:gd name="connsiteY9-3012" fmla="*/ 744 h 10000"/>
                <a:gd name="connsiteX10-3013" fmla="*/ 2308 w 9487"/>
                <a:gd name="connsiteY10-3014" fmla="*/ 496 h 10000"/>
                <a:gd name="connsiteX11-3015" fmla="*/ 2052 w 9487"/>
                <a:gd name="connsiteY11-3016" fmla="*/ 496 h 10000"/>
                <a:gd name="connsiteX12-3017" fmla="*/ 2052 w 9487"/>
                <a:gd name="connsiteY12-3018" fmla="*/ 372 h 10000"/>
                <a:gd name="connsiteX13-3019" fmla="*/ 1795 w 9487"/>
                <a:gd name="connsiteY13-3020" fmla="*/ 248 h 10000"/>
                <a:gd name="connsiteX14-3021" fmla="*/ 1795 w 9487"/>
                <a:gd name="connsiteY14-3022" fmla="*/ 248 h 10000"/>
                <a:gd name="connsiteX15-3023" fmla="*/ 1795 w 9487"/>
                <a:gd name="connsiteY15-3024" fmla="*/ 125 h 10000"/>
                <a:gd name="connsiteX16-3025" fmla="*/ 1795 w 9487"/>
                <a:gd name="connsiteY16-3026" fmla="*/ 0 h 10000"/>
                <a:gd name="connsiteX17-3027" fmla="*/ 1795 w 9487"/>
                <a:gd name="connsiteY17-3028" fmla="*/ 0 h 10000"/>
                <a:gd name="connsiteX18-3029" fmla="*/ 2052 w 9487"/>
                <a:gd name="connsiteY18-3030" fmla="*/ 0 h 10000"/>
                <a:gd name="connsiteX19-3031" fmla="*/ 2563 w 9487"/>
                <a:gd name="connsiteY19-3032" fmla="*/ 0 h 10000"/>
                <a:gd name="connsiteX20-3033" fmla="*/ 3077 w 9487"/>
                <a:gd name="connsiteY20-3034" fmla="*/ 125 h 10000"/>
                <a:gd name="connsiteX21-3035" fmla="*/ 3590 w 9487"/>
                <a:gd name="connsiteY21-3036" fmla="*/ 248 h 10000"/>
                <a:gd name="connsiteX22-3037" fmla="*/ 4104 w 9487"/>
                <a:gd name="connsiteY22-3038" fmla="*/ 372 h 10000"/>
                <a:gd name="connsiteX23-3039" fmla="*/ 4359 w 9487"/>
                <a:gd name="connsiteY23-3040" fmla="*/ 496 h 10000"/>
                <a:gd name="connsiteX24-3041" fmla="*/ 4359 w 9487"/>
                <a:gd name="connsiteY24-3042" fmla="*/ 621 h 10000"/>
                <a:gd name="connsiteX25-3043" fmla="*/ 4359 w 9487"/>
                <a:gd name="connsiteY25-3044" fmla="*/ 870 h 10000"/>
                <a:gd name="connsiteX26-3045" fmla="*/ 4104 w 9487"/>
                <a:gd name="connsiteY26-3046" fmla="*/ 1238 h 10000"/>
                <a:gd name="connsiteX27-3047" fmla="*/ 4104 w 9487"/>
                <a:gd name="connsiteY27-3048" fmla="*/ 1238 h 10000"/>
                <a:gd name="connsiteX28-3049" fmla="*/ 4104 w 9487"/>
                <a:gd name="connsiteY28-3050" fmla="*/ 1364 h 10000"/>
                <a:gd name="connsiteX29-3051" fmla="*/ 3846 w 9487"/>
                <a:gd name="connsiteY29-3052" fmla="*/ 1598 h 10000"/>
                <a:gd name="connsiteX30-3053" fmla="*/ 3846 w 9487"/>
                <a:gd name="connsiteY30-3054" fmla="*/ 1722 h 10000"/>
                <a:gd name="connsiteX31-3055" fmla="*/ 3846 w 9487"/>
                <a:gd name="connsiteY31-3056" fmla="*/ 1969 h 10000"/>
                <a:gd name="connsiteX32-3057" fmla="*/ 3590 w 9487"/>
                <a:gd name="connsiteY32-3058" fmla="*/ 2218 h 10000"/>
                <a:gd name="connsiteX33-3059" fmla="*/ 3590 w 9487"/>
                <a:gd name="connsiteY33-3060" fmla="*/ 2466 h 10000"/>
                <a:gd name="connsiteX34-3061" fmla="*/ 3333 w 9487"/>
                <a:gd name="connsiteY34-3062" fmla="*/ 2838 h 10000"/>
                <a:gd name="connsiteX35-3063" fmla="*/ 2821 w 9487"/>
                <a:gd name="connsiteY35-3064" fmla="*/ 4325 h 10000"/>
                <a:gd name="connsiteX36-3065" fmla="*/ 1795 w 9487"/>
                <a:gd name="connsiteY36-3066" fmla="*/ 5550 h 10000"/>
                <a:gd name="connsiteX37-3067" fmla="*/ 1795 w 9487"/>
                <a:gd name="connsiteY37-3068" fmla="*/ 5923 h 10000"/>
                <a:gd name="connsiteX38-3069" fmla="*/ 1537 w 9487"/>
                <a:gd name="connsiteY38-3070" fmla="*/ 6170 h 10000"/>
                <a:gd name="connsiteX39-3071" fmla="*/ 1282 w 9487"/>
                <a:gd name="connsiteY39-3072" fmla="*/ 6419 h 10000"/>
                <a:gd name="connsiteX40-3073" fmla="*/ 1282 w 9487"/>
                <a:gd name="connsiteY40-3074" fmla="*/ 6667 h 10000"/>
                <a:gd name="connsiteX41-3075" fmla="*/ 1025 w 9487"/>
                <a:gd name="connsiteY41-3076" fmla="*/ 6791 h 10000"/>
                <a:gd name="connsiteX42-3077" fmla="*/ 1025 w 9487"/>
                <a:gd name="connsiteY42-3078" fmla="*/ 6913 h 10000"/>
                <a:gd name="connsiteX43-3079" fmla="*/ 1025 w 9487"/>
                <a:gd name="connsiteY43-3080" fmla="*/ 7039 h 10000"/>
                <a:gd name="connsiteX44-3081" fmla="*/ 1025 w 9487"/>
                <a:gd name="connsiteY44-3082" fmla="*/ 7039 h 10000"/>
                <a:gd name="connsiteX45-3083" fmla="*/ 1025 w 9487"/>
                <a:gd name="connsiteY45-3084" fmla="*/ 7162 h 10000"/>
                <a:gd name="connsiteX46-3085" fmla="*/ 1282 w 9487"/>
                <a:gd name="connsiteY46-3086" fmla="*/ 7288 h 10000"/>
                <a:gd name="connsiteX47-3087" fmla="*/ 1795 w 9487"/>
                <a:gd name="connsiteY47-3088" fmla="*/ 7396 h 10000"/>
                <a:gd name="connsiteX48-3089" fmla="*/ 2052 w 9487"/>
                <a:gd name="connsiteY48-3090" fmla="*/ 7519 h 10000"/>
                <a:gd name="connsiteX49-3091" fmla="*/ 2821 w 9487"/>
                <a:gd name="connsiteY49-3092" fmla="*/ 7644 h 10000"/>
                <a:gd name="connsiteX50-3093" fmla="*/ 3590 w 9487"/>
                <a:gd name="connsiteY50-3094" fmla="*/ 7892 h 10000"/>
                <a:gd name="connsiteX51-3095" fmla="*/ 4359 w 9487"/>
                <a:gd name="connsiteY51-3096" fmla="*/ 8139 h 10000"/>
                <a:gd name="connsiteX52-3097" fmla="*/ 5385 w 9487"/>
                <a:gd name="connsiteY52-3098" fmla="*/ 8512 h 10000"/>
                <a:gd name="connsiteX53-3099" fmla="*/ 6410 w 9487"/>
                <a:gd name="connsiteY53-3100" fmla="*/ 8761 h 10000"/>
                <a:gd name="connsiteX54-3101" fmla="*/ 7436 w 9487"/>
                <a:gd name="connsiteY54-3102" fmla="*/ 9008 h 10000"/>
                <a:gd name="connsiteX55-3103" fmla="*/ 8205 w 9487"/>
                <a:gd name="connsiteY55-3104" fmla="*/ 9257 h 10000"/>
                <a:gd name="connsiteX56-3105" fmla="*/ 8974 w 9487"/>
                <a:gd name="connsiteY56-3106" fmla="*/ 9505 h 10000"/>
                <a:gd name="connsiteX57-3107" fmla="*/ 9487 w 9487"/>
                <a:gd name="connsiteY57-3108" fmla="*/ 9752 h 10000"/>
                <a:gd name="connsiteX58-3109" fmla="*/ 6922 w 9487"/>
                <a:gd name="connsiteY58-3110" fmla="*/ 10000 h 10000"/>
                <a:gd name="connsiteX59-3111" fmla="*/ 5641 w 9487"/>
                <a:gd name="connsiteY59-3112" fmla="*/ 9505 h 10000"/>
                <a:gd name="connsiteX60-3113" fmla="*/ 4359 w 9487"/>
                <a:gd name="connsiteY60-3114" fmla="*/ 9008 h 10000"/>
                <a:gd name="connsiteX61-3115" fmla="*/ 3077 w 9487"/>
                <a:gd name="connsiteY61-3116" fmla="*/ 8512 h 10000"/>
                <a:gd name="connsiteX62-3117" fmla="*/ 2308 w 9487"/>
                <a:gd name="connsiteY62-3118" fmla="*/ 8265 h 10000"/>
                <a:gd name="connsiteX63-3119" fmla="*/ 1795 w 9487"/>
                <a:gd name="connsiteY63-3120" fmla="*/ 8015 h 10000"/>
                <a:gd name="connsiteX64-3121" fmla="*/ 1282 w 9487"/>
                <a:gd name="connsiteY64-3122" fmla="*/ 7892 h 10000"/>
                <a:gd name="connsiteX65-3123" fmla="*/ 770 w 9487"/>
                <a:gd name="connsiteY65-3124" fmla="*/ 7644 h 10000"/>
                <a:gd name="connsiteX66-3125" fmla="*/ 513 w 9487"/>
                <a:gd name="connsiteY66-3126" fmla="*/ 7519 h 10000"/>
                <a:gd name="connsiteX67-3127" fmla="*/ 256 w 9487"/>
                <a:gd name="connsiteY67-3128" fmla="*/ 7396 h 10000"/>
                <a:gd name="connsiteX68-3129" fmla="*/ 0 w 9487"/>
                <a:gd name="connsiteY68-3130" fmla="*/ 7396 h 10000"/>
                <a:gd name="connsiteX69-3131" fmla="*/ 0 w 9487"/>
                <a:gd name="connsiteY69-3132" fmla="*/ 7288 h 10000"/>
                <a:gd name="connsiteX70-3133" fmla="*/ 0 w 9487"/>
                <a:gd name="connsiteY70-3134" fmla="*/ 7288 h 10000"/>
                <a:gd name="connsiteX71-3135" fmla="*/ 0 w 9487"/>
                <a:gd name="connsiteY71-3136" fmla="*/ 7162 h 10000"/>
                <a:gd name="connsiteX72-3137" fmla="*/ 0 w 9487"/>
                <a:gd name="connsiteY72-3138" fmla="*/ 7039 h 10000"/>
                <a:gd name="connsiteX73-3139" fmla="*/ 0 w 9487"/>
                <a:gd name="connsiteY73-3140" fmla="*/ 6791 h 10000"/>
                <a:gd name="connsiteX74-3141" fmla="*/ 256 w 9487"/>
                <a:gd name="connsiteY74-3142" fmla="*/ 6419 h 10000"/>
                <a:gd name="connsiteX75-3143" fmla="*/ 256 w 9487"/>
                <a:gd name="connsiteY75-3144" fmla="*/ 6170 h 10000"/>
                <a:gd name="connsiteX76-3145" fmla="*/ 513 w 9487"/>
                <a:gd name="connsiteY76-3146" fmla="*/ 5674 h 10000"/>
                <a:gd name="connsiteX77-3147" fmla="*/ 770 w 9487"/>
                <a:gd name="connsiteY77-3148" fmla="*/ 5303 h 10000"/>
                <a:gd name="connsiteX78-3149" fmla="*/ 770 w 9487"/>
                <a:gd name="connsiteY78-3150" fmla="*/ 5303 h 10000"/>
                <a:gd name="connsiteX0-3151" fmla="*/ 812 w 9459"/>
                <a:gd name="connsiteY0-3152" fmla="*/ 5303 h 10000"/>
                <a:gd name="connsiteX1-3153" fmla="*/ 1351 w 9459"/>
                <a:gd name="connsiteY1-3154" fmla="*/ 4325 h 10000"/>
                <a:gd name="connsiteX2-3155" fmla="*/ 1620 w 9459"/>
                <a:gd name="connsiteY2-3156" fmla="*/ 3458 h 10000"/>
                <a:gd name="connsiteX3-3157" fmla="*/ 1892 w 9459"/>
                <a:gd name="connsiteY3-3158" fmla="*/ 2713 h 10000"/>
                <a:gd name="connsiteX4-3159" fmla="*/ 2163 w 9459"/>
                <a:gd name="connsiteY4-3160" fmla="*/ 1969 h 10000"/>
                <a:gd name="connsiteX5-3161" fmla="*/ 2163 w 9459"/>
                <a:gd name="connsiteY5-3162" fmla="*/ 1598 h 10000"/>
                <a:gd name="connsiteX6-3163" fmla="*/ 2433 w 9459"/>
                <a:gd name="connsiteY6-3164" fmla="*/ 1364 h 10000"/>
                <a:gd name="connsiteX7-3165" fmla="*/ 2433 w 9459"/>
                <a:gd name="connsiteY7-3166" fmla="*/ 1116 h 10000"/>
                <a:gd name="connsiteX8-3167" fmla="*/ 2433 w 9459"/>
                <a:gd name="connsiteY8-3168" fmla="*/ 870 h 10000"/>
                <a:gd name="connsiteX9-3169" fmla="*/ 2433 w 9459"/>
                <a:gd name="connsiteY9-3170" fmla="*/ 744 h 10000"/>
                <a:gd name="connsiteX10-3171" fmla="*/ 2433 w 9459"/>
                <a:gd name="connsiteY10-3172" fmla="*/ 496 h 10000"/>
                <a:gd name="connsiteX11-3173" fmla="*/ 2163 w 9459"/>
                <a:gd name="connsiteY11-3174" fmla="*/ 496 h 10000"/>
                <a:gd name="connsiteX12-3175" fmla="*/ 2163 w 9459"/>
                <a:gd name="connsiteY12-3176" fmla="*/ 372 h 10000"/>
                <a:gd name="connsiteX13-3177" fmla="*/ 1892 w 9459"/>
                <a:gd name="connsiteY13-3178" fmla="*/ 248 h 10000"/>
                <a:gd name="connsiteX14-3179" fmla="*/ 1892 w 9459"/>
                <a:gd name="connsiteY14-3180" fmla="*/ 248 h 10000"/>
                <a:gd name="connsiteX15-3181" fmla="*/ 1892 w 9459"/>
                <a:gd name="connsiteY15-3182" fmla="*/ 125 h 10000"/>
                <a:gd name="connsiteX16-3183" fmla="*/ 1892 w 9459"/>
                <a:gd name="connsiteY16-3184" fmla="*/ 0 h 10000"/>
                <a:gd name="connsiteX17-3185" fmla="*/ 1892 w 9459"/>
                <a:gd name="connsiteY17-3186" fmla="*/ 0 h 10000"/>
                <a:gd name="connsiteX18-3187" fmla="*/ 2163 w 9459"/>
                <a:gd name="connsiteY18-3188" fmla="*/ 0 h 10000"/>
                <a:gd name="connsiteX19-3189" fmla="*/ 2702 w 9459"/>
                <a:gd name="connsiteY19-3190" fmla="*/ 0 h 10000"/>
                <a:gd name="connsiteX20-3191" fmla="*/ 3243 w 9459"/>
                <a:gd name="connsiteY20-3192" fmla="*/ 125 h 10000"/>
                <a:gd name="connsiteX21-3193" fmla="*/ 3784 w 9459"/>
                <a:gd name="connsiteY21-3194" fmla="*/ 248 h 10000"/>
                <a:gd name="connsiteX22-3195" fmla="*/ 4326 w 9459"/>
                <a:gd name="connsiteY22-3196" fmla="*/ 372 h 10000"/>
                <a:gd name="connsiteX23-3197" fmla="*/ 4595 w 9459"/>
                <a:gd name="connsiteY23-3198" fmla="*/ 496 h 10000"/>
                <a:gd name="connsiteX24-3199" fmla="*/ 4595 w 9459"/>
                <a:gd name="connsiteY24-3200" fmla="*/ 621 h 10000"/>
                <a:gd name="connsiteX25-3201" fmla="*/ 4595 w 9459"/>
                <a:gd name="connsiteY25-3202" fmla="*/ 870 h 10000"/>
                <a:gd name="connsiteX26-3203" fmla="*/ 4326 w 9459"/>
                <a:gd name="connsiteY26-3204" fmla="*/ 1238 h 10000"/>
                <a:gd name="connsiteX27-3205" fmla="*/ 4326 w 9459"/>
                <a:gd name="connsiteY27-3206" fmla="*/ 1238 h 10000"/>
                <a:gd name="connsiteX28-3207" fmla="*/ 4326 w 9459"/>
                <a:gd name="connsiteY28-3208" fmla="*/ 1364 h 10000"/>
                <a:gd name="connsiteX29-3209" fmla="*/ 4054 w 9459"/>
                <a:gd name="connsiteY29-3210" fmla="*/ 1598 h 10000"/>
                <a:gd name="connsiteX30-3211" fmla="*/ 4054 w 9459"/>
                <a:gd name="connsiteY30-3212" fmla="*/ 1722 h 10000"/>
                <a:gd name="connsiteX31-3213" fmla="*/ 4054 w 9459"/>
                <a:gd name="connsiteY31-3214" fmla="*/ 1969 h 10000"/>
                <a:gd name="connsiteX32-3215" fmla="*/ 3784 w 9459"/>
                <a:gd name="connsiteY32-3216" fmla="*/ 2218 h 10000"/>
                <a:gd name="connsiteX33-3217" fmla="*/ 3784 w 9459"/>
                <a:gd name="connsiteY33-3218" fmla="*/ 2466 h 10000"/>
                <a:gd name="connsiteX34-3219" fmla="*/ 3513 w 9459"/>
                <a:gd name="connsiteY34-3220" fmla="*/ 2838 h 10000"/>
                <a:gd name="connsiteX35-3221" fmla="*/ 2974 w 9459"/>
                <a:gd name="connsiteY35-3222" fmla="*/ 4325 h 10000"/>
                <a:gd name="connsiteX36-3223" fmla="*/ 1892 w 9459"/>
                <a:gd name="connsiteY36-3224" fmla="*/ 5550 h 10000"/>
                <a:gd name="connsiteX37-3225" fmla="*/ 1892 w 9459"/>
                <a:gd name="connsiteY37-3226" fmla="*/ 5923 h 10000"/>
                <a:gd name="connsiteX38-3227" fmla="*/ 1620 w 9459"/>
                <a:gd name="connsiteY38-3228" fmla="*/ 6170 h 10000"/>
                <a:gd name="connsiteX39-3229" fmla="*/ 1351 w 9459"/>
                <a:gd name="connsiteY39-3230" fmla="*/ 6419 h 10000"/>
                <a:gd name="connsiteX40-3231" fmla="*/ 1351 w 9459"/>
                <a:gd name="connsiteY40-3232" fmla="*/ 6667 h 10000"/>
                <a:gd name="connsiteX41-3233" fmla="*/ 1080 w 9459"/>
                <a:gd name="connsiteY41-3234" fmla="*/ 6791 h 10000"/>
                <a:gd name="connsiteX42-3235" fmla="*/ 1080 w 9459"/>
                <a:gd name="connsiteY42-3236" fmla="*/ 6913 h 10000"/>
                <a:gd name="connsiteX43-3237" fmla="*/ 1080 w 9459"/>
                <a:gd name="connsiteY43-3238" fmla="*/ 7039 h 10000"/>
                <a:gd name="connsiteX44-3239" fmla="*/ 1080 w 9459"/>
                <a:gd name="connsiteY44-3240" fmla="*/ 7039 h 10000"/>
                <a:gd name="connsiteX45-3241" fmla="*/ 1080 w 9459"/>
                <a:gd name="connsiteY45-3242" fmla="*/ 7162 h 10000"/>
                <a:gd name="connsiteX46-3243" fmla="*/ 1351 w 9459"/>
                <a:gd name="connsiteY46-3244" fmla="*/ 7288 h 10000"/>
                <a:gd name="connsiteX47-3245" fmla="*/ 1892 w 9459"/>
                <a:gd name="connsiteY47-3246" fmla="*/ 7396 h 10000"/>
                <a:gd name="connsiteX48-3247" fmla="*/ 2163 w 9459"/>
                <a:gd name="connsiteY48-3248" fmla="*/ 7519 h 10000"/>
                <a:gd name="connsiteX49-3249" fmla="*/ 2974 w 9459"/>
                <a:gd name="connsiteY49-3250" fmla="*/ 7644 h 10000"/>
                <a:gd name="connsiteX50-3251" fmla="*/ 3784 w 9459"/>
                <a:gd name="connsiteY50-3252" fmla="*/ 7892 h 10000"/>
                <a:gd name="connsiteX51-3253" fmla="*/ 4595 w 9459"/>
                <a:gd name="connsiteY51-3254" fmla="*/ 8139 h 10000"/>
                <a:gd name="connsiteX52-3255" fmla="*/ 5676 w 9459"/>
                <a:gd name="connsiteY52-3256" fmla="*/ 8512 h 10000"/>
                <a:gd name="connsiteX53-3257" fmla="*/ 6757 w 9459"/>
                <a:gd name="connsiteY53-3258" fmla="*/ 8761 h 10000"/>
                <a:gd name="connsiteX54-3259" fmla="*/ 7838 w 9459"/>
                <a:gd name="connsiteY54-3260" fmla="*/ 9008 h 10000"/>
                <a:gd name="connsiteX55-3261" fmla="*/ 8649 w 9459"/>
                <a:gd name="connsiteY55-3262" fmla="*/ 9257 h 10000"/>
                <a:gd name="connsiteX56-3263" fmla="*/ 9459 w 9459"/>
                <a:gd name="connsiteY56-3264" fmla="*/ 9505 h 10000"/>
                <a:gd name="connsiteX57-3265" fmla="*/ 7296 w 9459"/>
                <a:gd name="connsiteY57-3266" fmla="*/ 10000 h 10000"/>
                <a:gd name="connsiteX58-3267" fmla="*/ 5946 w 9459"/>
                <a:gd name="connsiteY58-3268" fmla="*/ 9505 h 10000"/>
                <a:gd name="connsiteX59-3269" fmla="*/ 4595 w 9459"/>
                <a:gd name="connsiteY59-3270" fmla="*/ 9008 h 10000"/>
                <a:gd name="connsiteX60-3271" fmla="*/ 3243 w 9459"/>
                <a:gd name="connsiteY60-3272" fmla="*/ 8512 h 10000"/>
                <a:gd name="connsiteX61-3273" fmla="*/ 2433 w 9459"/>
                <a:gd name="connsiteY61-3274" fmla="*/ 8265 h 10000"/>
                <a:gd name="connsiteX62-3275" fmla="*/ 1892 w 9459"/>
                <a:gd name="connsiteY62-3276" fmla="*/ 8015 h 10000"/>
                <a:gd name="connsiteX63-3277" fmla="*/ 1351 w 9459"/>
                <a:gd name="connsiteY63-3278" fmla="*/ 7892 h 10000"/>
                <a:gd name="connsiteX64-3279" fmla="*/ 812 w 9459"/>
                <a:gd name="connsiteY64-3280" fmla="*/ 7644 h 10000"/>
                <a:gd name="connsiteX65-3281" fmla="*/ 541 w 9459"/>
                <a:gd name="connsiteY65-3282" fmla="*/ 7519 h 10000"/>
                <a:gd name="connsiteX66-3283" fmla="*/ 270 w 9459"/>
                <a:gd name="connsiteY66-3284" fmla="*/ 7396 h 10000"/>
                <a:gd name="connsiteX67-3285" fmla="*/ 0 w 9459"/>
                <a:gd name="connsiteY67-3286" fmla="*/ 7396 h 10000"/>
                <a:gd name="connsiteX68-3287" fmla="*/ 0 w 9459"/>
                <a:gd name="connsiteY68-3288" fmla="*/ 7288 h 10000"/>
                <a:gd name="connsiteX69-3289" fmla="*/ 0 w 9459"/>
                <a:gd name="connsiteY69-3290" fmla="*/ 7288 h 10000"/>
                <a:gd name="connsiteX70-3291" fmla="*/ 0 w 9459"/>
                <a:gd name="connsiteY70-3292" fmla="*/ 7162 h 10000"/>
                <a:gd name="connsiteX71-3293" fmla="*/ 0 w 9459"/>
                <a:gd name="connsiteY71-3294" fmla="*/ 7039 h 10000"/>
                <a:gd name="connsiteX72-3295" fmla="*/ 0 w 9459"/>
                <a:gd name="connsiteY72-3296" fmla="*/ 6791 h 10000"/>
                <a:gd name="connsiteX73-3297" fmla="*/ 270 w 9459"/>
                <a:gd name="connsiteY73-3298" fmla="*/ 6419 h 10000"/>
                <a:gd name="connsiteX74-3299" fmla="*/ 270 w 9459"/>
                <a:gd name="connsiteY74-3300" fmla="*/ 6170 h 10000"/>
                <a:gd name="connsiteX75-3301" fmla="*/ 541 w 9459"/>
                <a:gd name="connsiteY75-3302" fmla="*/ 5674 h 10000"/>
                <a:gd name="connsiteX76-3303" fmla="*/ 812 w 9459"/>
                <a:gd name="connsiteY76-3304" fmla="*/ 5303 h 10000"/>
                <a:gd name="connsiteX77-3305" fmla="*/ 812 w 9459"/>
                <a:gd name="connsiteY77-3306" fmla="*/ 5303 h 10000"/>
                <a:gd name="connsiteX0-3307" fmla="*/ 858 w 9144"/>
                <a:gd name="connsiteY0-3308" fmla="*/ 5303 h 10000"/>
                <a:gd name="connsiteX1-3309" fmla="*/ 1428 w 9144"/>
                <a:gd name="connsiteY1-3310" fmla="*/ 4325 h 10000"/>
                <a:gd name="connsiteX2-3311" fmla="*/ 1713 w 9144"/>
                <a:gd name="connsiteY2-3312" fmla="*/ 3458 h 10000"/>
                <a:gd name="connsiteX3-3313" fmla="*/ 2000 w 9144"/>
                <a:gd name="connsiteY3-3314" fmla="*/ 2713 h 10000"/>
                <a:gd name="connsiteX4-3315" fmla="*/ 2287 w 9144"/>
                <a:gd name="connsiteY4-3316" fmla="*/ 1969 h 10000"/>
                <a:gd name="connsiteX5-3317" fmla="*/ 2287 w 9144"/>
                <a:gd name="connsiteY5-3318" fmla="*/ 1598 h 10000"/>
                <a:gd name="connsiteX6-3319" fmla="*/ 2572 w 9144"/>
                <a:gd name="connsiteY6-3320" fmla="*/ 1364 h 10000"/>
                <a:gd name="connsiteX7-3321" fmla="*/ 2572 w 9144"/>
                <a:gd name="connsiteY7-3322" fmla="*/ 1116 h 10000"/>
                <a:gd name="connsiteX8-3323" fmla="*/ 2572 w 9144"/>
                <a:gd name="connsiteY8-3324" fmla="*/ 870 h 10000"/>
                <a:gd name="connsiteX9-3325" fmla="*/ 2572 w 9144"/>
                <a:gd name="connsiteY9-3326" fmla="*/ 744 h 10000"/>
                <a:gd name="connsiteX10-3327" fmla="*/ 2572 w 9144"/>
                <a:gd name="connsiteY10-3328" fmla="*/ 496 h 10000"/>
                <a:gd name="connsiteX11-3329" fmla="*/ 2287 w 9144"/>
                <a:gd name="connsiteY11-3330" fmla="*/ 496 h 10000"/>
                <a:gd name="connsiteX12-3331" fmla="*/ 2287 w 9144"/>
                <a:gd name="connsiteY12-3332" fmla="*/ 372 h 10000"/>
                <a:gd name="connsiteX13-3333" fmla="*/ 2000 w 9144"/>
                <a:gd name="connsiteY13-3334" fmla="*/ 248 h 10000"/>
                <a:gd name="connsiteX14-3335" fmla="*/ 2000 w 9144"/>
                <a:gd name="connsiteY14-3336" fmla="*/ 248 h 10000"/>
                <a:gd name="connsiteX15-3337" fmla="*/ 2000 w 9144"/>
                <a:gd name="connsiteY15-3338" fmla="*/ 125 h 10000"/>
                <a:gd name="connsiteX16-3339" fmla="*/ 2000 w 9144"/>
                <a:gd name="connsiteY16-3340" fmla="*/ 0 h 10000"/>
                <a:gd name="connsiteX17-3341" fmla="*/ 2000 w 9144"/>
                <a:gd name="connsiteY17-3342" fmla="*/ 0 h 10000"/>
                <a:gd name="connsiteX18-3343" fmla="*/ 2287 w 9144"/>
                <a:gd name="connsiteY18-3344" fmla="*/ 0 h 10000"/>
                <a:gd name="connsiteX19-3345" fmla="*/ 2857 w 9144"/>
                <a:gd name="connsiteY19-3346" fmla="*/ 0 h 10000"/>
                <a:gd name="connsiteX20-3347" fmla="*/ 3428 w 9144"/>
                <a:gd name="connsiteY20-3348" fmla="*/ 125 h 10000"/>
                <a:gd name="connsiteX21-3349" fmla="*/ 4000 w 9144"/>
                <a:gd name="connsiteY21-3350" fmla="*/ 248 h 10000"/>
                <a:gd name="connsiteX22-3351" fmla="*/ 4573 w 9144"/>
                <a:gd name="connsiteY22-3352" fmla="*/ 372 h 10000"/>
                <a:gd name="connsiteX23-3353" fmla="*/ 4858 w 9144"/>
                <a:gd name="connsiteY23-3354" fmla="*/ 496 h 10000"/>
                <a:gd name="connsiteX24-3355" fmla="*/ 4858 w 9144"/>
                <a:gd name="connsiteY24-3356" fmla="*/ 621 h 10000"/>
                <a:gd name="connsiteX25-3357" fmla="*/ 4858 w 9144"/>
                <a:gd name="connsiteY25-3358" fmla="*/ 870 h 10000"/>
                <a:gd name="connsiteX26-3359" fmla="*/ 4573 w 9144"/>
                <a:gd name="connsiteY26-3360" fmla="*/ 1238 h 10000"/>
                <a:gd name="connsiteX27-3361" fmla="*/ 4573 w 9144"/>
                <a:gd name="connsiteY27-3362" fmla="*/ 1238 h 10000"/>
                <a:gd name="connsiteX28-3363" fmla="*/ 4573 w 9144"/>
                <a:gd name="connsiteY28-3364" fmla="*/ 1364 h 10000"/>
                <a:gd name="connsiteX29-3365" fmla="*/ 4286 w 9144"/>
                <a:gd name="connsiteY29-3366" fmla="*/ 1598 h 10000"/>
                <a:gd name="connsiteX30-3367" fmla="*/ 4286 w 9144"/>
                <a:gd name="connsiteY30-3368" fmla="*/ 1722 h 10000"/>
                <a:gd name="connsiteX31-3369" fmla="*/ 4286 w 9144"/>
                <a:gd name="connsiteY31-3370" fmla="*/ 1969 h 10000"/>
                <a:gd name="connsiteX32-3371" fmla="*/ 4000 w 9144"/>
                <a:gd name="connsiteY32-3372" fmla="*/ 2218 h 10000"/>
                <a:gd name="connsiteX33-3373" fmla="*/ 4000 w 9144"/>
                <a:gd name="connsiteY33-3374" fmla="*/ 2466 h 10000"/>
                <a:gd name="connsiteX34-3375" fmla="*/ 3714 w 9144"/>
                <a:gd name="connsiteY34-3376" fmla="*/ 2838 h 10000"/>
                <a:gd name="connsiteX35-3377" fmla="*/ 3144 w 9144"/>
                <a:gd name="connsiteY35-3378" fmla="*/ 4325 h 10000"/>
                <a:gd name="connsiteX36-3379" fmla="*/ 2000 w 9144"/>
                <a:gd name="connsiteY36-3380" fmla="*/ 5550 h 10000"/>
                <a:gd name="connsiteX37-3381" fmla="*/ 2000 w 9144"/>
                <a:gd name="connsiteY37-3382" fmla="*/ 5923 h 10000"/>
                <a:gd name="connsiteX38-3383" fmla="*/ 1713 w 9144"/>
                <a:gd name="connsiteY38-3384" fmla="*/ 6170 h 10000"/>
                <a:gd name="connsiteX39-3385" fmla="*/ 1428 w 9144"/>
                <a:gd name="connsiteY39-3386" fmla="*/ 6419 h 10000"/>
                <a:gd name="connsiteX40-3387" fmla="*/ 1428 w 9144"/>
                <a:gd name="connsiteY40-3388" fmla="*/ 6667 h 10000"/>
                <a:gd name="connsiteX41-3389" fmla="*/ 1142 w 9144"/>
                <a:gd name="connsiteY41-3390" fmla="*/ 6791 h 10000"/>
                <a:gd name="connsiteX42-3391" fmla="*/ 1142 w 9144"/>
                <a:gd name="connsiteY42-3392" fmla="*/ 6913 h 10000"/>
                <a:gd name="connsiteX43-3393" fmla="*/ 1142 w 9144"/>
                <a:gd name="connsiteY43-3394" fmla="*/ 7039 h 10000"/>
                <a:gd name="connsiteX44-3395" fmla="*/ 1142 w 9144"/>
                <a:gd name="connsiteY44-3396" fmla="*/ 7039 h 10000"/>
                <a:gd name="connsiteX45-3397" fmla="*/ 1142 w 9144"/>
                <a:gd name="connsiteY45-3398" fmla="*/ 7162 h 10000"/>
                <a:gd name="connsiteX46-3399" fmla="*/ 1428 w 9144"/>
                <a:gd name="connsiteY46-3400" fmla="*/ 7288 h 10000"/>
                <a:gd name="connsiteX47-3401" fmla="*/ 2000 w 9144"/>
                <a:gd name="connsiteY47-3402" fmla="*/ 7396 h 10000"/>
                <a:gd name="connsiteX48-3403" fmla="*/ 2287 w 9144"/>
                <a:gd name="connsiteY48-3404" fmla="*/ 7519 h 10000"/>
                <a:gd name="connsiteX49-3405" fmla="*/ 3144 w 9144"/>
                <a:gd name="connsiteY49-3406" fmla="*/ 7644 h 10000"/>
                <a:gd name="connsiteX50-3407" fmla="*/ 4000 w 9144"/>
                <a:gd name="connsiteY50-3408" fmla="*/ 7892 h 10000"/>
                <a:gd name="connsiteX51-3409" fmla="*/ 4858 w 9144"/>
                <a:gd name="connsiteY51-3410" fmla="*/ 8139 h 10000"/>
                <a:gd name="connsiteX52-3411" fmla="*/ 6001 w 9144"/>
                <a:gd name="connsiteY52-3412" fmla="*/ 8512 h 10000"/>
                <a:gd name="connsiteX53-3413" fmla="*/ 7143 w 9144"/>
                <a:gd name="connsiteY53-3414" fmla="*/ 8761 h 10000"/>
                <a:gd name="connsiteX54-3415" fmla="*/ 8286 w 9144"/>
                <a:gd name="connsiteY54-3416" fmla="*/ 9008 h 10000"/>
                <a:gd name="connsiteX55-3417" fmla="*/ 9144 w 9144"/>
                <a:gd name="connsiteY55-3418" fmla="*/ 9257 h 10000"/>
                <a:gd name="connsiteX56-3419" fmla="*/ 7713 w 9144"/>
                <a:gd name="connsiteY56-3420" fmla="*/ 10000 h 10000"/>
                <a:gd name="connsiteX57-3421" fmla="*/ 6286 w 9144"/>
                <a:gd name="connsiteY57-3422" fmla="*/ 9505 h 10000"/>
                <a:gd name="connsiteX58-3423" fmla="*/ 4858 w 9144"/>
                <a:gd name="connsiteY58-3424" fmla="*/ 9008 h 10000"/>
                <a:gd name="connsiteX59-3425" fmla="*/ 3428 w 9144"/>
                <a:gd name="connsiteY59-3426" fmla="*/ 8512 h 10000"/>
                <a:gd name="connsiteX60-3427" fmla="*/ 2572 w 9144"/>
                <a:gd name="connsiteY60-3428" fmla="*/ 8265 h 10000"/>
                <a:gd name="connsiteX61-3429" fmla="*/ 2000 w 9144"/>
                <a:gd name="connsiteY61-3430" fmla="*/ 8015 h 10000"/>
                <a:gd name="connsiteX62-3431" fmla="*/ 1428 w 9144"/>
                <a:gd name="connsiteY62-3432" fmla="*/ 7892 h 10000"/>
                <a:gd name="connsiteX63-3433" fmla="*/ 858 w 9144"/>
                <a:gd name="connsiteY63-3434" fmla="*/ 7644 h 10000"/>
                <a:gd name="connsiteX64-3435" fmla="*/ 572 w 9144"/>
                <a:gd name="connsiteY64-3436" fmla="*/ 7519 h 10000"/>
                <a:gd name="connsiteX65-3437" fmla="*/ 285 w 9144"/>
                <a:gd name="connsiteY65-3438" fmla="*/ 7396 h 10000"/>
                <a:gd name="connsiteX66-3439" fmla="*/ 0 w 9144"/>
                <a:gd name="connsiteY66-3440" fmla="*/ 7396 h 10000"/>
                <a:gd name="connsiteX67-3441" fmla="*/ 0 w 9144"/>
                <a:gd name="connsiteY67-3442" fmla="*/ 7288 h 10000"/>
                <a:gd name="connsiteX68-3443" fmla="*/ 0 w 9144"/>
                <a:gd name="connsiteY68-3444" fmla="*/ 7288 h 10000"/>
                <a:gd name="connsiteX69-3445" fmla="*/ 0 w 9144"/>
                <a:gd name="connsiteY69-3446" fmla="*/ 7162 h 10000"/>
                <a:gd name="connsiteX70-3447" fmla="*/ 0 w 9144"/>
                <a:gd name="connsiteY70-3448" fmla="*/ 7039 h 10000"/>
                <a:gd name="connsiteX71-3449" fmla="*/ 0 w 9144"/>
                <a:gd name="connsiteY71-3450" fmla="*/ 6791 h 10000"/>
                <a:gd name="connsiteX72-3451" fmla="*/ 285 w 9144"/>
                <a:gd name="connsiteY72-3452" fmla="*/ 6419 h 10000"/>
                <a:gd name="connsiteX73-3453" fmla="*/ 285 w 9144"/>
                <a:gd name="connsiteY73-3454" fmla="*/ 6170 h 10000"/>
                <a:gd name="connsiteX74-3455" fmla="*/ 572 w 9144"/>
                <a:gd name="connsiteY74-3456" fmla="*/ 5674 h 10000"/>
                <a:gd name="connsiteX75-3457" fmla="*/ 858 w 9144"/>
                <a:gd name="connsiteY75-3458" fmla="*/ 5303 h 10000"/>
                <a:gd name="connsiteX76-3459" fmla="*/ 858 w 9144"/>
                <a:gd name="connsiteY76-3460" fmla="*/ 5303 h 10000"/>
                <a:gd name="connsiteX0-3461" fmla="*/ 938 w 9062"/>
                <a:gd name="connsiteY0-3462" fmla="*/ 5303 h 10000"/>
                <a:gd name="connsiteX1-3463" fmla="*/ 1562 w 9062"/>
                <a:gd name="connsiteY1-3464" fmla="*/ 4325 h 10000"/>
                <a:gd name="connsiteX2-3465" fmla="*/ 1873 w 9062"/>
                <a:gd name="connsiteY2-3466" fmla="*/ 3458 h 10000"/>
                <a:gd name="connsiteX3-3467" fmla="*/ 2187 w 9062"/>
                <a:gd name="connsiteY3-3468" fmla="*/ 2713 h 10000"/>
                <a:gd name="connsiteX4-3469" fmla="*/ 2501 w 9062"/>
                <a:gd name="connsiteY4-3470" fmla="*/ 1969 h 10000"/>
                <a:gd name="connsiteX5-3471" fmla="*/ 2501 w 9062"/>
                <a:gd name="connsiteY5-3472" fmla="*/ 1598 h 10000"/>
                <a:gd name="connsiteX6-3473" fmla="*/ 2813 w 9062"/>
                <a:gd name="connsiteY6-3474" fmla="*/ 1364 h 10000"/>
                <a:gd name="connsiteX7-3475" fmla="*/ 2813 w 9062"/>
                <a:gd name="connsiteY7-3476" fmla="*/ 1116 h 10000"/>
                <a:gd name="connsiteX8-3477" fmla="*/ 2813 w 9062"/>
                <a:gd name="connsiteY8-3478" fmla="*/ 870 h 10000"/>
                <a:gd name="connsiteX9-3479" fmla="*/ 2813 w 9062"/>
                <a:gd name="connsiteY9-3480" fmla="*/ 744 h 10000"/>
                <a:gd name="connsiteX10-3481" fmla="*/ 2813 w 9062"/>
                <a:gd name="connsiteY10-3482" fmla="*/ 496 h 10000"/>
                <a:gd name="connsiteX11-3483" fmla="*/ 2501 w 9062"/>
                <a:gd name="connsiteY11-3484" fmla="*/ 496 h 10000"/>
                <a:gd name="connsiteX12-3485" fmla="*/ 2501 w 9062"/>
                <a:gd name="connsiteY12-3486" fmla="*/ 372 h 10000"/>
                <a:gd name="connsiteX13-3487" fmla="*/ 2187 w 9062"/>
                <a:gd name="connsiteY13-3488" fmla="*/ 248 h 10000"/>
                <a:gd name="connsiteX14-3489" fmla="*/ 2187 w 9062"/>
                <a:gd name="connsiteY14-3490" fmla="*/ 248 h 10000"/>
                <a:gd name="connsiteX15-3491" fmla="*/ 2187 w 9062"/>
                <a:gd name="connsiteY15-3492" fmla="*/ 125 h 10000"/>
                <a:gd name="connsiteX16-3493" fmla="*/ 2187 w 9062"/>
                <a:gd name="connsiteY16-3494" fmla="*/ 0 h 10000"/>
                <a:gd name="connsiteX17-3495" fmla="*/ 2187 w 9062"/>
                <a:gd name="connsiteY17-3496" fmla="*/ 0 h 10000"/>
                <a:gd name="connsiteX18-3497" fmla="*/ 2501 w 9062"/>
                <a:gd name="connsiteY18-3498" fmla="*/ 0 h 10000"/>
                <a:gd name="connsiteX19-3499" fmla="*/ 3124 w 9062"/>
                <a:gd name="connsiteY19-3500" fmla="*/ 0 h 10000"/>
                <a:gd name="connsiteX20-3501" fmla="*/ 3749 w 9062"/>
                <a:gd name="connsiteY20-3502" fmla="*/ 125 h 10000"/>
                <a:gd name="connsiteX21-3503" fmla="*/ 4374 w 9062"/>
                <a:gd name="connsiteY21-3504" fmla="*/ 248 h 10000"/>
                <a:gd name="connsiteX22-3505" fmla="*/ 5001 w 9062"/>
                <a:gd name="connsiteY22-3506" fmla="*/ 372 h 10000"/>
                <a:gd name="connsiteX23-3507" fmla="*/ 5313 w 9062"/>
                <a:gd name="connsiteY23-3508" fmla="*/ 496 h 10000"/>
                <a:gd name="connsiteX24-3509" fmla="*/ 5313 w 9062"/>
                <a:gd name="connsiteY24-3510" fmla="*/ 621 h 10000"/>
                <a:gd name="connsiteX25-3511" fmla="*/ 5313 w 9062"/>
                <a:gd name="connsiteY25-3512" fmla="*/ 870 h 10000"/>
                <a:gd name="connsiteX26-3513" fmla="*/ 5001 w 9062"/>
                <a:gd name="connsiteY26-3514" fmla="*/ 1238 h 10000"/>
                <a:gd name="connsiteX27-3515" fmla="*/ 5001 w 9062"/>
                <a:gd name="connsiteY27-3516" fmla="*/ 1238 h 10000"/>
                <a:gd name="connsiteX28-3517" fmla="*/ 5001 w 9062"/>
                <a:gd name="connsiteY28-3518" fmla="*/ 1364 h 10000"/>
                <a:gd name="connsiteX29-3519" fmla="*/ 4687 w 9062"/>
                <a:gd name="connsiteY29-3520" fmla="*/ 1598 h 10000"/>
                <a:gd name="connsiteX30-3521" fmla="*/ 4687 w 9062"/>
                <a:gd name="connsiteY30-3522" fmla="*/ 1722 h 10000"/>
                <a:gd name="connsiteX31-3523" fmla="*/ 4687 w 9062"/>
                <a:gd name="connsiteY31-3524" fmla="*/ 1969 h 10000"/>
                <a:gd name="connsiteX32-3525" fmla="*/ 4374 w 9062"/>
                <a:gd name="connsiteY32-3526" fmla="*/ 2218 h 10000"/>
                <a:gd name="connsiteX33-3527" fmla="*/ 4374 w 9062"/>
                <a:gd name="connsiteY33-3528" fmla="*/ 2466 h 10000"/>
                <a:gd name="connsiteX34-3529" fmla="*/ 4062 w 9062"/>
                <a:gd name="connsiteY34-3530" fmla="*/ 2838 h 10000"/>
                <a:gd name="connsiteX35-3531" fmla="*/ 3438 w 9062"/>
                <a:gd name="connsiteY35-3532" fmla="*/ 4325 h 10000"/>
                <a:gd name="connsiteX36-3533" fmla="*/ 2187 w 9062"/>
                <a:gd name="connsiteY36-3534" fmla="*/ 5550 h 10000"/>
                <a:gd name="connsiteX37-3535" fmla="*/ 2187 w 9062"/>
                <a:gd name="connsiteY37-3536" fmla="*/ 5923 h 10000"/>
                <a:gd name="connsiteX38-3537" fmla="*/ 1873 w 9062"/>
                <a:gd name="connsiteY38-3538" fmla="*/ 6170 h 10000"/>
                <a:gd name="connsiteX39-3539" fmla="*/ 1562 w 9062"/>
                <a:gd name="connsiteY39-3540" fmla="*/ 6419 h 10000"/>
                <a:gd name="connsiteX40-3541" fmla="*/ 1562 w 9062"/>
                <a:gd name="connsiteY40-3542" fmla="*/ 6667 h 10000"/>
                <a:gd name="connsiteX41-3543" fmla="*/ 1249 w 9062"/>
                <a:gd name="connsiteY41-3544" fmla="*/ 6791 h 10000"/>
                <a:gd name="connsiteX42-3545" fmla="*/ 1249 w 9062"/>
                <a:gd name="connsiteY42-3546" fmla="*/ 6913 h 10000"/>
                <a:gd name="connsiteX43-3547" fmla="*/ 1249 w 9062"/>
                <a:gd name="connsiteY43-3548" fmla="*/ 7039 h 10000"/>
                <a:gd name="connsiteX44-3549" fmla="*/ 1249 w 9062"/>
                <a:gd name="connsiteY44-3550" fmla="*/ 7039 h 10000"/>
                <a:gd name="connsiteX45-3551" fmla="*/ 1249 w 9062"/>
                <a:gd name="connsiteY45-3552" fmla="*/ 7162 h 10000"/>
                <a:gd name="connsiteX46-3553" fmla="*/ 1562 w 9062"/>
                <a:gd name="connsiteY46-3554" fmla="*/ 7288 h 10000"/>
                <a:gd name="connsiteX47-3555" fmla="*/ 2187 w 9062"/>
                <a:gd name="connsiteY47-3556" fmla="*/ 7396 h 10000"/>
                <a:gd name="connsiteX48-3557" fmla="*/ 2501 w 9062"/>
                <a:gd name="connsiteY48-3558" fmla="*/ 7519 h 10000"/>
                <a:gd name="connsiteX49-3559" fmla="*/ 3438 w 9062"/>
                <a:gd name="connsiteY49-3560" fmla="*/ 7644 h 10000"/>
                <a:gd name="connsiteX50-3561" fmla="*/ 4374 w 9062"/>
                <a:gd name="connsiteY50-3562" fmla="*/ 7892 h 10000"/>
                <a:gd name="connsiteX51-3563" fmla="*/ 5313 w 9062"/>
                <a:gd name="connsiteY51-3564" fmla="*/ 8139 h 10000"/>
                <a:gd name="connsiteX52-3565" fmla="*/ 6563 w 9062"/>
                <a:gd name="connsiteY52-3566" fmla="*/ 8512 h 10000"/>
                <a:gd name="connsiteX53-3567" fmla="*/ 7812 w 9062"/>
                <a:gd name="connsiteY53-3568" fmla="*/ 8761 h 10000"/>
                <a:gd name="connsiteX54-3569" fmla="*/ 9062 w 9062"/>
                <a:gd name="connsiteY54-3570" fmla="*/ 9008 h 10000"/>
                <a:gd name="connsiteX55-3571" fmla="*/ 8435 w 9062"/>
                <a:gd name="connsiteY55-3572" fmla="*/ 10000 h 10000"/>
                <a:gd name="connsiteX56-3573" fmla="*/ 6874 w 9062"/>
                <a:gd name="connsiteY56-3574" fmla="*/ 9505 h 10000"/>
                <a:gd name="connsiteX57-3575" fmla="*/ 5313 w 9062"/>
                <a:gd name="connsiteY57-3576" fmla="*/ 9008 h 10000"/>
                <a:gd name="connsiteX58-3577" fmla="*/ 3749 w 9062"/>
                <a:gd name="connsiteY58-3578" fmla="*/ 8512 h 10000"/>
                <a:gd name="connsiteX59-3579" fmla="*/ 2813 w 9062"/>
                <a:gd name="connsiteY59-3580" fmla="*/ 8265 h 10000"/>
                <a:gd name="connsiteX60-3581" fmla="*/ 2187 w 9062"/>
                <a:gd name="connsiteY60-3582" fmla="*/ 8015 h 10000"/>
                <a:gd name="connsiteX61-3583" fmla="*/ 1562 w 9062"/>
                <a:gd name="connsiteY61-3584" fmla="*/ 7892 h 10000"/>
                <a:gd name="connsiteX62-3585" fmla="*/ 938 w 9062"/>
                <a:gd name="connsiteY62-3586" fmla="*/ 7644 h 10000"/>
                <a:gd name="connsiteX63-3587" fmla="*/ 626 w 9062"/>
                <a:gd name="connsiteY63-3588" fmla="*/ 7519 h 10000"/>
                <a:gd name="connsiteX64-3589" fmla="*/ 312 w 9062"/>
                <a:gd name="connsiteY64-3590" fmla="*/ 7396 h 10000"/>
                <a:gd name="connsiteX65-3591" fmla="*/ 0 w 9062"/>
                <a:gd name="connsiteY65-3592" fmla="*/ 7396 h 10000"/>
                <a:gd name="connsiteX66-3593" fmla="*/ 0 w 9062"/>
                <a:gd name="connsiteY66-3594" fmla="*/ 7288 h 10000"/>
                <a:gd name="connsiteX67-3595" fmla="*/ 0 w 9062"/>
                <a:gd name="connsiteY67-3596" fmla="*/ 7288 h 10000"/>
                <a:gd name="connsiteX68-3597" fmla="*/ 0 w 9062"/>
                <a:gd name="connsiteY68-3598" fmla="*/ 7162 h 10000"/>
                <a:gd name="connsiteX69-3599" fmla="*/ 0 w 9062"/>
                <a:gd name="connsiteY69-3600" fmla="*/ 7039 h 10000"/>
                <a:gd name="connsiteX70-3601" fmla="*/ 0 w 9062"/>
                <a:gd name="connsiteY70-3602" fmla="*/ 6791 h 10000"/>
                <a:gd name="connsiteX71-3603" fmla="*/ 312 w 9062"/>
                <a:gd name="connsiteY71-3604" fmla="*/ 6419 h 10000"/>
                <a:gd name="connsiteX72-3605" fmla="*/ 312 w 9062"/>
                <a:gd name="connsiteY72-3606" fmla="*/ 6170 h 10000"/>
                <a:gd name="connsiteX73-3607" fmla="*/ 626 w 9062"/>
                <a:gd name="connsiteY73-3608" fmla="*/ 5674 h 10000"/>
                <a:gd name="connsiteX74-3609" fmla="*/ 938 w 9062"/>
                <a:gd name="connsiteY74-3610" fmla="*/ 5303 h 10000"/>
                <a:gd name="connsiteX75-3611" fmla="*/ 938 w 9062"/>
                <a:gd name="connsiteY75-3612" fmla="*/ 5303 h 10000"/>
                <a:gd name="connsiteX0-3613" fmla="*/ 1035 w 10000"/>
                <a:gd name="connsiteY0-3614" fmla="*/ 5303 h 9505"/>
                <a:gd name="connsiteX1-3615" fmla="*/ 1724 w 10000"/>
                <a:gd name="connsiteY1-3616" fmla="*/ 4325 h 9505"/>
                <a:gd name="connsiteX2-3617" fmla="*/ 2067 w 10000"/>
                <a:gd name="connsiteY2-3618" fmla="*/ 3458 h 9505"/>
                <a:gd name="connsiteX3-3619" fmla="*/ 2413 w 10000"/>
                <a:gd name="connsiteY3-3620" fmla="*/ 2713 h 9505"/>
                <a:gd name="connsiteX4-3621" fmla="*/ 2760 w 10000"/>
                <a:gd name="connsiteY4-3622" fmla="*/ 1969 h 9505"/>
                <a:gd name="connsiteX5-3623" fmla="*/ 2760 w 10000"/>
                <a:gd name="connsiteY5-3624" fmla="*/ 1598 h 9505"/>
                <a:gd name="connsiteX6-3625" fmla="*/ 3104 w 10000"/>
                <a:gd name="connsiteY6-3626" fmla="*/ 1364 h 9505"/>
                <a:gd name="connsiteX7-3627" fmla="*/ 3104 w 10000"/>
                <a:gd name="connsiteY7-3628" fmla="*/ 1116 h 9505"/>
                <a:gd name="connsiteX8-3629" fmla="*/ 3104 w 10000"/>
                <a:gd name="connsiteY8-3630" fmla="*/ 870 h 9505"/>
                <a:gd name="connsiteX9-3631" fmla="*/ 3104 w 10000"/>
                <a:gd name="connsiteY9-3632" fmla="*/ 744 h 9505"/>
                <a:gd name="connsiteX10-3633" fmla="*/ 3104 w 10000"/>
                <a:gd name="connsiteY10-3634" fmla="*/ 496 h 9505"/>
                <a:gd name="connsiteX11-3635" fmla="*/ 2760 w 10000"/>
                <a:gd name="connsiteY11-3636" fmla="*/ 496 h 9505"/>
                <a:gd name="connsiteX12-3637" fmla="*/ 2760 w 10000"/>
                <a:gd name="connsiteY12-3638" fmla="*/ 372 h 9505"/>
                <a:gd name="connsiteX13-3639" fmla="*/ 2413 w 10000"/>
                <a:gd name="connsiteY13-3640" fmla="*/ 248 h 9505"/>
                <a:gd name="connsiteX14-3641" fmla="*/ 2413 w 10000"/>
                <a:gd name="connsiteY14-3642" fmla="*/ 248 h 9505"/>
                <a:gd name="connsiteX15-3643" fmla="*/ 2413 w 10000"/>
                <a:gd name="connsiteY15-3644" fmla="*/ 125 h 9505"/>
                <a:gd name="connsiteX16-3645" fmla="*/ 2413 w 10000"/>
                <a:gd name="connsiteY16-3646" fmla="*/ 0 h 9505"/>
                <a:gd name="connsiteX17-3647" fmla="*/ 2413 w 10000"/>
                <a:gd name="connsiteY17-3648" fmla="*/ 0 h 9505"/>
                <a:gd name="connsiteX18-3649" fmla="*/ 2760 w 10000"/>
                <a:gd name="connsiteY18-3650" fmla="*/ 0 h 9505"/>
                <a:gd name="connsiteX19-3651" fmla="*/ 3447 w 10000"/>
                <a:gd name="connsiteY19-3652" fmla="*/ 0 h 9505"/>
                <a:gd name="connsiteX20-3653" fmla="*/ 4137 w 10000"/>
                <a:gd name="connsiteY20-3654" fmla="*/ 125 h 9505"/>
                <a:gd name="connsiteX21-3655" fmla="*/ 4827 w 10000"/>
                <a:gd name="connsiteY21-3656" fmla="*/ 248 h 9505"/>
                <a:gd name="connsiteX22-3657" fmla="*/ 5519 w 10000"/>
                <a:gd name="connsiteY22-3658" fmla="*/ 372 h 9505"/>
                <a:gd name="connsiteX23-3659" fmla="*/ 5863 w 10000"/>
                <a:gd name="connsiteY23-3660" fmla="*/ 496 h 9505"/>
                <a:gd name="connsiteX24-3661" fmla="*/ 5863 w 10000"/>
                <a:gd name="connsiteY24-3662" fmla="*/ 621 h 9505"/>
                <a:gd name="connsiteX25-3663" fmla="*/ 5863 w 10000"/>
                <a:gd name="connsiteY25-3664" fmla="*/ 870 h 9505"/>
                <a:gd name="connsiteX26-3665" fmla="*/ 5519 w 10000"/>
                <a:gd name="connsiteY26-3666" fmla="*/ 1238 h 9505"/>
                <a:gd name="connsiteX27-3667" fmla="*/ 5519 w 10000"/>
                <a:gd name="connsiteY27-3668" fmla="*/ 1238 h 9505"/>
                <a:gd name="connsiteX28-3669" fmla="*/ 5519 w 10000"/>
                <a:gd name="connsiteY28-3670" fmla="*/ 1364 h 9505"/>
                <a:gd name="connsiteX29-3671" fmla="*/ 5172 w 10000"/>
                <a:gd name="connsiteY29-3672" fmla="*/ 1598 h 9505"/>
                <a:gd name="connsiteX30-3673" fmla="*/ 5172 w 10000"/>
                <a:gd name="connsiteY30-3674" fmla="*/ 1722 h 9505"/>
                <a:gd name="connsiteX31-3675" fmla="*/ 5172 w 10000"/>
                <a:gd name="connsiteY31-3676" fmla="*/ 1969 h 9505"/>
                <a:gd name="connsiteX32-3677" fmla="*/ 4827 w 10000"/>
                <a:gd name="connsiteY32-3678" fmla="*/ 2218 h 9505"/>
                <a:gd name="connsiteX33-3679" fmla="*/ 4827 w 10000"/>
                <a:gd name="connsiteY33-3680" fmla="*/ 2466 h 9505"/>
                <a:gd name="connsiteX34-3681" fmla="*/ 4482 w 10000"/>
                <a:gd name="connsiteY34-3682" fmla="*/ 2838 h 9505"/>
                <a:gd name="connsiteX35-3683" fmla="*/ 3794 w 10000"/>
                <a:gd name="connsiteY35-3684" fmla="*/ 4325 h 9505"/>
                <a:gd name="connsiteX36-3685" fmla="*/ 2413 w 10000"/>
                <a:gd name="connsiteY36-3686" fmla="*/ 5550 h 9505"/>
                <a:gd name="connsiteX37-3687" fmla="*/ 2413 w 10000"/>
                <a:gd name="connsiteY37-3688" fmla="*/ 5923 h 9505"/>
                <a:gd name="connsiteX38-3689" fmla="*/ 2067 w 10000"/>
                <a:gd name="connsiteY38-3690" fmla="*/ 6170 h 9505"/>
                <a:gd name="connsiteX39-3691" fmla="*/ 1724 w 10000"/>
                <a:gd name="connsiteY39-3692" fmla="*/ 6419 h 9505"/>
                <a:gd name="connsiteX40-3693" fmla="*/ 1724 w 10000"/>
                <a:gd name="connsiteY40-3694" fmla="*/ 6667 h 9505"/>
                <a:gd name="connsiteX41-3695" fmla="*/ 1378 w 10000"/>
                <a:gd name="connsiteY41-3696" fmla="*/ 6791 h 9505"/>
                <a:gd name="connsiteX42-3697" fmla="*/ 1378 w 10000"/>
                <a:gd name="connsiteY42-3698" fmla="*/ 6913 h 9505"/>
                <a:gd name="connsiteX43-3699" fmla="*/ 1378 w 10000"/>
                <a:gd name="connsiteY43-3700" fmla="*/ 7039 h 9505"/>
                <a:gd name="connsiteX44-3701" fmla="*/ 1378 w 10000"/>
                <a:gd name="connsiteY44-3702" fmla="*/ 7039 h 9505"/>
                <a:gd name="connsiteX45-3703" fmla="*/ 1378 w 10000"/>
                <a:gd name="connsiteY45-3704" fmla="*/ 7162 h 9505"/>
                <a:gd name="connsiteX46-3705" fmla="*/ 1724 w 10000"/>
                <a:gd name="connsiteY46-3706" fmla="*/ 7288 h 9505"/>
                <a:gd name="connsiteX47-3707" fmla="*/ 2413 w 10000"/>
                <a:gd name="connsiteY47-3708" fmla="*/ 7396 h 9505"/>
                <a:gd name="connsiteX48-3709" fmla="*/ 2760 w 10000"/>
                <a:gd name="connsiteY48-3710" fmla="*/ 7519 h 9505"/>
                <a:gd name="connsiteX49-3711" fmla="*/ 3794 w 10000"/>
                <a:gd name="connsiteY49-3712" fmla="*/ 7644 h 9505"/>
                <a:gd name="connsiteX50-3713" fmla="*/ 4827 w 10000"/>
                <a:gd name="connsiteY50-3714" fmla="*/ 7892 h 9505"/>
                <a:gd name="connsiteX51-3715" fmla="*/ 5863 w 10000"/>
                <a:gd name="connsiteY51-3716" fmla="*/ 8139 h 9505"/>
                <a:gd name="connsiteX52-3717" fmla="*/ 7242 w 10000"/>
                <a:gd name="connsiteY52-3718" fmla="*/ 8512 h 9505"/>
                <a:gd name="connsiteX53-3719" fmla="*/ 8621 w 10000"/>
                <a:gd name="connsiteY53-3720" fmla="*/ 8761 h 9505"/>
                <a:gd name="connsiteX54-3721" fmla="*/ 10000 w 10000"/>
                <a:gd name="connsiteY54-3722" fmla="*/ 9008 h 9505"/>
                <a:gd name="connsiteX55-3723" fmla="*/ 7586 w 10000"/>
                <a:gd name="connsiteY55-3724" fmla="*/ 9505 h 9505"/>
                <a:gd name="connsiteX56-3725" fmla="*/ 5863 w 10000"/>
                <a:gd name="connsiteY56-3726" fmla="*/ 9008 h 9505"/>
                <a:gd name="connsiteX57-3727" fmla="*/ 4137 w 10000"/>
                <a:gd name="connsiteY57-3728" fmla="*/ 8512 h 9505"/>
                <a:gd name="connsiteX58-3729" fmla="*/ 3104 w 10000"/>
                <a:gd name="connsiteY58-3730" fmla="*/ 8265 h 9505"/>
                <a:gd name="connsiteX59-3731" fmla="*/ 2413 w 10000"/>
                <a:gd name="connsiteY59-3732" fmla="*/ 8015 h 9505"/>
                <a:gd name="connsiteX60-3733" fmla="*/ 1724 w 10000"/>
                <a:gd name="connsiteY60-3734" fmla="*/ 7892 h 9505"/>
                <a:gd name="connsiteX61-3735" fmla="*/ 1035 w 10000"/>
                <a:gd name="connsiteY61-3736" fmla="*/ 7644 h 9505"/>
                <a:gd name="connsiteX62-3737" fmla="*/ 691 w 10000"/>
                <a:gd name="connsiteY62-3738" fmla="*/ 7519 h 9505"/>
                <a:gd name="connsiteX63-3739" fmla="*/ 344 w 10000"/>
                <a:gd name="connsiteY63-3740" fmla="*/ 7396 h 9505"/>
                <a:gd name="connsiteX64-3741" fmla="*/ 0 w 10000"/>
                <a:gd name="connsiteY64-3742" fmla="*/ 7396 h 9505"/>
                <a:gd name="connsiteX65-3743" fmla="*/ 0 w 10000"/>
                <a:gd name="connsiteY65-3744" fmla="*/ 7288 h 9505"/>
                <a:gd name="connsiteX66-3745" fmla="*/ 0 w 10000"/>
                <a:gd name="connsiteY66-3746" fmla="*/ 7288 h 9505"/>
                <a:gd name="connsiteX67-3747" fmla="*/ 0 w 10000"/>
                <a:gd name="connsiteY67-3748" fmla="*/ 7162 h 9505"/>
                <a:gd name="connsiteX68-3749" fmla="*/ 0 w 10000"/>
                <a:gd name="connsiteY68-3750" fmla="*/ 7039 h 9505"/>
                <a:gd name="connsiteX69-3751" fmla="*/ 0 w 10000"/>
                <a:gd name="connsiteY69-3752" fmla="*/ 6791 h 9505"/>
                <a:gd name="connsiteX70-3753" fmla="*/ 344 w 10000"/>
                <a:gd name="connsiteY70-3754" fmla="*/ 6419 h 9505"/>
                <a:gd name="connsiteX71-3755" fmla="*/ 344 w 10000"/>
                <a:gd name="connsiteY71-3756" fmla="*/ 6170 h 9505"/>
                <a:gd name="connsiteX72-3757" fmla="*/ 691 w 10000"/>
                <a:gd name="connsiteY72-3758" fmla="*/ 5674 h 9505"/>
                <a:gd name="connsiteX73-3759" fmla="*/ 1035 w 10000"/>
                <a:gd name="connsiteY73-3760" fmla="*/ 5303 h 9505"/>
                <a:gd name="connsiteX74-3761" fmla="*/ 1035 w 10000"/>
                <a:gd name="connsiteY74-3762" fmla="*/ 5303 h 9505"/>
                <a:gd name="connsiteX0-3763" fmla="*/ 1035 w 10000"/>
                <a:gd name="connsiteY0-3764" fmla="*/ 5579 h 9477"/>
                <a:gd name="connsiteX1-3765" fmla="*/ 1724 w 10000"/>
                <a:gd name="connsiteY1-3766" fmla="*/ 4550 h 9477"/>
                <a:gd name="connsiteX2-3767" fmla="*/ 2067 w 10000"/>
                <a:gd name="connsiteY2-3768" fmla="*/ 3638 h 9477"/>
                <a:gd name="connsiteX3-3769" fmla="*/ 2413 w 10000"/>
                <a:gd name="connsiteY3-3770" fmla="*/ 2854 h 9477"/>
                <a:gd name="connsiteX4-3771" fmla="*/ 2760 w 10000"/>
                <a:gd name="connsiteY4-3772" fmla="*/ 2072 h 9477"/>
                <a:gd name="connsiteX5-3773" fmla="*/ 2760 w 10000"/>
                <a:gd name="connsiteY5-3774" fmla="*/ 1681 h 9477"/>
                <a:gd name="connsiteX6-3775" fmla="*/ 3104 w 10000"/>
                <a:gd name="connsiteY6-3776" fmla="*/ 1435 h 9477"/>
                <a:gd name="connsiteX7-3777" fmla="*/ 3104 w 10000"/>
                <a:gd name="connsiteY7-3778" fmla="*/ 1174 h 9477"/>
                <a:gd name="connsiteX8-3779" fmla="*/ 3104 w 10000"/>
                <a:gd name="connsiteY8-3780" fmla="*/ 915 h 9477"/>
                <a:gd name="connsiteX9-3781" fmla="*/ 3104 w 10000"/>
                <a:gd name="connsiteY9-3782" fmla="*/ 783 h 9477"/>
                <a:gd name="connsiteX10-3783" fmla="*/ 3104 w 10000"/>
                <a:gd name="connsiteY10-3784" fmla="*/ 522 h 9477"/>
                <a:gd name="connsiteX11-3785" fmla="*/ 2760 w 10000"/>
                <a:gd name="connsiteY11-3786" fmla="*/ 522 h 9477"/>
                <a:gd name="connsiteX12-3787" fmla="*/ 2760 w 10000"/>
                <a:gd name="connsiteY12-3788" fmla="*/ 391 h 9477"/>
                <a:gd name="connsiteX13-3789" fmla="*/ 2413 w 10000"/>
                <a:gd name="connsiteY13-3790" fmla="*/ 261 h 9477"/>
                <a:gd name="connsiteX14-3791" fmla="*/ 2413 w 10000"/>
                <a:gd name="connsiteY14-3792" fmla="*/ 261 h 9477"/>
                <a:gd name="connsiteX15-3793" fmla="*/ 2413 w 10000"/>
                <a:gd name="connsiteY15-3794" fmla="*/ 132 h 9477"/>
                <a:gd name="connsiteX16-3795" fmla="*/ 2413 w 10000"/>
                <a:gd name="connsiteY16-3796" fmla="*/ 0 h 9477"/>
                <a:gd name="connsiteX17-3797" fmla="*/ 2413 w 10000"/>
                <a:gd name="connsiteY17-3798" fmla="*/ 0 h 9477"/>
                <a:gd name="connsiteX18-3799" fmla="*/ 2760 w 10000"/>
                <a:gd name="connsiteY18-3800" fmla="*/ 0 h 9477"/>
                <a:gd name="connsiteX19-3801" fmla="*/ 3447 w 10000"/>
                <a:gd name="connsiteY19-3802" fmla="*/ 0 h 9477"/>
                <a:gd name="connsiteX20-3803" fmla="*/ 4137 w 10000"/>
                <a:gd name="connsiteY20-3804" fmla="*/ 132 h 9477"/>
                <a:gd name="connsiteX21-3805" fmla="*/ 4827 w 10000"/>
                <a:gd name="connsiteY21-3806" fmla="*/ 261 h 9477"/>
                <a:gd name="connsiteX22-3807" fmla="*/ 5519 w 10000"/>
                <a:gd name="connsiteY22-3808" fmla="*/ 391 h 9477"/>
                <a:gd name="connsiteX23-3809" fmla="*/ 5863 w 10000"/>
                <a:gd name="connsiteY23-3810" fmla="*/ 522 h 9477"/>
                <a:gd name="connsiteX24-3811" fmla="*/ 5863 w 10000"/>
                <a:gd name="connsiteY24-3812" fmla="*/ 653 h 9477"/>
                <a:gd name="connsiteX25-3813" fmla="*/ 5863 w 10000"/>
                <a:gd name="connsiteY25-3814" fmla="*/ 915 h 9477"/>
                <a:gd name="connsiteX26-3815" fmla="*/ 5519 w 10000"/>
                <a:gd name="connsiteY26-3816" fmla="*/ 1302 h 9477"/>
                <a:gd name="connsiteX27-3817" fmla="*/ 5519 w 10000"/>
                <a:gd name="connsiteY27-3818" fmla="*/ 1302 h 9477"/>
                <a:gd name="connsiteX28-3819" fmla="*/ 5519 w 10000"/>
                <a:gd name="connsiteY28-3820" fmla="*/ 1435 h 9477"/>
                <a:gd name="connsiteX29-3821" fmla="*/ 5172 w 10000"/>
                <a:gd name="connsiteY29-3822" fmla="*/ 1681 h 9477"/>
                <a:gd name="connsiteX30-3823" fmla="*/ 5172 w 10000"/>
                <a:gd name="connsiteY30-3824" fmla="*/ 1812 h 9477"/>
                <a:gd name="connsiteX31-3825" fmla="*/ 5172 w 10000"/>
                <a:gd name="connsiteY31-3826" fmla="*/ 2072 h 9477"/>
                <a:gd name="connsiteX32-3827" fmla="*/ 4827 w 10000"/>
                <a:gd name="connsiteY32-3828" fmla="*/ 2334 h 9477"/>
                <a:gd name="connsiteX33-3829" fmla="*/ 4827 w 10000"/>
                <a:gd name="connsiteY33-3830" fmla="*/ 2594 h 9477"/>
                <a:gd name="connsiteX34-3831" fmla="*/ 4482 w 10000"/>
                <a:gd name="connsiteY34-3832" fmla="*/ 2986 h 9477"/>
                <a:gd name="connsiteX35-3833" fmla="*/ 3794 w 10000"/>
                <a:gd name="connsiteY35-3834" fmla="*/ 4550 h 9477"/>
                <a:gd name="connsiteX36-3835" fmla="*/ 2413 w 10000"/>
                <a:gd name="connsiteY36-3836" fmla="*/ 5839 h 9477"/>
                <a:gd name="connsiteX37-3837" fmla="*/ 2413 w 10000"/>
                <a:gd name="connsiteY37-3838" fmla="*/ 6231 h 9477"/>
                <a:gd name="connsiteX38-3839" fmla="*/ 2067 w 10000"/>
                <a:gd name="connsiteY38-3840" fmla="*/ 6491 h 9477"/>
                <a:gd name="connsiteX39-3841" fmla="*/ 1724 w 10000"/>
                <a:gd name="connsiteY39-3842" fmla="*/ 6753 h 9477"/>
                <a:gd name="connsiteX40-3843" fmla="*/ 1724 w 10000"/>
                <a:gd name="connsiteY40-3844" fmla="*/ 7014 h 9477"/>
                <a:gd name="connsiteX41-3845" fmla="*/ 1378 w 10000"/>
                <a:gd name="connsiteY41-3846" fmla="*/ 7145 h 9477"/>
                <a:gd name="connsiteX42-3847" fmla="*/ 1378 w 10000"/>
                <a:gd name="connsiteY42-3848" fmla="*/ 7273 h 9477"/>
                <a:gd name="connsiteX43-3849" fmla="*/ 1378 w 10000"/>
                <a:gd name="connsiteY43-3850" fmla="*/ 7406 h 9477"/>
                <a:gd name="connsiteX44-3851" fmla="*/ 1378 w 10000"/>
                <a:gd name="connsiteY44-3852" fmla="*/ 7406 h 9477"/>
                <a:gd name="connsiteX45-3853" fmla="*/ 1378 w 10000"/>
                <a:gd name="connsiteY45-3854" fmla="*/ 7535 h 9477"/>
                <a:gd name="connsiteX46-3855" fmla="*/ 1724 w 10000"/>
                <a:gd name="connsiteY46-3856" fmla="*/ 7668 h 9477"/>
                <a:gd name="connsiteX47-3857" fmla="*/ 2413 w 10000"/>
                <a:gd name="connsiteY47-3858" fmla="*/ 7781 h 9477"/>
                <a:gd name="connsiteX48-3859" fmla="*/ 2760 w 10000"/>
                <a:gd name="connsiteY48-3860" fmla="*/ 7911 h 9477"/>
                <a:gd name="connsiteX49-3861" fmla="*/ 3794 w 10000"/>
                <a:gd name="connsiteY49-3862" fmla="*/ 8042 h 9477"/>
                <a:gd name="connsiteX50-3863" fmla="*/ 4827 w 10000"/>
                <a:gd name="connsiteY50-3864" fmla="*/ 8303 h 9477"/>
                <a:gd name="connsiteX51-3865" fmla="*/ 5863 w 10000"/>
                <a:gd name="connsiteY51-3866" fmla="*/ 8563 h 9477"/>
                <a:gd name="connsiteX52-3867" fmla="*/ 7242 w 10000"/>
                <a:gd name="connsiteY52-3868" fmla="*/ 8955 h 9477"/>
                <a:gd name="connsiteX53-3869" fmla="*/ 8621 w 10000"/>
                <a:gd name="connsiteY53-3870" fmla="*/ 9217 h 9477"/>
                <a:gd name="connsiteX54-3871" fmla="*/ 10000 w 10000"/>
                <a:gd name="connsiteY54-3872" fmla="*/ 9477 h 9477"/>
                <a:gd name="connsiteX55-3873" fmla="*/ 5863 w 10000"/>
                <a:gd name="connsiteY55-3874" fmla="*/ 9477 h 9477"/>
                <a:gd name="connsiteX56-3875" fmla="*/ 4137 w 10000"/>
                <a:gd name="connsiteY56-3876" fmla="*/ 8955 h 9477"/>
                <a:gd name="connsiteX57-3877" fmla="*/ 3104 w 10000"/>
                <a:gd name="connsiteY57-3878" fmla="*/ 8695 h 9477"/>
                <a:gd name="connsiteX58-3879" fmla="*/ 2413 w 10000"/>
                <a:gd name="connsiteY58-3880" fmla="*/ 8432 h 9477"/>
                <a:gd name="connsiteX59-3881" fmla="*/ 1724 w 10000"/>
                <a:gd name="connsiteY59-3882" fmla="*/ 8303 h 9477"/>
                <a:gd name="connsiteX60-3883" fmla="*/ 1035 w 10000"/>
                <a:gd name="connsiteY60-3884" fmla="*/ 8042 h 9477"/>
                <a:gd name="connsiteX61-3885" fmla="*/ 691 w 10000"/>
                <a:gd name="connsiteY61-3886" fmla="*/ 7911 h 9477"/>
                <a:gd name="connsiteX62-3887" fmla="*/ 344 w 10000"/>
                <a:gd name="connsiteY62-3888" fmla="*/ 7781 h 9477"/>
                <a:gd name="connsiteX63-3889" fmla="*/ 0 w 10000"/>
                <a:gd name="connsiteY63-3890" fmla="*/ 7781 h 9477"/>
                <a:gd name="connsiteX64-3891" fmla="*/ 0 w 10000"/>
                <a:gd name="connsiteY64-3892" fmla="*/ 7668 h 9477"/>
                <a:gd name="connsiteX65-3893" fmla="*/ 0 w 10000"/>
                <a:gd name="connsiteY65-3894" fmla="*/ 7668 h 9477"/>
                <a:gd name="connsiteX66-3895" fmla="*/ 0 w 10000"/>
                <a:gd name="connsiteY66-3896" fmla="*/ 7535 h 9477"/>
                <a:gd name="connsiteX67-3897" fmla="*/ 0 w 10000"/>
                <a:gd name="connsiteY67-3898" fmla="*/ 7406 h 9477"/>
                <a:gd name="connsiteX68-3899" fmla="*/ 0 w 10000"/>
                <a:gd name="connsiteY68-3900" fmla="*/ 7145 h 9477"/>
                <a:gd name="connsiteX69-3901" fmla="*/ 344 w 10000"/>
                <a:gd name="connsiteY69-3902" fmla="*/ 6753 h 9477"/>
                <a:gd name="connsiteX70-3903" fmla="*/ 344 w 10000"/>
                <a:gd name="connsiteY70-3904" fmla="*/ 6491 h 9477"/>
                <a:gd name="connsiteX71-3905" fmla="*/ 691 w 10000"/>
                <a:gd name="connsiteY71-3906" fmla="*/ 5969 h 9477"/>
                <a:gd name="connsiteX72-3907" fmla="*/ 1035 w 10000"/>
                <a:gd name="connsiteY72-3908" fmla="*/ 5579 h 9477"/>
                <a:gd name="connsiteX73-3909" fmla="*/ 1035 w 10000"/>
                <a:gd name="connsiteY73-3910" fmla="*/ 5579 h 9477"/>
                <a:gd name="connsiteX0-3911" fmla="*/ 1035 w 8621"/>
                <a:gd name="connsiteY0-3912" fmla="*/ 5887 h 10000"/>
                <a:gd name="connsiteX1-3913" fmla="*/ 1724 w 8621"/>
                <a:gd name="connsiteY1-3914" fmla="*/ 4801 h 10000"/>
                <a:gd name="connsiteX2-3915" fmla="*/ 2067 w 8621"/>
                <a:gd name="connsiteY2-3916" fmla="*/ 3839 h 10000"/>
                <a:gd name="connsiteX3-3917" fmla="*/ 2413 w 8621"/>
                <a:gd name="connsiteY3-3918" fmla="*/ 3012 h 10000"/>
                <a:gd name="connsiteX4-3919" fmla="*/ 2760 w 8621"/>
                <a:gd name="connsiteY4-3920" fmla="*/ 2186 h 10000"/>
                <a:gd name="connsiteX5-3921" fmla="*/ 2760 w 8621"/>
                <a:gd name="connsiteY5-3922" fmla="*/ 1774 h 10000"/>
                <a:gd name="connsiteX6-3923" fmla="*/ 3104 w 8621"/>
                <a:gd name="connsiteY6-3924" fmla="*/ 1514 h 10000"/>
                <a:gd name="connsiteX7-3925" fmla="*/ 3104 w 8621"/>
                <a:gd name="connsiteY7-3926" fmla="*/ 1239 h 10000"/>
                <a:gd name="connsiteX8-3927" fmla="*/ 3104 w 8621"/>
                <a:gd name="connsiteY8-3928" fmla="*/ 965 h 10000"/>
                <a:gd name="connsiteX9-3929" fmla="*/ 3104 w 8621"/>
                <a:gd name="connsiteY9-3930" fmla="*/ 826 h 10000"/>
                <a:gd name="connsiteX10-3931" fmla="*/ 3104 w 8621"/>
                <a:gd name="connsiteY10-3932" fmla="*/ 551 h 10000"/>
                <a:gd name="connsiteX11-3933" fmla="*/ 2760 w 8621"/>
                <a:gd name="connsiteY11-3934" fmla="*/ 551 h 10000"/>
                <a:gd name="connsiteX12-3935" fmla="*/ 2760 w 8621"/>
                <a:gd name="connsiteY12-3936" fmla="*/ 413 h 10000"/>
                <a:gd name="connsiteX13-3937" fmla="*/ 2413 w 8621"/>
                <a:gd name="connsiteY13-3938" fmla="*/ 275 h 10000"/>
                <a:gd name="connsiteX14-3939" fmla="*/ 2413 w 8621"/>
                <a:gd name="connsiteY14-3940" fmla="*/ 275 h 10000"/>
                <a:gd name="connsiteX15-3941" fmla="*/ 2413 w 8621"/>
                <a:gd name="connsiteY15-3942" fmla="*/ 139 h 10000"/>
                <a:gd name="connsiteX16-3943" fmla="*/ 2413 w 8621"/>
                <a:gd name="connsiteY16-3944" fmla="*/ 0 h 10000"/>
                <a:gd name="connsiteX17-3945" fmla="*/ 2413 w 8621"/>
                <a:gd name="connsiteY17-3946" fmla="*/ 0 h 10000"/>
                <a:gd name="connsiteX18-3947" fmla="*/ 2760 w 8621"/>
                <a:gd name="connsiteY18-3948" fmla="*/ 0 h 10000"/>
                <a:gd name="connsiteX19-3949" fmla="*/ 3447 w 8621"/>
                <a:gd name="connsiteY19-3950" fmla="*/ 0 h 10000"/>
                <a:gd name="connsiteX20-3951" fmla="*/ 4137 w 8621"/>
                <a:gd name="connsiteY20-3952" fmla="*/ 139 h 10000"/>
                <a:gd name="connsiteX21-3953" fmla="*/ 4827 w 8621"/>
                <a:gd name="connsiteY21-3954" fmla="*/ 275 h 10000"/>
                <a:gd name="connsiteX22-3955" fmla="*/ 5519 w 8621"/>
                <a:gd name="connsiteY22-3956" fmla="*/ 413 h 10000"/>
                <a:gd name="connsiteX23-3957" fmla="*/ 5863 w 8621"/>
                <a:gd name="connsiteY23-3958" fmla="*/ 551 h 10000"/>
                <a:gd name="connsiteX24-3959" fmla="*/ 5863 w 8621"/>
                <a:gd name="connsiteY24-3960" fmla="*/ 689 h 10000"/>
                <a:gd name="connsiteX25-3961" fmla="*/ 5863 w 8621"/>
                <a:gd name="connsiteY25-3962" fmla="*/ 965 h 10000"/>
                <a:gd name="connsiteX26-3963" fmla="*/ 5519 w 8621"/>
                <a:gd name="connsiteY26-3964" fmla="*/ 1374 h 10000"/>
                <a:gd name="connsiteX27-3965" fmla="*/ 5519 w 8621"/>
                <a:gd name="connsiteY27-3966" fmla="*/ 1374 h 10000"/>
                <a:gd name="connsiteX28-3967" fmla="*/ 5519 w 8621"/>
                <a:gd name="connsiteY28-3968" fmla="*/ 1514 h 10000"/>
                <a:gd name="connsiteX29-3969" fmla="*/ 5172 w 8621"/>
                <a:gd name="connsiteY29-3970" fmla="*/ 1774 h 10000"/>
                <a:gd name="connsiteX30-3971" fmla="*/ 5172 w 8621"/>
                <a:gd name="connsiteY30-3972" fmla="*/ 1912 h 10000"/>
                <a:gd name="connsiteX31-3973" fmla="*/ 5172 w 8621"/>
                <a:gd name="connsiteY31-3974" fmla="*/ 2186 h 10000"/>
                <a:gd name="connsiteX32-3975" fmla="*/ 4827 w 8621"/>
                <a:gd name="connsiteY32-3976" fmla="*/ 2463 h 10000"/>
                <a:gd name="connsiteX33-3977" fmla="*/ 4827 w 8621"/>
                <a:gd name="connsiteY33-3978" fmla="*/ 2737 h 10000"/>
                <a:gd name="connsiteX34-3979" fmla="*/ 4482 w 8621"/>
                <a:gd name="connsiteY34-3980" fmla="*/ 3151 h 10000"/>
                <a:gd name="connsiteX35-3981" fmla="*/ 3794 w 8621"/>
                <a:gd name="connsiteY35-3982" fmla="*/ 4801 h 10000"/>
                <a:gd name="connsiteX36-3983" fmla="*/ 2413 w 8621"/>
                <a:gd name="connsiteY36-3984" fmla="*/ 6161 h 10000"/>
                <a:gd name="connsiteX37-3985" fmla="*/ 2413 w 8621"/>
                <a:gd name="connsiteY37-3986" fmla="*/ 6575 h 10000"/>
                <a:gd name="connsiteX38-3987" fmla="*/ 2067 w 8621"/>
                <a:gd name="connsiteY38-3988" fmla="*/ 6849 h 10000"/>
                <a:gd name="connsiteX39-3989" fmla="*/ 1724 w 8621"/>
                <a:gd name="connsiteY39-3990" fmla="*/ 7126 h 10000"/>
                <a:gd name="connsiteX40-3991" fmla="*/ 1724 w 8621"/>
                <a:gd name="connsiteY40-3992" fmla="*/ 7401 h 10000"/>
                <a:gd name="connsiteX41-3993" fmla="*/ 1378 w 8621"/>
                <a:gd name="connsiteY41-3994" fmla="*/ 7539 h 10000"/>
                <a:gd name="connsiteX42-3995" fmla="*/ 1378 w 8621"/>
                <a:gd name="connsiteY42-3996" fmla="*/ 7674 h 10000"/>
                <a:gd name="connsiteX43-3997" fmla="*/ 1378 w 8621"/>
                <a:gd name="connsiteY43-3998" fmla="*/ 7815 h 10000"/>
                <a:gd name="connsiteX44-3999" fmla="*/ 1378 w 8621"/>
                <a:gd name="connsiteY44-4000" fmla="*/ 7815 h 10000"/>
                <a:gd name="connsiteX45-4001" fmla="*/ 1378 w 8621"/>
                <a:gd name="connsiteY45-4002" fmla="*/ 7951 h 10000"/>
                <a:gd name="connsiteX46-4003" fmla="*/ 1724 w 8621"/>
                <a:gd name="connsiteY46-4004" fmla="*/ 8091 h 10000"/>
                <a:gd name="connsiteX47-4005" fmla="*/ 2413 w 8621"/>
                <a:gd name="connsiteY47-4006" fmla="*/ 8210 h 10000"/>
                <a:gd name="connsiteX48-4007" fmla="*/ 2760 w 8621"/>
                <a:gd name="connsiteY48-4008" fmla="*/ 8348 h 10000"/>
                <a:gd name="connsiteX49-4009" fmla="*/ 3794 w 8621"/>
                <a:gd name="connsiteY49-4010" fmla="*/ 8486 h 10000"/>
                <a:gd name="connsiteX50-4011" fmla="*/ 4827 w 8621"/>
                <a:gd name="connsiteY50-4012" fmla="*/ 8761 h 10000"/>
                <a:gd name="connsiteX51-4013" fmla="*/ 5863 w 8621"/>
                <a:gd name="connsiteY51-4014" fmla="*/ 9036 h 10000"/>
                <a:gd name="connsiteX52-4015" fmla="*/ 7242 w 8621"/>
                <a:gd name="connsiteY52-4016" fmla="*/ 9449 h 10000"/>
                <a:gd name="connsiteX53-4017" fmla="*/ 8621 w 8621"/>
                <a:gd name="connsiteY53-4018" fmla="*/ 9726 h 10000"/>
                <a:gd name="connsiteX54-4019" fmla="*/ 5863 w 8621"/>
                <a:gd name="connsiteY54-4020" fmla="*/ 10000 h 10000"/>
                <a:gd name="connsiteX55-4021" fmla="*/ 4137 w 8621"/>
                <a:gd name="connsiteY55-4022" fmla="*/ 9449 h 10000"/>
                <a:gd name="connsiteX56-4023" fmla="*/ 3104 w 8621"/>
                <a:gd name="connsiteY56-4024" fmla="*/ 9175 h 10000"/>
                <a:gd name="connsiteX57-4025" fmla="*/ 2413 w 8621"/>
                <a:gd name="connsiteY57-4026" fmla="*/ 8897 h 10000"/>
                <a:gd name="connsiteX58-4027" fmla="*/ 1724 w 8621"/>
                <a:gd name="connsiteY58-4028" fmla="*/ 8761 h 10000"/>
                <a:gd name="connsiteX59-4029" fmla="*/ 1035 w 8621"/>
                <a:gd name="connsiteY59-4030" fmla="*/ 8486 h 10000"/>
                <a:gd name="connsiteX60-4031" fmla="*/ 691 w 8621"/>
                <a:gd name="connsiteY60-4032" fmla="*/ 8348 h 10000"/>
                <a:gd name="connsiteX61-4033" fmla="*/ 344 w 8621"/>
                <a:gd name="connsiteY61-4034" fmla="*/ 8210 h 10000"/>
                <a:gd name="connsiteX62-4035" fmla="*/ 0 w 8621"/>
                <a:gd name="connsiteY62-4036" fmla="*/ 8210 h 10000"/>
                <a:gd name="connsiteX63-4037" fmla="*/ 0 w 8621"/>
                <a:gd name="connsiteY63-4038" fmla="*/ 8091 h 10000"/>
                <a:gd name="connsiteX64-4039" fmla="*/ 0 w 8621"/>
                <a:gd name="connsiteY64-4040" fmla="*/ 8091 h 10000"/>
                <a:gd name="connsiteX65-4041" fmla="*/ 0 w 8621"/>
                <a:gd name="connsiteY65-4042" fmla="*/ 7951 h 10000"/>
                <a:gd name="connsiteX66-4043" fmla="*/ 0 w 8621"/>
                <a:gd name="connsiteY66-4044" fmla="*/ 7815 h 10000"/>
                <a:gd name="connsiteX67-4045" fmla="*/ 0 w 8621"/>
                <a:gd name="connsiteY67-4046" fmla="*/ 7539 h 10000"/>
                <a:gd name="connsiteX68-4047" fmla="*/ 344 w 8621"/>
                <a:gd name="connsiteY68-4048" fmla="*/ 7126 h 10000"/>
                <a:gd name="connsiteX69-4049" fmla="*/ 344 w 8621"/>
                <a:gd name="connsiteY69-4050" fmla="*/ 6849 h 10000"/>
                <a:gd name="connsiteX70-4051" fmla="*/ 691 w 8621"/>
                <a:gd name="connsiteY70-4052" fmla="*/ 6298 h 10000"/>
                <a:gd name="connsiteX71-4053" fmla="*/ 1035 w 8621"/>
                <a:gd name="connsiteY71-4054" fmla="*/ 5887 h 10000"/>
                <a:gd name="connsiteX72-4055" fmla="*/ 1035 w 8621"/>
                <a:gd name="connsiteY72-4056" fmla="*/ 5887 h 10000"/>
                <a:gd name="connsiteX0-4057" fmla="*/ 1201 w 8400"/>
                <a:gd name="connsiteY0-4058" fmla="*/ 5887 h 10000"/>
                <a:gd name="connsiteX1-4059" fmla="*/ 2000 w 8400"/>
                <a:gd name="connsiteY1-4060" fmla="*/ 4801 h 10000"/>
                <a:gd name="connsiteX2-4061" fmla="*/ 2398 w 8400"/>
                <a:gd name="connsiteY2-4062" fmla="*/ 3839 h 10000"/>
                <a:gd name="connsiteX3-4063" fmla="*/ 2799 w 8400"/>
                <a:gd name="connsiteY3-4064" fmla="*/ 3012 h 10000"/>
                <a:gd name="connsiteX4-4065" fmla="*/ 3201 w 8400"/>
                <a:gd name="connsiteY4-4066" fmla="*/ 2186 h 10000"/>
                <a:gd name="connsiteX5-4067" fmla="*/ 3201 w 8400"/>
                <a:gd name="connsiteY5-4068" fmla="*/ 1774 h 10000"/>
                <a:gd name="connsiteX6-4069" fmla="*/ 3601 w 8400"/>
                <a:gd name="connsiteY6-4070" fmla="*/ 1514 h 10000"/>
                <a:gd name="connsiteX7-4071" fmla="*/ 3601 w 8400"/>
                <a:gd name="connsiteY7-4072" fmla="*/ 1239 h 10000"/>
                <a:gd name="connsiteX8-4073" fmla="*/ 3601 w 8400"/>
                <a:gd name="connsiteY8-4074" fmla="*/ 965 h 10000"/>
                <a:gd name="connsiteX9-4075" fmla="*/ 3601 w 8400"/>
                <a:gd name="connsiteY9-4076" fmla="*/ 826 h 10000"/>
                <a:gd name="connsiteX10-4077" fmla="*/ 3601 w 8400"/>
                <a:gd name="connsiteY10-4078" fmla="*/ 551 h 10000"/>
                <a:gd name="connsiteX11-4079" fmla="*/ 3201 w 8400"/>
                <a:gd name="connsiteY11-4080" fmla="*/ 551 h 10000"/>
                <a:gd name="connsiteX12-4081" fmla="*/ 3201 w 8400"/>
                <a:gd name="connsiteY12-4082" fmla="*/ 413 h 10000"/>
                <a:gd name="connsiteX13-4083" fmla="*/ 2799 w 8400"/>
                <a:gd name="connsiteY13-4084" fmla="*/ 275 h 10000"/>
                <a:gd name="connsiteX14-4085" fmla="*/ 2799 w 8400"/>
                <a:gd name="connsiteY14-4086" fmla="*/ 275 h 10000"/>
                <a:gd name="connsiteX15-4087" fmla="*/ 2799 w 8400"/>
                <a:gd name="connsiteY15-4088" fmla="*/ 139 h 10000"/>
                <a:gd name="connsiteX16-4089" fmla="*/ 2799 w 8400"/>
                <a:gd name="connsiteY16-4090" fmla="*/ 0 h 10000"/>
                <a:gd name="connsiteX17-4091" fmla="*/ 2799 w 8400"/>
                <a:gd name="connsiteY17-4092" fmla="*/ 0 h 10000"/>
                <a:gd name="connsiteX18-4093" fmla="*/ 3201 w 8400"/>
                <a:gd name="connsiteY18-4094" fmla="*/ 0 h 10000"/>
                <a:gd name="connsiteX19-4095" fmla="*/ 3998 w 8400"/>
                <a:gd name="connsiteY19-4096" fmla="*/ 0 h 10000"/>
                <a:gd name="connsiteX20-4097" fmla="*/ 4799 w 8400"/>
                <a:gd name="connsiteY20-4098" fmla="*/ 139 h 10000"/>
                <a:gd name="connsiteX21-4099" fmla="*/ 5599 w 8400"/>
                <a:gd name="connsiteY21-4100" fmla="*/ 275 h 10000"/>
                <a:gd name="connsiteX22-4101" fmla="*/ 6402 w 8400"/>
                <a:gd name="connsiteY22-4102" fmla="*/ 413 h 10000"/>
                <a:gd name="connsiteX23-4103" fmla="*/ 6801 w 8400"/>
                <a:gd name="connsiteY23-4104" fmla="*/ 551 h 10000"/>
                <a:gd name="connsiteX24-4105" fmla="*/ 6801 w 8400"/>
                <a:gd name="connsiteY24-4106" fmla="*/ 689 h 10000"/>
                <a:gd name="connsiteX25-4107" fmla="*/ 6801 w 8400"/>
                <a:gd name="connsiteY25-4108" fmla="*/ 965 h 10000"/>
                <a:gd name="connsiteX26-4109" fmla="*/ 6402 w 8400"/>
                <a:gd name="connsiteY26-4110" fmla="*/ 1374 h 10000"/>
                <a:gd name="connsiteX27-4111" fmla="*/ 6402 w 8400"/>
                <a:gd name="connsiteY27-4112" fmla="*/ 1374 h 10000"/>
                <a:gd name="connsiteX28-4113" fmla="*/ 6402 w 8400"/>
                <a:gd name="connsiteY28-4114" fmla="*/ 1514 h 10000"/>
                <a:gd name="connsiteX29-4115" fmla="*/ 5999 w 8400"/>
                <a:gd name="connsiteY29-4116" fmla="*/ 1774 h 10000"/>
                <a:gd name="connsiteX30-4117" fmla="*/ 5999 w 8400"/>
                <a:gd name="connsiteY30-4118" fmla="*/ 1912 h 10000"/>
                <a:gd name="connsiteX31-4119" fmla="*/ 5999 w 8400"/>
                <a:gd name="connsiteY31-4120" fmla="*/ 2186 h 10000"/>
                <a:gd name="connsiteX32-4121" fmla="*/ 5599 w 8400"/>
                <a:gd name="connsiteY32-4122" fmla="*/ 2463 h 10000"/>
                <a:gd name="connsiteX33-4123" fmla="*/ 5599 w 8400"/>
                <a:gd name="connsiteY33-4124" fmla="*/ 2737 h 10000"/>
                <a:gd name="connsiteX34-4125" fmla="*/ 5199 w 8400"/>
                <a:gd name="connsiteY34-4126" fmla="*/ 3151 h 10000"/>
                <a:gd name="connsiteX35-4127" fmla="*/ 4401 w 8400"/>
                <a:gd name="connsiteY35-4128" fmla="*/ 4801 h 10000"/>
                <a:gd name="connsiteX36-4129" fmla="*/ 2799 w 8400"/>
                <a:gd name="connsiteY36-4130" fmla="*/ 6161 h 10000"/>
                <a:gd name="connsiteX37-4131" fmla="*/ 2799 w 8400"/>
                <a:gd name="connsiteY37-4132" fmla="*/ 6575 h 10000"/>
                <a:gd name="connsiteX38-4133" fmla="*/ 2398 w 8400"/>
                <a:gd name="connsiteY38-4134" fmla="*/ 6849 h 10000"/>
                <a:gd name="connsiteX39-4135" fmla="*/ 2000 w 8400"/>
                <a:gd name="connsiteY39-4136" fmla="*/ 7126 h 10000"/>
                <a:gd name="connsiteX40-4137" fmla="*/ 2000 w 8400"/>
                <a:gd name="connsiteY40-4138" fmla="*/ 7401 h 10000"/>
                <a:gd name="connsiteX41-4139" fmla="*/ 1598 w 8400"/>
                <a:gd name="connsiteY41-4140" fmla="*/ 7539 h 10000"/>
                <a:gd name="connsiteX42-4141" fmla="*/ 1598 w 8400"/>
                <a:gd name="connsiteY42-4142" fmla="*/ 7674 h 10000"/>
                <a:gd name="connsiteX43-4143" fmla="*/ 1598 w 8400"/>
                <a:gd name="connsiteY43-4144" fmla="*/ 7815 h 10000"/>
                <a:gd name="connsiteX44-4145" fmla="*/ 1598 w 8400"/>
                <a:gd name="connsiteY44-4146" fmla="*/ 7815 h 10000"/>
                <a:gd name="connsiteX45-4147" fmla="*/ 1598 w 8400"/>
                <a:gd name="connsiteY45-4148" fmla="*/ 7951 h 10000"/>
                <a:gd name="connsiteX46-4149" fmla="*/ 2000 w 8400"/>
                <a:gd name="connsiteY46-4150" fmla="*/ 8091 h 10000"/>
                <a:gd name="connsiteX47-4151" fmla="*/ 2799 w 8400"/>
                <a:gd name="connsiteY47-4152" fmla="*/ 8210 h 10000"/>
                <a:gd name="connsiteX48-4153" fmla="*/ 3201 w 8400"/>
                <a:gd name="connsiteY48-4154" fmla="*/ 8348 h 10000"/>
                <a:gd name="connsiteX49-4155" fmla="*/ 4401 w 8400"/>
                <a:gd name="connsiteY49-4156" fmla="*/ 8486 h 10000"/>
                <a:gd name="connsiteX50-4157" fmla="*/ 5599 w 8400"/>
                <a:gd name="connsiteY50-4158" fmla="*/ 8761 h 10000"/>
                <a:gd name="connsiteX51-4159" fmla="*/ 6801 w 8400"/>
                <a:gd name="connsiteY51-4160" fmla="*/ 9036 h 10000"/>
                <a:gd name="connsiteX52-4161" fmla="*/ 8400 w 8400"/>
                <a:gd name="connsiteY52-4162" fmla="*/ 9449 h 10000"/>
                <a:gd name="connsiteX53-4163" fmla="*/ 6801 w 8400"/>
                <a:gd name="connsiteY53-4164" fmla="*/ 10000 h 10000"/>
                <a:gd name="connsiteX54-4165" fmla="*/ 4799 w 8400"/>
                <a:gd name="connsiteY54-4166" fmla="*/ 9449 h 10000"/>
                <a:gd name="connsiteX55-4167" fmla="*/ 3601 w 8400"/>
                <a:gd name="connsiteY55-4168" fmla="*/ 9175 h 10000"/>
                <a:gd name="connsiteX56-4169" fmla="*/ 2799 w 8400"/>
                <a:gd name="connsiteY56-4170" fmla="*/ 8897 h 10000"/>
                <a:gd name="connsiteX57-4171" fmla="*/ 2000 w 8400"/>
                <a:gd name="connsiteY57-4172" fmla="*/ 8761 h 10000"/>
                <a:gd name="connsiteX58-4173" fmla="*/ 1201 w 8400"/>
                <a:gd name="connsiteY58-4174" fmla="*/ 8486 h 10000"/>
                <a:gd name="connsiteX59-4175" fmla="*/ 802 w 8400"/>
                <a:gd name="connsiteY59-4176" fmla="*/ 8348 h 10000"/>
                <a:gd name="connsiteX60-4177" fmla="*/ 399 w 8400"/>
                <a:gd name="connsiteY60-4178" fmla="*/ 8210 h 10000"/>
                <a:gd name="connsiteX61-4179" fmla="*/ 0 w 8400"/>
                <a:gd name="connsiteY61-4180" fmla="*/ 8210 h 10000"/>
                <a:gd name="connsiteX62-4181" fmla="*/ 0 w 8400"/>
                <a:gd name="connsiteY62-4182" fmla="*/ 8091 h 10000"/>
                <a:gd name="connsiteX63-4183" fmla="*/ 0 w 8400"/>
                <a:gd name="connsiteY63-4184" fmla="*/ 8091 h 10000"/>
                <a:gd name="connsiteX64-4185" fmla="*/ 0 w 8400"/>
                <a:gd name="connsiteY64-4186" fmla="*/ 7951 h 10000"/>
                <a:gd name="connsiteX65-4187" fmla="*/ 0 w 8400"/>
                <a:gd name="connsiteY65-4188" fmla="*/ 7815 h 10000"/>
                <a:gd name="connsiteX66-4189" fmla="*/ 0 w 8400"/>
                <a:gd name="connsiteY66-4190" fmla="*/ 7539 h 10000"/>
                <a:gd name="connsiteX67-4191" fmla="*/ 399 w 8400"/>
                <a:gd name="connsiteY67-4192" fmla="*/ 7126 h 10000"/>
                <a:gd name="connsiteX68-4193" fmla="*/ 399 w 8400"/>
                <a:gd name="connsiteY68-4194" fmla="*/ 6849 h 10000"/>
                <a:gd name="connsiteX69-4195" fmla="*/ 802 w 8400"/>
                <a:gd name="connsiteY69-4196" fmla="*/ 6298 h 10000"/>
                <a:gd name="connsiteX70-4197" fmla="*/ 1201 w 8400"/>
                <a:gd name="connsiteY70-4198" fmla="*/ 5887 h 10000"/>
                <a:gd name="connsiteX71-4199" fmla="*/ 1201 w 8400"/>
                <a:gd name="connsiteY71-4200" fmla="*/ 5887 h 10000"/>
                <a:gd name="connsiteX0-4201" fmla="*/ 1430 w 10000"/>
                <a:gd name="connsiteY0-4202" fmla="*/ 5887 h 9449"/>
                <a:gd name="connsiteX1-4203" fmla="*/ 2381 w 10000"/>
                <a:gd name="connsiteY1-4204" fmla="*/ 4801 h 9449"/>
                <a:gd name="connsiteX2-4205" fmla="*/ 2855 w 10000"/>
                <a:gd name="connsiteY2-4206" fmla="*/ 3839 h 9449"/>
                <a:gd name="connsiteX3-4207" fmla="*/ 3332 w 10000"/>
                <a:gd name="connsiteY3-4208" fmla="*/ 3012 h 9449"/>
                <a:gd name="connsiteX4-4209" fmla="*/ 3811 w 10000"/>
                <a:gd name="connsiteY4-4210" fmla="*/ 2186 h 9449"/>
                <a:gd name="connsiteX5-4211" fmla="*/ 3811 w 10000"/>
                <a:gd name="connsiteY5-4212" fmla="*/ 1774 h 9449"/>
                <a:gd name="connsiteX6-4213" fmla="*/ 4287 w 10000"/>
                <a:gd name="connsiteY6-4214" fmla="*/ 1514 h 9449"/>
                <a:gd name="connsiteX7-4215" fmla="*/ 4287 w 10000"/>
                <a:gd name="connsiteY7-4216" fmla="*/ 1239 h 9449"/>
                <a:gd name="connsiteX8-4217" fmla="*/ 4287 w 10000"/>
                <a:gd name="connsiteY8-4218" fmla="*/ 965 h 9449"/>
                <a:gd name="connsiteX9-4219" fmla="*/ 4287 w 10000"/>
                <a:gd name="connsiteY9-4220" fmla="*/ 826 h 9449"/>
                <a:gd name="connsiteX10-4221" fmla="*/ 4287 w 10000"/>
                <a:gd name="connsiteY10-4222" fmla="*/ 551 h 9449"/>
                <a:gd name="connsiteX11-4223" fmla="*/ 3811 w 10000"/>
                <a:gd name="connsiteY11-4224" fmla="*/ 551 h 9449"/>
                <a:gd name="connsiteX12-4225" fmla="*/ 3811 w 10000"/>
                <a:gd name="connsiteY12-4226" fmla="*/ 413 h 9449"/>
                <a:gd name="connsiteX13-4227" fmla="*/ 3332 w 10000"/>
                <a:gd name="connsiteY13-4228" fmla="*/ 275 h 9449"/>
                <a:gd name="connsiteX14-4229" fmla="*/ 3332 w 10000"/>
                <a:gd name="connsiteY14-4230" fmla="*/ 275 h 9449"/>
                <a:gd name="connsiteX15-4231" fmla="*/ 3332 w 10000"/>
                <a:gd name="connsiteY15-4232" fmla="*/ 139 h 9449"/>
                <a:gd name="connsiteX16-4233" fmla="*/ 3332 w 10000"/>
                <a:gd name="connsiteY16-4234" fmla="*/ 0 h 9449"/>
                <a:gd name="connsiteX17-4235" fmla="*/ 3332 w 10000"/>
                <a:gd name="connsiteY17-4236" fmla="*/ 0 h 9449"/>
                <a:gd name="connsiteX18-4237" fmla="*/ 3811 w 10000"/>
                <a:gd name="connsiteY18-4238" fmla="*/ 0 h 9449"/>
                <a:gd name="connsiteX19-4239" fmla="*/ 4760 w 10000"/>
                <a:gd name="connsiteY19-4240" fmla="*/ 0 h 9449"/>
                <a:gd name="connsiteX20-4241" fmla="*/ 5713 w 10000"/>
                <a:gd name="connsiteY20-4242" fmla="*/ 139 h 9449"/>
                <a:gd name="connsiteX21-4243" fmla="*/ 6665 w 10000"/>
                <a:gd name="connsiteY21-4244" fmla="*/ 275 h 9449"/>
                <a:gd name="connsiteX22-4245" fmla="*/ 7621 w 10000"/>
                <a:gd name="connsiteY22-4246" fmla="*/ 413 h 9449"/>
                <a:gd name="connsiteX23-4247" fmla="*/ 8096 w 10000"/>
                <a:gd name="connsiteY23-4248" fmla="*/ 551 h 9449"/>
                <a:gd name="connsiteX24-4249" fmla="*/ 8096 w 10000"/>
                <a:gd name="connsiteY24-4250" fmla="*/ 689 h 9449"/>
                <a:gd name="connsiteX25-4251" fmla="*/ 8096 w 10000"/>
                <a:gd name="connsiteY25-4252" fmla="*/ 965 h 9449"/>
                <a:gd name="connsiteX26-4253" fmla="*/ 7621 w 10000"/>
                <a:gd name="connsiteY26-4254" fmla="*/ 1374 h 9449"/>
                <a:gd name="connsiteX27-4255" fmla="*/ 7621 w 10000"/>
                <a:gd name="connsiteY27-4256" fmla="*/ 1374 h 9449"/>
                <a:gd name="connsiteX28-4257" fmla="*/ 7621 w 10000"/>
                <a:gd name="connsiteY28-4258" fmla="*/ 1514 h 9449"/>
                <a:gd name="connsiteX29-4259" fmla="*/ 7142 w 10000"/>
                <a:gd name="connsiteY29-4260" fmla="*/ 1774 h 9449"/>
                <a:gd name="connsiteX30-4261" fmla="*/ 7142 w 10000"/>
                <a:gd name="connsiteY30-4262" fmla="*/ 1912 h 9449"/>
                <a:gd name="connsiteX31-4263" fmla="*/ 7142 w 10000"/>
                <a:gd name="connsiteY31-4264" fmla="*/ 2186 h 9449"/>
                <a:gd name="connsiteX32-4265" fmla="*/ 6665 w 10000"/>
                <a:gd name="connsiteY32-4266" fmla="*/ 2463 h 9449"/>
                <a:gd name="connsiteX33-4267" fmla="*/ 6665 w 10000"/>
                <a:gd name="connsiteY33-4268" fmla="*/ 2737 h 9449"/>
                <a:gd name="connsiteX34-4269" fmla="*/ 6189 w 10000"/>
                <a:gd name="connsiteY34-4270" fmla="*/ 3151 h 9449"/>
                <a:gd name="connsiteX35-4271" fmla="*/ 5239 w 10000"/>
                <a:gd name="connsiteY35-4272" fmla="*/ 4801 h 9449"/>
                <a:gd name="connsiteX36-4273" fmla="*/ 3332 w 10000"/>
                <a:gd name="connsiteY36-4274" fmla="*/ 6161 h 9449"/>
                <a:gd name="connsiteX37-4275" fmla="*/ 3332 w 10000"/>
                <a:gd name="connsiteY37-4276" fmla="*/ 6575 h 9449"/>
                <a:gd name="connsiteX38-4277" fmla="*/ 2855 w 10000"/>
                <a:gd name="connsiteY38-4278" fmla="*/ 6849 h 9449"/>
                <a:gd name="connsiteX39-4279" fmla="*/ 2381 w 10000"/>
                <a:gd name="connsiteY39-4280" fmla="*/ 7126 h 9449"/>
                <a:gd name="connsiteX40-4281" fmla="*/ 2381 w 10000"/>
                <a:gd name="connsiteY40-4282" fmla="*/ 7401 h 9449"/>
                <a:gd name="connsiteX41-4283" fmla="*/ 1902 w 10000"/>
                <a:gd name="connsiteY41-4284" fmla="*/ 7539 h 9449"/>
                <a:gd name="connsiteX42-4285" fmla="*/ 1902 w 10000"/>
                <a:gd name="connsiteY42-4286" fmla="*/ 7674 h 9449"/>
                <a:gd name="connsiteX43-4287" fmla="*/ 1902 w 10000"/>
                <a:gd name="connsiteY43-4288" fmla="*/ 7815 h 9449"/>
                <a:gd name="connsiteX44-4289" fmla="*/ 1902 w 10000"/>
                <a:gd name="connsiteY44-4290" fmla="*/ 7815 h 9449"/>
                <a:gd name="connsiteX45-4291" fmla="*/ 1902 w 10000"/>
                <a:gd name="connsiteY45-4292" fmla="*/ 7951 h 9449"/>
                <a:gd name="connsiteX46-4293" fmla="*/ 2381 w 10000"/>
                <a:gd name="connsiteY46-4294" fmla="*/ 8091 h 9449"/>
                <a:gd name="connsiteX47-4295" fmla="*/ 3332 w 10000"/>
                <a:gd name="connsiteY47-4296" fmla="*/ 8210 h 9449"/>
                <a:gd name="connsiteX48-4297" fmla="*/ 3811 w 10000"/>
                <a:gd name="connsiteY48-4298" fmla="*/ 8348 h 9449"/>
                <a:gd name="connsiteX49-4299" fmla="*/ 5239 w 10000"/>
                <a:gd name="connsiteY49-4300" fmla="*/ 8486 h 9449"/>
                <a:gd name="connsiteX50-4301" fmla="*/ 6665 w 10000"/>
                <a:gd name="connsiteY50-4302" fmla="*/ 8761 h 9449"/>
                <a:gd name="connsiteX51-4303" fmla="*/ 8096 w 10000"/>
                <a:gd name="connsiteY51-4304" fmla="*/ 9036 h 9449"/>
                <a:gd name="connsiteX52-4305" fmla="*/ 10000 w 10000"/>
                <a:gd name="connsiteY52-4306" fmla="*/ 9449 h 9449"/>
                <a:gd name="connsiteX53-4307" fmla="*/ 5713 w 10000"/>
                <a:gd name="connsiteY53-4308" fmla="*/ 9449 h 9449"/>
                <a:gd name="connsiteX54-4309" fmla="*/ 4287 w 10000"/>
                <a:gd name="connsiteY54-4310" fmla="*/ 9175 h 9449"/>
                <a:gd name="connsiteX55-4311" fmla="*/ 3332 w 10000"/>
                <a:gd name="connsiteY55-4312" fmla="*/ 8897 h 9449"/>
                <a:gd name="connsiteX56-4313" fmla="*/ 2381 w 10000"/>
                <a:gd name="connsiteY56-4314" fmla="*/ 8761 h 9449"/>
                <a:gd name="connsiteX57-4315" fmla="*/ 1430 w 10000"/>
                <a:gd name="connsiteY57-4316" fmla="*/ 8486 h 9449"/>
                <a:gd name="connsiteX58-4317" fmla="*/ 955 w 10000"/>
                <a:gd name="connsiteY58-4318" fmla="*/ 8348 h 9449"/>
                <a:gd name="connsiteX59-4319" fmla="*/ 475 w 10000"/>
                <a:gd name="connsiteY59-4320" fmla="*/ 8210 h 9449"/>
                <a:gd name="connsiteX60-4321" fmla="*/ 0 w 10000"/>
                <a:gd name="connsiteY60-4322" fmla="*/ 8210 h 9449"/>
                <a:gd name="connsiteX61-4323" fmla="*/ 0 w 10000"/>
                <a:gd name="connsiteY61-4324" fmla="*/ 8091 h 9449"/>
                <a:gd name="connsiteX62-4325" fmla="*/ 0 w 10000"/>
                <a:gd name="connsiteY62-4326" fmla="*/ 8091 h 9449"/>
                <a:gd name="connsiteX63-4327" fmla="*/ 0 w 10000"/>
                <a:gd name="connsiteY63-4328" fmla="*/ 7951 h 9449"/>
                <a:gd name="connsiteX64-4329" fmla="*/ 0 w 10000"/>
                <a:gd name="connsiteY64-4330" fmla="*/ 7815 h 9449"/>
                <a:gd name="connsiteX65-4331" fmla="*/ 0 w 10000"/>
                <a:gd name="connsiteY65-4332" fmla="*/ 7539 h 9449"/>
                <a:gd name="connsiteX66-4333" fmla="*/ 475 w 10000"/>
                <a:gd name="connsiteY66-4334" fmla="*/ 7126 h 9449"/>
                <a:gd name="connsiteX67-4335" fmla="*/ 475 w 10000"/>
                <a:gd name="connsiteY67-4336" fmla="*/ 6849 h 9449"/>
                <a:gd name="connsiteX68-4337" fmla="*/ 955 w 10000"/>
                <a:gd name="connsiteY68-4338" fmla="*/ 6298 h 9449"/>
                <a:gd name="connsiteX69-4339" fmla="*/ 1430 w 10000"/>
                <a:gd name="connsiteY69-4340" fmla="*/ 5887 h 9449"/>
                <a:gd name="connsiteX70-4341" fmla="*/ 1430 w 10000"/>
                <a:gd name="connsiteY70-4342" fmla="*/ 5887 h 9449"/>
                <a:gd name="connsiteX0-4343" fmla="*/ 1430 w 8096"/>
                <a:gd name="connsiteY0-4344" fmla="*/ 6230 h 10000"/>
                <a:gd name="connsiteX1-4345" fmla="*/ 2381 w 8096"/>
                <a:gd name="connsiteY1-4346" fmla="*/ 5081 h 10000"/>
                <a:gd name="connsiteX2-4347" fmla="*/ 2855 w 8096"/>
                <a:gd name="connsiteY2-4348" fmla="*/ 4063 h 10000"/>
                <a:gd name="connsiteX3-4349" fmla="*/ 3332 w 8096"/>
                <a:gd name="connsiteY3-4350" fmla="*/ 3188 h 10000"/>
                <a:gd name="connsiteX4-4351" fmla="*/ 3811 w 8096"/>
                <a:gd name="connsiteY4-4352" fmla="*/ 2313 h 10000"/>
                <a:gd name="connsiteX5-4353" fmla="*/ 3811 w 8096"/>
                <a:gd name="connsiteY5-4354" fmla="*/ 1877 h 10000"/>
                <a:gd name="connsiteX6-4355" fmla="*/ 4287 w 8096"/>
                <a:gd name="connsiteY6-4356" fmla="*/ 1602 h 10000"/>
                <a:gd name="connsiteX7-4357" fmla="*/ 4287 w 8096"/>
                <a:gd name="connsiteY7-4358" fmla="*/ 1311 h 10000"/>
                <a:gd name="connsiteX8-4359" fmla="*/ 4287 w 8096"/>
                <a:gd name="connsiteY8-4360" fmla="*/ 1021 h 10000"/>
                <a:gd name="connsiteX9-4361" fmla="*/ 4287 w 8096"/>
                <a:gd name="connsiteY9-4362" fmla="*/ 874 h 10000"/>
                <a:gd name="connsiteX10-4363" fmla="*/ 4287 w 8096"/>
                <a:gd name="connsiteY10-4364" fmla="*/ 583 h 10000"/>
                <a:gd name="connsiteX11-4365" fmla="*/ 3811 w 8096"/>
                <a:gd name="connsiteY11-4366" fmla="*/ 583 h 10000"/>
                <a:gd name="connsiteX12-4367" fmla="*/ 3811 w 8096"/>
                <a:gd name="connsiteY12-4368" fmla="*/ 437 h 10000"/>
                <a:gd name="connsiteX13-4369" fmla="*/ 3332 w 8096"/>
                <a:gd name="connsiteY13-4370" fmla="*/ 291 h 10000"/>
                <a:gd name="connsiteX14-4371" fmla="*/ 3332 w 8096"/>
                <a:gd name="connsiteY14-4372" fmla="*/ 291 h 10000"/>
                <a:gd name="connsiteX15-4373" fmla="*/ 3332 w 8096"/>
                <a:gd name="connsiteY15-4374" fmla="*/ 147 h 10000"/>
                <a:gd name="connsiteX16-4375" fmla="*/ 3332 w 8096"/>
                <a:gd name="connsiteY16-4376" fmla="*/ 0 h 10000"/>
                <a:gd name="connsiteX17-4377" fmla="*/ 3332 w 8096"/>
                <a:gd name="connsiteY17-4378" fmla="*/ 0 h 10000"/>
                <a:gd name="connsiteX18-4379" fmla="*/ 3811 w 8096"/>
                <a:gd name="connsiteY18-4380" fmla="*/ 0 h 10000"/>
                <a:gd name="connsiteX19-4381" fmla="*/ 4760 w 8096"/>
                <a:gd name="connsiteY19-4382" fmla="*/ 0 h 10000"/>
                <a:gd name="connsiteX20-4383" fmla="*/ 5713 w 8096"/>
                <a:gd name="connsiteY20-4384" fmla="*/ 147 h 10000"/>
                <a:gd name="connsiteX21-4385" fmla="*/ 6665 w 8096"/>
                <a:gd name="connsiteY21-4386" fmla="*/ 291 h 10000"/>
                <a:gd name="connsiteX22-4387" fmla="*/ 7621 w 8096"/>
                <a:gd name="connsiteY22-4388" fmla="*/ 437 h 10000"/>
                <a:gd name="connsiteX23-4389" fmla="*/ 8096 w 8096"/>
                <a:gd name="connsiteY23-4390" fmla="*/ 583 h 10000"/>
                <a:gd name="connsiteX24-4391" fmla="*/ 8096 w 8096"/>
                <a:gd name="connsiteY24-4392" fmla="*/ 729 h 10000"/>
                <a:gd name="connsiteX25-4393" fmla="*/ 8096 w 8096"/>
                <a:gd name="connsiteY25-4394" fmla="*/ 1021 h 10000"/>
                <a:gd name="connsiteX26-4395" fmla="*/ 7621 w 8096"/>
                <a:gd name="connsiteY26-4396" fmla="*/ 1454 h 10000"/>
                <a:gd name="connsiteX27-4397" fmla="*/ 7621 w 8096"/>
                <a:gd name="connsiteY27-4398" fmla="*/ 1454 h 10000"/>
                <a:gd name="connsiteX28-4399" fmla="*/ 7621 w 8096"/>
                <a:gd name="connsiteY28-4400" fmla="*/ 1602 h 10000"/>
                <a:gd name="connsiteX29-4401" fmla="*/ 7142 w 8096"/>
                <a:gd name="connsiteY29-4402" fmla="*/ 1877 h 10000"/>
                <a:gd name="connsiteX30-4403" fmla="*/ 7142 w 8096"/>
                <a:gd name="connsiteY30-4404" fmla="*/ 2023 h 10000"/>
                <a:gd name="connsiteX31-4405" fmla="*/ 7142 w 8096"/>
                <a:gd name="connsiteY31-4406" fmla="*/ 2313 h 10000"/>
                <a:gd name="connsiteX32-4407" fmla="*/ 6665 w 8096"/>
                <a:gd name="connsiteY32-4408" fmla="*/ 2607 h 10000"/>
                <a:gd name="connsiteX33-4409" fmla="*/ 6665 w 8096"/>
                <a:gd name="connsiteY33-4410" fmla="*/ 2897 h 10000"/>
                <a:gd name="connsiteX34-4411" fmla="*/ 6189 w 8096"/>
                <a:gd name="connsiteY34-4412" fmla="*/ 3335 h 10000"/>
                <a:gd name="connsiteX35-4413" fmla="*/ 5239 w 8096"/>
                <a:gd name="connsiteY35-4414" fmla="*/ 5081 h 10000"/>
                <a:gd name="connsiteX36-4415" fmla="*/ 3332 w 8096"/>
                <a:gd name="connsiteY36-4416" fmla="*/ 6520 h 10000"/>
                <a:gd name="connsiteX37-4417" fmla="*/ 3332 w 8096"/>
                <a:gd name="connsiteY37-4418" fmla="*/ 6958 h 10000"/>
                <a:gd name="connsiteX38-4419" fmla="*/ 2855 w 8096"/>
                <a:gd name="connsiteY38-4420" fmla="*/ 7248 h 10000"/>
                <a:gd name="connsiteX39-4421" fmla="*/ 2381 w 8096"/>
                <a:gd name="connsiteY39-4422" fmla="*/ 7542 h 10000"/>
                <a:gd name="connsiteX40-4423" fmla="*/ 2381 w 8096"/>
                <a:gd name="connsiteY40-4424" fmla="*/ 7833 h 10000"/>
                <a:gd name="connsiteX41-4425" fmla="*/ 1902 w 8096"/>
                <a:gd name="connsiteY41-4426" fmla="*/ 7979 h 10000"/>
                <a:gd name="connsiteX42-4427" fmla="*/ 1902 w 8096"/>
                <a:gd name="connsiteY42-4428" fmla="*/ 8121 h 10000"/>
                <a:gd name="connsiteX43-4429" fmla="*/ 1902 w 8096"/>
                <a:gd name="connsiteY43-4430" fmla="*/ 8271 h 10000"/>
                <a:gd name="connsiteX44-4431" fmla="*/ 1902 w 8096"/>
                <a:gd name="connsiteY44-4432" fmla="*/ 8271 h 10000"/>
                <a:gd name="connsiteX45-4433" fmla="*/ 1902 w 8096"/>
                <a:gd name="connsiteY45-4434" fmla="*/ 8415 h 10000"/>
                <a:gd name="connsiteX46-4435" fmla="*/ 2381 w 8096"/>
                <a:gd name="connsiteY46-4436" fmla="*/ 8563 h 10000"/>
                <a:gd name="connsiteX47-4437" fmla="*/ 3332 w 8096"/>
                <a:gd name="connsiteY47-4438" fmla="*/ 8689 h 10000"/>
                <a:gd name="connsiteX48-4439" fmla="*/ 3811 w 8096"/>
                <a:gd name="connsiteY48-4440" fmla="*/ 8835 h 10000"/>
                <a:gd name="connsiteX49-4441" fmla="*/ 5239 w 8096"/>
                <a:gd name="connsiteY49-4442" fmla="*/ 8981 h 10000"/>
                <a:gd name="connsiteX50-4443" fmla="*/ 6665 w 8096"/>
                <a:gd name="connsiteY50-4444" fmla="*/ 9272 h 10000"/>
                <a:gd name="connsiteX51-4445" fmla="*/ 8096 w 8096"/>
                <a:gd name="connsiteY51-4446" fmla="*/ 9563 h 10000"/>
                <a:gd name="connsiteX52-4447" fmla="*/ 5713 w 8096"/>
                <a:gd name="connsiteY52-4448" fmla="*/ 10000 h 10000"/>
                <a:gd name="connsiteX53-4449" fmla="*/ 4287 w 8096"/>
                <a:gd name="connsiteY53-4450" fmla="*/ 9710 h 10000"/>
                <a:gd name="connsiteX54-4451" fmla="*/ 3332 w 8096"/>
                <a:gd name="connsiteY54-4452" fmla="*/ 9416 h 10000"/>
                <a:gd name="connsiteX55-4453" fmla="*/ 2381 w 8096"/>
                <a:gd name="connsiteY55-4454" fmla="*/ 9272 h 10000"/>
                <a:gd name="connsiteX56-4455" fmla="*/ 1430 w 8096"/>
                <a:gd name="connsiteY56-4456" fmla="*/ 8981 h 10000"/>
                <a:gd name="connsiteX57-4457" fmla="*/ 955 w 8096"/>
                <a:gd name="connsiteY57-4458" fmla="*/ 8835 h 10000"/>
                <a:gd name="connsiteX58-4459" fmla="*/ 475 w 8096"/>
                <a:gd name="connsiteY58-4460" fmla="*/ 8689 h 10000"/>
                <a:gd name="connsiteX59-4461" fmla="*/ 0 w 8096"/>
                <a:gd name="connsiteY59-4462" fmla="*/ 8689 h 10000"/>
                <a:gd name="connsiteX60-4463" fmla="*/ 0 w 8096"/>
                <a:gd name="connsiteY60-4464" fmla="*/ 8563 h 10000"/>
                <a:gd name="connsiteX61-4465" fmla="*/ 0 w 8096"/>
                <a:gd name="connsiteY61-4466" fmla="*/ 8563 h 10000"/>
                <a:gd name="connsiteX62-4467" fmla="*/ 0 w 8096"/>
                <a:gd name="connsiteY62-4468" fmla="*/ 8415 h 10000"/>
                <a:gd name="connsiteX63-4469" fmla="*/ 0 w 8096"/>
                <a:gd name="connsiteY63-4470" fmla="*/ 8271 h 10000"/>
                <a:gd name="connsiteX64-4471" fmla="*/ 0 w 8096"/>
                <a:gd name="connsiteY64-4472" fmla="*/ 7979 h 10000"/>
                <a:gd name="connsiteX65-4473" fmla="*/ 475 w 8096"/>
                <a:gd name="connsiteY65-4474" fmla="*/ 7542 h 10000"/>
                <a:gd name="connsiteX66-4475" fmla="*/ 475 w 8096"/>
                <a:gd name="connsiteY66-4476" fmla="*/ 7248 h 10000"/>
                <a:gd name="connsiteX67-4477" fmla="*/ 955 w 8096"/>
                <a:gd name="connsiteY67-4478" fmla="*/ 6665 h 10000"/>
                <a:gd name="connsiteX68-4479" fmla="*/ 1430 w 8096"/>
                <a:gd name="connsiteY68-4480" fmla="*/ 6230 h 10000"/>
                <a:gd name="connsiteX69-4481" fmla="*/ 1430 w 8096"/>
                <a:gd name="connsiteY69-4482" fmla="*/ 6230 h 10000"/>
                <a:gd name="connsiteX0-4483" fmla="*/ 1766 w 10000"/>
                <a:gd name="connsiteY0-4484" fmla="*/ 6230 h 10000"/>
                <a:gd name="connsiteX1-4485" fmla="*/ 2941 w 10000"/>
                <a:gd name="connsiteY1-4486" fmla="*/ 5081 h 10000"/>
                <a:gd name="connsiteX2-4487" fmla="*/ 3526 w 10000"/>
                <a:gd name="connsiteY2-4488" fmla="*/ 4063 h 10000"/>
                <a:gd name="connsiteX3-4489" fmla="*/ 4116 w 10000"/>
                <a:gd name="connsiteY3-4490" fmla="*/ 3188 h 10000"/>
                <a:gd name="connsiteX4-4491" fmla="*/ 4707 w 10000"/>
                <a:gd name="connsiteY4-4492" fmla="*/ 2313 h 10000"/>
                <a:gd name="connsiteX5-4493" fmla="*/ 4707 w 10000"/>
                <a:gd name="connsiteY5-4494" fmla="*/ 1877 h 10000"/>
                <a:gd name="connsiteX6-4495" fmla="*/ 5295 w 10000"/>
                <a:gd name="connsiteY6-4496" fmla="*/ 1602 h 10000"/>
                <a:gd name="connsiteX7-4497" fmla="*/ 5295 w 10000"/>
                <a:gd name="connsiteY7-4498" fmla="*/ 1311 h 10000"/>
                <a:gd name="connsiteX8-4499" fmla="*/ 5295 w 10000"/>
                <a:gd name="connsiteY8-4500" fmla="*/ 1021 h 10000"/>
                <a:gd name="connsiteX9-4501" fmla="*/ 5295 w 10000"/>
                <a:gd name="connsiteY9-4502" fmla="*/ 874 h 10000"/>
                <a:gd name="connsiteX10-4503" fmla="*/ 5295 w 10000"/>
                <a:gd name="connsiteY10-4504" fmla="*/ 583 h 10000"/>
                <a:gd name="connsiteX11-4505" fmla="*/ 4707 w 10000"/>
                <a:gd name="connsiteY11-4506" fmla="*/ 583 h 10000"/>
                <a:gd name="connsiteX12-4507" fmla="*/ 4707 w 10000"/>
                <a:gd name="connsiteY12-4508" fmla="*/ 437 h 10000"/>
                <a:gd name="connsiteX13-4509" fmla="*/ 4116 w 10000"/>
                <a:gd name="connsiteY13-4510" fmla="*/ 291 h 10000"/>
                <a:gd name="connsiteX14-4511" fmla="*/ 4116 w 10000"/>
                <a:gd name="connsiteY14-4512" fmla="*/ 291 h 10000"/>
                <a:gd name="connsiteX15-4513" fmla="*/ 4116 w 10000"/>
                <a:gd name="connsiteY15-4514" fmla="*/ 147 h 10000"/>
                <a:gd name="connsiteX16-4515" fmla="*/ 4116 w 10000"/>
                <a:gd name="connsiteY16-4516" fmla="*/ 0 h 10000"/>
                <a:gd name="connsiteX17-4517" fmla="*/ 4116 w 10000"/>
                <a:gd name="connsiteY17-4518" fmla="*/ 0 h 10000"/>
                <a:gd name="connsiteX18-4519" fmla="*/ 4707 w 10000"/>
                <a:gd name="connsiteY18-4520" fmla="*/ 0 h 10000"/>
                <a:gd name="connsiteX19-4521" fmla="*/ 5879 w 10000"/>
                <a:gd name="connsiteY19-4522" fmla="*/ 0 h 10000"/>
                <a:gd name="connsiteX20-4523" fmla="*/ 7057 w 10000"/>
                <a:gd name="connsiteY20-4524" fmla="*/ 147 h 10000"/>
                <a:gd name="connsiteX21-4525" fmla="*/ 8232 w 10000"/>
                <a:gd name="connsiteY21-4526" fmla="*/ 291 h 10000"/>
                <a:gd name="connsiteX22-4527" fmla="*/ 9413 w 10000"/>
                <a:gd name="connsiteY22-4528" fmla="*/ 437 h 10000"/>
                <a:gd name="connsiteX23-4529" fmla="*/ 10000 w 10000"/>
                <a:gd name="connsiteY23-4530" fmla="*/ 583 h 10000"/>
                <a:gd name="connsiteX24-4531" fmla="*/ 10000 w 10000"/>
                <a:gd name="connsiteY24-4532" fmla="*/ 729 h 10000"/>
                <a:gd name="connsiteX25-4533" fmla="*/ 10000 w 10000"/>
                <a:gd name="connsiteY25-4534" fmla="*/ 1021 h 10000"/>
                <a:gd name="connsiteX26-4535" fmla="*/ 9413 w 10000"/>
                <a:gd name="connsiteY26-4536" fmla="*/ 1454 h 10000"/>
                <a:gd name="connsiteX27-4537" fmla="*/ 9413 w 10000"/>
                <a:gd name="connsiteY27-4538" fmla="*/ 1454 h 10000"/>
                <a:gd name="connsiteX28-4539" fmla="*/ 9413 w 10000"/>
                <a:gd name="connsiteY28-4540" fmla="*/ 1602 h 10000"/>
                <a:gd name="connsiteX29-4541" fmla="*/ 8822 w 10000"/>
                <a:gd name="connsiteY29-4542" fmla="*/ 1877 h 10000"/>
                <a:gd name="connsiteX30-4543" fmla="*/ 8822 w 10000"/>
                <a:gd name="connsiteY30-4544" fmla="*/ 2023 h 10000"/>
                <a:gd name="connsiteX31-4545" fmla="*/ 8822 w 10000"/>
                <a:gd name="connsiteY31-4546" fmla="*/ 2313 h 10000"/>
                <a:gd name="connsiteX32-4547" fmla="*/ 8232 w 10000"/>
                <a:gd name="connsiteY32-4548" fmla="*/ 2607 h 10000"/>
                <a:gd name="connsiteX33-4549" fmla="*/ 8232 w 10000"/>
                <a:gd name="connsiteY33-4550" fmla="*/ 2897 h 10000"/>
                <a:gd name="connsiteX34-4551" fmla="*/ 7645 w 10000"/>
                <a:gd name="connsiteY34-4552" fmla="*/ 3335 h 10000"/>
                <a:gd name="connsiteX35-4553" fmla="*/ 6471 w 10000"/>
                <a:gd name="connsiteY35-4554" fmla="*/ 5081 h 10000"/>
                <a:gd name="connsiteX36-4555" fmla="*/ 4116 w 10000"/>
                <a:gd name="connsiteY36-4556" fmla="*/ 6520 h 10000"/>
                <a:gd name="connsiteX37-4557" fmla="*/ 4116 w 10000"/>
                <a:gd name="connsiteY37-4558" fmla="*/ 6958 h 10000"/>
                <a:gd name="connsiteX38-4559" fmla="*/ 3526 w 10000"/>
                <a:gd name="connsiteY38-4560" fmla="*/ 7248 h 10000"/>
                <a:gd name="connsiteX39-4561" fmla="*/ 2941 w 10000"/>
                <a:gd name="connsiteY39-4562" fmla="*/ 7542 h 10000"/>
                <a:gd name="connsiteX40-4563" fmla="*/ 2941 w 10000"/>
                <a:gd name="connsiteY40-4564" fmla="*/ 7833 h 10000"/>
                <a:gd name="connsiteX41-4565" fmla="*/ 2349 w 10000"/>
                <a:gd name="connsiteY41-4566" fmla="*/ 7979 h 10000"/>
                <a:gd name="connsiteX42-4567" fmla="*/ 2349 w 10000"/>
                <a:gd name="connsiteY42-4568" fmla="*/ 8121 h 10000"/>
                <a:gd name="connsiteX43-4569" fmla="*/ 2349 w 10000"/>
                <a:gd name="connsiteY43-4570" fmla="*/ 8271 h 10000"/>
                <a:gd name="connsiteX44-4571" fmla="*/ 2349 w 10000"/>
                <a:gd name="connsiteY44-4572" fmla="*/ 8271 h 10000"/>
                <a:gd name="connsiteX45-4573" fmla="*/ 2349 w 10000"/>
                <a:gd name="connsiteY45-4574" fmla="*/ 8415 h 10000"/>
                <a:gd name="connsiteX46-4575" fmla="*/ 2941 w 10000"/>
                <a:gd name="connsiteY46-4576" fmla="*/ 8563 h 10000"/>
                <a:gd name="connsiteX47-4577" fmla="*/ 4116 w 10000"/>
                <a:gd name="connsiteY47-4578" fmla="*/ 8689 h 10000"/>
                <a:gd name="connsiteX48-4579" fmla="*/ 4707 w 10000"/>
                <a:gd name="connsiteY48-4580" fmla="*/ 8835 h 10000"/>
                <a:gd name="connsiteX49-4581" fmla="*/ 6471 w 10000"/>
                <a:gd name="connsiteY49-4582" fmla="*/ 8981 h 10000"/>
                <a:gd name="connsiteX50-4583" fmla="*/ 8232 w 10000"/>
                <a:gd name="connsiteY50-4584" fmla="*/ 9272 h 10000"/>
                <a:gd name="connsiteX51-4585" fmla="*/ 7057 w 10000"/>
                <a:gd name="connsiteY51-4586" fmla="*/ 10000 h 10000"/>
                <a:gd name="connsiteX52-4587" fmla="*/ 5295 w 10000"/>
                <a:gd name="connsiteY52-4588" fmla="*/ 9710 h 10000"/>
                <a:gd name="connsiteX53-4589" fmla="*/ 4116 w 10000"/>
                <a:gd name="connsiteY53-4590" fmla="*/ 9416 h 10000"/>
                <a:gd name="connsiteX54-4591" fmla="*/ 2941 w 10000"/>
                <a:gd name="connsiteY54-4592" fmla="*/ 9272 h 10000"/>
                <a:gd name="connsiteX55-4593" fmla="*/ 1766 w 10000"/>
                <a:gd name="connsiteY55-4594" fmla="*/ 8981 h 10000"/>
                <a:gd name="connsiteX56-4595" fmla="*/ 1180 w 10000"/>
                <a:gd name="connsiteY56-4596" fmla="*/ 8835 h 10000"/>
                <a:gd name="connsiteX57-4597" fmla="*/ 587 w 10000"/>
                <a:gd name="connsiteY57-4598" fmla="*/ 8689 h 10000"/>
                <a:gd name="connsiteX58-4599" fmla="*/ 0 w 10000"/>
                <a:gd name="connsiteY58-4600" fmla="*/ 8689 h 10000"/>
                <a:gd name="connsiteX59-4601" fmla="*/ 0 w 10000"/>
                <a:gd name="connsiteY59-4602" fmla="*/ 8563 h 10000"/>
                <a:gd name="connsiteX60-4603" fmla="*/ 0 w 10000"/>
                <a:gd name="connsiteY60-4604" fmla="*/ 8563 h 10000"/>
                <a:gd name="connsiteX61-4605" fmla="*/ 0 w 10000"/>
                <a:gd name="connsiteY61-4606" fmla="*/ 8415 h 10000"/>
                <a:gd name="connsiteX62-4607" fmla="*/ 0 w 10000"/>
                <a:gd name="connsiteY62-4608" fmla="*/ 8271 h 10000"/>
                <a:gd name="connsiteX63-4609" fmla="*/ 0 w 10000"/>
                <a:gd name="connsiteY63-4610" fmla="*/ 7979 h 10000"/>
                <a:gd name="connsiteX64-4611" fmla="*/ 587 w 10000"/>
                <a:gd name="connsiteY64-4612" fmla="*/ 7542 h 10000"/>
                <a:gd name="connsiteX65-4613" fmla="*/ 587 w 10000"/>
                <a:gd name="connsiteY65-4614" fmla="*/ 7248 h 10000"/>
                <a:gd name="connsiteX66-4615" fmla="*/ 1180 w 10000"/>
                <a:gd name="connsiteY66-4616" fmla="*/ 6665 h 10000"/>
                <a:gd name="connsiteX67-4617" fmla="*/ 1766 w 10000"/>
                <a:gd name="connsiteY67-4618" fmla="*/ 6230 h 10000"/>
                <a:gd name="connsiteX68-4619" fmla="*/ 1766 w 10000"/>
                <a:gd name="connsiteY68-4620" fmla="*/ 6230 h 10000"/>
                <a:gd name="connsiteX0-4621" fmla="*/ 1766 w 10000"/>
                <a:gd name="connsiteY0-4622" fmla="*/ 6230 h 9710"/>
                <a:gd name="connsiteX1-4623" fmla="*/ 2941 w 10000"/>
                <a:gd name="connsiteY1-4624" fmla="*/ 5081 h 9710"/>
                <a:gd name="connsiteX2-4625" fmla="*/ 3526 w 10000"/>
                <a:gd name="connsiteY2-4626" fmla="*/ 4063 h 9710"/>
                <a:gd name="connsiteX3-4627" fmla="*/ 4116 w 10000"/>
                <a:gd name="connsiteY3-4628" fmla="*/ 3188 h 9710"/>
                <a:gd name="connsiteX4-4629" fmla="*/ 4707 w 10000"/>
                <a:gd name="connsiteY4-4630" fmla="*/ 2313 h 9710"/>
                <a:gd name="connsiteX5-4631" fmla="*/ 4707 w 10000"/>
                <a:gd name="connsiteY5-4632" fmla="*/ 1877 h 9710"/>
                <a:gd name="connsiteX6-4633" fmla="*/ 5295 w 10000"/>
                <a:gd name="connsiteY6-4634" fmla="*/ 1602 h 9710"/>
                <a:gd name="connsiteX7-4635" fmla="*/ 5295 w 10000"/>
                <a:gd name="connsiteY7-4636" fmla="*/ 1311 h 9710"/>
                <a:gd name="connsiteX8-4637" fmla="*/ 5295 w 10000"/>
                <a:gd name="connsiteY8-4638" fmla="*/ 1021 h 9710"/>
                <a:gd name="connsiteX9-4639" fmla="*/ 5295 w 10000"/>
                <a:gd name="connsiteY9-4640" fmla="*/ 874 h 9710"/>
                <a:gd name="connsiteX10-4641" fmla="*/ 5295 w 10000"/>
                <a:gd name="connsiteY10-4642" fmla="*/ 583 h 9710"/>
                <a:gd name="connsiteX11-4643" fmla="*/ 4707 w 10000"/>
                <a:gd name="connsiteY11-4644" fmla="*/ 583 h 9710"/>
                <a:gd name="connsiteX12-4645" fmla="*/ 4707 w 10000"/>
                <a:gd name="connsiteY12-4646" fmla="*/ 437 h 9710"/>
                <a:gd name="connsiteX13-4647" fmla="*/ 4116 w 10000"/>
                <a:gd name="connsiteY13-4648" fmla="*/ 291 h 9710"/>
                <a:gd name="connsiteX14-4649" fmla="*/ 4116 w 10000"/>
                <a:gd name="connsiteY14-4650" fmla="*/ 291 h 9710"/>
                <a:gd name="connsiteX15-4651" fmla="*/ 4116 w 10000"/>
                <a:gd name="connsiteY15-4652" fmla="*/ 147 h 9710"/>
                <a:gd name="connsiteX16-4653" fmla="*/ 4116 w 10000"/>
                <a:gd name="connsiteY16-4654" fmla="*/ 0 h 9710"/>
                <a:gd name="connsiteX17-4655" fmla="*/ 4116 w 10000"/>
                <a:gd name="connsiteY17-4656" fmla="*/ 0 h 9710"/>
                <a:gd name="connsiteX18-4657" fmla="*/ 4707 w 10000"/>
                <a:gd name="connsiteY18-4658" fmla="*/ 0 h 9710"/>
                <a:gd name="connsiteX19-4659" fmla="*/ 5879 w 10000"/>
                <a:gd name="connsiteY19-4660" fmla="*/ 0 h 9710"/>
                <a:gd name="connsiteX20-4661" fmla="*/ 7057 w 10000"/>
                <a:gd name="connsiteY20-4662" fmla="*/ 147 h 9710"/>
                <a:gd name="connsiteX21-4663" fmla="*/ 8232 w 10000"/>
                <a:gd name="connsiteY21-4664" fmla="*/ 291 h 9710"/>
                <a:gd name="connsiteX22-4665" fmla="*/ 9413 w 10000"/>
                <a:gd name="connsiteY22-4666" fmla="*/ 437 h 9710"/>
                <a:gd name="connsiteX23-4667" fmla="*/ 10000 w 10000"/>
                <a:gd name="connsiteY23-4668" fmla="*/ 583 h 9710"/>
                <a:gd name="connsiteX24-4669" fmla="*/ 10000 w 10000"/>
                <a:gd name="connsiteY24-4670" fmla="*/ 729 h 9710"/>
                <a:gd name="connsiteX25-4671" fmla="*/ 10000 w 10000"/>
                <a:gd name="connsiteY25-4672" fmla="*/ 1021 h 9710"/>
                <a:gd name="connsiteX26-4673" fmla="*/ 9413 w 10000"/>
                <a:gd name="connsiteY26-4674" fmla="*/ 1454 h 9710"/>
                <a:gd name="connsiteX27-4675" fmla="*/ 9413 w 10000"/>
                <a:gd name="connsiteY27-4676" fmla="*/ 1454 h 9710"/>
                <a:gd name="connsiteX28-4677" fmla="*/ 9413 w 10000"/>
                <a:gd name="connsiteY28-4678" fmla="*/ 1602 h 9710"/>
                <a:gd name="connsiteX29-4679" fmla="*/ 8822 w 10000"/>
                <a:gd name="connsiteY29-4680" fmla="*/ 1877 h 9710"/>
                <a:gd name="connsiteX30-4681" fmla="*/ 8822 w 10000"/>
                <a:gd name="connsiteY30-4682" fmla="*/ 2023 h 9710"/>
                <a:gd name="connsiteX31-4683" fmla="*/ 8822 w 10000"/>
                <a:gd name="connsiteY31-4684" fmla="*/ 2313 h 9710"/>
                <a:gd name="connsiteX32-4685" fmla="*/ 8232 w 10000"/>
                <a:gd name="connsiteY32-4686" fmla="*/ 2607 h 9710"/>
                <a:gd name="connsiteX33-4687" fmla="*/ 8232 w 10000"/>
                <a:gd name="connsiteY33-4688" fmla="*/ 2897 h 9710"/>
                <a:gd name="connsiteX34-4689" fmla="*/ 7645 w 10000"/>
                <a:gd name="connsiteY34-4690" fmla="*/ 3335 h 9710"/>
                <a:gd name="connsiteX35-4691" fmla="*/ 6471 w 10000"/>
                <a:gd name="connsiteY35-4692" fmla="*/ 5081 h 9710"/>
                <a:gd name="connsiteX36-4693" fmla="*/ 4116 w 10000"/>
                <a:gd name="connsiteY36-4694" fmla="*/ 6520 h 9710"/>
                <a:gd name="connsiteX37-4695" fmla="*/ 4116 w 10000"/>
                <a:gd name="connsiteY37-4696" fmla="*/ 6958 h 9710"/>
                <a:gd name="connsiteX38-4697" fmla="*/ 3526 w 10000"/>
                <a:gd name="connsiteY38-4698" fmla="*/ 7248 h 9710"/>
                <a:gd name="connsiteX39-4699" fmla="*/ 2941 w 10000"/>
                <a:gd name="connsiteY39-4700" fmla="*/ 7542 h 9710"/>
                <a:gd name="connsiteX40-4701" fmla="*/ 2941 w 10000"/>
                <a:gd name="connsiteY40-4702" fmla="*/ 7833 h 9710"/>
                <a:gd name="connsiteX41-4703" fmla="*/ 2349 w 10000"/>
                <a:gd name="connsiteY41-4704" fmla="*/ 7979 h 9710"/>
                <a:gd name="connsiteX42-4705" fmla="*/ 2349 w 10000"/>
                <a:gd name="connsiteY42-4706" fmla="*/ 8121 h 9710"/>
                <a:gd name="connsiteX43-4707" fmla="*/ 2349 w 10000"/>
                <a:gd name="connsiteY43-4708" fmla="*/ 8271 h 9710"/>
                <a:gd name="connsiteX44-4709" fmla="*/ 2349 w 10000"/>
                <a:gd name="connsiteY44-4710" fmla="*/ 8271 h 9710"/>
                <a:gd name="connsiteX45-4711" fmla="*/ 2349 w 10000"/>
                <a:gd name="connsiteY45-4712" fmla="*/ 8415 h 9710"/>
                <a:gd name="connsiteX46-4713" fmla="*/ 2941 w 10000"/>
                <a:gd name="connsiteY46-4714" fmla="*/ 8563 h 9710"/>
                <a:gd name="connsiteX47-4715" fmla="*/ 4116 w 10000"/>
                <a:gd name="connsiteY47-4716" fmla="*/ 8689 h 9710"/>
                <a:gd name="connsiteX48-4717" fmla="*/ 4707 w 10000"/>
                <a:gd name="connsiteY48-4718" fmla="*/ 8835 h 9710"/>
                <a:gd name="connsiteX49-4719" fmla="*/ 6471 w 10000"/>
                <a:gd name="connsiteY49-4720" fmla="*/ 8981 h 9710"/>
                <a:gd name="connsiteX50-4721" fmla="*/ 8232 w 10000"/>
                <a:gd name="connsiteY50-4722" fmla="*/ 9272 h 9710"/>
                <a:gd name="connsiteX51-4723" fmla="*/ 5295 w 10000"/>
                <a:gd name="connsiteY51-4724" fmla="*/ 9710 h 9710"/>
                <a:gd name="connsiteX52-4725" fmla="*/ 4116 w 10000"/>
                <a:gd name="connsiteY52-4726" fmla="*/ 9416 h 9710"/>
                <a:gd name="connsiteX53-4727" fmla="*/ 2941 w 10000"/>
                <a:gd name="connsiteY53-4728" fmla="*/ 9272 h 9710"/>
                <a:gd name="connsiteX54-4729" fmla="*/ 1766 w 10000"/>
                <a:gd name="connsiteY54-4730" fmla="*/ 8981 h 9710"/>
                <a:gd name="connsiteX55-4731" fmla="*/ 1180 w 10000"/>
                <a:gd name="connsiteY55-4732" fmla="*/ 8835 h 9710"/>
                <a:gd name="connsiteX56-4733" fmla="*/ 587 w 10000"/>
                <a:gd name="connsiteY56-4734" fmla="*/ 8689 h 9710"/>
                <a:gd name="connsiteX57-4735" fmla="*/ 0 w 10000"/>
                <a:gd name="connsiteY57-4736" fmla="*/ 8689 h 9710"/>
                <a:gd name="connsiteX58-4737" fmla="*/ 0 w 10000"/>
                <a:gd name="connsiteY58-4738" fmla="*/ 8563 h 9710"/>
                <a:gd name="connsiteX59-4739" fmla="*/ 0 w 10000"/>
                <a:gd name="connsiteY59-4740" fmla="*/ 8563 h 9710"/>
                <a:gd name="connsiteX60-4741" fmla="*/ 0 w 10000"/>
                <a:gd name="connsiteY60-4742" fmla="*/ 8415 h 9710"/>
                <a:gd name="connsiteX61-4743" fmla="*/ 0 w 10000"/>
                <a:gd name="connsiteY61-4744" fmla="*/ 8271 h 9710"/>
                <a:gd name="connsiteX62-4745" fmla="*/ 0 w 10000"/>
                <a:gd name="connsiteY62-4746" fmla="*/ 7979 h 9710"/>
                <a:gd name="connsiteX63-4747" fmla="*/ 587 w 10000"/>
                <a:gd name="connsiteY63-4748" fmla="*/ 7542 h 9710"/>
                <a:gd name="connsiteX64-4749" fmla="*/ 587 w 10000"/>
                <a:gd name="connsiteY64-4750" fmla="*/ 7248 h 9710"/>
                <a:gd name="connsiteX65-4751" fmla="*/ 1180 w 10000"/>
                <a:gd name="connsiteY65-4752" fmla="*/ 6665 h 9710"/>
                <a:gd name="connsiteX66-4753" fmla="*/ 1766 w 10000"/>
                <a:gd name="connsiteY66-4754" fmla="*/ 6230 h 9710"/>
                <a:gd name="connsiteX67-4755" fmla="*/ 1766 w 10000"/>
                <a:gd name="connsiteY67-4756" fmla="*/ 6230 h 9710"/>
                <a:gd name="connsiteX0-4757" fmla="*/ 1766 w 10000"/>
                <a:gd name="connsiteY0-4758" fmla="*/ 6416 h 10000"/>
                <a:gd name="connsiteX1-4759" fmla="*/ 2941 w 10000"/>
                <a:gd name="connsiteY1-4760" fmla="*/ 5233 h 10000"/>
                <a:gd name="connsiteX2-4761" fmla="*/ 3526 w 10000"/>
                <a:gd name="connsiteY2-4762" fmla="*/ 4184 h 10000"/>
                <a:gd name="connsiteX3-4763" fmla="*/ 4116 w 10000"/>
                <a:gd name="connsiteY3-4764" fmla="*/ 3283 h 10000"/>
                <a:gd name="connsiteX4-4765" fmla="*/ 4707 w 10000"/>
                <a:gd name="connsiteY4-4766" fmla="*/ 2382 h 10000"/>
                <a:gd name="connsiteX5-4767" fmla="*/ 4707 w 10000"/>
                <a:gd name="connsiteY5-4768" fmla="*/ 1933 h 10000"/>
                <a:gd name="connsiteX6-4769" fmla="*/ 5295 w 10000"/>
                <a:gd name="connsiteY6-4770" fmla="*/ 1650 h 10000"/>
                <a:gd name="connsiteX7-4771" fmla="*/ 5295 w 10000"/>
                <a:gd name="connsiteY7-4772" fmla="*/ 1350 h 10000"/>
                <a:gd name="connsiteX8-4773" fmla="*/ 5295 w 10000"/>
                <a:gd name="connsiteY8-4774" fmla="*/ 1051 h 10000"/>
                <a:gd name="connsiteX9-4775" fmla="*/ 5295 w 10000"/>
                <a:gd name="connsiteY9-4776" fmla="*/ 900 h 10000"/>
                <a:gd name="connsiteX10-4777" fmla="*/ 5295 w 10000"/>
                <a:gd name="connsiteY10-4778" fmla="*/ 600 h 10000"/>
                <a:gd name="connsiteX11-4779" fmla="*/ 4707 w 10000"/>
                <a:gd name="connsiteY11-4780" fmla="*/ 600 h 10000"/>
                <a:gd name="connsiteX12-4781" fmla="*/ 4707 w 10000"/>
                <a:gd name="connsiteY12-4782" fmla="*/ 450 h 10000"/>
                <a:gd name="connsiteX13-4783" fmla="*/ 4116 w 10000"/>
                <a:gd name="connsiteY13-4784" fmla="*/ 300 h 10000"/>
                <a:gd name="connsiteX14-4785" fmla="*/ 4116 w 10000"/>
                <a:gd name="connsiteY14-4786" fmla="*/ 300 h 10000"/>
                <a:gd name="connsiteX15-4787" fmla="*/ 4116 w 10000"/>
                <a:gd name="connsiteY15-4788" fmla="*/ 151 h 10000"/>
                <a:gd name="connsiteX16-4789" fmla="*/ 4116 w 10000"/>
                <a:gd name="connsiteY16-4790" fmla="*/ 0 h 10000"/>
                <a:gd name="connsiteX17-4791" fmla="*/ 4116 w 10000"/>
                <a:gd name="connsiteY17-4792" fmla="*/ 0 h 10000"/>
                <a:gd name="connsiteX18-4793" fmla="*/ 4707 w 10000"/>
                <a:gd name="connsiteY18-4794" fmla="*/ 0 h 10000"/>
                <a:gd name="connsiteX19-4795" fmla="*/ 5879 w 10000"/>
                <a:gd name="connsiteY19-4796" fmla="*/ 0 h 10000"/>
                <a:gd name="connsiteX20-4797" fmla="*/ 7057 w 10000"/>
                <a:gd name="connsiteY20-4798" fmla="*/ 151 h 10000"/>
                <a:gd name="connsiteX21-4799" fmla="*/ 8232 w 10000"/>
                <a:gd name="connsiteY21-4800" fmla="*/ 300 h 10000"/>
                <a:gd name="connsiteX22-4801" fmla="*/ 9413 w 10000"/>
                <a:gd name="connsiteY22-4802" fmla="*/ 450 h 10000"/>
                <a:gd name="connsiteX23-4803" fmla="*/ 10000 w 10000"/>
                <a:gd name="connsiteY23-4804" fmla="*/ 600 h 10000"/>
                <a:gd name="connsiteX24-4805" fmla="*/ 10000 w 10000"/>
                <a:gd name="connsiteY24-4806" fmla="*/ 751 h 10000"/>
                <a:gd name="connsiteX25-4807" fmla="*/ 10000 w 10000"/>
                <a:gd name="connsiteY25-4808" fmla="*/ 1051 h 10000"/>
                <a:gd name="connsiteX26-4809" fmla="*/ 9413 w 10000"/>
                <a:gd name="connsiteY26-4810" fmla="*/ 1497 h 10000"/>
                <a:gd name="connsiteX27-4811" fmla="*/ 9413 w 10000"/>
                <a:gd name="connsiteY27-4812" fmla="*/ 1497 h 10000"/>
                <a:gd name="connsiteX28-4813" fmla="*/ 9413 w 10000"/>
                <a:gd name="connsiteY28-4814" fmla="*/ 1650 h 10000"/>
                <a:gd name="connsiteX29-4815" fmla="*/ 8822 w 10000"/>
                <a:gd name="connsiteY29-4816" fmla="*/ 1933 h 10000"/>
                <a:gd name="connsiteX30-4817" fmla="*/ 8822 w 10000"/>
                <a:gd name="connsiteY30-4818" fmla="*/ 2083 h 10000"/>
                <a:gd name="connsiteX31-4819" fmla="*/ 8822 w 10000"/>
                <a:gd name="connsiteY31-4820" fmla="*/ 2382 h 10000"/>
                <a:gd name="connsiteX32-4821" fmla="*/ 8232 w 10000"/>
                <a:gd name="connsiteY32-4822" fmla="*/ 2685 h 10000"/>
                <a:gd name="connsiteX33-4823" fmla="*/ 8232 w 10000"/>
                <a:gd name="connsiteY33-4824" fmla="*/ 2984 h 10000"/>
                <a:gd name="connsiteX34-4825" fmla="*/ 7645 w 10000"/>
                <a:gd name="connsiteY34-4826" fmla="*/ 3435 h 10000"/>
                <a:gd name="connsiteX35-4827" fmla="*/ 6471 w 10000"/>
                <a:gd name="connsiteY35-4828" fmla="*/ 5233 h 10000"/>
                <a:gd name="connsiteX36-4829" fmla="*/ 4116 w 10000"/>
                <a:gd name="connsiteY36-4830" fmla="*/ 6715 h 10000"/>
                <a:gd name="connsiteX37-4831" fmla="*/ 4116 w 10000"/>
                <a:gd name="connsiteY37-4832" fmla="*/ 7166 h 10000"/>
                <a:gd name="connsiteX38-4833" fmla="*/ 3526 w 10000"/>
                <a:gd name="connsiteY38-4834" fmla="*/ 7464 h 10000"/>
                <a:gd name="connsiteX39-4835" fmla="*/ 2941 w 10000"/>
                <a:gd name="connsiteY39-4836" fmla="*/ 7767 h 10000"/>
                <a:gd name="connsiteX40-4837" fmla="*/ 2941 w 10000"/>
                <a:gd name="connsiteY40-4838" fmla="*/ 8067 h 10000"/>
                <a:gd name="connsiteX41-4839" fmla="*/ 2349 w 10000"/>
                <a:gd name="connsiteY41-4840" fmla="*/ 8217 h 10000"/>
                <a:gd name="connsiteX42-4841" fmla="*/ 2349 w 10000"/>
                <a:gd name="connsiteY42-4842" fmla="*/ 8364 h 10000"/>
                <a:gd name="connsiteX43-4843" fmla="*/ 2349 w 10000"/>
                <a:gd name="connsiteY43-4844" fmla="*/ 8518 h 10000"/>
                <a:gd name="connsiteX44-4845" fmla="*/ 2349 w 10000"/>
                <a:gd name="connsiteY44-4846" fmla="*/ 8518 h 10000"/>
                <a:gd name="connsiteX45-4847" fmla="*/ 2349 w 10000"/>
                <a:gd name="connsiteY45-4848" fmla="*/ 8666 h 10000"/>
                <a:gd name="connsiteX46-4849" fmla="*/ 2941 w 10000"/>
                <a:gd name="connsiteY46-4850" fmla="*/ 8819 h 10000"/>
                <a:gd name="connsiteX47-4851" fmla="*/ 4116 w 10000"/>
                <a:gd name="connsiteY47-4852" fmla="*/ 8949 h 10000"/>
                <a:gd name="connsiteX48-4853" fmla="*/ 4707 w 10000"/>
                <a:gd name="connsiteY48-4854" fmla="*/ 9099 h 10000"/>
                <a:gd name="connsiteX49-4855" fmla="*/ 6471 w 10000"/>
                <a:gd name="connsiteY49-4856" fmla="*/ 9249 h 10000"/>
                <a:gd name="connsiteX50-4857" fmla="*/ 5295 w 10000"/>
                <a:gd name="connsiteY50-4858" fmla="*/ 10000 h 10000"/>
                <a:gd name="connsiteX51-4859" fmla="*/ 4116 w 10000"/>
                <a:gd name="connsiteY51-4860" fmla="*/ 9697 h 10000"/>
                <a:gd name="connsiteX52-4861" fmla="*/ 2941 w 10000"/>
                <a:gd name="connsiteY52-4862" fmla="*/ 9549 h 10000"/>
                <a:gd name="connsiteX53-4863" fmla="*/ 1766 w 10000"/>
                <a:gd name="connsiteY53-4864" fmla="*/ 9249 h 10000"/>
                <a:gd name="connsiteX54-4865" fmla="*/ 1180 w 10000"/>
                <a:gd name="connsiteY54-4866" fmla="*/ 9099 h 10000"/>
                <a:gd name="connsiteX55-4867" fmla="*/ 587 w 10000"/>
                <a:gd name="connsiteY55-4868" fmla="*/ 8949 h 10000"/>
                <a:gd name="connsiteX56-4869" fmla="*/ 0 w 10000"/>
                <a:gd name="connsiteY56-4870" fmla="*/ 8949 h 10000"/>
                <a:gd name="connsiteX57-4871" fmla="*/ 0 w 10000"/>
                <a:gd name="connsiteY57-4872" fmla="*/ 8819 h 10000"/>
                <a:gd name="connsiteX58-4873" fmla="*/ 0 w 10000"/>
                <a:gd name="connsiteY58-4874" fmla="*/ 8819 h 10000"/>
                <a:gd name="connsiteX59-4875" fmla="*/ 0 w 10000"/>
                <a:gd name="connsiteY59-4876" fmla="*/ 8666 h 10000"/>
                <a:gd name="connsiteX60-4877" fmla="*/ 0 w 10000"/>
                <a:gd name="connsiteY60-4878" fmla="*/ 8518 h 10000"/>
                <a:gd name="connsiteX61-4879" fmla="*/ 0 w 10000"/>
                <a:gd name="connsiteY61-4880" fmla="*/ 8217 h 10000"/>
                <a:gd name="connsiteX62-4881" fmla="*/ 587 w 10000"/>
                <a:gd name="connsiteY62-4882" fmla="*/ 7767 h 10000"/>
                <a:gd name="connsiteX63-4883" fmla="*/ 587 w 10000"/>
                <a:gd name="connsiteY63-4884" fmla="*/ 7464 h 10000"/>
                <a:gd name="connsiteX64-4885" fmla="*/ 1180 w 10000"/>
                <a:gd name="connsiteY64-4886" fmla="*/ 6864 h 10000"/>
                <a:gd name="connsiteX65-4887" fmla="*/ 1766 w 10000"/>
                <a:gd name="connsiteY65-4888" fmla="*/ 6416 h 10000"/>
                <a:gd name="connsiteX66-4889" fmla="*/ 1766 w 10000"/>
                <a:gd name="connsiteY66-4890" fmla="*/ 6416 h 10000"/>
                <a:gd name="connsiteX0-4891" fmla="*/ 1766 w 10000"/>
                <a:gd name="connsiteY0-4892" fmla="*/ 6416 h 10000"/>
                <a:gd name="connsiteX1-4893" fmla="*/ 2941 w 10000"/>
                <a:gd name="connsiteY1-4894" fmla="*/ 5233 h 10000"/>
                <a:gd name="connsiteX2-4895" fmla="*/ 3526 w 10000"/>
                <a:gd name="connsiteY2-4896" fmla="*/ 4184 h 10000"/>
                <a:gd name="connsiteX3-4897" fmla="*/ 4116 w 10000"/>
                <a:gd name="connsiteY3-4898" fmla="*/ 3283 h 10000"/>
                <a:gd name="connsiteX4-4899" fmla="*/ 4707 w 10000"/>
                <a:gd name="connsiteY4-4900" fmla="*/ 2382 h 10000"/>
                <a:gd name="connsiteX5-4901" fmla="*/ 4707 w 10000"/>
                <a:gd name="connsiteY5-4902" fmla="*/ 1933 h 10000"/>
                <a:gd name="connsiteX6-4903" fmla="*/ 5295 w 10000"/>
                <a:gd name="connsiteY6-4904" fmla="*/ 1650 h 10000"/>
                <a:gd name="connsiteX7-4905" fmla="*/ 5295 w 10000"/>
                <a:gd name="connsiteY7-4906" fmla="*/ 1350 h 10000"/>
                <a:gd name="connsiteX8-4907" fmla="*/ 5295 w 10000"/>
                <a:gd name="connsiteY8-4908" fmla="*/ 1051 h 10000"/>
                <a:gd name="connsiteX9-4909" fmla="*/ 5295 w 10000"/>
                <a:gd name="connsiteY9-4910" fmla="*/ 900 h 10000"/>
                <a:gd name="connsiteX10-4911" fmla="*/ 5295 w 10000"/>
                <a:gd name="connsiteY10-4912" fmla="*/ 600 h 10000"/>
                <a:gd name="connsiteX11-4913" fmla="*/ 4707 w 10000"/>
                <a:gd name="connsiteY11-4914" fmla="*/ 600 h 10000"/>
                <a:gd name="connsiteX12-4915" fmla="*/ 4707 w 10000"/>
                <a:gd name="connsiteY12-4916" fmla="*/ 450 h 10000"/>
                <a:gd name="connsiteX13-4917" fmla="*/ 4116 w 10000"/>
                <a:gd name="connsiteY13-4918" fmla="*/ 300 h 10000"/>
                <a:gd name="connsiteX14-4919" fmla="*/ 4116 w 10000"/>
                <a:gd name="connsiteY14-4920" fmla="*/ 300 h 10000"/>
                <a:gd name="connsiteX15-4921" fmla="*/ 4116 w 10000"/>
                <a:gd name="connsiteY15-4922" fmla="*/ 151 h 10000"/>
                <a:gd name="connsiteX16-4923" fmla="*/ 4116 w 10000"/>
                <a:gd name="connsiteY16-4924" fmla="*/ 0 h 10000"/>
                <a:gd name="connsiteX17-4925" fmla="*/ 4116 w 10000"/>
                <a:gd name="connsiteY17-4926" fmla="*/ 0 h 10000"/>
                <a:gd name="connsiteX18-4927" fmla="*/ 4707 w 10000"/>
                <a:gd name="connsiteY18-4928" fmla="*/ 0 h 10000"/>
                <a:gd name="connsiteX19-4929" fmla="*/ 5879 w 10000"/>
                <a:gd name="connsiteY19-4930" fmla="*/ 0 h 10000"/>
                <a:gd name="connsiteX20-4931" fmla="*/ 7057 w 10000"/>
                <a:gd name="connsiteY20-4932" fmla="*/ 151 h 10000"/>
                <a:gd name="connsiteX21-4933" fmla="*/ 8232 w 10000"/>
                <a:gd name="connsiteY21-4934" fmla="*/ 300 h 10000"/>
                <a:gd name="connsiteX22-4935" fmla="*/ 9413 w 10000"/>
                <a:gd name="connsiteY22-4936" fmla="*/ 450 h 10000"/>
                <a:gd name="connsiteX23-4937" fmla="*/ 10000 w 10000"/>
                <a:gd name="connsiteY23-4938" fmla="*/ 600 h 10000"/>
                <a:gd name="connsiteX24-4939" fmla="*/ 10000 w 10000"/>
                <a:gd name="connsiteY24-4940" fmla="*/ 751 h 10000"/>
                <a:gd name="connsiteX25-4941" fmla="*/ 10000 w 10000"/>
                <a:gd name="connsiteY25-4942" fmla="*/ 1051 h 10000"/>
                <a:gd name="connsiteX26-4943" fmla="*/ 9413 w 10000"/>
                <a:gd name="connsiteY26-4944" fmla="*/ 1497 h 10000"/>
                <a:gd name="connsiteX27-4945" fmla="*/ 9413 w 10000"/>
                <a:gd name="connsiteY27-4946" fmla="*/ 1497 h 10000"/>
                <a:gd name="connsiteX28-4947" fmla="*/ 9413 w 10000"/>
                <a:gd name="connsiteY28-4948" fmla="*/ 1650 h 10000"/>
                <a:gd name="connsiteX29-4949" fmla="*/ 8822 w 10000"/>
                <a:gd name="connsiteY29-4950" fmla="*/ 1933 h 10000"/>
                <a:gd name="connsiteX30-4951" fmla="*/ 8822 w 10000"/>
                <a:gd name="connsiteY30-4952" fmla="*/ 2083 h 10000"/>
                <a:gd name="connsiteX31-4953" fmla="*/ 8822 w 10000"/>
                <a:gd name="connsiteY31-4954" fmla="*/ 2382 h 10000"/>
                <a:gd name="connsiteX32-4955" fmla="*/ 8232 w 10000"/>
                <a:gd name="connsiteY32-4956" fmla="*/ 2685 h 10000"/>
                <a:gd name="connsiteX33-4957" fmla="*/ 8232 w 10000"/>
                <a:gd name="connsiteY33-4958" fmla="*/ 2984 h 10000"/>
                <a:gd name="connsiteX34-4959" fmla="*/ 7645 w 10000"/>
                <a:gd name="connsiteY34-4960" fmla="*/ 3435 h 10000"/>
                <a:gd name="connsiteX35-4961" fmla="*/ 6471 w 10000"/>
                <a:gd name="connsiteY35-4962" fmla="*/ 5233 h 10000"/>
                <a:gd name="connsiteX36-4963" fmla="*/ 4116 w 10000"/>
                <a:gd name="connsiteY36-4964" fmla="*/ 6715 h 10000"/>
                <a:gd name="connsiteX37-4965" fmla="*/ 4116 w 10000"/>
                <a:gd name="connsiteY37-4966" fmla="*/ 7166 h 10000"/>
                <a:gd name="connsiteX38-4967" fmla="*/ 3526 w 10000"/>
                <a:gd name="connsiteY38-4968" fmla="*/ 7464 h 10000"/>
                <a:gd name="connsiteX39-4969" fmla="*/ 2941 w 10000"/>
                <a:gd name="connsiteY39-4970" fmla="*/ 7767 h 10000"/>
                <a:gd name="connsiteX40-4971" fmla="*/ 2941 w 10000"/>
                <a:gd name="connsiteY40-4972" fmla="*/ 8067 h 10000"/>
                <a:gd name="connsiteX41-4973" fmla="*/ 2349 w 10000"/>
                <a:gd name="connsiteY41-4974" fmla="*/ 8217 h 10000"/>
                <a:gd name="connsiteX42-4975" fmla="*/ 2349 w 10000"/>
                <a:gd name="connsiteY42-4976" fmla="*/ 8364 h 10000"/>
                <a:gd name="connsiteX43-4977" fmla="*/ 2349 w 10000"/>
                <a:gd name="connsiteY43-4978" fmla="*/ 8518 h 10000"/>
                <a:gd name="connsiteX44-4979" fmla="*/ 2349 w 10000"/>
                <a:gd name="connsiteY44-4980" fmla="*/ 8518 h 10000"/>
                <a:gd name="connsiteX45-4981" fmla="*/ 2349 w 10000"/>
                <a:gd name="connsiteY45-4982" fmla="*/ 8666 h 10000"/>
                <a:gd name="connsiteX46-4983" fmla="*/ 2941 w 10000"/>
                <a:gd name="connsiteY46-4984" fmla="*/ 8819 h 10000"/>
                <a:gd name="connsiteX47-4985" fmla="*/ 4116 w 10000"/>
                <a:gd name="connsiteY47-4986" fmla="*/ 8949 h 10000"/>
                <a:gd name="connsiteX48-4987" fmla="*/ 4707 w 10000"/>
                <a:gd name="connsiteY48-4988" fmla="*/ 9099 h 10000"/>
                <a:gd name="connsiteX49-4989" fmla="*/ 5295 w 10000"/>
                <a:gd name="connsiteY49-4990" fmla="*/ 10000 h 10000"/>
                <a:gd name="connsiteX50-4991" fmla="*/ 4116 w 10000"/>
                <a:gd name="connsiteY50-4992" fmla="*/ 9697 h 10000"/>
                <a:gd name="connsiteX51-4993" fmla="*/ 2941 w 10000"/>
                <a:gd name="connsiteY51-4994" fmla="*/ 9549 h 10000"/>
                <a:gd name="connsiteX52-4995" fmla="*/ 1766 w 10000"/>
                <a:gd name="connsiteY52-4996" fmla="*/ 9249 h 10000"/>
                <a:gd name="connsiteX53-4997" fmla="*/ 1180 w 10000"/>
                <a:gd name="connsiteY53-4998" fmla="*/ 9099 h 10000"/>
                <a:gd name="connsiteX54-4999" fmla="*/ 587 w 10000"/>
                <a:gd name="connsiteY54-5000" fmla="*/ 8949 h 10000"/>
                <a:gd name="connsiteX55-5001" fmla="*/ 0 w 10000"/>
                <a:gd name="connsiteY55-5002" fmla="*/ 8949 h 10000"/>
                <a:gd name="connsiteX56-5003" fmla="*/ 0 w 10000"/>
                <a:gd name="connsiteY56-5004" fmla="*/ 8819 h 10000"/>
                <a:gd name="connsiteX57-5005" fmla="*/ 0 w 10000"/>
                <a:gd name="connsiteY57-5006" fmla="*/ 8819 h 10000"/>
                <a:gd name="connsiteX58-5007" fmla="*/ 0 w 10000"/>
                <a:gd name="connsiteY58-5008" fmla="*/ 8666 h 10000"/>
                <a:gd name="connsiteX59-5009" fmla="*/ 0 w 10000"/>
                <a:gd name="connsiteY59-5010" fmla="*/ 8518 h 10000"/>
                <a:gd name="connsiteX60-5011" fmla="*/ 0 w 10000"/>
                <a:gd name="connsiteY60-5012" fmla="*/ 8217 h 10000"/>
                <a:gd name="connsiteX61-5013" fmla="*/ 587 w 10000"/>
                <a:gd name="connsiteY61-5014" fmla="*/ 7767 h 10000"/>
                <a:gd name="connsiteX62-5015" fmla="*/ 587 w 10000"/>
                <a:gd name="connsiteY62-5016" fmla="*/ 7464 h 10000"/>
                <a:gd name="connsiteX63-5017" fmla="*/ 1180 w 10000"/>
                <a:gd name="connsiteY63-5018" fmla="*/ 6864 h 10000"/>
                <a:gd name="connsiteX64-5019" fmla="*/ 1766 w 10000"/>
                <a:gd name="connsiteY64-5020" fmla="*/ 6416 h 10000"/>
                <a:gd name="connsiteX65-5021" fmla="*/ 1766 w 10000"/>
                <a:gd name="connsiteY65-5022" fmla="*/ 6416 h 10000"/>
                <a:gd name="connsiteX0-5023" fmla="*/ 1766 w 10000"/>
                <a:gd name="connsiteY0-5024" fmla="*/ 6416 h 9697"/>
                <a:gd name="connsiteX1-5025" fmla="*/ 2941 w 10000"/>
                <a:gd name="connsiteY1-5026" fmla="*/ 5233 h 9697"/>
                <a:gd name="connsiteX2-5027" fmla="*/ 3526 w 10000"/>
                <a:gd name="connsiteY2-5028" fmla="*/ 4184 h 9697"/>
                <a:gd name="connsiteX3-5029" fmla="*/ 4116 w 10000"/>
                <a:gd name="connsiteY3-5030" fmla="*/ 3283 h 9697"/>
                <a:gd name="connsiteX4-5031" fmla="*/ 4707 w 10000"/>
                <a:gd name="connsiteY4-5032" fmla="*/ 2382 h 9697"/>
                <a:gd name="connsiteX5-5033" fmla="*/ 4707 w 10000"/>
                <a:gd name="connsiteY5-5034" fmla="*/ 1933 h 9697"/>
                <a:gd name="connsiteX6-5035" fmla="*/ 5295 w 10000"/>
                <a:gd name="connsiteY6-5036" fmla="*/ 1650 h 9697"/>
                <a:gd name="connsiteX7-5037" fmla="*/ 5295 w 10000"/>
                <a:gd name="connsiteY7-5038" fmla="*/ 1350 h 9697"/>
                <a:gd name="connsiteX8-5039" fmla="*/ 5295 w 10000"/>
                <a:gd name="connsiteY8-5040" fmla="*/ 1051 h 9697"/>
                <a:gd name="connsiteX9-5041" fmla="*/ 5295 w 10000"/>
                <a:gd name="connsiteY9-5042" fmla="*/ 900 h 9697"/>
                <a:gd name="connsiteX10-5043" fmla="*/ 5295 w 10000"/>
                <a:gd name="connsiteY10-5044" fmla="*/ 600 h 9697"/>
                <a:gd name="connsiteX11-5045" fmla="*/ 4707 w 10000"/>
                <a:gd name="connsiteY11-5046" fmla="*/ 600 h 9697"/>
                <a:gd name="connsiteX12-5047" fmla="*/ 4707 w 10000"/>
                <a:gd name="connsiteY12-5048" fmla="*/ 450 h 9697"/>
                <a:gd name="connsiteX13-5049" fmla="*/ 4116 w 10000"/>
                <a:gd name="connsiteY13-5050" fmla="*/ 300 h 9697"/>
                <a:gd name="connsiteX14-5051" fmla="*/ 4116 w 10000"/>
                <a:gd name="connsiteY14-5052" fmla="*/ 300 h 9697"/>
                <a:gd name="connsiteX15-5053" fmla="*/ 4116 w 10000"/>
                <a:gd name="connsiteY15-5054" fmla="*/ 151 h 9697"/>
                <a:gd name="connsiteX16-5055" fmla="*/ 4116 w 10000"/>
                <a:gd name="connsiteY16-5056" fmla="*/ 0 h 9697"/>
                <a:gd name="connsiteX17-5057" fmla="*/ 4116 w 10000"/>
                <a:gd name="connsiteY17-5058" fmla="*/ 0 h 9697"/>
                <a:gd name="connsiteX18-5059" fmla="*/ 4707 w 10000"/>
                <a:gd name="connsiteY18-5060" fmla="*/ 0 h 9697"/>
                <a:gd name="connsiteX19-5061" fmla="*/ 5879 w 10000"/>
                <a:gd name="connsiteY19-5062" fmla="*/ 0 h 9697"/>
                <a:gd name="connsiteX20-5063" fmla="*/ 7057 w 10000"/>
                <a:gd name="connsiteY20-5064" fmla="*/ 151 h 9697"/>
                <a:gd name="connsiteX21-5065" fmla="*/ 8232 w 10000"/>
                <a:gd name="connsiteY21-5066" fmla="*/ 300 h 9697"/>
                <a:gd name="connsiteX22-5067" fmla="*/ 9413 w 10000"/>
                <a:gd name="connsiteY22-5068" fmla="*/ 450 h 9697"/>
                <a:gd name="connsiteX23-5069" fmla="*/ 10000 w 10000"/>
                <a:gd name="connsiteY23-5070" fmla="*/ 600 h 9697"/>
                <a:gd name="connsiteX24-5071" fmla="*/ 10000 w 10000"/>
                <a:gd name="connsiteY24-5072" fmla="*/ 751 h 9697"/>
                <a:gd name="connsiteX25-5073" fmla="*/ 10000 w 10000"/>
                <a:gd name="connsiteY25-5074" fmla="*/ 1051 h 9697"/>
                <a:gd name="connsiteX26-5075" fmla="*/ 9413 w 10000"/>
                <a:gd name="connsiteY26-5076" fmla="*/ 1497 h 9697"/>
                <a:gd name="connsiteX27-5077" fmla="*/ 9413 w 10000"/>
                <a:gd name="connsiteY27-5078" fmla="*/ 1497 h 9697"/>
                <a:gd name="connsiteX28-5079" fmla="*/ 9413 w 10000"/>
                <a:gd name="connsiteY28-5080" fmla="*/ 1650 h 9697"/>
                <a:gd name="connsiteX29-5081" fmla="*/ 8822 w 10000"/>
                <a:gd name="connsiteY29-5082" fmla="*/ 1933 h 9697"/>
                <a:gd name="connsiteX30-5083" fmla="*/ 8822 w 10000"/>
                <a:gd name="connsiteY30-5084" fmla="*/ 2083 h 9697"/>
                <a:gd name="connsiteX31-5085" fmla="*/ 8822 w 10000"/>
                <a:gd name="connsiteY31-5086" fmla="*/ 2382 h 9697"/>
                <a:gd name="connsiteX32-5087" fmla="*/ 8232 w 10000"/>
                <a:gd name="connsiteY32-5088" fmla="*/ 2685 h 9697"/>
                <a:gd name="connsiteX33-5089" fmla="*/ 8232 w 10000"/>
                <a:gd name="connsiteY33-5090" fmla="*/ 2984 h 9697"/>
                <a:gd name="connsiteX34-5091" fmla="*/ 7645 w 10000"/>
                <a:gd name="connsiteY34-5092" fmla="*/ 3435 h 9697"/>
                <a:gd name="connsiteX35-5093" fmla="*/ 6471 w 10000"/>
                <a:gd name="connsiteY35-5094" fmla="*/ 5233 h 9697"/>
                <a:gd name="connsiteX36-5095" fmla="*/ 4116 w 10000"/>
                <a:gd name="connsiteY36-5096" fmla="*/ 6715 h 9697"/>
                <a:gd name="connsiteX37-5097" fmla="*/ 4116 w 10000"/>
                <a:gd name="connsiteY37-5098" fmla="*/ 7166 h 9697"/>
                <a:gd name="connsiteX38-5099" fmla="*/ 3526 w 10000"/>
                <a:gd name="connsiteY38-5100" fmla="*/ 7464 h 9697"/>
                <a:gd name="connsiteX39-5101" fmla="*/ 2941 w 10000"/>
                <a:gd name="connsiteY39-5102" fmla="*/ 7767 h 9697"/>
                <a:gd name="connsiteX40-5103" fmla="*/ 2941 w 10000"/>
                <a:gd name="connsiteY40-5104" fmla="*/ 8067 h 9697"/>
                <a:gd name="connsiteX41-5105" fmla="*/ 2349 w 10000"/>
                <a:gd name="connsiteY41-5106" fmla="*/ 8217 h 9697"/>
                <a:gd name="connsiteX42-5107" fmla="*/ 2349 w 10000"/>
                <a:gd name="connsiteY42-5108" fmla="*/ 8364 h 9697"/>
                <a:gd name="connsiteX43-5109" fmla="*/ 2349 w 10000"/>
                <a:gd name="connsiteY43-5110" fmla="*/ 8518 h 9697"/>
                <a:gd name="connsiteX44-5111" fmla="*/ 2349 w 10000"/>
                <a:gd name="connsiteY44-5112" fmla="*/ 8518 h 9697"/>
                <a:gd name="connsiteX45-5113" fmla="*/ 2349 w 10000"/>
                <a:gd name="connsiteY45-5114" fmla="*/ 8666 h 9697"/>
                <a:gd name="connsiteX46-5115" fmla="*/ 2941 w 10000"/>
                <a:gd name="connsiteY46-5116" fmla="*/ 8819 h 9697"/>
                <a:gd name="connsiteX47-5117" fmla="*/ 4116 w 10000"/>
                <a:gd name="connsiteY47-5118" fmla="*/ 8949 h 9697"/>
                <a:gd name="connsiteX48-5119" fmla="*/ 4707 w 10000"/>
                <a:gd name="connsiteY48-5120" fmla="*/ 9099 h 9697"/>
                <a:gd name="connsiteX49-5121" fmla="*/ 4116 w 10000"/>
                <a:gd name="connsiteY49-5122" fmla="*/ 9697 h 9697"/>
                <a:gd name="connsiteX50-5123" fmla="*/ 2941 w 10000"/>
                <a:gd name="connsiteY50-5124" fmla="*/ 9549 h 9697"/>
                <a:gd name="connsiteX51-5125" fmla="*/ 1766 w 10000"/>
                <a:gd name="connsiteY51-5126" fmla="*/ 9249 h 9697"/>
                <a:gd name="connsiteX52-5127" fmla="*/ 1180 w 10000"/>
                <a:gd name="connsiteY52-5128" fmla="*/ 9099 h 9697"/>
                <a:gd name="connsiteX53-5129" fmla="*/ 587 w 10000"/>
                <a:gd name="connsiteY53-5130" fmla="*/ 8949 h 9697"/>
                <a:gd name="connsiteX54-5131" fmla="*/ 0 w 10000"/>
                <a:gd name="connsiteY54-5132" fmla="*/ 8949 h 9697"/>
                <a:gd name="connsiteX55-5133" fmla="*/ 0 w 10000"/>
                <a:gd name="connsiteY55-5134" fmla="*/ 8819 h 9697"/>
                <a:gd name="connsiteX56-5135" fmla="*/ 0 w 10000"/>
                <a:gd name="connsiteY56-5136" fmla="*/ 8819 h 9697"/>
                <a:gd name="connsiteX57-5137" fmla="*/ 0 w 10000"/>
                <a:gd name="connsiteY57-5138" fmla="*/ 8666 h 9697"/>
                <a:gd name="connsiteX58-5139" fmla="*/ 0 w 10000"/>
                <a:gd name="connsiteY58-5140" fmla="*/ 8518 h 9697"/>
                <a:gd name="connsiteX59-5141" fmla="*/ 0 w 10000"/>
                <a:gd name="connsiteY59-5142" fmla="*/ 8217 h 9697"/>
                <a:gd name="connsiteX60-5143" fmla="*/ 587 w 10000"/>
                <a:gd name="connsiteY60-5144" fmla="*/ 7767 h 9697"/>
                <a:gd name="connsiteX61-5145" fmla="*/ 587 w 10000"/>
                <a:gd name="connsiteY61-5146" fmla="*/ 7464 h 9697"/>
                <a:gd name="connsiteX62-5147" fmla="*/ 1180 w 10000"/>
                <a:gd name="connsiteY62-5148" fmla="*/ 6864 h 9697"/>
                <a:gd name="connsiteX63-5149" fmla="*/ 1766 w 10000"/>
                <a:gd name="connsiteY63-5150" fmla="*/ 6416 h 9697"/>
                <a:gd name="connsiteX64-5151" fmla="*/ 1766 w 10000"/>
                <a:gd name="connsiteY64-5152" fmla="*/ 6416 h 9697"/>
                <a:gd name="connsiteX0-5153" fmla="*/ 1766 w 10000"/>
                <a:gd name="connsiteY0-5154" fmla="*/ 6616 h 10000"/>
                <a:gd name="connsiteX1-5155" fmla="*/ 2941 w 10000"/>
                <a:gd name="connsiteY1-5156" fmla="*/ 5397 h 10000"/>
                <a:gd name="connsiteX2-5157" fmla="*/ 3526 w 10000"/>
                <a:gd name="connsiteY2-5158" fmla="*/ 4315 h 10000"/>
                <a:gd name="connsiteX3-5159" fmla="*/ 4116 w 10000"/>
                <a:gd name="connsiteY3-5160" fmla="*/ 3386 h 10000"/>
                <a:gd name="connsiteX4-5161" fmla="*/ 4707 w 10000"/>
                <a:gd name="connsiteY4-5162" fmla="*/ 2456 h 10000"/>
                <a:gd name="connsiteX5-5163" fmla="*/ 4707 w 10000"/>
                <a:gd name="connsiteY5-5164" fmla="*/ 1993 h 10000"/>
                <a:gd name="connsiteX6-5165" fmla="*/ 5295 w 10000"/>
                <a:gd name="connsiteY6-5166" fmla="*/ 1702 h 10000"/>
                <a:gd name="connsiteX7-5167" fmla="*/ 5295 w 10000"/>
                <a:gd name="connsiteY7-5168" fmla="*/ 1392 h 10000"/>
                <a:gd name="connsiteX8-5169" fmla="*/ 5295 w 10000"/>
                <a:gd name="connsiteY8-5170" fmla="*/ 1084 h 10000"/>
                <a:gd name="connsiteX9-5171" fmla="*/ 5295 w 10000"/>
                <a:gd name="connsiteY9-5172" fmla="*/ 928 h 10000"/>
                <a:gd name="connsiteX10-5173" fmla="*/ 5295 w 10000"/>
                <a:gd name="connsiteY10-5174" fmla="*/ 619 h 10000"/>
                <a:gd name="connsiteX11-5175" fmla="*/ 4707 w 10000"/>
                <a:gd name="connsiteY11-5176" fmla="*/ 619 h 10000"/>
                <a:gd name="connsiteX12-5177" fmla="*/ 4707 w 10000"/>
                <a:gd name="connsiteY12-5178" fmla="*/ 464 h 10000"/>
                <a:gd name="connsiteX13-5179" fmla="*/ 4116 w 10000"/>
                <a:gd name="connsiteY13-5180" fmla="*/ 309 h 10000"/>
                <a:gd name="connsiteX14-5181" fmla="*/ 4116 w 10000"/>
                <a:gd name="connsiteY14-5182" fmla="*/ 309 h 10000"/>
                <a:gd name="connsiteX15-5183" fmla="*/ 4116 w 10000"/>
                <a:gd name="connsiteY15-5184" fmla="*/ 156 h 10000"/>
                <a:gd name="connsiteX16-5185" fmla="*/ 4116 w 10000"/>
                <a:gd name="connsiteY16-5186" fmla="*/ 0 h 10000"/>
                <a:gd name="connsiteX17-5187" fmla="*/ 4116 w 10000"/>
                <a:gd name="connsiteY17-5188" fmla="*/ 0 h 10000"/>
                <a:gd name="connsiteX18-5189" fmla="*/ 4707 w 10000"/>
                <a:gd name="connsiteY18-5190" fmla="*/ 0 h 10000"/>
                <a:gd name="connsiteX19-5191" fmla="*/ 5879 w 10000"/>
                <a:gd name="connsiteY19-5192" fmla="*/ 0 h 10000"/>
                <a:gd name="connsiteX20-5193" fmla="*/ 7057 w 10000"/>
                <a:gd name="connsiteY20-5194" fmla="*/ 156 h 10000"/>
                <a:gd name="connsiteX21-5195" fmla="*/ 8232 w 10000"/>
                <a:gd name="connsiteY21-5196" fmla="*/ 309 h 10000"/>
                <a:gd name="connsiteX22-5197" fmla="*/ 9413 w 10000"/>
                <a:gd name="connsiteY22-5198" fmla="*/ 464 h 10000"/>
                <a:gd name="connsiteX23-5199" fmla="*/ 10000 w 10000"/>
                <a:gd name="connsiteY23-5200" fmla="*/ 619 h 10000"/>
                <a:gd name="connsiteX24-5201" fmla="*/ 10000 w 10000"/>
                <a:gd name="connsiteY24-5202" fmla="*/ 774 h 10000"/>
                <a:gd name="connsiteX25-5203" fmla="*/ 10000 w 10000"/>
                <a:gd name="connsiteY25-5204" fmla="*/ 1084 h 10000"/>
                <a:gd name="connsiteX26-5205" fmla="*/ 9413 w 10000"/>
                <a:gd name="connsiteY26-5206" fmla="*/ 1544 h 10000"/>
                <a:gd name="connsiteX27-5207" fmla="*/ 9413 w 10000"/>
                <a:gd name="connsiteY27-5208" fmla="*/ 1544 h 10000"/>
                <a:gd name="connsiteX28-5209" fmla="*/ 9413 w 10000"/>
                <a:gd name="connsiteY28-5210" fmla="*/ 1702 h 10000"/>
                <a:gd name="connsiteX29-5211" fmla="*/ 8822 w 10000"/>
                <a:gd name="connsiteY29-5212" fmla="*/ 1993 h 10000"/>
                <a:gd name="connsiteX30-5213" fmla="*/ 8822 w 10000"/>
                <a:gd name="connsiteY30-5214" fmla="*/ 2148 h 10000"/>
                <a:gd name="connsiteX31-5215" fmla="*/ 8822 w 10000"/>
                <a:gd name="connsiteY31-5216" fmla="*/ 2456 h 10000"/>
                <a:gd name="connsiteX32-5217" fmla="*/ 8232 w 10000"/>
                <a:gd name="connsiteY32-5218" fmla="*/ 2769 h 10000"/>
                <a:gd name="connsiteX33-5219" fmla="*/ 8232 w 10000"/>
                <a:gd name="connsiteY33-5220" fmla="*/ 3077 h 10000"/>
                <a:gd name="connsiteX34-5221" fmla="*/ 7645 w 10000"/>
                <a:gd name="connsiteY34-5222" fmla="*/ 3542 h 10000"/>
                <a:gd name="connsiteX35-5223" fmla="*/ 6471 w 10000"/>
                <a:gd name="connsiteY35-5224" fmla="*/ 5397 h 10000"/>
                <a:gd name="connsiteX36-5225" fmla="*/ 4116 w 10000"/>
                <a:gd name="connsiteY36-5226" fmla="*/ 6925 h 10000"/>
                <a:gd name="connsiteX37-5227" fmla="*/ 4116 w 10000"/>
                <a:gd name="connsiteY37-5228" fmla="*/ 7390 h 10000"/>
                <a:gd name="connsiteX38-5229" fmla="*/ 3526 w 10000"/>
                <a:gd name="connsiteY38-5230" fmla="*/ 7697 h 10000"/>
                <a:gd name="connsiteX39-5231" fmla="*/ 2941 w 10000"/>
                <a:gd name="connsiteY39-5232" fmla="*/ 8010 h 10000"/>
                <a:gd name="connsiteX40-5233" fmla="*/ 2941 w 10000"/>
                <a:gd name="connsiteY40-5234" fmla="*/ 8319 h 10000"/>
                <a:gd name="connsiteX41-5235" fmla="*/ 2349 w 10000"/>
                <a:gd name="connsiteY41-5236" fmla="*/ 8474 h 10000"/>
                <a:gd name="connsiteX42-5237" fmla="*/ 2349 w 10000"/>
                <a:gd name="connsiteY42-5238" fmla="*/ 8625 h 10000"/>
                <a:gd name="connsiteX43-5239" fmla="*/ 2349 w 10000"/>
                <a:gd name="connsiteY43-5240" fmla="*/ 8784 h 10000"/>
                <a:gd name="connsiteX44-5241" fmla="*/ 2349 w 10000"/>
                <a:gd name="connsiteY44-5242" fmla="*/ 8784 h 10000"/>
                <a:gd name="connsiteX45-5243" fmla="*/ 2349 w 10000"/>
                <a:gd name="connsiteY45-5244" fmla="*/ 8937 h 10000"/>
                <a:gd name="connsiteX46-5245" fmla="*/ 2941 w 10000"/>
                <a:gd name="connsiteY46-5246" fmla="*/ 9095 h 10000"/>
                <a:gd name="connsiteX47-5247" fmla="*/ 4116 w 10000"/>
                <a:gd name="connsiteY47-5248" fmla="*/ 9229 h 10000"/>
                <a:gd name="connsiteX48-5249" fmla="*/ 4707 w 10000"/>
                <a:gd name="connsiteY48-5250" fmla="*/ 9383 h 10000"/>
                <a:gd name="connsiteX49-5251" fmla="*/ 4116 w 10000"/>
                <a:gd name="connsiteY49-5252" fmla="*/ 10000 h 10000"/>
                <a:gd name="connsiteX50-5253" fmla="*/ 1766 w 10000"/>
                <a:gd name="connsiteY50-5254" fmla="*/ 9538 h 10000"/>
                <a:gd name="connsiteX51-5255" fmla="*/ 1180 w 10000"/>
                <a:gd name="connsiteY51-5256" fmla="*/ 9383 h 10000"/>
                <a:gd name="connsiteX52-5257" fmla="*/ 587 w 10000"/>
                <a:gd name="connsiteY52-5258" fmla="*/ 9229 h 10000"/>
                <a:gd name="connsiteX53-5259" fmla="*/ 0 w 10000"/>
                <a:gd name="connsiteY53-5260" fmla="*/ 9229 h 10000"/>
                <a:gd name="connsiteX54-5261" fmla="*/ 0 w 10000"/>
                <a:gd name="connsiteY54-5262" fmla="*/ 9095 h 10000"/>
                <a:gd name="connsiteX55-5263" fmla="*/ 0 w 10000"/>
                <a:gd name="connsiteY55-5264" fmla="*/ 9095 h 10000"/>
                <a:gd name="connsiteX56-5265" fmla="*/ 0 w 10000"/>
                <a:gd name="connsiteY56-5266" fmla="*/ 8937 h 10000"/>
                <a:gd name="connsiteX57-5267" fmla="*/ 0 w 10000"/>
                <a:gd name="connsiteY57-5268" fmla="*/ 8784 h 10000"/>
                <a:gd name="connsiteX58-5269" fmla="*/ 0 w 10000"/>
                <a:gd name="connsiteY58-5270" fmla="*/ 8474 h 10000"/>
                <a:gd name="connsiteX59-5271" fmla="*/ 587 w 10000"/>
                <a:gd name="connsiteY59-5272" fmla="*/ 8010 h 10000"/>
                <a:gd name="connsiteX60-5273" fmla="*/ 587 w 10000"/>
                <a:gd name="connsiteY60-5274" fmla="*/ 7697 h 10000"/>
                <a:gd name="connsiteX61-5275" fmla="*/ 1180 w 10000"/>
                <a:gd name="connsiteY61-5276" fmla="*/ 7078 h 10000"/>
                <a:gd name="connsiteX62-5277" fmla="*/ 1766 w 10000"/>
                <a:gd name="connsiteY62-5278" fmla="*/ 6616 h 10000"/>
                <a:gd name="connsiteX63-5279" fmla="*/ 1766 w 10000"/>
                <a:gd name="connsiteY63-5280" fmla="*/ 6616 h 10000"/>
                <a:gd name="connsiteX0-5281" fmla="*/ 1766 w 10000"/>
                <a:gd name="connsiteY0-5282" fmla="*/ 6616 h 9538"/>
                <a:gd name="connsiteX1-5283" fmla="*/ 2941 w 10000"/>
                <a:gd name="connsiteY1-5284" fmla="*/ 5397 h 9538"/>
                <a:gd name="connsiteX2-5285" fmla="*/ 3526 w 10000"/>
                <a:gd name="connsiteY2-5286" fmla="*/ 4315 h 9538"/>
                <a:gd name="connsiteX3-5287" fmla="*/ 4116 w 10000"/>
                <a:gd name="connsiteY3-5288" fmla="*/ 3386 h 9538"/>
                <a:gd name="connsiteX4-5289" fmla="*/ 4707 w 10000"/>
                <a:gd name="connsiteY4-5290" fmla="*/ 2456 h 9538"/>
                <a:gd name="connsiteX5-5291" fmla="*/ 4707 w 10000"/>
                <a:gd name="connsiteY5-5292" fmla="*/ 1993 h 9538"/>
                <a:gd name="connsiteX6-5293" fmla="*/ 5295 w 10000"/>
                <a:gd name="connsiteY6-5294" fmla="*/ 1702 h 9538"/>
                <a:gd name="connsiteX7-5295" fmla="*/ 5295 w 10000"/>
                <a:gd name="connsiteY7-5296" fmla="*/ 1392 h 9538"/>
                <a:gd name="connsiteX8-5297" fmla="*/ 5295 w 10000"/>
                <a:gd name="connsiteY8-5298" fmla="*/ 1084 h 9538"/>
                <a:gd name="connsiteX9-5299" fmla="*/ 5295 w 10000"/>
                <a:gd name="connsiteY9-5300" fmla="*/ 928 h 9538"/>
                <a:gd name="connsiteX10-5301" fmla="*/ 5295 w 10000"/>
                <a:gd name="connsiteY10-5302" fmla="*/ 619 h 9538"/>
                <a:gd name="connsiteX11-5303" fmla="*/ 4707 w 10000"/>
                <a:gd name="connsiteY11-5304" fmla="*/ 619 h 9538"/>
                <a:gd name="connsiteX12-5305" fmla="*/ 4707 w 10000"/>
                <a:gd name="connsiteY12-5306" fmla="*/ 464 h 9538"/>
                <a:gd name="connsiteX13-5307" fmla="*/ 4116 w 10000"/>
                <a:gd name="connsiteY13-5308" fmla="*/ 309 h 9538"/>
                <a:gd name="connsiteX14-5309" fmla="*/ 4116 w 10000"/>
                <a:gd name="connsiteY14-5310" fmla="*/ 309 h 9538"/>
                <a:gd name="connsiteX15-5311" fmla="*/ 4116 w 10000"/>
                <a:gd name="connsiteY15-5312" fmla="*/ 156 h 9538"/>
                <a:gd name="connsiteX16-5313" fmla="*/ 4116 w 10000"/>
                <a:gd name="connsiteY16-5314" fmla="*/ 0 h 9538"/>
                <a:gd name="connsiteX17-5315" fmla="*/ 4116 w 10000"/>
                <a:gd name="connsiteY17-5316" fmla="*/ 0 h 9538"/>
                <a:gd name="connsiteX18-5317" fmla="*/ 4707 w 10000"/>
                <a:gd name="connsiteY18-5318" fmla="*/ 0 h 9538"/>
                <a:gd name="connsiteX19-5319" fmla="*/ 5879 w 10000"/>
                <a:gd name="connsiteY19-5320" fmla="*/ 0 h 9538"/>
                <a:gd name="connsiteX20-5321" fmla="*/ 7057 w 10000"/>
                <a:gd name="connsiteY20-5322" fmla="*/ 156 h 9538"/>
                <a:gd name="connsiteX21-5323" fmla="*/ 8232 w 10000"/>
                <a:gd name="connsiteY21-5324" fmla="*/ 309 h 9538"/>
                <a:gd name="connsiteX22-5325" fmla="*/ 9413 w 10000"/>
                <a:gd name="connsiteY22-5326" fmla="*/ 464 h 9538"/>
                <a:gd name="connsiteX23-5327" fmla="*/ 10000 w 10000"/>
                <a:gd name="connsiteY23-5328" fmla="*/ 619 h 9538"/>
                <a:gd name="connsiteX24-5329" fmla="*/ 10000 w 10000"/>
                <a:gd name="connsiteY24-5330" fmla="*/ 774 h 9538"/>
                <a:gd name="connsiteX25-5331" fmla="*/ 10000 w 10000"/>
                <a:gd name="connsiteY25-5332" fmla="*/ 1084 h 9538"/>
                <a:gd name="connsiteX26-5333" fmla="*/ 9413 w 10000"/>
                <a:gd name="connsiteY26-5334" fmla="*/ 1544 h 9538"/>
                <a:gd name="connsiteX27-5335" fmla="*/ 9413 w 10000"/>
                <a:gd name="connsiteY27-5336" fmla="*/ 1544 h 9538"/>
                <a:gd name="connsiteX28-5337" fmla="*/ 9413 w 10000"/>
                <a:gd name="connsiteY28-5338" fmla="*/ 1702 h 9538"/>
                <a:gd name="connsiteX29-5339" fmla="*/ 8822 w 10000"/>
                <a:gd name="connsiteY29-5340" fmla="*/ 1993 h 9538"/>
                <a:gd name="connsiteX30-5341" fmla="*/ 8822 w 10000"/>
                <a:gd name="connsiteY30-5342" fmla="*/ 2148 h 9538"/>
                <a:gd name="connsiteX31-5343" fmla="*/ 8822 w 10000"/>
                <a:gd name="connsiteY31-5344" fmla="*/ 2456 h 9538"/>
                <a:gd name="connsiteX32-5345" fmla="*/ 8232 w 10000"/>
                <a:gd name="connsiteY32-5346" fmla="*/ 2769 h 9538"/>
                <a:gd name="connsiteX33-5347" fmla="*/ 8232 w 10000"/>
                <a:gd name="connsiteY33-5348" fmla="*/ 3077 h 9538"/>
                <a:gd name="connsiteX34-5349" fmla="*/ 7645 w 10000"/>
                <a:gd name="connsiteY34-5350" fmla="*/ 3542 h 9538"/>
                <a:gd name="connsiteX35-5351" fmla="*/ 6471 w 10000"/>
                <a:gd name="connsiteY35-5352" fmla="*/ 5397 h 9538"/>
                <a:gd name="connsiteX36-5353" fmla="*/ 4116 w 10000"/>
                <a:gd name="connsiteY36-5354" fmla="*/ 6925 h 9538"/>
                <a:gd name="connsiteX37-5355" fmla="*/ 4116 w 10000"/>
                <a:gd name="connsiteY37-5356" fmla="*/ 7390 h 9538"/>
                <a:gd name="connsiteX38-5357" fmla="*/ 3526 w 10000"/>
                <a:gd name="connsiteY38-5358" fmla="*/ 7697 h 9538"/>
                <a:gd name="connsiteX39-5359" fmla="*/ 2941 w 10000"/>
                <a:gd name="connsiteY39-5360" fmla="*/ 8010 h 9538"/>
                <a:gd name="connsiteX40-5361" fmla="*/ 2941 w 10000"/>
                <a:gd name="connsiteY40-5362" fmla="*/ 8319 h 9538"/>
                <a:gd name="connsiteX41-5363" fmla="*/ 2349 w 10000"/>
                <a:gd name="connsiteY41-5364" fmla="*/ 8474 h 9538"/>
                <a:gd name="connsiteX42-5365" fmla="*/ 2349 w 10000"/>
                <a:gd name="connsiteY42-5366" fmla="*/ 8625 h 9538"/>
                <a:gd name="connsiteX43-5367" fmla="*/ 2349 w 10000"/>
                <a:gd name="connsiteY43-5368" fmla="*/ 8784 h 9538"/>
                <a:gd name="connsiteX44-5369" fmla="*/ 2349 w 10000"/>
                <a:gd name="connsiteY44-5370" fmla="*/ 8784 h 9538"/>
                <a:gd name="connsiteX45-5371" fmla="*/ 2349 w 10000"/>
                <a:gd name="connsiteY45-5372" fmla="*/ 8937 h 9538"/>
                <a:gd name="connsiteX46-5373" fmla="*/ 2941 w 10000"/>
                <a:gd name="connsiteY46-5374" fmla="*/ 9095 h 9538"/>
                <a:gd name="connsiteX47-5375" fmla="*/ 4116 w 10000"/>
                <a:gd name="connsiteY47-5376" fmla="*/ 9229 h 9538"/>
                <a:gd name="connsiteX48-5377" fmla="*/ 4707 w 10000"/>
                <a:gd name="connsiteY48-5378" fmla="*/ 9383 h 9538"/>
                <a:gd name="connsiteX49-5379" fmla="*/ 1766 w 10000"/>
                <a:gd name="connsiteY49-5380" fmla="*/ 9538 h 9538"/>
                <a:gd name="connsiteX50-5381" fmla="*/ 1180 w 10000"/>
                <a:gd name="connsiteY50-5382" fmla="*/ 9383 h 9538"/>
                <a:gd name="connsiteX51-5383" fmla="*/ 587 w 10000"/>
                <a:gd name="connsiteY51-5384" fmla="*/ 9229 h 9538"/>
                <a:gd name="connsiteX52-5385" fmla="*/ 0 w 10000"/>
                <a:gd name="connsiteY52-5386" fmla="*/ 9229 h 9538"/>
                <a:gd name="connsiteX53-5387" fmla="*/ 0 w 10000"/>
                <a:gd name="connsiteY53-5388" fmla="*/ 9095 h 9538"/>
                <a:gd name="connsiteX54-5389" fmla="*/ 0 w 10000"/>
                <a:gd name="connsiteY54-5390" fmla="*/ 9095 h 9538"/>
                <a:gd name="connsiteX55-5391" fmla="*/ 0 w 10000"/>
                <a:gd name="connsiteY55-5392" fmla="*/ 8937 h 9538"/>
                <a:gd name="connsiteX56-5393" fmla="*/ 0 w 10000"/>
                <a:gd name="connsiteY56-5394" fmla="*/ 8784 h 9538"/>
                <a:gd name="connsiteX57-5395" fmla="*/ 0 w 10000"/>
                <a:gd name="connsiteY57-5396" fmla="*/ 8474 h 9538"/>
                <a:gd name="connsiteX58-5397" fmla="*/ 587 w 10000"/>
                <a:gd name="connsiteY58-5398" fmla="*/ 8010 h 9538"/>
                <a:gd name="connsiteX59-5399" fmla="*/ 587 w 10000"/>
                <a:gd name="connsiteY59-5400" fmla="*/ 7697 h 9538"/>
                <a:gd name="connsiteX60-5401" fmla="*/ 1180 w 10000"/>
                <a:gd name="connsiteY60-5402" fmla="*/ 7078 h 9538"/>
                <a:gd name="connsiteX61-5403" fmla="*/ 1766 w 10000"/>
                <a:gd name="connsiteY61-5404" fmla="*/ 6616 h 9538"/>
                <a:gd name="connsiteX62-5405" fmla="*/ 1766 w 10000"/>
                <a:gd name="connsiteY62-5406" fmla="*/ 6616 h 9538"/>
                <a:gd name="connsiteX0-5407" fmla="*/ 1766 w 10000"/>
                <a:gd name="connsiteY0-5408" fmla="*/ 6936 h 10000"/>
                <a:gd name="connsiteX1-5409" fmla="*/ 2941 w 10000"/>
                <a:gd name="connsiteY1-5410" fmla="*/ 5658 h 10000"/>
                <a:gd name="connsiteX2-5411" fmla="*/ 3526 w 10000"/>
                <a:gd name="connsiteY2-5412" fmla="*/ 4524 h 10000"/>
                <a:gd name="connsiteX3-5413" fmla="*/ 4116 w 10000"/>
                <a:gd name="connsiteY3-5414" fmla="*/ 3550 h 10000"/>
                <a:gd name="connsiteX4-5415" fmla="*/ 4707 w 10000"/>
                <a:gd name="connsiteY4-5416" fmla="*/ 2575 h 10000"/>
                <a:gd name="connsiteX5-5417" fmla="*/ 4707 w 10000"/>
                <a:gd name="connsiteY5-5418" fmla="*/ 2090 h 10000"/>
                <a:gd name="connsiteX6-5419" fmla="*/ 5295 w 10000"/>
                <a:gd name="connsiteY6-5420" fmla="*/ 1784 h 10000"/>
                <a:gd name="connsiteX7-5421" fmla="*/ 5295 w 10000"/>
                <a:gd name="connsiteY7-5422" fmla="*/ 1459 h 10000"/>
                <a:gd name="connsiteX8-5423" fmla="*/ 5295 w 10000"/>
                <a:gd name="connsiteY8-5424" fmla="*/ 1137 h 10000"/>
                <a:gd name="connsiteX9-5425" fmla="*/ 5295 w 10000"/>
                <a:gd name="connsiteY9-5426" fmla="*/ 973 h 10000"/>
                <a:gd name="connsiteX10-5427" fmla="*/ 5295 w 10000"/>
                <a:gd name="connsiteY10-5428" fmla="*/ 649 h 10000"/>
                <a:gd name="connsiteX11-5429" fmla="*/ 4707 w 10000"/>
                <a:gd name="connsiteY11-5430" fmla="*/ 649 h 10000"/>
                <a:gd name="connsiteX12-5431" fmla="*/ 4707 w 10000"/>
                <a:gd name="connsiteY12-5432" fmla="*/ 486 h 10000"/>
                <a:gd name="connsiteX13-5433" fmla="*/ 4116 w 10000"/>
                <a:gd name="connsiteY13-5434" fmla="*/ 324 h 10000"/>
                <a:gd name="connsiteX14-5435" fmla="*/ 4116 w 10000"/>
                <a:gd name="connsiteY14-5436" fmla="*/ 324 h 10000"/>
                <a:gd name="connsiteX15-5437" fmla="*/ 4116 w 10000"/>
                <a:gd name="connsiteY15-5438" fmla="*/ 164 h 10000"/>
                <a:gd name="connsiteX16-5439" fmla="*/ 4116 w 10000"/>
                <a:gd name="connsiteY16-5440" fmla="*/ 0 h 10000"/>
                <a:gd name="connsiteX17-5441" fmla="*/ 4116 w 10000"/>
                <a:gd name="connsiteY17-5442" fmla="*/ 0 h 10000"/>
                <a:gd name="connsiteX18-5443" fmla="*/ 4707 w 10000"/>
                <a:gd name="connsiteY18-5444" fmla="*/ 0 h 10000"/>
                <a:gd name="connsiteX19-5445" fmla="*/ 5879 w 10000"/>
                <a:gd name="connsiteY19-5446" fmla="*/ 0 h 10000"/>
                <a:gd name="connsiteX20-5447" fmla="*/ 7057 w 10000"/>
                <a:gd name="connsiteY20-5448" fmla="*/ 164 h 10000"/>
                <a:gd name="connsiteX21-5449" fmla="*/ 8232 w 10000"/>
                <a:gd name="connsiteY21-5450" fmla="*/ 324 h 10000"/>
                <a:gd name="connsiteX22-5451" fmla="*/ 9413 w 10000"/>
                <a:gd name="connsiteY22-5452" fmla="*/ 486 h 10000"/>
                <a:gd name="connsiteX23-5453" fmla="*/ 10000 w 10000"/>
                <a:gd name="connsiteY23-5454" fmla="*/ 649 h 10000"/>
                <a:gd name="connsiteX24-5455" fmla="*/ 10000 w 10000"/>
                <a:gd name="connsiteY24-5456" fmla="*/ 811 h 10000"/>
                <a:gd name="connsiteX25-5457" fmla="*/ 10000 w 10000"/>
                <a:gd name="connsiteY25-5458" fmla="*/ 1137 h 10000"/>
                <a:gd name="connsiteX26-5459" fmla="*/ 9413 w 10000"/>
                <a:gd name="connsiteY26-5460" fmla="*/ 1619 h 10000"/>
                <a:gd name="connsiteX27-5461" fmla="*/ 9413 w 10000"/>
                <a:gd name="connsiteY27-5462" fmla="*/ 1619 h 10000"/>
                <a:gd name="connsiteX28-5463" fmla="*/ 9413 w 10000"/>
                <a:gd name="connsiteY28-5464" fmla="*/ 1784 h 10000"/>
                <a:gd name="connsiteX29-5465" fmla="*/ 8822 w 10000"/>
                <a:gd name="connsiteY29-5466" fmla="*/ 2090 h 10000"/>
                <a:gd name="connsiteX30-5467" fmla="*/ 8822 w 10000"/>
                <a:gd name="connsiteY30-5468" fmla="*/ 2252 h 10000"/>
                <a:gd name="connsiteX31-5469" fmla="*/ 8822 w 10000"/>
                <a:gd name="connsiteY31-5470" fmla="*/ 2575 h 10000"/>
                <a:gd name="connsiteX32-5471" fmla="*/ 8232 w 10000"/>
                <a:gd name="connsiteY32-5472" fmla="*/ 2903 h 10000"/>
                <a:gd name="connsiteX33-5473" fmla="*/ 8232 w 10000"/>
                <a:gd name="connsiteY33-5474" fmla="*/ 3226 h 10000"/>
                <a:gd name="connsiteX34-5475" fmla="*/ 7645 w 10000"/>
                <a:gd name="connsiteY34-5476" fmla="*/ 3714 h 10000"/>
                <a:gd name="connsiteX35-5477" fmla="*/ 6471 w 10000"/>
                <a:gd name="connsiteY35-5478" fmla="*/ 5658 h 10000"/>
                <a:gd name="connsiteX36-5479" fmla="*/ 4116 w 10000"/>
                <a:gd name="connsiteY36-5480" fmla="*/ 7260 h 10000"/>
                <a:gd name="connsiteX37-5481" fmla="*/ 4116 w 10000"/>
                <a:gd name="connsiteY37-5482" fmla="*/ 7748 h 10000"/>
                <a:gd name="connsiteX38-5483" fmla="*/ 3526 w 10000"/>
                <a:gd name="connsiteY38-5484" fmla="*/ 8070 h 10000"/>
                <a:gd name="connsiteX39-5485" fmla="*/ 2941 w 10000"/>
                <a:gd name="connsiteY39-5486" fmla="*/ 8398 h 10000"/>
                <a:gd name="connsiteX40-5487" fmla="*/ 2941 w 10000"/>
                <a:gd name="connsiteY40-5488" fmla="*/ 8722 h 10000"/>
                <a:gd name="connsiteX41-5489" fmla="*/ 2349 w 10000"/>
                <a:gd name="connsiteY41-5490" fmla="*/ 8884 h 10000"/>
                <a:gd name="connsiteX42-5491" fmla="*/ 2349 w 10000"/>
                <a:gd name="connsiteY42-5492" fmla="*/ 9043 h 10000"/>
                <a:gd name="connsiteX43-5493" fmla="*/ 2349 w 10000"/>
                <a:gd name="connsiteY43-5494" fmla="*/ 9209 h 10000"/>
                <a:gd name="connsiteX44-5495" fmla="*/ 2349 w 10000"/>
                <a:gd name="connsiteY44-5496" fmla="*/ 9209 h 10000"/>
                <a:gd name="connsiteX45-5497" fmla="*/ 2349 w 10000"/>
                <a:gd name="connsiteY45-5498" fmla="*/ 9370 h 10000"/>
                <a:gd name="connsiteX46-5499" fmla="*/ 2941 w 10000"/>
                <a:gd name="connsiteY46-5500" fmla="*/ 9536 h 10000"/>
                <a:gd name="connsiteX47-5501" fmla="*/ 4116 w 10000"/>
                <a:gd name="connsiteY47-5502" fmla="*/ 9676 h 10000"/>
                <a:gd name="connsiteX48-5503" fmla="*/ 1766 w 10000"/>
                <a:gd name="connsiteY48-5504" fmla="*/ 10000 h 10000"/>
                <a:gd name="connsiteX49-5505" fmla="*/ 1180 w 10000"/>
                <a:gd name="connsiteY49-5506" fmla="*/ 9837 h 10000"/>
                <a:gd name="connsiteX50-5507" fmla="*/ 587 w 10000"/>
                <a:gd name="connsiteY50-5508" fmla="*/ 9676 h 10000"/>
                <a:gd name="connsiteX51-5509" fmla="*/ 0 w 10000"/>
                <a:gd name="connsiteY51-5510" fmla="*/ 9676 h 10000"/>
                <a:gd name="connsiteX52-5511" fmla="*/ 0 w 10000"/>
                <a:gd name="connsiteY52-5512" fmla="*/ 9536 h 10000"/>
                <a:gd name="connsiteX53-5513" fmla="*/ 0 w 10000"/>
                <a:gd name="connsiteY53-5514" fmla="*/ 9536 h 10000"/>
                <a:gd name="connsiteX54-5515" fmla="*/ 0 w 10000"/>
                <a:gd name="connsiteY54-5516" fmla="*/ 9370 h 10000"/>
                <a:gd name="connsiteX55-5517" fmla="*/ 0 w 10000"/>
                <a:gd name="connsiteY55-5518" fmla="*/ 9209 h 10000"/>
                <a:gd name="connsiteX56-5519" fmla="*/ 0 w 10000"/>
                <a:gd name="connsiteY56-5520" fmla="*/ 8884 h 10000"/>
                <a:gd name="connsiteX57-5521" fmla="*/ 587 w 10000"/>
                <a:gd name="connsiteY57-5522" fmla="*/ 8398 h 10000"/>
                <a:gd name="connsiteX58-5523" fmla="*/ 587 w 10000"/>
                <a:gd name="connsiteY58-5524" fmla="*/ 8070 h 10000"/>
                <a:gd name="connsiteX59-5525" fmla="*/ 1180 w 10000"/>
                <a:gd name="connsiteY59-5526" fmla="*/ 7421 h 10000"/>
                <a:gd name="connsiteX60-5527" fmla="*/ 1766 w 10000"/>
                <a:gd name="connsiteY60-5528" fmla="*/ 6936 h 10000"/>
                <a:gd name="connsiteX61-5529" fmla="*/ 1766 w 10000"/>
                <a:gd name="connsiteY61-5530" fmla="*/ 6936 h 10000"/>
                <a:gd name="connsiteX0-5531" fmla="*/ 1766 w 10000"/>
                <a:gd name="connsiteY0-5532" fmla="*/ 6936 h 10000"/>
                <a:gd name="connsiteX1-5533" fmla="*/ 2941 w 10000"/>
                <a:gd name="connsiteY1-5534" fmla="*/ 5658 h 10000"/>
                <a:gd name="connsiteX2-5535" fmla="*/ 3526 w 10000"/>
                <a:gd name="connsiteY2-5536" fmla="*/ 4524 h 10000"/>
                <a:gd name="connsiteX3-5537" fmla="*/ 4116 w 10000"/>
                <a:gd name="connsiteY3-5538" fmla="*/ 3550 h 10000"/>
                <a:gd name="connsiteX4-5539" fmla="*/ 4707 w 10000"/>
                <a:gd name="connsiteY4-5540" fmla="*/ 2575 h 10000"/>
                <a:gd name="connsiteX5-5541" fmla="*/ 4707 w 10000"/>
                <a:gd name="connsiteY5-5542" fmla="*/ 2090 h 10000"/>
                <a:gd name="connsiteX6-5543" fmla="*/ 5295 w 10000"/>
                <a:gd name="connsiteY6-5544" fmla="*/ 1784 h 10000"/>
                <a:gd name="connsiteX7-5545" fmla="*/ 5295 w 10000"/>
                <a:gd name="connsiteY7-5546" fmla="*/ 1459 h 10000"/>
                <a:gd name="connsiteX8-5547" fmla="*/ 5295 w 10000"/>
                <a:gd name="connsiteY8-5548" fmla="*/ 1137 h 10000"/>
                <a:gd name="connsiteX9-5549" fmla="*/ 5295 w 10000"/>
                <a:gd name="connsiteY9-5550" fmla="*/ 973 h 10000"/>
                <a:gd name="connsiteX10-5551" fmla="*/ 5295 w 10000"/>
                <a:gd name="connsiteY10-5552" fmla="*/ 649 h 10000"/>
                <a:gd name="connsiteX11-5553" fmla="*/ 4707 w 10000"/>
                <a:gd name="connsiteY11-5554" fmla="*/ 649 h 10000"/>
                <a:gd name="connsiteX12-5555" fmla="*/ 4707 w 10000"/>
                <a:gd name="connsiteY12-5556" fmla="*/ 486 h 10000"/>
                <a:gd name="connsiteX13-5557" fmla="*/ 4116 w 10000"/>
                <a:gd name="connsiteY13-5558" fmla="*/ 324 h 10000"/>
                <a:gd name="connsiteX14-5559" fmla="*/ 4116 w 10000"/>
                <a:gd name="connsiteY14-5560" fmla="*/ 324 h 10000"/>
                <a:gd name="connsiteX15-5561" fmla="*/ 4116 w 10000"/>
                <a:gd name="connsiteY15-5562" fmla="*/ 164 h 10000"/>
                <a:gd name="connsiteX16-5563" fmla="*/ 4116 w 10000"/>
                <a:gd name="connsiteY16-5564" fmla="*/ 0 h 10000"/>
                <a:gd name="connsiteX17-5565" fmla="*/ 4116 w 10000"/>
                <a:gd name="connsiteY17-5566" fmla="*/ 0 h 10000"/>
                <a:gd name="connsiteX18-5567" fmla="*/ 4707 w 10000"/>
                <a:gd name="connsiteY18-5568" fmla="*/ 0 h 10000"/>
                <a:gd name="connsiteX19-5569" fmla="*/ 5879 w 10000"/>
                <a:gd name="connsiteY19-5570" fmla="*/ 0 h 10000"/>
                <a:gd name="connsiteX20-5571" fmla="*/ 7057 w 10000"/>
                <a:gd name="connsiteY20-5572" fmla="*/ 164 h 10000"/>
                <a:gd name="connsiteX21-5573" fmla="*/ 8232 w 10000"/>
                <a:gd name="connsiteY21-5574" fmla="*/ 324 h 10000"/>
                <a:gd name="connsiteX22-5575" fmla="*/ 9413 w 10000"/>
                <a:gd name="connsiteY22-5576" fmla="*/ 486 h 10000"/>
                <a:gd name="connsiteX23-5577" fmla="*/ 10000 w 10000"/>
                <a:gd name="connsiteY23-5578" fmla="*/ 649 h 10000"/>
                <a:gd name="connsiteX24-5579" fmla="*/ 10000 w 10000"/>
                <a:gd name="connsiteY24-5580" fmla="*/ 811 h 10000"/>
                <a:gd name="connsiteX25-5581" fmla="*/ 10000 w 10000"/>
                <a:gd name="connsiteY25-5582" fmla="*/ 1137 h 10000"/>
                <a:gd name="connsiteX26-5583" fmla="*/ 9413 w 10000"/>
                <a:gd name="connsiteY26-5584" fmla="*/ 1619 h 10000"/>
                <a:gd name="connsiteX27-5585" fmla="*/ 9413 w 10000"/>
                <a:gd name="connsiteY27-5586" fmla="*/ 1619 h 10000"/>
                <a:gd name="connsiteX28-5587" fmla="*/ 9413 w 10000"/>
                <a:gd name="connsiteY28-5588" fmla="*/ 1784 h 10000"/>
                <a:gd name="connsiteX29-5589" fmla="*/ 8822 w 10000"/>
                <a:gd name="connsiteY29-5590" fmla="*/ 2090 h 10000"/>
                <a:gd name="connsiteX30-5591" fmla="*/ 8822 w 10000"/>
                <a:gd name="connsiteY30-5592" fmla="*/ 2252 h 10000"/>
                <a:gd name="connsiteX31-5593" fmla="*/ 8822 w 10000"/>
                <a:gd name="connsiteY31-5594" fmla="*/ 2575 h 10000"/>
                <a:gd name="connsiteX32-5595" fmla="*/ 8232 w 10000"/>
                <a:gd name="connsiteY32-5596" fmla="*/ 2903 h 10000"/>
                <a:gd name="connsiteX33-5597" fmla="*/ 8232 w 10000"/>
                <a:gd name="connsiteY33-5598" fmla="*/ 3226 h 10000"/>
                <a:gd name="connsiteX34-5599" fmla="*/ 7645 w 10000"/>
                <a:gd name="connsiteY34-5600" fmla="*/ 3714 h 10000"/>
                <a:gd name="connsiteX35-5601" fmla="*/ 6471 w 10000"/>
                <a:gd name="connsiteY35-5602" fmla="*/ 5658 h 10000"/>
                <a:gd name="connsiteX36-5603" fmla="*/ 4116 w 10000"/>
                <a:gd name="connsiteY36-5604" fmla="*/ 7260 h 10000"/>
                <a:gd name="connsiteX37-5605" fmla="*/ 4116 w 10000"/>
                <a:gd name="connsiteY37-5606" fmla="*/ 7748 h 10000"/>
                <a:gd name="connsiteX38-5607" fmla="*/ 3526 w 10000"/>
                <a:gd name="connsiteY38-5608" fmla="*/ 8070 h 10000"/>
                <a:gd name="connsiteX39-5609" fmla="*/ 2941 w 10000"/>
                <a:gd name="connsiteY39-5610" fmla="*/ 8398 h 10000"/>
                <a:gd name="connsiteX40-5611" fmla="*/ 2941 w 10000"/>
                <a:gd name="connsiteY40-5612" fmla="*/ 8722 h 10000"/>
                <a:gd name="connsiteX41-5613" fmla="*/ 2349 w 10000"/>
                <a:gd name="connsiteY41-5614" fmla="*/ 8884 h 10000"/>
                <a:gd name="connsiteX42-5615" fmla="*/ 2349 w 10000"/>
                <a:gd name="connsiteY42-5616" fmla="*/ 9043 h 10000"/>
                <a:gd name="connsiteX43-5617" fmla="*/ 2349 w 10000"/>
                <a:gd name="connsiteY43-5618" fmla="*/ 9209 h 10000"/>
                <a:gd name="connsiteX44-5619" fmla="*/ 2349 w 10000"/>
                <a:gd name="connsiteY44-5620" fmla="*/ 9209 h 10000"/>
                <a:gd name="connsiteX45-5621" fmla="*/ 2349 w 10000"/>
                <a:gd name="connsiteY45-5622" fmla="*/ 9370 h 10000"/>
                <a:gd name="connsiteX46-5623" fmla="*/ 2941 w 10000"/>
                <a:gd name="connsiteY46-5624" fmla="*/ 9536 h 10000"/>
                <a:gd name="connsiteX47-5625" fmla="*/ 1766 w 10000"/>
                <a:gd name="connsiteY47-5626" fmla="*/ 10000 h 10000"/>
                <a:gd name="connsiteX48-5627" fmla="*/ 1180 w 10000"/>
                <a:gd name="connsiteY48-5628" fmla="*/ 9837 h 10000"/>
                <a:gd name="connsiteX49-5629" fmla="*/ 587 w 10000"/>
                <a:gd name="connsiteY49-5630" fmla="*/ 9676 h 10000"/>
                <a:gd name="connsiteX50-5631" fmla="*/ 0 w 10000"/>
                <a:gd name="connsiteY50-5632" fmla="*/ 9676 h 10000"/>
                <a:gd name="connsiteX51-5633" fmla="*/ 0 w 10000"/>
                <a:gd name="connsiteY51-5634" fmla="*/ 9536 h 10000"/>
                <a:gd name="connsiteX52-5635" fmla="*/ 0 w 10000"/>
                <a:gd name="connsiteY52-5636" fmla="*/ 9536 h 10000"/>
                <a:gd name="connsiteX53-5637" fmla="*/ 0 w 10000"/>
                <a:gd name="connsiteY53-5638" fmla="*/ 9370 h 10000"/>
                <a:gd name="connsiteX54-5639" fmla="*/ 0 w 10000"/>
                <a:gd name="connsiteY54-5640" fmla="*/ 9209 h 10000"/>
                <a:gd name="connsiteX55-5641" fmla="*/ 0 w 10000"/>
                <a:gd name="connsiteY55-5642" fmla="*/ 8884 h 10000"/>
                <a:gd name="connsiteX56-5643" fmla="*/ 587 w 10000"/>
                <a:gd name="connsiteY56-5644" fmla="*/ 8398 h 10000"/>
                <a:gd name="connsiteX57-5645" fmla="*/ 587 w 10000"/>
                <a:gd name="connsiteY57-5646" fmla="*/ 8070 h 10000"/>
                <a:gd name="connsiteX58-5647" fmla="*/ 1180 w 10000"/>
                <a:gd name="connsiteY58-5648" fmla="*/ 7421 h 10000"/>
                <a:gd name="connsiteX59-5649" fmla="*/ 1766 w 10000"/>
                <a:gd name="connsiteY59-5650" fmla="*/ 6936 h 10000"/>
                <a:gd name="connsiteX60-5651" fmla="*/ 1766 w 10000"/>
                <a:gd name="connsiteY60-5652" fmla="*/ 6936 h 10000"/>
                <a:gd name="connsiteX0-5653" fmla="*/ 1766 w 10000"/>
                <a:gd name="connsiteY0-5654" fmla="*/ 6936 h 9837"/>
                <a:gd name="connsiteX1-5655" fmla="*/ 2941 w 10000"/>
                <a:gd name="connsiteY1-5656" fmla="*/ 5658 h 9837"/>
                <a:gd name="connsiteX2-5657" fmla="*/ 3526 w 10000"/>
                <a:gd name="connsiteY2-5658" fmla="*/ 4524 h 9837"/>
                <a:gd name="connsiteX3-5659" fmla="*/ 4116 w 10000"/>
                <a:gd name="connsiteY3-5660" fmla="*/ 3550 h 9837"/>
                <a:gd name="connsiteX4-5661" fmla="*/ 4707 w 10000"/>
                <a:gd name="connsiteY4-5662" fmla="*/ 2575 h 9837"/>
                <a:gd name="connsiteX5-5663" fmla="*/ 4707 w 10000"/>
                <a:gd name="connsiteY5-5664" fmla="*/ 2090 h 9837"/>
                <a:gd name="connsiteX6-5665" fmla="*/ 5295 w 10000"/>
                <a:gd name="connsiteY6-5666" fmla="*/ 1784 h 9837"/>
                <a:gd name="connsiteX7-5667" fmla="*/ 5295 w 10000"/>
                <a:gd name="connsiteY7-5668" fmla="*/ 1459 h 9837"/>
                <a:gd name="connsiteX8-5669" fmla="*/ 5295 w 10000"/>
                <a:gd name="connsiteY8-5670" fmla="*/ 1137 h 9837"/>
                <a:gd name="connsiteX9-5671" fmla="*/ 5295 w 10000"/>
                <a:gd name="connsiteY9-5672" fmla="*/ 973 h 9837"/>
                <a:gd name="connsiteX10-5673" fmla="*/ 5295 w 10000"/>
                <a:gd name="connsiteY10-5674" fmla="*/ 649 h 9837"/>
                <a:gd name="connsiteX11-5675" fmla="*/ 4707 w 10000"/>
                <a:gd name="connsiteY11-5676" fmla="*/ 649 h 9837"/>
                <a:gd name="connsiteX12-5677" fmla="*/ 4707 w 10000"/>
                <a:gd name="connsiteY12-5678" fmla="*/ 486 h 9837"/>
                <a:gd name="connsiteX13-5679" fmla="*/ 4116 w 10000"/>
                <a:gd name="connsiteY13-5680" fmla="*/ 324 h 9837"/>
                <a:gd name="connsiteX14-5681" fmla="*/ 4116 w 10000"/>
                <a:gd name="connsiteY14-5682" fmla="*/ 324 h 9837"/>
                <a:gd name="connsiteX15-5683" fmla="*/ 4116 w 10000"/>
                <a:gd name="connsiteY15-5684" fmla="*/ 164 h 9837"/>
                <a:gd name="connsiteX16-5685" fmla="*/ 4116 w 10000"/>
                <a:gd name="connsiteY16-5686" fmla="*/ 0 h 9837"/>
                <a:gd name="connsiteX17-5687" fmla="*/ 4116 w 10000"/>
                <a:gd name="connsiteY17-5688" fmla="*/ 0 h 9837"/>
                <a:gd name="connsiteX18-5689" fmla="*/ 4707 w 10000"/>
                <a:gd name="connsiteY18-5690" fmla="*/ 0 h 9837"/>
                <a:gd name="connsiteX19-5691" fmla="*/ 5879 w 10000"/>
                <a:gd name="connsiteY19-5692" fmla="*/ 0 h 9837"/>
                <a:gd name="connsiteX20-5693" fmla="*/ 7057 w 10000"/>
                <a:gd name="connsiteY20-5694" fmla="*/ 164 h 9837"/>
                <a:gd name="connsiteX21-5695" fmla="*/ 8232 w 10000"/>
                <a:gd name="connsiteY21-5696" fmla="*/ 324 h 9837"/>
                <a:gd name="connsiteX22-5697" fmla="*/ 9413 w 10000"/>
                <a:gd name="connsiteY22-5698" fmla="*/ 486 h 9837"/>
                <a:gd name="connsiteX23-5699" fmla="*/ 10000 w 10000"/>
                <a:gd name="connsiteY23-5700" fmla="*/ 649 h 9837"/>
                <a:gd name="connsiteX24-5701" fmla="*/ 10000 w 10000"/>
                <a:gd name="connsiteY24-5702" fmla="*/ 811 h 9837"/>
                <a:gd name="connsiteX25-5703" fmla="*/ 10000 w 10000"/>
                <a:gd name="connsiteY25-5704" fmla="*/ 1137 h 9837"/>
                <a:gd name="connsiteX26-5705" fmla="*/ 9413 w 10000"/>
                <a:gd name="connsiteY26-5706" fmla="*/ 1619 h 9837"/>
                <a:gd name="connsiteX27-5707" fmla="*/ 9413 w 10000"/>
                <a:gd name="connsiteY27-5708" fmla="*/ 1619 h 9837"/>
                <a:gd name="connsiteX28-5709" fmla="*/ 9413 w 10000"/>
                <a:gd name="connsiteY28-5710" fmla="*/ 1784 h 9837"/>
                <a:gd name="connsiteX29-5711" fmla="*/ 8822 w 10000"/>
                <a:gd name="connsiteY29-5712" fmla="*/ 2090 h 9837"/>
                <a:gd name="connsiteX30-5713" fmla="*/ 8822 w 10000"/>
                <a:gd name="connsiteY30-5714" fmla="*/ 2252 h 9837"/>
                <a:gd name="connsiteX31-5715" fmla="*/ 8822 w 10000"/>
                <a:gd name="connsiteY31-5716" fmla="*/ 2575 h 9837"/>
                <a:gd name="connsiteX32-5717" fmla="*/ 8232 w 10000"/>
                <a:gd name="connsiteY32-5718" fmla="*/ 2903 h 9837"/>
                <a:gd name="connsiteX33-5719" fmla="*/ 8232 w 10000"/>
                <a:gd name="connsiteY33-5720" fmla="*/ 3226 h 9837"/>
                <a:gd name="connsiteX34-5721" fmla="*/ 7645 w 10000"/>
                <a:gd name="connsiteY34-5722" fmla="*/ 3714 h 9837"/>
                <a:gd name="connsiteX35-5723" fmla="*/ 6471 w 10000"/>
                <a:gd name="connsiteY35-5724" fmla="*/ 5658 h 9837"/>
                <a:gd name="connsiteX36-5725" fmla="*/ 4116 w 10000"/>
                <a:gd name="connsiteY36-5726" fmla="*/ 7260 h 9837"/>
                <a:gd name="connsiteX37-5727" fmla="*/ 4116 w 10000"/>
                <a:gd name="connsiteY37-5728" fmla="*/ 7748 h 9837"/>
                <a:gd name="connsiteX38-5729" fmla="*/ 3526 w 10000"/>
                <a:gd name="connsiteY38-5730" fmla="*/ 8070 h 9837"/>
                <a:gd name="connsiteX39-5731" fmla="*/ 2941 w 10000"/>
                <a:gd name="connsiteY39-5732" fmla="*/ 8398 h 9837"/>
                <a:gd name="connsiteX40-5733" fmla="*/ 2941 w 10000"/>
                <a:gd name="connsiteY40-5734" fmla="*/ 8722 h 9837"/>
                <a:gd name="connsiteX41-5735" fmla="*/ 2349 w 10000"/>
                <a:gd name="connsiteY41-5736" fmla="*/ 8884 h 9837"/>
                <a:gd name="connsiteX42-5737" fmla="*/ 2349 w 10000"/>
                <a:gd name="connsiteY42-5738" fmla="*/ 9043 h 9837"/>
                <a:gd name="connsiteX43-5739" fmla="*/ 2349 w 10000"/>
                <a:gd name="connsiteY43-5740" fmla="*/ 9209 h 9837"/>
                <a:gd name="connsiteX44-5741" fmla="*/ 2349 w 10000"/>
                <a:gd name="connsiteY44-5742" fmla="*/ 9209 h 9837"/>
                <a:gd name="connsiteX45-5743" fmla="*/ 2349 w 10000"/>
                <a:gd name="connsiteY45-5744" fmla="*/ 9370 h 9837"/>
                <a:gd name="connsiteX46-5745" fmla="*/ 2941 w 10000"/>
                <a:gd name="connsiteY46-5746" fmla="*/ 9536 h 9837"/>
                <a:gd name="connsiteX47-5747" fmla="*/ 1180 w 10000"/>
                <a:gd name="connsiteY47-5748" fmla="*/ 9837 h 9837"/>
                <a:gd name="connsiteX48-5749" fmla="*/ 587 w 10000"/>
                <a:gd name="connsiteY48-5750" fmla="*/ 9676 h 9837"/>
                <a:gd name="connsiteX49-5751" fmla="*/ 0 w 10000"/>
                <a:gd name="connsiteY49-5752" fmla="*/ 9676 h 9837"/>
                <a:gd name="connsiteX50-5753" fmla="*/ 0 w 10000"/>
                <a:gd name="connsiteY50-5754" fmla="*/ 9536 h 9837"/>
                <a:gd name="connsiteX51-5755" fmla="*/ 0 w 10000"/>
                <a:gd name="connsiteY51-5756" fmla="*/ 9536 h 9837"/>
                <a:gd name="connsiteX52-5757" fmla="*/ 0 w 10000"/>
                <a:gd name="connsiteY52-5758" fmla="*/ 9370 h 9837"/>
                <a:gd name="connsiteX53-5759" fmla="*/ 0 w 10000"/>
                <a:gd name="connsiteY53-5760" fmla="*/ 9209 h 9837"/>
                <a:gd name="connsiteX54-5761" fmla="*/ 0 w 10000"/>
                <a:gd name="connsiteY54-5762" fmla="*/ 8884 h 9837"/>
                <a:gd name="connsiteX55-5763" fmla="*/ 587 w 10000"/>
                <a:gd name="connsiteY55-5764" fmla="*/ 8398 h 9837"/>
                <a:gd name="connsiteX56-5765" fmla="*/ 587 w 10000"/>
                <a:gd name="connsiteY56-5766" fmla="*/ 8070 h 9837"/>
                <a:gd name="connsiteX57-5767" fmla="*/ 1180 w 10000"/>
                <a:gd name="connsiteY57-5768" fmla="*/ 7421 h 9837"/>
                <a:gd name="connsiteX58-5769" fmla="*/ 1766 w 10000"/>
                <a:gd name="connsiteY58-5770" fmla="*/ 6936 h 9837"/>
                <a:gd name="connsiteX59-5771" fmla="*/ 1766 w 10000"/>
                <a:gd name="connsiteY59-5772" fmla="*/ 6936 h 98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</a:cxnLst>
              <a:rect l="l" t="t" r="r" b="b"/>
              <a:pathLst>
                <a:path w="10000" h="9837">
                  <a:moveTo>
                    <a:pt x="1766" y="6936"/>
                  </a:moveTo>
                  <a:lnTo>
                    <a:pt x="2941" y="5658"/>
                  </a:lnTo>
                  <a:cubicBezTo>
                    <a:pt x="3137" y="5280"/>
                    <a:pt x="3334" y="4905"/>
                    <a:pt x="3526" y="4524"/>
                  </a:cubicBezTo>
                  <a:lnTo>
                    <a:pt x="4116" y="3550"/>
                  </a:lnTo>
                  <a:lnTo>
                    <a:pt x="4707" y="2575"/>
                  </a:lnTo>
                  <a:lnTo>
                    <a:pt x="4707" y="2090"/>
                  </a:lnTo>
                  <a:lnTo>
                    <a:pt x="5295" y="1784"/>
                  </a:lnTo>
                  <a:lnTo>
                    <a:pt x="5295" y="1459"/>
                  </a:lnTo>
                  <a:lnTo>
                    <a:pt x="5295" y="1137"/>
                  </a:lnTo>
                  <a:lnTo>
                    <a:pt x="5295" y="973"/>
                  </a:lnTo>
                  <a:lnTo>
                    <a:pt x="5295" y="649"/>
                  </a:lnTo>
                  <a:lnTo>
                    <a:pt x="4707" y="649"/>
                  </a:lnTo>
                  <a:lnTo>
                    <a:pt x="4707" y="486"/>
                  </a:lnTo>
                  <a:lnTo>
                    <a:pt x="4116" y="324"/>
                  </a:lnTo>
                  <a:lnTo>
                    <a:pt x="4116" y="324"/>
                  </a:lnTo>
                  <a:lnTo>
                    <a:pt x="4116" y="164"/>
                  </a:lnTo>
                  <a:lnTo>
                    <a:pt x="4116" y="0"/>
                  </a:lnTo>
                  <a:lnTo>
                    <a:pt x="4116" y="0"/>
                  </a:lnTo>
                  <a:lnTo>
                    <a:pt x="4707" y="0"/>
                  </a:lnTo>
                  <a:lnTo>
                    <a:pt x="5879" y="0"/>
                  </a:lnTo>
                  <a:lnTo>
                    <a:pt x="7057" y="164"/>
                  </a:lnTo>
                  <a:lnTo>
                    <a:pt x="8232" y="324"/>
                  </a:lnTo>
                  <a:lnTo>
                    <a:pt x="9413" y="486"/>
                  </a:lnTo>
                  <a:lnTo>
                    <a:pt x="10000" y="649"/>
                  </a:lnTo>
                  <a:lnTo>
                    <a:pt x="10000" y="811"/>
                  </a:lnTo>
                  <a:lnTo>
                    <a:pt x="10000" y="1137"/>
                  </a:lnTo>
                  <a:lnTo>
                    <a:pt x="9413" y="1619"/>
                  </a:lnTo>
                  <a:lnTo>
                    <a:pt x="9413" y="1619"/>
                  </a:lnTo>
                  <a:lnTo>
                    <a:pt x="9413" y="1784"/>
                  </a:lnTo>
                  <a:lnTo>
                    <a:pt x="8822" y="2090"/>
                  </a:lnTo>
                  <a:lnTo>
                    <a:pt x="8822" y="2252"/>
                  </a:lnTo>
                  <a:lnTo>
                    <a:pt x="8822" y="2575"/>
                  </a:lnTo>
                  <a:lnTo>
                    <a:pt x="8232" y="2903"/>
                  </a:lnTo>
                  <a:lnTo>
                    <a:pt x="8232" y="3226"/>
                  </a:lnTo>
                  <a:lnTo>
                    <a:pt x="7645" y="3714"/>
                  </a:lnTo>
                  <a:lnTo>
                    <a:pt x="6471" y="5658"/>
                  </a:lnTo>
                  <a:lnTo>
                    <a:pt x="4116" y="7260"/>
                  </a:lnTo>
                  <a:lnTo>
                    <a:pt x="4116" y="7748"/>
                  </a:lnTo>
                  <a:lnTo>
                    <a:pt x="3526" y="8070"/>
                  </a:lnTo>
                  <a:lnTo>
                    <a:pt x="2941" y="8398"/>
                  </a:lnTo>
                  <a:lnTo>
                    <a:pt x="2941" y="8722"/>
                  </a:lnTo>
                  <a:lnTo>
                    <a:pt x="2349" y="8884"/>
                  </a:lnTo>
                  <a:lnTo>
                    <a:pt x="2349" y="9043"/>
                  </a:lnTo>
                  <a:lnTo>
                    <a:pt x="2349" y="9209"/>
                  </a:lnTo>
                  <a:lnTo>
                    <a:pt x="2349" y="9209"/>
                  </a:lnTo>
                  <a:lnTo>
                    <a:pt x="2349" y="9370"/>
                  </a:lnTo>
                  <a:lnTo>
                    <a:pt x="2941" y="9536"/>
                  </a:lnTo>
                  <a:lnTo>
                    <a:pt x="1180" y="9837"/>
                  </a:lnTo>
                  <a:lnTo>
                    <a:pt x="587" y="9676"/>
                  </a:lnTo>
                  <a:lnTo>
                    <a:pt x="0" y="9676"/>
                  </a:lnTo>
                  <a:lnTo>
                    <a:pt x="0" y="9536"/>
                  </a:lnTo>
                  <a:lnTo>
                    <a:pt x="0" y="9536"/>
                  </a:lnTo>
                  <a:lnTo>
                    <a:pt x="0" y="9370"/>
                  </a:lnTo>
                  <a:lnTo>
                    <a:pt x="0" y="9209"/>
                  </a:lnTo>
                  <a:lnTo>
                    <a:pt x="0" y="8884"/>
                  </a:lnTo>
                  <a:lnTo>
                    <a:pt x="587" y="8398"/>
                  </a:lnTo>
                  <a:lnTo>
                    <a:pt x="587" y="8070"/>
                  </a:lnTo>
                  <a:lnTo>
                    <a:pt x="1180" y="7421"/>
                  </a:lnTo>
                  <a:lnTo>
                    <a:pt x="1766" y="6936"/>
                  </a:lnTo>
                  <a:lnTo>
                    <a:pt x="1766" y="693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6" name="Freeform 50"/>
          <p:cNvSpPr/>
          <p:nvPr/>
        </p:nvSpPr>
        <p:spPr bwMode="auto">
          <a:xfrm>
            <a:off x="6719888" y="2461895"/>
            <a:ext cx="620713" cy="808038"/>
          </a:xfrm>
          <a:custGeom>
            <a:avLst/>
            <a:gdLst/>
            <a:ahLst/>
            <a:cxnLst>
              <a:cxn ang="0">
                <a:pos x="295" y="310"/>
              </a:cxn>
              <a:cxn ang="0">
                <a:pos x="271" y="350"/>
              </a:cxn>
              <a:cxn ang="0">
                <a:pos x="239" y="382"/>
              </a:cxn>
              <a:cxn ang="0">
                <a:pos x="215" y="406"/>
              </a:cxn>
              <a:cxn ang="0">
                <a:pos x="175" y="429"/>
              </a:cxn>
              <a:cxn ang="0">
                <a:pos x="143" y="453"/>
              </a:cxn>
              <a:cxn ang="0">
                <a:pos x="111" y="469"/>
              </a:cxn>
              <a:cxn ang="0">
                <a:pos x="79" y="485"/>
              </a:cxn>
              <a:cxn ang="0">
                <a:pos x="56" y="493"/>
              </a:cxn>
              <a:cxn ang="0">
                <a:pos x="32" y="501"/>
              </a:cxn>
              <a:cxn ang="0">
                <a:pos x="16" y="509"/>
              </a:cxn>
              <a:cxn ang="0">
                <a:pos x="8" y="509"/>
              </a:cxn>
              <a:cxn ang="0">
                <a:pos x="0" y="509"/>
              </a:cxn>
              <a:cxn ang="0">
                <a:pos x="0" y="501"/>
              </a:cxn>
              <a:cxn ang="0">
                <a:pos x="8" y="501"/>
              </a:cxn>
              <a:cxn ang="0">
                <a:pos x="8" y="501"/>
              </a:cxn>
              <a:cxn ang="0">
                <a:pos x="16" y="493"/>
              </a:cxn>
              <a:cxn ang="0">
                <a:pos x="24" y="485"/>
              </a:cxn>
              <a:cxn ang="0">
                <a:pos x="32" y="485"/>
              </a:cxn>
              <a:cxn ang="0">
                <a:pos x="56" y="469"/>
              </a:cxn>
              <a:cxn ang="0">
                <a:pos x="87" y="453"/>
              </a:cxn>
              <a:cxn ang="0">
                <a:pos x="111" y="437"/>
              </a:cxn>
              <a:cxn ang="0">
                <a:pos x="135" y="414"/>
              </a:cxn>
              <a:cxn ang="0">
                <a:pos x="167" y="398"/>
              </a:cxn>
              <a:cxn ang="0">
                <a:pos x="191" y="374"/>
              </a:cxn>
              <a:cxn ang="0">
                <a:pos x="215" y="350"/>
              </a:cxn>
              <a:cxn ang="0">
                <a:pos x="239" y="318"/>
              </a:cxn>
              <a:cxn ang="0">
                <a:pos x="263" y="286"/>
              </a:cxn>
              <a:cxn ang="0">
                <a:pos x="279" y="254"/>
              </a:cxn>
              <a:cxn ang="0">
                <a:pos x="295" y="223"/>
              </a:cxn>
              <a:cxn ang="0">
                <a:pos x="311" y="183"/>
              </a:cxn>
              <a:cxn ang="0">
                <a:pos x="319" y="143"/>
              </a:cxn>
              <a:cxn ang="0">
                <a:pos x="319" y="119"/>
              </a:cxn>
              <a:cxn ang="0">
                <a:pos x="327" y="103"/>
              </a:cxn>
              <a:cxn ang="0">
                <a:pos x="327" y="87"/>
              </a:cxn>
              <a:cxn ang="0">
                <a:pos x="327" y="71"/>
              </a:cxn>
              <a:cxn ang="0">
                <a:pos x="327" y="55"/>
              </a:cxn>
              <a:cxn ang="0">
                <a:pos x="327" y="40"/>
              </a:cxn>
              <a:cxn ang="0">
                <a:pos x="327" y="16"/>
              </a:cxn>
              <a:cxn ang="0">
                <a:pos x="327" y="8"/>
              </a:cxn>
              <a:cxn ang="0">
                <a:pos x="335" y="0"/>
              </a:cxn>
              <a:cxn ang="0">
                <a:pos x="343" y="8"/>
              </a:cxn>
              <a:cxn ang="0">
                <a:pos x="359" y="16"/>
              </a:cxn>
              <a:cxn ang="0">
                <a:pos x="375" y="24"/>
              </a:cxn>
              <a:cxn ang="0">
                <a:pos x="383" y="32"/>
              </a:cxn>
              <a:cxn ang="0">
                <a:pos x="391" y="40"/>
              </a:cxn>
              <a:cxn ang="0">
                <a:pos x="391" y="55"/>
              </a:cxn>
              <a:cxn ang="0">
                <a:pos x="391" y="55"/>
              </a:cxn>
              <a:cxn ang="0">
                <a:pos x="391" y="63"/>
              </a:cxn>
              <a:cxn ang="0">
                <a:pos x="391" y="71"/>
              </a:cxn>
              <a:cxn ang="0">
                <a:pos x="383" y="79"/>
              </a:cxn>
              <a:cxn ang="0">
                <a:pos x="383" y="95"/>
              </a:cxn>
              <a:cxn ang="0">
                <a:pos x="375" y="111"/>
              </a:cxn>
              <a:cxn ang="0">
                <a:pos x="375" y="127"/>
              </a:cxn>
              <a:cxn ang="0">
                <a:pos x="367" y="151"/>
              </a:cxn>
              <a:cxn ang="0">
                <a:pos x="359" y="199"/>
              </a:cxn>
              <a:cxn ang="0">
                <a:pos x="335" y="238"/>
              </a:cxn>
              <a:cxn ang="0">
                <a:pos x="319" y="278"/>
              </a:cxn>
              <a:cxn ang="0">
                <a:pos x="295" y="310"/>
              </a:cxn>
              <a:cxn ang="0">
                <a:pos x="295" y="310"/>
              </a:cxn>
            </a:cxnLst>
            <a:rect l="0" t="0" r="r" b="b"/>
            <a:pathLst>
              <a:path w="391" h="509">
                <a:moveTo>
                  <a:pt x="295" y="310"/>
                </a:moveTo>
                <a:lnTo>
                  <a:pt x="271" y="350"/>
                </a:lnTo>
                <a:lnTo>
                  <a:pt x="239" y="382"/>
                </a:lnTo>
                <a:lnTo>
                  <a:pt x="215" y="406"/>
                </a:lnTo>
                <a:lnTo>
                  <a:pt x="175" y="429"/>
                </a:lnTo>
                <a:lnTo>
                  <a:pt x="143" y="453"/>
                </a:lnTo>
                <a:lnTo>
                  <a:pt x="111" y="469"/>
                </a:lnTo>
                <a:lnTo>
                  <a:pt x="79" y="485"/>
                </a:lnTo>
                <a:lnTo>
                  <a:pt x="56" y="493"/>
                </a:lnTo>
                <a:lnTo>
                  <a:pt x="32" y="501"/>
                </a:lnTo>
                <a:lnTo>
                  <a:pt x="16" y="509"/>
                </a:lnTo>
                <a:lnTo>
                  <a:pt x="8" y="509"/>
                </a:lnTo>
                <a:lnTo>
                  <a:pt x="0" y="509"/>
                </a:lnTo>
                <a:lnTo>
                  <a:pt x="0" y="501"/>
                </a:lnTo>
                <a:lnTo>
                  <a:pt x="8" y="501"/>
                </a:lnTo>
                <a:lnTo>
                  <a:pt x="8" y="501"/>
                </a:lnTo>
                <a:lnTo>
                  <a:pt x="16" y="493"/>
                </a:lnTo>
                <a:lnTo>
                  <a:pt x="24" y="485"/>
                </a:lnTo>
                <a:lnTo>
                  <a:pt x="32" y="485"/>
                </a:lnTo>
                <a:lnTo>
                  <a:pt x="56" y="469"/>
                </a:lnTo>
                <a:lnTo>
                  <a:pt x="87" y="453"/>
                </a:lnTo>
                <a:lnTo>
                  <a:pt x="111" y="437"/>
                </a:lnTo>
                <a:lnTo>
                  <a:pt x="135" y="414"/>
                </a:lnTo>
                <a:lnTo>
                  <a:pt x="167" y="398"/>
                </a:lnTo>
                <a:lnTo>
                  <a:pt x="191" y="374"/>
                </a:lnTo>
                <a:lnTo>
                  <a:pt x="215" y="350"/>
                </a:lnTo>
                <a:lnTo>
                  <a:pt x="239" y="318"/>
                </a:lnTo>
                <a:lnTo>
                  <a:pt x="263" y="286"/>
                </a:lnTo>
                <a:lnTo>
                  <a:pt x="279" y="254"/>
                </a:lnTo>
                <a:lnTo>
                  <a:pt x="295" y="223"/>
                </a:lnTo>
                <a:lnTo>
                  <a:pt x="311" y="183"/>
                </a:lnTo>
                <a:lnTo>
                  <a:pt x="319" y="143"/>
                </a:lnTo>
                <a:lnTo>
                  <a:pt x="319" y="119"/>
                </a:lnTo>
                <a:lnTo>
                  <a:pt x="327" y="103"/>
                </a:lnTo>
                <a:lnTo>
                  <a:pt x="327" y="87"/>
                </a:lnTo>
                <a:lnTo>
                  <a:pt x="327" y="71"/>
                </a:lnTo>
                <a:lnTo>
                  <a:pt x="327" y="55"/>
                </a:lnTo>
                <a:lnTo>
                  <a:pt x="327" y="40"/>
                </a:lnTo>
                <a:lnTo>
                  <a:pt x="327" y="16"/>
                </a:lnTo>
                <a:lnTo>
                  <a:pt x="327" y="8"/>
                </a:lnTo>
                <a:lnTo>
                  <a:pt x="335" y="0"/>
                </a:lnTo>
                <a:lnTo>
                  <a:pt x="343" y="8"/>
                </a:lnTo>
                <a:lnTo>
                  <a:pt x="359" y="16"/>
                </a:lnTo>
                <a:lnTo>
                  <a:pt x="375" y="24"/>
                </a:lnTo>
                <a:lnTo>
                  <a:pt x="383" y="32"/>
                </a:lnTo>
                <a:lnTo>
                  <a:pt x="391" y="40"/>
                </a:lnTo>
                <a:lnTo>
                  <a:pt x="391" y="55"/>
                </a:lnTo>
                <a:lnTo>
                  <a:pt x="391" y="55"/>
                </a:lnTo>
                <a:lnTo>
                  <a:pt x="391" y="63"/>
                </a:lnTo>
                <a:lnTo>
                  <a:pt x="391" y="71"/>
                </a:lnTo>
                <a:lnTo>
                  <a:pt x="383" y="79"/>
                </a:lnTo>
                <a:lnTo>
                  <a:pt x="383" y="95"/>
                </a:lnTo>
                <a:lnTo>
                  <a:pt x="375" y="111"/>
                </a:lnTo>
                <a:lnTo>
                  <a:pt x="375" y="127"/>
                </a:lnTo>
                <a:lnTo>
                  <a:pt x="367" y="151"/>
                </a:lnTo>
                <a:lnTo>
                  <a:pt x="359" y="199"/>
                </a:lnTo>
                <a:lnTo>
                  <a:pt x="335" y="238"/>
                </a:lnTo>
                <a:lnTo>
                  <a:pt x="319" y="278"/>
                </a:lnTo>
                <a:lnTo>
                  <a:pt x="295" y="310"/>
                </a:lnTo>
                <a:lnTo>
                  <a:pt x="295" y="310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Freeform 51"/>
          <p:cNvSpPr/>
          <p:nvPr/>
        </p:nvSpPr>
        <p:spPr bwMode="auto">
          <a:xfrm>
            <a:off x="6542088" y="2536508"/>
            <a:ext cx="1203325" cy="215900"/>
          </a:xfrm>
          <a:custGeom>
            <a:avLst/>
            <a:gdLst/>
            <a:ahLst/>
            <a:cxnLst>
              <a:cxn ang="0">
                <a:pos x="654" y="0"/>
              </a:cxn>
              <a:cxn ang="0">
                <a:pos x="670" y="0"/>
              </a:cxn>
              <a:cxn ang="0">
                <a:pos x="686" y="0"/>
              </a:cxn>
              <a:cxn ang="0">
                <a:pos x="718" y="16"/>
              </a:cxn>
              <a:cxn ang="0">
                <a:pos x="750" y="32"/>
              </a:cxn>
              <a:cxn ang="0">
                <a:pos x="758" y="56"/>
              </a:cxn>
              <a:cxn ang="0">
                <a:pos x="758" y="64"/>
              </a:cxn>
              <a:cxn ang="0">
                <a:pos x="742" y="72"/>
              </a:cxn>
              <a:cxn ang="0">
                <a:pos x="726" y="72"/>
              </a:cxn>
              <a:cxn ang="0">
                <a:pos x="694" y="72"/>
              </a:cxn>
              <a:cxn ang="0">
                <a:pos x="646" y="64"/>
              </a:cxn>
              <a:cxn ang="0">
                <a:pos x="582" y="64"/>
              </a:cxn>
              <a:cxn ang="0">
                <a:pos x="503" y="64"/>
              </a:cxn>
              <a:cxn ang="0">
                <a:pos x="439" y="72"/>
              </a:cxn>
              <a:cxn ang="0">
                <a:pos x="407" y="72"/>
              </a:cxn>
              <a:cxn ang="0">
                <a:pos x="359" y="80"/>
              </a:cxn>
              <a:cxn ang="0">
                <a:pos x="295" y="88"/>
              </a:cxn>
              <a:cxn ang="0">
                <a:pos x="223" y="104"/>
              </a:cxn>
              <a:cxn ang="0">
                <a:pos x="152" y="120"/>
              </a:cxn>
              <a:cxn ang="0">
                <a:pos x="96" y="128"/>
              </a:cxn>
              <a:cxn ang="0">
                <a:pos x="64" y="136"/>
              </a:cxn>
              <a:cxn ang="0">
                <a:pos x="48" y="136"/>
              </a:cxn>
              <a:cxn ang="0">
                <a:pos x="32" y="128"/>
              </a:cxn>
              <a:cxn ang="0">
                <a:pos x="8" y="112"/>
              </a:cxn>
              <a:cxn ang="0">
                <a:pos x="0" y="88"/>
              </a:cxn>
              <a:cxn ang="0">
                <a:pos x="8" y="88"/>
              </a:cxn>
              <a:cxn ang="0">
                <a:pos x="32" y="88"/>
              </a:cxn>
              <a:cxn ang="0">
                <a:pos x="72" y="80"/>
              </a:cxn>
              <a:cxn ang="0">
                <a:pos x="128" y="72"/>
              </a:cxn>
              <a:cxn ang="0">
                <a:pos x="207" y="64"/>
              </a:cxn>
              <a:cxn ang="0">
                <a:pos x="367" y="48"/>
              </a:cxn>
              <a:cxn ang="0">
                <a:pos x="495" y="24"/>
              </a:cxn>
              <a:cxn ang="0">
                <a:pos x="551" y="16"/>
              </a:cxn>
              <a:cxn ang="0">
                <a:pos x="590" y="16"/>
              </a:cxn>
              <a:cxn ang="0">
                <a:pos x="622" y="8"/>
              </a:cxn>
              <a:cxn ang="0">
                <a:pos x="638" y="8"/>
              </a:cxn>
            </a:cxnLst>
            <a:rect l="0" t="0" r="r" b="b"/>
            <a:pathLst>
              <a:path w="758" h="136">
                <a:moveTo>
                  <a:pt x="638" y="8"/>
                </a:moveTo>
                <a:lnTo>
                  <a:pt x="654" y="0"/>
                </a:lnTo>
                <a:lnTo>
                  <a:pt x="662" y="0"/>
                </a:lnTo>
                <a:lnTo>
                  <a:pt x="670" y="0"/>
                </a:lnTo>
                <a:lnTo>
                  <a:pt x="678" y="0"/>
                </a:lnTo>
                <a:lnTo>
                  <a:pt x="686" y="0"/>
                </a:lnTo>
                <a:lnTo>
                  <a:pt x="702" y="8"/>
                </a:lnTo>
                <a:lnTo>
                  <a:pt x="718" y="16"/>
                </a:lnTo>
                <a:lnTo>
                  <a:pt x="734" y="24"/>
                </a:lnTo>
                <a:lnTo>
                  <a:pt x="750" y="32"/>
                </a:lnTo>
                <a:lnTo>
                  <a:pt x="758" y="48"/>
                </a:lnTo>
                <a:lnTo>
                  <a:pt x="758" y="56"/>
                </a:lnTo>
                <a:lnTo>
                  <a:pt x="758" y="56"/>
                </a:lnTo>
                <a:lnTo>
                  <a:pt x="758" y="64"/>
                </a:lnTo>
                <a:lnTo>
                  <a:pt x="750" y="72"/>
                </a:lnTo>
                <a:lnTo>
                  <a:pt x="742" y="72"/>
                </a:lnTo>
                <a:lnTo>
                  <a:pt x="734" y="72"/>
                </a:lnTo>
                <a:lnTo>
                  <a:pt x="726" y="72"/>
                </a:lnTo>
                <a:lnTo>
                  <a:pt x="710" y="72"/>
                </a:lnTo>
                <a:lnTo>
                  <a:pt x="694" y="72"/>
                </a:lnTo>
                <a:lnTo>
                  <a:pt x="678" y="72"/>
                </a:lnTo>
                <a:lnTo>
                  <a:pt x="646" y="64"/>
                </a:lnTo>
                <a:lnTo>
                  <a:pt x="614" y="64"/>
                </a:lnTo>
                <a:lnTo>
                  <a:pt x="582" y="64"/>
                </a:lnTo>
                <a:lnTo>
                  <a:pt x="535" y="64"/>
                </a:lnTo>
                <a:lnTo>
                  <a:pt x="503" y="64"/>
                </a:lnTo>
                <a:lnTo>
                  <a:pt x="471" y="72"/>
                </a:lnTo>
                <a:lnTo>
                  <a:pt x="439" y="72"/>
                </a:lnTo>
                <a:lnTo>
                  <a:pt x="423" y="72"/>
                </a:lnTo>
                <a:lnTo>
                  <a:pt x="407" y="72"/>
                </a:lnTo>
                <a:lnTo>
                  <a:pt x="383" y="80"/>
                </a:lnTo>
                <a:lnTo>
                  <a:pt x="359" y="80"/>
                </a:lnTo>
                <a:lnTo>
                  <a:pt x="327" y="88"/>
                </a:lnTo>
                <a:lnTo>
                  <a:pt x="295" y="88"/>
                </a:lnTo>
                <a:lnTo>
                  <a:pt x="263" y="96"/>
                </a:lnTo>
                <a:lnTo>
                  <a:pt x="223" y="104"/>
                </a:lnTo>
                <a:lnTo>
                  <a:pt x="184" y="112"/>
                </a:lnTo>
                <a:lnTo>
                  <a:pt x="152" y="120"/>
                </a:lnTo>
                <a:lnTo>
                  <a:pt x="120" y="120"/>
                </a:lnTo>
                <a:lnTo>
                  <a:pt x="96" y="128"/>
                </a:lnTo>
                <a:lnTo>
                  <a:pt x="80" y="128"/>
                </a:lnTo>
                <a:lnTo>
                  <a:pt x="64" y="136"/>
                </a:lnTo>
                <a:lnTo>
                  <a:pt x="56" y="136"/>
                </a:lnTo>
                <a:lnTo>
                  <a:pt x="48" y="136"/>
                </a:lnTo>
                <a:lnTo>
                  <a:pt x="40" y="136"/>
                </a:lnTo>
                <a:lnTo>
                  <a:pt x="32" y="128"/>
                </a:lnTo>
                <a:lnTo>
                  <a:pt x="24" y="120"/>
                </a:lnTo>
                <a:lnTo>
                  <a:pt x="8" y="112"/>
                </a:lnTo>
                <a:lnTo>
                  <a:pt x="0" y="96"/>
                </a:lnTo>
                <a:lnTo>
                  <a:pt x="0" y="88"/>
                </a:lnTo>
                <a:lnTo>
                  <a:pt x="0" y="88"/>
                </a:lnTo>
                <a:lnTo>
                  <a:pt x="8" y="88"/>
                </a:lnTo>
                <a:lnTo>
                  <a:pt x="16" y="88"/>
                </a:lnTo>
                <a:lnTo>
                  <a:pt x="32" y="88"/>
                </a:lnTo>
                <a:lnTo>
                  <a:pt x="48" y="80"/>
                </a:lnTo>
                <a:lnTo>
                  <a:pt x="72" y="80"/>
                </a:lnTo>
                <a:lnTo>
                  <a:pt x="96" y="80"/>
                </a:lnTo>
                <a:lnTo>
                  <a:pt x="128" y="72"/>
                </a:lnTo>
                <a:lnTo>
                  <a:pt x="168" y="72"/>
                </a:lnTo>
                <a:lnTo>
                  <a:pt x="207" y="64"/>
                </a:lnTo>
                <a:lnTo>
                  <a:pt x="287" y="56"/>
                </a:lnTo>
                <a:lnTo>
                  <a:pt x="367" y="48"/>
                </a:lnTo>
                <a:lnTo>
                  <a:pt x="431" y="32"/>
                </a:lnTo>
                <a:lnTo>
                  <a:pt x="495" y="24"/>
                </a:lnTo>
                <a:lnTo>
                  <a:pt x="527" y="24"/>
                </a:lnTo>
                <a:lnTo>
                  <a:pt x="551" y="16"/>
                </a:lnTo>
                <a:lnTo>
                  <a:pt x="574" y="16"/>
                </a:lnTo>
                <a:lnTo>
                  <a:pt x="590" y="16"/>
                </a:lnTo>
                <a:lnTo>
                  <a:pt x="606" y="8"/>
                </a:lnTo>
                <a:lnTo>
                  <a:pt x="622" y="8"/>
                </a:lnTo>
                <a:lnTo>
                  <a:pt x="630" y="8"/>
                </a:lnTo>
                <a:lnTo>
                  <a:pt x="638" y="8"/>
                </a:lnTo>
                <a:lnTo>
                  <a:pt x="638" y="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Freeform 52"/>
          <p:cNvSpPr/>
          <p:nvPr/>
        </p:nvSpPr>
        <p:spPr bwMode="auto">
          <a:xfrm>
            <a:off x="6932613" y="2788920"/>
            <a:ext cx="544513" cy="492125"/>
          </a:xfrm>
          <a:custGeom>
            <a:avLst/>
            <a:gdLst>
              <a:gd name="connsiteX0" fmla="*/ 700 w 10000"/>
              <a:gd name="connsiteY0" fmla="*/ 4524 h 10000"/>
              <a:gd name="connsiteX1" fmla="*/ 1166 w 10000"/>
              <a:gd name="connsiteY1" fmla="*/ 3690 h 10000"/>
              <a:gd name="connsiteX2" fmla="*/ 1399 w 10000"/>
              <a:gd name="connsiteY2" fmla="*/ 2950 h 10000"/>
              <a:gd name="connsiteX3" fmla="*/ 1633 w 10000"/>
              <a:gd name="connsiteY3" fmla="*/ 2315 h 10000"/>
              <a:gd name="connsiteX4" fmla="*/ 1866 w 10000"/>
              <a:gd name="connsiteY4" fmla="*/ 1680 h 10000"/>
              <a:gd name="connsiteX5" fmla="*/ 1866 w 10000"/>
              <a:gd name="connsiteY5" fmla="*/ 1362 h 10000"/>
              <a:gd name="connsiteX6" fmla="*/ 2099 w 10000"/>
              <a:gd name="connsiteY6" fmla="*/ 1164 h 10000"/>
              <a:gd name="connsiteX7" fmla="*/ 2099 w 10000"/>
              <a:gd name="connsiteY7" fmla="*/ 952 h 10000"/>
              <a:gd name="connsiteX8" fmla="*/ 2099 w 10000"/>
              <a:gd name="connsiteY8" fmla="*/ 741 h 10000"/>
              <a:gd name="connsiteX9" fmla="*/ 2099 w 10000"/>
              <a:gd name="connsiteY9" fmla="*/ 635 h 10000"/>
              <a:gd name="connsiteX10" fmla="*/ 2099 w 10000"/>
              <a:gd name="connsiteY10" fmla="*/ 423 h 10000"/>
              <a:gd name="connsiteX11" fmla="*/ 1866 w 10000"/>
              <a:gd name="connsiteY11" fmla="*/ 423 h 10000"/>
              <a:gd name="connsiteX12" fmla="*/ 1866 w 10000"/>
              <a:gd name="connsiteY12" fmla="*/ 317 h 10000"/>
              <a:gd name="connsiteX13" fmla="*/ 1633 w 10000"/>
              <a:gd name="connsiteY13" fmla="*/ 212 h 10000"/>
              <a:gd name="connsiteX14" fmla="*/ 1633 w 10000"/>
              <a:gd name="connsiteY14" fmla="*/ 212 h 10000"/>
              <a:gd name="connsiteX15" fmla="*/ 1633 w 10000"/>
              <a:gd name="connsiteY15" fmla="*/ 106 h 10000"/>
              <a:gd name="connsiteX16" fmla="*/ 1633 w 10000"/>
              <a:gd name="connsiteY16" fmla="*/ 0 h 10000"/>
              <a:gd name="connsiteX17" fmla="*/ 1633 w 10000"/>
              <a:gd name="connsiteY17" fmla="*/ 0 h 10000"/>
              <a:gd name="connsiteX18" fmla="*/ 2332 w 10000"/>
              <a:gd name="connsiteY18" fmla="*/ 0 h 10000"/>
              <a:gd name="connsiteX19" fmla="*/ 2799 w 10000"/>
              <a:gd name="connsiteY19" fmla="*/ 106 h 10000"/>
              <a:gd name="connsiteX20" fmla="*/ 3265 w 10000"/>
              <a:gd name="connsiteY20" fmla="*/ 212 h 10000"/>
              <a:gd name="connsiteX21" fmla="*/ 3732 w 10000"/>
              <a:gd name="connsiteY21" fmla="*/ 317 h 10000"/>
              <a:gd name="connsiteX22" fmla="*/ 3965 w 10000"/>
              <a:gd name="connsiteY22" fmla="*/ 423 h 10000"/>
              <a:gd name="connsiteX23" fmla="*/ 3965 w 10000"/>
              <a:gd name="connsiteY23" fmla="*/ 529 h 10000"/>
              <a:gd name="connsiteX24" fmla="*/ 3965 w 10000"/>
              <a:gd name="connsiteY24" fmla="*/ 741 h 10000"/>
              <a:gd name="connsiteX25" fmla="*/ 3732 w 10000"/>
              <a:gd name="connsiteY25" fmla="*/ 1058 h 10000"/>
              <a:gd name="connsiteX26" fmla="*/ 3732 w 10000"/>
              <a:gd name="connsiteY26" fmla="*/ 1058 h 10000"/>
              <a:gd name="connsiteX27" fmla="*/ 3732 w 10000"/>
              <a:gd name="connsiteY27" fmla="*/ 1164 h 10000"/>
              <a:gd name="connsiteX28" fmla="*/ 3499 w 10000"/>
              <a:gd name="connsiteY28" fmla="*/ 1362 h 10000"/>
              <a:gd name="connsiteX29" fmla="*/ 3499 w 10000"/>
              <a:gd name="connsiteY29" fmla="*/ 1468 h 10000"/>
              <a:gd name="connsiteX30" fmla="*/ 3499 w 10000"/>
              <a:gd name="connsiteY30" fmla="*/ 1680 h 10000"/>
              <a:gd name="connsiteX31" fmla="*/ 3265 w 10000"/>
              <a:gd name="connsiteY31" fmla="*/ 1892 h 10000"/>
              <a:gd name="connsiteX32" fmla="*/ 3265 w 10000"/>
              <a:gd name="connsiteY32" fmla="*/ 2103 h 10000"/>
              <a:gd name="connsiteX33" fmla="*/ 3032 w 10000"/>
              <a:gd name="connsiteY33" fmla="*/ 2421 h 10000"/>
              <a:gd name="connsiteX34" fmla="*/ 2566 w 10000"/>
              <a:gd name="connsiteY34" fmla="*/ 3690 h 10000"/>
              <a:gd name="connsiteX35" fmla="*/ 1633 w 10000"/>
              <a:gd name="connsiteY35" fmla="*/ 4735 h 10000"/>
              <a:gd name="connsiteX36" fmla="*/ 1633 w 10000"/>
              <a:gd name="connsiteY36" fmla="*/ 5053 h 10000"/>
              <a:gd name="connsiteX37" fmla="*/ 1399 w 10000"/>
              <a:gd name="connsiteY37" fmla="*/ 5265 h 10000"/>
              <a:gd name="connsiteX38" fmla="*/ 1166 w 10000"/>
              <a:gd name="connsiteY38" fmla="*/ 5476 h 10000"/>
              <a:gd name="connsiteX39" fmla="*/ 1166 w 10000"/>
              <a:gd name="connsiteY39" fmla="*/ 5688 h 10000"/>
              <a:gd name="connsiteX40" fmla="*/ 933 w 10000"/>
              <a:gd name="connsiteY40" fmla="*/ 5794 h 10000"/>
              <a:gd name="connsiteX41" fmla="*/ 933 w 10000"/>
              <a:gd name="connsiteY41" fmla="*/ 5899 h 10000"/>
              <a:gd name="connsiteX42" fmla="*/ 933 w 10000"/>
              <a:gd name="connsiteY42" fmla="*/ 6005 h 10000"/>
              <a:gd name="connsiteX43" fmla="*/ 933 w 10000"/>
              <a:gd name="connsiteY43" fmla="*/ 6005 h 10000"/>
              <a:gd name="connsiteX44" fmla="*/ 933 w 10000"/>
              <a:gd name="connsiteY44" fmla="*/ 6111 h 10000"/>
              <a:gd name="connsiteX45" fmla="*/ 1166 w 10000"/>
              <a:gd name="connsiteY45" fmla="*/ 6217 h 10000"/>
              <a:gd name="connsiteX46" fmla="*/ 1633 w 10000"/>
              <a:gd name="connsiteY46" fmla="*/ 6310 h 10000"/>
              <a:gd name="connsiteX47" fmla="*/ 1866 w 10000"/>
              <a:gd name="connsiteY47" fmla="*/ 6415 h 10000"/>
              <a:gd name="connsiteX48" fmla="*/ 2566 w 10000"/>
              <a:gd name="connsiteY48" fmla="*/ 6521 h 10000"/>
              <a:gd name="connsiteX49" fmla="*/ 3265 w 10000"/>
              <a:gd name="connsiteY49" fmla="*/ 6733 h 10000"/>
              <a:gd name="connsiteX50" fmla="*/ 3965 w 10000"/>
              <a:gd name="connsiteY50" fmla="*/ 6944 h 10000"/>
              <a:gd name="connsiteX51" fmla="*/ 4898 w 10000"/>
              <a:gd name="connsiteY51" fmla="*/ 7262 h 10000"/>
              <a:gd name="connsiteX52" fmla="*/ 5831 w 10000"/>
              <a:gd name="connsiteY52" fmla="*/ 7474 h 10000"/>
              <a:gd name="connsiteX53" fmla="*/ 6764 w 10000"/>
              <a:gd name="connsiteY53" fmla="*/ 7685 h 10000"/>
              <a:gd name="connsiteX54" fmla="*/ 7464 w 10000"/>
              <a:gd name="connsiteY54" fmla="*/ 7897 h 10000"/>
              <a:gd name="connsiteX55" fmla="*/ 8163 w 10000"/>
              <a:gd name="connsiteY55" fmla="*/ 8108 h 10000"/>
              <a:gd name="connsiteX56" fmla="*/ 8630 w 10000"/>
              <a:gd name="connsiteY56" fmla="*/ 8320 h 10000"/>
              <a:gd name="connsiteX57" fmla="*/ 9096 w 10000"/>
              <a:gd name="connsiteY57" fmla="*/ 8426 h 10000"/>
              <a:gd name="connsiteX58" fmla="*/ 9329 w 10000"/>
              <a:gd name="connsiteY58" fmla="*/ 8638 h 10000"/>
              <a:gd name="connsiteX59" fmla="*/ 9534 w 10000"/>
              <a:gd name="connsiteY59" fmla="*/ 8743 h 10000"/>
              <a:gd name="connsiteX60" fmla="*/ 9767 w 10000"/>
              <a:gd name="connsiteY60" fmla="*/ 8942 h 10000"/>
              <a:gd name="connsiteX61" fmla="*/ 10000 w 10000"/>
              <a:gd name="connsiteY61" fmla="*/ 9153 h 10000"/>
              <a:gd name="connsiteX62" fmla="*/ 10000 w 10000"/>
              <a:gd name="connsiteY62" fmla="*/ 9365 h 10000"/>
              <a:gd name="connsiteX63" fmla="*/ 10000 w 10000"/>
              <a:gd name="connsiteY63" fmla="*/ 9577 h 10000"/>
              <a:gd name="connsiteX64" fmla="*/ 9767 w 10000"/>
              <a:gd name="connsiteY64" fmla="*/ 9788 h 10000"/>
              <a:gd name="connsiteX65" fmla="*/ 9767 w 10000"/>
              <a:gd name="connsiteY65" fmla="*/ 9894 h 10000"/>
              <a:gd name="connsiteX66" fmla="*/ 9767 w 10000"/>
              <a:gd name="connsiteY66" fmla="*/ 10000 h 10000"/>
              <a:gd name="connsiteX67" fmla="*/ 9767 w 10000"/>
              <a:gd name="connsiteY67" fmla="*/ 10000 h 10000"/>
              <a:gd name="connsiteX68" fmla="*/ 9534 w 10000"/>
              <a:gd name="connsiteY68" fmla="*/ 10000 h 10000"/>
              <a:gd name="connsiteX69" fmla="*/ 9534 w 10000"/>
              <a:gd name="connsiteY69" fmla="*/ 9894 h 10000"/>
              <a:gd name="connsiteX70" fmla="*/ 9329 w 10000"/>
              <a:gd name="connsiteY70" fmla="*/ 9894 h 10000"/>
              <a:gd name="connsiteX71" fmla="*/ 9096 w 10000"/>
              <a:gd name="connsiteY71" fmla="*/ 9788 h 10000"/>
              <a:gd name="connsiteX72" fmla="*/ 8630 w 10000"/>
              <a:gd name="connsiteY72" fmla="*/ 9577 h 10000"/>
              <a:gd name="connsiteX73" fmla="*/ 8397 w 10000"/>
              <a:gd name="connsiteY73" fmla="*/ 9471 h 10000"/>
              <a:gd name="connsiteX74" fmla="*/ 7930 w 10000"/>
              <a:gd name="connsiteY74" fmla="*/ 9259 h 10000"/>
              <a:gd name="connsiteX75" fmla="*/ 7464 w 10000"/>
              <a:gd name="connsiteY75" fmla="*/ 9048 h 10000"/>
              <a:gd name="connsiteX76" fmla="*/ 6297 w 10000"/>
              <a:gd name="connsiteY76" fmla="*/ 8532 h 10000"/>
              <a:gd name="connsiteX77" fmla="*/ 5131 w 10000"/>
              <a:gd name="connsiteY77" fmla="*/ 8108 h 10000"/>
              <a:gd name="connsiteX78" fmla="*/ 3965 w 10000"/>
              <a:gd name="connsiteY78" fmla="*/ 7685 h 10000"/>
              <a:gd name="connsiteX79" fmla="*/ 2799 w 10000"/>
              <a:gd name="connsiteY79" fmla="*/ 7262 h 10000"/>
              <a:gd name="connsiteX80" fmla="*/ 2099 w 10000"/>
              <a:gd name="connsiteY80" fmla="*/ 7050 h 10000"/>
              <a:gd name="connsiteX81" fmla="*/ 1633 w 10000"/>
              <a:gd name="connsiteY81" fmla="*/ 6839 h 10000"/>
              <a:gd name="connsiteX82" fmla="*/ 1166 w 10000"/>
              <a:gd name="connsiteY82" fmla="*/ 6733 h 10000"/>
              <a:gd name="connsiteX83" fmla="*/ 700 w 10000"/>
              <a:gd name="connsiteY83" fmla="*/ 6521 h 10000"/>
              <a:gd name="connsiteX84" fmla="*/ 466 w 10000"/>
              <a:gd name="connsiteY84" fmla="*/ 6415 h 10000"/>
              <a:gd name="connsiteX85" fmla="*/ 233 w 10000"/>
              <a:gd name="connsiteY85" fmla="*/ 6310 h 10000"/>
              <a:gd name="connsiteX86" fmla="*/ 0 w 10000"/>
              <a:gd name="connsiteY86" fmla="*/ 6310 h 10000"/>
              <a:gd name="connsiteX87" fmla="*/ 0 w 10000"/>
              <a:gd name="connsiteY87" fmla="*/ 6217 h 10000"/>
              <a:gd name="connsiteX88" fmla="*/ 0 w 10000"/>
              <a:gd name="connsiteY88" fmla="*/ 6217 h 10000"/>
              <a:gd name="connsiteX89" fmla="*/ 0 w 10000"/>
              <a:gd name="connsiteY89" fmla="*/ 6111 h 10000"/>
              <a:gd name="connsiteX90" fmla="*/ 0 w 10000"/>
              <a:gd name="connsiteY90" fmla="*/ 6005 h 10000"/>
              <a:gd name="connsiteX91" fmla="*/ 0 w 10000"/>
              <a:gd name="connsiteY91" fmla="*/ 5794 h 10000"/>
              <a:gd name="connsiteX92" fmla="*/ 233 w 10000"/>
              <a:gd name="connsiteY92" fmla="*/ 5476 h 10000"/>
              <a:gd name="connsiteX93" fmla="*/ 233 w 10000"/>
              <a:gd name="connsiteY93" fmla="*/ 5265 h 10000"/>
              <a:gd name="connsiteX94" fmla="*/ 466 w 10000"/>
              <a:gd name="connsiteY94" fmla="*/ 4841 h 10000"/>
              <a:gd name="connsiteX95" fmla="*/ 700 w 10000"/>
              <a:gd name="connsiteY95" fmla="*/ 4524 h 10000"/>
              <a:gd name="connsiteX96" fmla="*/ 700 w 10000"/>
              <a:gd name="connsiteY96" fmla="*/ 4524 h 10000"/>
              <a:gd name="connsiteX0-1" fmla="*/ 700 w 10000"/>
              <a:gd name="connsiteY0-2" fmla="*/ 4524 h 10000"/>
              <a:gd name="connsiteX1-3" fmla="*/ 1166 w 10000"/>
              <a:gd name="connsiteY1-4" fmla="*/ 3690 h 10000"/>
              <a:gd name="connsiteX2-5" fmla="*/ 1399 w 10000"/>
              <a:gd name="connsiteY2-6" fmla="*/ 2950 h 10000"/>
              <a:gd name="connsiteX3-7" fmla="*/ 1633 w 10000"/>
              <a:gd name="connsiteY3-8" fmla="*/ 2315 h 10000"/>
              <a:gd name="connsiteX4-9" fmla="*/ 1866 w 10000"/>
              <a:gd name="connsiteY4-10" fmla="*/ 1680 h 10000"/>
              <a:gd name="connsiteX5-11" fmla="*/ 1866 w 10000"/>
              <a:gd name="connsiteY5-12" fmla="*/ 1362 h 10000"/>
              <a:gd name="connsiteX6-13" fmla="*/ 2099 w 10000"/>
              <a:gd name="connsiteY6-14" fmla="*/ 1164 h 10000"/>
              <a:gd name="connsiteX7-15" fmla="*/ 2099 w 10000"/>
              <a:gd name="connsiteY7-16" fmla="*/ 952 h 10000"/>
              <a:gd name="connsiteX8-17" fmla="*/ 2099 w 10000"/>
              <a:gd name="connsiteY8-18" fmla="*/ 741 h 10000"/>
              <a:gd name="connsiteX9-19" fmla="*/ 2099 w 10000"/>
              <a:gd name="connsiteY9-20" fmla="*/ 635 h 10000"/>
              <a:gd name="connsiteX10-21" fmla="*/ 2099 w 10000"/>
              <a:gd name="connsiteY10-22" fmla="*/ 423 h 10000"/>
              <a:gd name="connsiteX11-23" fmla="*/ 1866 w 10000"/>
              <a:gd name="connsiteY11-24" fmla="*/ 423 h 10000"/>
              <a:gd name="connsiteX12-25" fmla="*/ 1866 w 10000"/>
              <a:gd name="connsiteY12-26" fmla="*/ 317 h 10000"/>
              <a:gd name="connsiteX13-27" fmla="*/ 1633 w 10000"/>
              <a:gd name="connsiteY13-28" fmla="*/ 212 h 10000"/>
              <a:gd name="connsiteX14-29" fmla="*/ 1633 w 10000"/>
              <a:gd name="connsiteY14-30" fmla="*/ 212 h 10000"/>
              <a:gd name="connsiteX15-31" fmla="*/ 1633 w 10000"/>
              <a:gd name="connsiteY15-32" fmla="*/ 0 h 10000"/>
              <a:gd name="connsiteX16-33" fmla="*/ 1633 w 10000"/>
              <a:gd name="connsiteY16-34" fmla="*/ 0 h 10000"/>
              <a:gd name="connsiteX17-35" fmla="*/ 2332 w 10000"/>
              <a:gd name="connsiteY17-36" fmla="*/ 0 h 10000"/>
              <a:gd name="connsiteX18-37" fmla="*/ 2799 w 10000"/>
              <a:gd name="connsiteY18-38" fmla="*/ 106 h 10000"/>
              <a:gd name="connsiteX19-39" fmla="*/ 3265 w 10000"/>
              <a:gd name="connsiteY19-40" fmla="*/ 212 h 10000"/>
              <a:gd name="connsiteX20-41" fmla="*/ 3732 w 10000"/>
              <a:gd name="connsiteY20-42" fmla="*/ 317 h 10000"/>
              <a:gd name="connsiteX21-43" fmla="*/ 3965 w 10000"/>
              <a:gd name="connsiteY21-44" fmla="*/ 423 h 10000"/>
              <a:gd name="connsiteX22-45" fmla="*/ 3965 w 10000"/>
              <a:gd name="connsiteY22-46" fmla="*/ 529 h 10000"/>
              <a:gd name="connsiteX23-47" fmla="*/ 3965 w 10000"/>
              <a:gd name="connsiteY23-48" fmla="*/ 741 h 10000"/>
              <a:gd name="connsiteX24-49" fmla="*/ 3732 w 10000"/>
              <a:gd name="connsiteY24-50" fmla="*/ 1058 h 10000"/>
              <a:gd name="connsiteX25-51" fmla="*/ 3732 w 10000"/>
              <a:gd name="connsiteY25-52" fmla="*/ 1058 h 10000"/>
              <a:gd name="connsiteX26-53" fmla="*/ 3732 w 10000"/>
              <a:gd name="connsiteY26-54" fmla="*/ 1164 h 10000"/>
              <a:gd name="connsiteX27-55" fmla="*/ 3499 w 10000"/>
              <a:gd name="connsiteY27-56" fmla="*/ 1362 h 10000"/>
              <a:gd name="connsiteX28-57" fmla="*/ 3499 w 10000"/>
              <a:gd name="connsiteY28-58" fmla="*/ 1468 h 10000"/>
              <a:gd name="connsiteX29-59" fmla="*/ 3499 w 10000"/>
              <a:gd name="connsiteY29-60" fmla="*/ 1680 h 10000"/>
              <a:gd name="connsiteX30-61" fmla="*/ 3265 w 10000"/>
              <a:gd name="connsiteY30-62" fmla="*/ 1892 h 10000"/>
              <a:gd name="connsiteX31-63" fmla="*/ 3265 w 10000"/>
              <a:gd name="connsiteY31-64" fmla="*/ 2103 h 10000"/>
              <a:gd name="connsiteX32-65" fmla="*/ 3032 w 10000"/>
              <a:gd name="connsiteY32-66" fmla="*/ 2421 h 10000"/>
              <a:gd name="connsiteX33-67" fmla="*/ 2566 w 10000"/>
              <a:gd name="connsiteY33-68" fmla="*/ 3690 h 10000"/>
              <a:gd name="connsiteX34-69" fmla="*/ 1633 w 10000"/>
              <a:gd name="connsiteY34-70" fmla="*/ 4735 h 10000"/>
              <a:gd name="connsiteX35-71" fmla="*/ 1633 w 10000"/>
              <a:gd name="connsiteY35-72" fmla="*/ 5053 h 10000"/>
              <a:gd name="connsiteX36-73" fmla="*/ 1399 w 10000"/>
              <a:gd name="connsiteY36-74" fmla="*/ 5265 h 10000"/>
              <a:gd name="connsiteX37-75" fmla="*/ 1166 w 10000"/>
              <a:gd name="connsiteY37-76" fmla="*/ 5476 h 10000"/>
              <a:gd name="connsiteX38-77" fmla="*/ 1166 w 10000"/>
              <a:gd name="connsiteY38-78" fmla="*/ 5688 h 10000"/>
              <a:gd name="connsiteX39-79" fmla="*/ 933 w 10000"/>
              <a:gd name="connsiteY39-80" fmla="*/ 5794 h 10000"/>
              <a:gd name="connsiteX40-81" fmla="*/ 933 w 10000"/>
              <a:gd name="connsiteY40-82" fmla="*/ 5899 h 10000"/>
              <a:gd name="connsiteX41-83" fmla="*/ 933 w 10000"/>
              <a:gd name="connsiteY41-84" fmla="*/ 6005 h 10000"/>
              <a:gd name="connsiteX42-85" fmla="*/ 933 w 10000"/>
              <a:gd name="connsiteY42-86" fmla="*/ 6005 h 10000"/>
              <a:gd name="connsiteX43-87" fmla="*/ 933 w 10000"/>
              <a:gd name="connsiteY43-88" fmla="*/ 6111 h 10000"/>
              <a:gd name="connsiteX44-89" fmla="*/ 1166 w 10000"/>
              <a:gd name="connsiteY44-90" fmla="*/ 6217 h 10000"/>
              <a:gd name="connsiteX45-91" fmla="*/ 1633 w 10000"/>
              <a:gd name="connsiteY45-92" fmla="*/ 6310 h 10000"/>
              <a:gd name="connsiteX46-93" fmla="*/ 1866 w 10000"/>
              <a:gd name="connsiteY46-94" fmla="*/ 6415 h 10000"/>
              <a:gd name="connsiteX47-95" fmla="*/ 2566 w 10000"/>
              <a:gd name="connsiteY47-96" fmla="*/ 6521 h 10000"/>
              <a:gd name="connsiteX48-97" fmla="*/ 3265 w 10000"/>
              <a:gd name="connsiteY48-98" fmla="*/ 6733 h 10000"/>
              <a:gd name="connsiteX49-99" fmla="*/ 3965 w 10000"/>
              <a:gd name="connsiteY49-100" fmla="*/ 6944 h 10000"/>
              <a:gd name="connsiteX50-101" fmla="*/ 4898 w 10000"/>
              <a:gd name="connsiteY50-102" fmla="*/ 7262 h 10000"/>
              <a:gd name="connsiteX51-103" fmla="*/ 5831 w 10000"/>
              <a:gd name="connsiteY51-104" fmla="*/ 7474 h 10000"/>
              <a:gd name="connsiteX52-105" fmla="*/ 6764 w 10000"/>
              <a:gd name="connsiteY52-106" fmla="*/ 7685 h 10000"/>
              <a:gd name="connsiteX53-107" fmla="*/ 7464 w 10000"/>
              <a:gd name="connsiteY53-108" fmla="*/ 7897 h 10000"/>
              <a:gd name="connsiteX54-109" fmla="*/ 8163 w 10000"/>
              <a:gd name="connsiteY54-110" fmla="*/ 8108 h 10000"/>
              <a:gd name="connsiteX55-111" fmla="*/ 8630 w 10000"/>
              <a:gd name="connsiteY55-112" fmla="*/ 8320 h 10000"/>
              <a:gd name="connsiteX56-113" fmla="*/ 9096 w 10000"/>
              <a:gd name="connsiteY56-114" fmla="*/ 8426 h 10000"/>
              <a:gd name="connsiteX57-115" fmla="*/ 9329 w 10000"/>
              <a:gd name="connsiteY57-116" fmla="*/ 8638 h 10000"/>
              <a:gd name="connsiteX58-117" fmla="*/ 9534 w 10000"/>
              <a:gd name="connsiteY58-118" fmla="*/ 8743 h 10000"/>
              <a:gd name="connsiteX59-119" fmla="*/ 9767 w 10000"/>
              <a:gd name="connsiteY59-120" fmla="*/ 8942 h 10000"/>
              <a:gd name="connsiteX60-121" fmla="*/ 10000 w 10000"/>
              <a:gd name="connsiteY60-122" fmla="*/ 9153 h 10000"/>
              <a:gd name="connsiteX61-123" fmla="*/ 10000 w 10000"/>
              <a:gd name="connsiteY61-124" fmla="*/ 9365 h 10000"/>
              <a:gd name="connsiteX62-125" fmla="*/ 10000 w 10000"/>
              <a:gd name="connsiteY62-126" fmla="*/ 9577 h 10000"/>
              <a:gd name="connsiteX63-127" fmla="*/ 9767 w 10000"/>
              <a:gd name="connsiteY63-128" fmla="*/ 9788 h 10000"/>
              <a:gd name="connsiteX64-129" fmla="*/ 9767 w 10000"/>
              <a:gd name="connsiteY64-130" fmla="*/ 9894 h 10000"/>
              <a:gd name="connsiteX65-131" fmla="*/ 9767 w 10000"/>
              <a:gd name="connsiteY65-132" fmla="*/ 10000 h 10000"/>
              <a:gd name="connsiteX66-133" fmla="*/ 9767 w 10000"/>
              <a:gd name="connsiteY66-134" fmla="*/ 10000 h 10000"/>
              <a:gd name="connsiteX67-135" fmla="*/ 9534 w 10000"/>
              <a:gd name="connsiteY67-136" fmla="*/ 10000 h 10000"/>
              <a:gd name="connsiteX68-137" fmla="*/ 9534 w 10000"/>
              <a:gd name="connsiteY68-138" fmla="*/ 9894 h 10000"/>
              <a:gd name="connsiteX69-139" fmla="*/ 9329 w 10000"/>
              <a:gd name="connsiteY69-140" fmla="*/ 9894 h 10000"/>
              <a:gd name="connsiteX70-141" fmla="*/ 9096 w 10000"/>
              <a:gd name="connsiteY70-142" fmla="*/ 9788 h 10000"/>
              <a:gd name="connsiteX71-143" fmla="*/ 8630 w 10000"/>
              <a:gd name="connsiteY71-144" fmla="*/ 9577 h 10000"/>
              <a:gd name="connsiteX72-145" fmla="*/ 8397 w 10000"/>
              <a:gd name="connsiteY72-146" fmla="*/ 9471 h 10000"/>
              <a:gd name="connsiteX73-147" fmla="*/ 7930 w 10000"/>
              <a:gd name="connsiteY73-148" fmla="*/ 9259 h 10000"/>
              <a:gd name="connsiteX74-149" fmla="*/ 7464 w 10000"/>
              <a:gd name="connsiteY74-150" fmla="*/ 9048 h 10000"/>
              <a:gd name="connsiteX75-151" fmla="*/ 6297 w 10000"/>
              <a:gd name="connsiteY75-152" fmla="*/ 8532 h 10000"/>
              <a:gd name="connsiteX76-153" fmla="*/ 5131 w 10000"/>
              <a:gd name="connsiteY76-154" fmla="*/ 8108 h 10000"/>
              <a:gd name="connsiteX77-155" fmla="*/ 3965 w 10000"/>
              <a:gd name="connsiteY77-156" fmla="*/ 7685 h 10000"/>
              <a:gd name="connsiteX78-157" fmla="*/ 2799 w 10000"/>
              <a:gd name="connsiteY78-158" fmla="*/ 7262 h 10000"/>
              <a:gd name="connsiteX79-159" fmla="*/ 2099 w 10000"/>
              <a:gd name="connsiteY79-160" fmla="*/ 7050 h 10000"/>
              <a:gd name="connsiteX80-161" fmla="*/ 1633 w 10000"/>
              <a:gd name="connsiteY80-162" fmla="*/ 6839 h 10000"/>
              <a:gd name="connsiteX81-163" fmla="*/ 1166 w 10000"/>
              <a:gd name="connsiteY81-164" fmla="*/ 6733 h 10000"/>
              <a:gd name="connsiteX82-165" fmla="*/ 700 w 10000"/>
              <a:gd name="connsiteY82-166" fmla="*/ 6521 h 10000"/>
              <a:gd name="connsiteX83-167" fmla="*/ 466 w 10000"/>
              <a:gd name="connsiteY83-168" fmla="*/ 6415 h 10000"/>
              <a:gd name="connsiteX84-169" fmla="*/ 233 w 10000"/>
              <a:gd name="connsiteY84-170" fmla="*/ 6310 h 10000"/>
              <a:gd name="connsiteX85-171" fmla="*/ 0 w 10000"/>
              <a:gd name="connsiteY85-172" fmla="*/ 6310 h 10000"/>
              <a:gd name="connsiteX86-173" fmla="*/ 0 w 10000"/>
              <a:gd name="connsiteY86-174" fmla="*/ 6217 h 10000"/>
              <a:gd name="connsiteX87-175" fmla="*/ 0 w 10000"/>
              <a:gd name="connsiteY87-176" fmla="*/ 6217 h 10000"/>
              <a:gd name="connsiteX88-177" fmla="*/ 0 w 10000"/>
              <a:gd name="connsiteY88-178" fmla="*/ 6111 h 10000"/>
              <a:gd name="connsiteX89-179" fmla="*/ 0 w 10000"/>
              <a:gd name="connsiteY89-180" fmla="*/ 6005 h 10000"/>
              <a:gd name="connsiteX90-181" fmla="*/ 0 w 10000"/>
              <a:gd name="connsiteY90-182" fmla="*/ 5794 h 10000"/>
              <a:gd name="connsiteX91-183" fmla="*/ 233 w 10000"/>
              <a:gd name="connsiteY91-184" fmla="*/ 5476 h 10000"/>
              <a:gd name="connsiteX92-185" fmla="*/ 233 w 10000"/>
              <a:gd name="connsiteY92-186" fmla="*/ 5265 h 10000"/>
              <a:gd name="connsiteX93-187" fmla="*/ 466 w 10000"/>
              <a:gd name="connsiteY93-188" fmla="*/ 4841 h 10000"/>
              <a:gd name="connsiteX94-189" fmla="*/ 700 w 10000"/>
              <a:gd name="connsiteY94-190" fmla="*/ 4524 h 10000"/>
              <a:gd name="connsiteX95-191" fmla="*/ 700 w 10000"/>
              <a:gd name="connsiteY95-192" fmla="*/ 4524 h 10000"/>
              <a:gd name="connsiteX0-193" fmla="*/ 700 w 10000"/>
              <a:gd name="connsiteY0-194" fmla="*/ 4524 h 10000"/>
              <a:gd name="connsiteX1-195" fmla="*/ 1166 w 10000"/>
              <a:gd name="connsiteY1-196" fmla="*/ 3690 h 10000"/>
              <a:gd name="connsiteX2-197" fmla="*/ 1399 w 10000"/>
              <a:gd name="connsiteY2-198" fmla="*/ 2950 h 10000"/>
              <a:gd name="connsiteX3-199" fmla="*/ 1633 w 10000"/>
              <a:gd name="connsiteY3-200" fmla="*/ 2315 h 10000"/>
              <a:gd name="connsiteX4-201" fmla="*/ 1866 w 10000"/>
              <a:gd name="connsiteY4-202" fmla="*/ 1680 h 10000"/>
              <a:gd name="connsiteX5-203" fmla="*/ 1866 w 10000"/>
              <a:gd name="connsiteY5-204" fmla="*/ 1362 h 10000"/>
              <a:gd name="connsiteX6-205" fmla="*/ 2099 w 10000"/>
              <a:gd name="connsiteY6-206" fmla="*/ 1164 h 10000"/>
              <a:gd name="connsiteX7-207" fmla="*/ 2099 w 10000"/>
              <a:gd name="connsiteY7-208" fmla="*/ 952 h 10000"/>
              <a:gd name="connsiteX8-209" fmla="*/ 2099 w 10000"/>
              <a:gd name="connsiteY8-210" fmla="*/ 741 h 10000"/>
              <a:gd name="connsiteX9-211" fmla="*/ 2099 w 10000"/>
              <a:gd name="connsiteY9-212" fmla="*/ 635 h 10000"/>
              <a:gd name="connsiteX10-213" fmla="*/ 2099 w 10000"/>
              <a:gd name="connsiteY10-214" fmla="*/ 423 h 10000"/>
              <a:gd name="connsiteX11-215" fmla="*/ 1866 w 10000"/>
              <a:gd name="connsiteY11-216" fmla="*/ 423 h 10000"/>
              <a:gd name="connsiteX12-217" fmla="*/ 1866 w 10000"/>
              <a:gd name="connsiteY12-218" fmla="*/ 317 h 10000"/>
              <a:gd name="connsiteX13-219" fmla="*/ 1633 w 10000"/>
              <a:gd name="connsiteY13-220" fmla="*/ 212 h 10000"/>
              <a:gd name="connsiteX14-221" fmla="*/ 1633 w 10000"/>
              <a:gd name="connsiteY14-222" fmla="*/ 212 h 10000"/>
              <a:gd name="connsiteX15-223" fmla="*/ 1633 w 10000"/>
              <a:gd name="connsiteY15-224" fmla="*/ 0 h 10000"/>
              <a:gd name="connsiteX16-225" fmla="*/ 2332 w 10000"/>
              <a:gd name="connsiteY16-226" fmla="*/ 0 h 10000"/>
              <a:gd name="connsiteX17-227" fmla="*/ 2799 w 10000"/>
              <a:gd name="connsiteY17-228" fmla="*/ 106 h 10000"/>
              <a:gd name="connsiteX18-229" fmla="*/ 3265 w 10000"/>
              <a:gd name="connsiteY18-230" fmla="*/ 212 h 10000"/>
              <a:gd name="connsiteX19-231" fmla="*/ 3732 w 10000"/>
              <a:gd name="connsiteY19-232" fmla="*/ 317 h 10000"/>
              <a:gd name="connsiteX20-233" fmla="*/ 3965 w 10000"/>
              <a:gd name="connsiteY20-234" fmla="*/ 423 h 10000"/>
              <a:gd name="connsiteX21-235" fmla="*/ 3965 w 10000"/>
              <a:gd name="connsiteY21-236" fmla="*/ 529 h 10000"/>
              <a:gd name="connsiteX22-237" fmla="*/ 3965 w 10000"/>
              <a:gd name="connsiteY22-238" fmla="*/ 741 h 10000"/>
              <a:gd name="connsiteX23-239" fmla="*/ 3732 w 10000"/>
              <a:gd name="connsiteY23-240" fmla="*/ 1058 h 10000"/>
              <a:gd name="connsiteX24-241" fmla="*/ 3732 w 10000"/>
              <a:gd name="connsiteY24-242" fmla="*/ 1058 h 10000"/>
              <a:gd name="connsiteX25-243" fmla="*/ 3732 w 10000"/>
              <a:gd name="connsiteY25-244" fmla="*/ 1164 h 10000"/>
              <a:gd name="connsiteX26-245" fmla="*/ 3499 w 10000"/>
              <a:gd name="connsiteY26-246" fmla="*/ 1362 h 10000"/>
              <a:gd name="connsiteX27-247" fmla="*/ 3499 w 10000"/>
              <a:gd name="connsiteY27-248" fmla="*/ 1468 h 10000"/>
              <a:gd name="connsiteX28-249" fmla="*/ 3499 w 10000"/>
              <a:gd name="connsiteY28-250" fmla="*/ 1680 h 10000"/>
              <a:gd name="connsiteX29-251" fmla="*/ 3265 w 10000"/>
              <a:gd name="connsiteY29-252" fmla="*/ 1892 h 10000"/>
              <a:gd name="connsiteX30-253" fmla="*/ 3265 w 10000"/>
              <a:gd name="connsiteY30-254" fmla="*/ 2103 h 10000"/>
              <a:gd name="connsiteX31-255" fmla="*/ 3032 w 10000"/>
              <a:gd name="connsiteY31-256" fmla="*/ 2421 h 10000"/>
              <a:gd name="connsiteX32-257" fmla="*/ 2566 w 10000"/>
              <a:gd name="connsiteY32-258" fmla="*/ 3690 h 10000"/>
              <a:gd name="connsiteX33-259" fmla="*/ 1633 w 10000"/>
              <a:gd name="connsiteY33-260" fmla="*/ 4735 h 10000"/>
              <a:gd name="connsiteX34-261" fmla="*/ 1633 w 10000"/>
              <a:gd name="connsiteY34-262" fmla="*/ 5053 h 10000"/>
              <a:gd name="connsiteX35-263" fmla="*/ 1399 w 10000"/>
              <a:gd name="connsiteY35-264" fmla="*/ 5265 h 10000"/>
              <a:gd name="connsiteX36-265" fmla="*/ 1166 w 10000"/>
              <a:gd name="connsiteY36-266" fmla="*/ 5476 h 10000"/>
              <a:gd name="connsiteX37-267" fmla="*/ 1166 w 10000"/>
              <a:gd name="connsiteY37-268" fmla="*/ 5688 h 10000"/>
              <a:gd name="connsiteX38-269" fmla="*/ 933 w 10000"/>
              <a:gd name="connsiteY38-270" fmla="*/ 5794 h 10000"/>
              <a:gd name="connsiteX39-271" fmla="*/ 933 w 10000"/>
              <a:gd name="connsiteY39-272" fmla="*/ 5899 h 10000"/>
              <a:gd name="connsiteX40-273" fmla="*/ 933 w 10000"/>
              <a:gd name="connsiteY40-274" fmla="*/ 6005 h 10000"/>
              <a:gd name="connsiteX41-275" fmla="*/ 933 w 10000"/>
              <a:gd name="connsiteY41-276" fmla="*/ 6005 h 10000"/>
              <a:gd name="connsiteX42-277" fmla="*/ 933 w 10000"/>
              <a:gd name="connsiteY42-278" fmla="*/ 6111 h 10000"/>
              <a:gd name="connsiteX43-279" fmla="*/ 1166 w 10000"/>
              <a:gd name="connsiteY43-280" fmla="*/ 6217 h 10000"/>
              <a:gd name="connsiteX44-281" fmla="*/ 1633 w 10000"/>
              <a:gd name="connsiteY44-282" fmla="*/ 6310 h 10000"/>
              <a:gd name="connsiteX45-283" fmla="*/ 1866 w 10000"/>
              <a:gd name="connsiteY45-284" fmla="*/ 6415 h 10000"/>
              <a:gd name="connsiteX46-285" fmla="*/ 2566 w 10000"/>
              <a:gd name="connsiteY46-286" fmla="*/ 6521 h 10000"/>
              <a:gd name="connsiteX47-287" fmla="*/ 3265 w 10000"/>
              <a:gd name="connsiteY47-288" fmla="*/ 6733 h 10000"/>
              <a:gd name="connsiteX48-289" fmla="*/ 3965 w 10000"/>
              <a:gd name="connsiteY48-290" fmla="*/ 6944 h 10000"/>
              <a:gd name="connsiteX49-291" fmla="*/ 4898 w 10000"/>
              <a:gd name="connsiteY49-292" fmla="*/ 7262 h 10000"/>
              <a:gd name="connsiteX50-293" fmla="*/ 5831 w 10000"/>
              <a:gd name="connsiteY50-294" fmla="*/ 7474 h 10000"/>
              <a:gd name="connsiteX51-295" fmla="*/ 6764 w 10000"/>
              <a:gd name="connsiteY51-296" fmla="*/ 7685 h 10000"/>
              <a:gd name="connsiteX52-297" fmla="*/ 7464 w 10000"/>
              <a:gd name="connsiteY52-298" fmla="*/ 7897 h 10000"/>
              <a:gd name="connsiteX53-299" fmla="*/ 8163 w 10000"/>
              <a:gd name="connsiteY53-300" fmla="*/ 8108 h 10000"/>
              <a:gd name="connsiteX54-301" fmla="*/ 8630 w 10000"/>
              <a:gd name="connsiteY54-302" fmla="*/ 8320 h 10000"/>
              <a:gd name="connsiteX55-303" fmla="*/ 9096 w 10000"/>
              <a:gd name="connsiteY55-304" fmla="*/ 8426 h 10000"/>
              <a:gd name="connsiteX56-305" fmla="*/ 9329 w 10000"/>
              <a:gd name="connsiteY56-306" fmla="*/ 8638 h 10000"/>
              <a:gd name="connsiteX57-307" fmla="*/ 9534 w 10000"/>
              <a:gd name="connsiteY57-308" fmla="*/ 8743 h 10000"/>
              <a:gd name="connsiteX58-309" fmla="*/ 9767 w 10000"/>
              <a:gd name="connsiteY58-310" fmla="*/ 8942 h 10000"/>
              <a:gd name="connsiteX59-311" fmla="*/ 10000 w 10000"/>
              <a:gd name="connsiteY59-312" fmla="*/ 9153 h 10000"/>
              <a:gd name="connsiteX60-313" fmla="*/ 10000 w 10000"/>
              <a:gd name="connsiteY60-314" fmla="*/ 9365 h 10000"/>
              <a:gd name="connsiteX61-315" fmla="*/ 10000 w 10000"/>
              <a:gd name="connsiteY61-316" fmla="*/ 9577 h 10000"/>
              <a:gd name="connsiteX62-317" fmla="*/ 9767 w 10000"/>
              <a:gd name="connsiteY62-318" fmla="*/ 9788 h 10000"/>
              <a:gd name="connsiteX63-319" fmla="*/ 9767 w 10000"/>
              <a:gd name="connsiteY63-320" fmla="*/ 9894 h 10000"/>
              <a:gd name="connsiteX64-321" fmla="*/ 9767 w 10000"/>
              <a:gd name="connsiteY64-322" fmla="*/ 10000 h 10000"/>
              <a:gd name="connsiteX65-323" fmla="*/ 9767 w 10000"/>
              <a:gd name="connsiteY65-324" fmla="*/ 10000 h 10000"/>
              <a:gd name="connsiteX66-325" fmla="*/ 9534 w 10000"/>
              <a:gd name="connsiteY66-326" fmla="*/ 10000 h 10000"/>
              <a:gd name="connsiteX67-327" fmla="*/ 9534 w 10000"/>
              <a:gd name="connsiteY67-328" fmla="*/ 9894 h 10000"/>
              <a:gd name="connsiteX68-329" fmla="*/ 9329 w 10000"/>
              <a:gd name="connsiteY68-330" fmla="*/ 9894 h 10000"/>
              <a:gd name="connsiteX69-331" fmla="*/ 9096 w 10000"/>
              <a:gd name="connsiteY69-332" fmla="*/ 9788 h 10000"/>
              <a:gd name="connsiteX70-333" fmla="*/ 8630 w 10000"/>
              <a:gd name="connsiteY70-334" fmla="*/ 9577 h 10000"/>
              <a:gd name="connsiteX71-335" fmla="*/ 8397 w 10000"/>
              <a:gd name="connsiteY71-336" fmla="*/ 9471 h 10000"/>
              <a:gd name="connsiteX72-337" fmla="*/ 7930 w 10000"/>
              <a:gd name="connsiteY72-338" fmla="*/ 9259 h 10000"/>
              <a:gd name="connsiteX73-339" fmla="*/ 7464 w 10000"/>
              <a:gd name="connsiteY73-340" fmla="*/ 9048 h 10000"/>
              <a:gd name="connsiteX74-341" fmla="*/ 6297 w 10000"/>
              <a:gd name="connsiteY74-342" fmla="*/ 8532 h 10000"/>
              <a:gd name="connsiteX75-343" fmla="*/ 5131 w 10000"/>
              <a:gd name="connsiteY75-344" fmla="*/ 8108 h 10000"/>
              <a:gd name="connsiteX76-345" fmla="*/ 3965 w 10000"/>
              <a:gd name="connsiteY76-346" fmla="*/ 7685 h 10000"/>
              <a:gd name="connsiteX77-347" fmla="*/ 2799 w 10000"/>
              <a:gd name="connsiteY77-348" fmla="*/ 7262 h 10000"/>
              <a:gd name="connsiteX78-349" fmla="*/ 2099 w 10000"/>
              <a:gd name="connsiteY78-350" fmla="*/ 7050 h 10000"/>
              <a:gd name="connsiteX79-351" fmla="*/ 1633 w 10000"/>
              <a:gd name="connsiteY79-352" fmla="*/ 6839 h 10000"/>
              <a:gd name="connsiteX80-353" fmla="*/ 1166 w 10000"/>
              <a:gd name="connsiteY80-354" fmla="*/ 6733 h 10000"/>
              <a:gd name="connsiteX81-355" fmla="*/ 700 w 10000"/>
              <a:gd name="connsiteY81-356" fmla="*/ 6521 h 10000"/>
              <a:gd name="connsiteX82-357" fmla="*/ 466 w 10000"/>
              <a:gd name="connsiteY82-358" fmla="*/ 6415 h 10000"/>
              <a:gd name="connsiteX83-359" fmla="*/ 233 w 10000"/>
              <a:gd name="connsiteY83-360" fmla="*/ 6310 h 10000"/>
              <a:gd name="connsiteX84-361" fmla="*/ 0 w 10000"/>
              <a:gd name="connsiteY84-362" fmla="*/ 6310 h 10000"/>
              <a:gd name="connsiteX85-363" fmla="*/ 0 w 10000"/>
              <a:gd name="connsiteY85-364" fmla="*/ 6217 h 10000"/>
              <a:gd name="connsiteX86-365" fmla="*/ 0 w 10000"/>
              <a:gd name="connsiteY86-366" fmla="*/ 6217 h 10000"/>
              <a:gd name="connsiteX87-367" fmla="*/ 0 w 10000"/>
              <a:gd name="connsiteY87-368" fmla="*/ 6111 h 10000"/>
              <a:gd name="connsiteX88-369" fmla="*/ 0 w 10000"/>
              <a:gd name="connsiteY88-370" fmla="*/ 6005 h 10000"/>
              <a:gd name="connsiteX89-371" fmla="*/ 0 w 10000"/>
              <a:gd name="connsiteY89-372" fmla="*/ 5794 h 10000"/>
              <a:gd name="connsiteX90-373" fmla="*/ 233 w 10000"/>
              <a:gd name="connsiteY90-374" fmla="*/ 5476 h 10000"/>
              <a:gd name="connsiteX91-375" fmla="*/ 233 w 10000"/>
              <a:gd name="connsiteY91-376" fmla="*/ 5265 h 10000"/>
              <a:gd name="connsiteX92-377" fmla="*/ 466 w 10000"/>
              <a:gd name="connsiteY92-378" fmla="*/ 4841 h 10000"/>
              <a:gd name="connsiteX93-379" fmla="*/ 700 w 10000"/>
              <a:gd name="connsiteY93-380" fmla="*/ 4524 h 10000"/>
              <a:gd name="connsiteX94-381" fmla="*/ 700 w 10000"/>
              <a:gd name="connsiteY94-382" fmla="*/ 4524 h 10000"/>
              <a:gd name="connsiteX0-383" fmla="*/ 700 w 10000"/>
              <a:gd name="connsiteY0-384" fmla="*/ 4524 h 10000"/>
              <a:gd name="connsiteX1-385" fmla="*/ 1166 w 10000"/>
              <a:gd name="connsiteY1-386" fmla="*/ 3690 h 10000"/>
              <a:gd name="connsiteX2-387" fmla="*/ 1399 w 10000"/>
              <a:gd name="connsiteY2-388" fmla="*/ 2950 h 10000"/>
              <a:gd name="connsiteX3-389" fmla="*/ 1633 w 10000"/>
              <a:gd name="connsiteY3-390" fmla="*/ 2315 h 10000"/>
              <a:gd name="connsiteX4-391" fmla="*/ 1866 w 10000"/>
              <a:gd name="connsiteY4-392" fmla="*/ 1680 h 10000"/>
              <a:gd name="connsiteX5-393" fmla="*/ 1866 w 10000"/>
              <a:gd name="connsiteY5-394" fmla="*/ 1362 h 10000"/>
              <a:gd name="connsiteX6-395" fmla="*/ 2099 w 10000"/>
              <a:gd name="connsiteY6-396" fmla="*/ 1164 h 10000"/>
              <a:gd name="connsiteX7-397" fmla="*/ 2099 w 10000"/>
              <a:gd name="connsiteY7-398" fmla="*/ 952 h 10000"/>
              <a:gd name="connsiteX8-399" fmla="*/ 2099 w 10000"/>
              <a:gd name="connsiteY8-400" fmla="*/ 741 h 10000"/>
              <a:gd name="connsiteX9-401" fmla="*/ 2099 w 10000"/>
              <a:gd name="connsiteY9-402" fmla="*/ 635 h 10000"/>
              <a:gd name="connsiteX10-403" fmla="*/ 2099 w 10000"/>
              <a:gd name="connsiteY10-404" fmla="*/ 423 h 10000"/>
              <a:gd name="connsiteX11-405" fmla="*/ 1866 w 10000"/>
              <a:gd name="connsiteY11-406" fmla="*/ 423 h 10000"/>
              <a:gd name="connsiteX12-407" fmla="*/ 1866 w 10000"/>
              <a:gd name="connsiteY12-408" fmla="*/ 317 h 10000"/>
              <a:gd name="connsiteX13-409" fmla="*/ 1633 w 10000"/>
              <a:gd name="connsiteY13-410" fmla="*/ 212 h 10000"/>
              <a:gd name="connsiteX14-411" fmla="*/ 1633 w 10000"/>
              <a:gd name="connsiteY14-412" fmla="*/ 0 h 10000"/>
              <a:gd name="connsiteX15-413" fmla="*/ 2332 w 10000"/>
              <a:gd name="connsiteY15-414" fmla="*/ 0 h 10000"/>
              <a:gd name="connsiteX16-415" fmla="*/ 2799 w 10000"/>
              <a:gd name="connsiteY16-416" fmla="*/ 106 h 10000"/>
              <a:gd name="connsiteX17-417" fmla="*/ 3265 w 10000"/>
              <a:gd name="connsiteY17-418" fmla="*/ 212 h 10000"/>
              <a:gd name="connsiteX18-419" fmla="*/ 3732 w 10000"/>
              <a:gd name="connsiteY18-420" fmla="*/ 317 h 10000"/>
              <a:gd name="connsiteX19-421" fmla="*/ 3965 w 10000"/>
              <a:gd name="connsiteY19-422" fmla="*/ 423 h 10000"/>
              <a:gd name="connsiteX20-423" fmla="*/ 3965 w 10000"/>
              <a:gd name="connsiteY20-424" fmla="*/ 529 h 10000"/>
              <a:gd name="connsiteX21-425" fmla="*/ 3965 w 10000"/>
              <a:gd name="connsiteY21-426" fmla="*/ 741 h 10000"/>
              <a:gd name="connsiteX22-427" fmla="*/ 3732 w 10000"/>
              <a:gd name="connsiteY22-428" fmla="*/ 1058 h 10000"/>
              <a:gd name="connsiteX23-429" fmla="*/ 3732 w 10000"/>
              <a:gd name="connsiteY23-430" fmla="*/ 1058 h 10000"/>
              <a:gd name="connsiteX24-431" fmla="*/ 3732 w 10000"/>
              <a:gd name="connsiteY24-432" fmla="*/ 1164 h 10000"/>
              <a:gd name="connsiteX25-433" fmla="*/ 3499 w 10000"/>
              <a:gd name="connsiteY25-434" fmla="*/ 1362 h 10000"/>
              <a:gd name="connsiteX26-435" fmla="*/ 3499 w 10000"/>
              <a:gd name="connsiteY26-436" fmla="*/ 1468 h 10000"/>
              <a:gd name="connsiteX27-437" fmla="*/ 3499 w 10000"/>
              <a:gd name="connsiteY27-438" fmla="*/ 1680 h 10000"/>
              <a:gd name="connsiteX28-439" fmla="*/ 3265 w 10000"/>
              <a:gd name="connsiteY28-440" fmla="*/ 1892 h 10000"/>
              <a:gd name="connsiteX29-441" fmla="*/ 3265 w 10000"/>
              <a:gd name="connsiteY29-442" fmla="*/ 2103 h 10000"/>
              <a:gd name="connsiteX30-443" fmla="*/ 3032 w 10000"/>
              <a:gd name="connsiteY30-444" fmla="*/ 2421 h 10000"/>
              <a:gd name="connsiteX31-445" fmla="*/ 2566 w 10000"/>
              <a:gd name="connsiteY31-446" fmla="*/ 3690 h 10000"/>
              <a:gd name="connsiteX32-447" fmla="*/ 1633 w 10000"/>
              <a:gd name="connsiteY32-448" fmla="*/ 4735 h 10000"/>
              <a:gd name="connsiteX33-449" fmla="*/ 1633 w 10000"/>
              <a:gd name="connsiteY33-450" fmla="*/ 5053 h 10000"/>
              <a:gd name="connsiteX34-451" fmla="*/ 1399 w 10000"/>
              <a:gd name="connsiteY34-452" fmla="*/ 5265 h 10000"/>
              <a:gd name="connsiteX35-453" fmla="*/ 1166 w 10000"/>
              <a:gd name="connsiteY35-454" fmla="*/ 5476 h 10000"/>
              <a:gd name="connsiteX36-455" fmla="*/ 1166 w 10000"/>
              <a:gd name="connsiteY36-456" fmla="*/ 5688 h 10000"/>
              <a:gd name="connsiteX37-457" fmla="*/ 933 w 10000"/>
              <a:gd name="connsiteY37-458" fmla="*/ 5794 h 10000"/>
              <a:gd name="connsiteX38-459" fmla="*/ 933 w 10000"/>
              <a:gd name="connsiteY38-460" fmla="*/ 5899 h 10000"/>
              <a:gd name="connsiteX39-461" fmla="*/ 933 w 10000"/>
              <a:gd name="connsiteY39-462" fmla="*/ 6005 h 10000"/>
              <a:gd name="connsiteX40-463" fmla="*/ 933 w 10000"/>
              <a:gd name="connsiteY40-464" fmla="*/ 6005 h 10000"/>
              <a:gd name="connsiteX41-465" fmla="*/ 933 w 10000"/>
              <a:gd name="connsiteY41-466" fmla="*/ 6111 h 10000"/>
              <a:gd name="connsiteX42-467" fmla="*/ 1166 w 10000"/>
              <a:gd name="connsiteY42-468" fmla="*/ 6217 h 10000"/>
              <a:gd name="connsiteX43-469" fmla="*/ 1633 w 10000"/>
              <a:gd name="connsiteY43-470" fmla="*/ 6310 h 10000"/>
              <a:gd name="connsiteX44-471" fmla="*/ 1866 w 10000"/>
              <a:gd name="connsiteY44-472" fmla="*/ 6415 h 10000"/>
              <a:gd name="connsiteX45-473" fmla="*/ 2566 w 10000"/>
              <a:gd name="connsiteY45-474" fmla="*/ 6521 h 10000"/>
              <a:gd name="connsiteX46-475" fmla="*/ 3265 w 10000"/>
              <a:gd name="connsiteY46-476" fmla="*/ 6733 h 10000"/>
              <a:gd name="connsiteX47-477" fmla="*/ 3965 w 10000"/>
              <a:gd name="connsiteY47-478" fmla="*/ 6944 h 10000"/>
              <a:gd name="connsiteX48-479" fmla="*/ 4898 w 10000"/>
              <a:gd name="connsiteY48-480" fmla="*/ 7262 h 10000"/>
              <a:gd name="connsiteX49-481" fmla="*/ 5831 w 10000"/>
              <a:gd name="connsiteY49-482" fmla="*/ 7474 h 10000"/>
              <a:gd name="connsiteX50-483" fmla="*/ 6764 w 10000"/>
              <a:gd name="connsiteY50-484" fmla="*/ 7685 h 10000"/>
              <a:gd name="connsiteX51-485" fmla="*/ 7464 w 10000"/>
              <a:gd name="connsiteY51-486" fmla="*/ 7897 h 10000"/>
              <a:gd name="connsiteX52-487" fmla="*/ 8163 w 10000"/>
              <a:gd name="connsiteY52-488" fmla="*/ 8108 h 10000"/>
              <a:gd name="connsiteX53-489" fmla="*/ 8630 w 10000"/>
              <a:gd name="connsiteY53-490" fmla="*/ 8320 h 10000"/>
              <a:gd name="connsiteX54-491" fmla="*/ 9096 w 10000"/>
              <a:gd name="connsiteY54-492" fmla="*/ 8426 h 10000"/>
              <a:gd name="connsiteX55-493" fmla="*/ 9329 w 10000"/>
              <a:gd name="connsiteY55-494" fmla="*/ 8638 h 10000"/>
              <a:gd name="connsiteX56-495" fmla="*/ 9534 w 10000"/>
              <a:gd name="connsiteY56-496" fmla="*/ 8743 h 10000"/>
              <a:gd name="connsiteX57-497" fmla="*/ 9767 w 10000"/>
              <a:gd name="connsiteY57-498" fmla="*/ 8942 h 10000"/>
              <a:gd name="connsiteX58-499" fmla="*/ 10000 w 10000"/>
              <a:gd name="connsiteY58-500" fmla="*/ 9153 h 10000"/>
              <a:gd name="connsiteX59-501" fmla="*/ 10000 w 10000"/>
              <a:gd name="connsiteY59-502" fmla="*/ 9365 h 10000"/>
              <a:gd name="connsiteX60-503" fmla="*/ 10000 w 10000"/>
              <a:gd name="connsiteY60-504" fmla="*/ 9577 h 10000"/>
              <a:gd name="connsiteX61-505" fmla="*/ 9767 w 10000"/>
              <a:gd name="connsiteY61-506" fmla="*/ 9788 h 10000"/>
              <a:gd name="connsiteX62-507" fmla="*/ 9767 w 10000"/>
              <a:gd name="connsiteY62-508" fmla="*/ 9894 h 10000"/>
              <a:gd name="connsiteX63-509" fmla="*/ 9767 w 10000"/>
              <a:gd name="connsiteY63-510" fmla="*/ 10000 h 10000"/>
              <a:gd name="connsiteX64-511" fmla="*/ 9767 w 10000"/>
              <a:gd name="connsiteY64-512" fmla="*/ 10000 h 10000"/>
              <a:gd name="connsiteX65-513" fmla="*/ 9534 w 10000"/>
              <a:gd name="connsiteY65-514" fmla="*/ 10000 h 10000"/>
              <a:gd name="connsiteX66-515" fmla="*/ 9534 w 10000"/>
              <a:gd name="connsiteY66-516" fmla="*/ 9894 h 10000"/>
              <a:gd name="connsiteX67-517" fmla="*/ 9329 w 10000"/>
              <a:gd name="connsiteY67-518" fmla="*/ 9894 h 10000"/>
              <a:gd name="connsiteX68-519" fmla="*/ 9096 w 10000"/>
              <a:gd name="connsiteY68-520" fmla="*/ 9788 h 10000"/>
              <a:gd name="connsiteX69-521" fmla="*/ 8630 w 10000"/>
              <a:gd name="connsiteY69-522" fmla="*/ 9577 h 10000"/>
              <a:gd name="connsiteX70-523" fmla="*/ 8397 w 10000"/>
              <a:gd name="connsiteY70-524" fmla="*/ 9471 h 10000"/>
              <a:gd name="connsiteX71-525" fmla="*/ 7930 w 10000"/>
              <a:gd name="connsiteY71-526" fmla="*/ 9259 h 10000"/>
              <a:gd name="connsiteX72-527" fmla="*/ 7464 w 10000"/>
              <a:gd name="connsiteY72-528" fmla="*/ 9048 h 10000"/>
              <a:gd name="connsiteX73-529" fmla="*/ 6297 w 10000"/>
              <a:gd name="connsiteY73-530" fmla="*/ 8532 h 10000"/>
              <a:gd name="connsiteX74-531" fmla="*/ 5131 w 10000"/>
              <a:gd name="connsiteY74-532" fmla="*/ 8108 h 10000"/>
              <a:gd name="connsiteX75-533" fmla="*/ 3965 w 10000"/>
              <a:gd name="connsiteY75-534" fmla="*/ 7685 h 10000"/>
              <a:gd name="connsiteX76-535" fmla="*/ 2799 w 10000"/>
              <a:gd name="connsiteY76-536" fmla="*/ 7262 h 10000"/>
              <a:gd name="connsiteX77-537" fmla="*/ 2099 w 10000"/>
              <a:gd name="connsiteY77-538" fmla="*/ 7050 h 10000"/>
              <a:gd name="connsiteX78-539" fmla="*/ 1633 w 10000"/>
              <a:gd name="connsiteY78-540" fmla="*/ 6839 h 10000"/>
              <a:gd name="connsiteX79-541" fmla="*/ 1166 w 10000"/>
              <a:gd name="connsiteY79-542" fmla="*/ 6733 h 10000"/>
              <a:gd name="connsiteX80-543" fmla="*/ 700 w 10000"/>
              <a:gd name="connsiteY80-544" fmla="*/ 6521 h 10000"/>
              <a:gd name="connsiteX81-545" fmla="*/ 466 w 10000"/>
              <a:gd name="connsiteY81-546" fmla="*/ 6415 h 10000"/>
              <a:gd name="connsiteX82-547" fmla="*/ 233 w 10000"/>
              <a:gd name="connsiteY82-548" fmla="*/ 6310 h 10000"/>
              <a:gd name="connsiteX83-549" fmla="*/ 0 w 10000"/>
              <a:gd name="connsiteY83-550" fmla="*/ 6310 h 10000"/>
              <a:gd name="connsiteX84-551" fmla="*/ 0 w 10000"/>
              <a:gd name="connsiteY84-552" fmla="*/ 6217 h 10000"/>
              <a:gd name="connsiteX85-553" fmla="*/ 0 w 10000"/>
              <a:gd name="connsiteY85-554" fmla="*/ 6217 h 10000"/>
              <a:gd name="connsiteX86-555" fmla="*/ 0 w 10000"/>
              <a:gd name="connsiteY86-556" fmla="*/ 6111 h 10000"/>
              <a:gd name="connsiteX87-557" fmla="*/ 0 w 10000"/>
              <a:gd name="connsiteY87-558" fmla="*/ 6005 h 10000"/>
              <a:gd name="connsiteX88-559" fmla="*/ 0 w 10000"/>
              <a:gd name="connsiteY88-560" fmla="*/ 5794 h 10000"/>
              <a:gd name="connsiteX89-561" fmla="*/ 233 w 10000"/>
              <a:gd name="connsiteY89-562" fmla="*/ 5476 h 10000"/>
              <a:gd name="connsiteX90-563" fmla="*/ 233 w 10000"/>
              <a:gd name="connsiteY90-564" fmla="*/ 5265 h 10000"/>
              <a:gd name="connsiteX91-565" fmla="*/ 466 w 10000"/>
              <a:gd name="connsiteY91-566" fmla="*/ 4841 h 10000"/>
              <a:gd name="connsiteX92-567" fmla="*/ 700 w 10000"/>
              <a:gd name="connsiteY92-568" fmla="*/ 4524 h 10000"/>
              <a:gd name="connsiteX93-569" fmla="*/ 700 w 10000"/>
              <a:gd name="connsiteY93-570" fmla="*/ 4524 h 10000"/>
              <a:gd name="connsiteX0-571" fmla="*/ 700 w 10000"/>
              <a:gd name="connsiteY0-572" fmla="*/ 4524 h 10000"/>
              <a:gd name="connsiteX1-573" fmla="*/ 1166 w 10000"/>
              <a:gd name="connsiteY1-574" fmla="*/ 3690 h 10000"/>
              <a:gd name="connsiteX2-575" fmla="*/ 1399 w 10000"/>
              <a:gd name="connsiteY2-576" fmla="*/ 2950 h 10000"/>
              <a:gd name="connsiteX3-577" fmla="*/ 1633 w 10000"/>
              <a:gd name="connsiteY3-578" fmla="*/ 2315 h 10000"/>
              <a:gd name="connsiteX4-579" fmla="*/ 1866 w 10000"/>
              <a:gd name="connsiteY4-580" fmla="*/ 1680 h 10000"/>
              <a:gd name="connsiteX5-581" fmla="*/ 1866 w 10000"/>
              <a:gd name="connsiteY5-582" fmla="*/ 1362 h 10000"/>
              <a:gd name="connsiteX6-583" fmla="*/ 2099 w 10000"/>
              <a:gd name="connsiteY6-584" fmla="*/ 1164 h 10000"/>
              <a:gd name="connsiteX7-585" fmla="*/ 2099 w 10000"/>
              <a:gd name="connsiteY7-586" fmla="*/ 952 h 10000"/>
              <a:gd name="connsiteX8-587" fmla="*/ 2099 w 10000"/>
              <a:gd name="connsiteY8-588" fmla="*/ 741 h 10000"/>
              <a:gd name="connsiteX9-589" fmla="*/ 2099 w 10000"/>
              <a:gd name="connsiteY9-590" fmla="*/ 635 h 10000"/>
              <a:gd name="connsiteX10-591" fmla="*/ 2099 w 10000"/>
              <a:gd name="connsiteY10-592" fmla="*/ 423 h 10000"/>
              <a:gd name="connsiteX11-593" fmla="*/ 1866 w 10000"/>
              <a:gd name="connsiteY11-594" fmla="*/ 423 h 10000"/>
              <a:gd name="connsiteX12-595" fmla="*/ 1866 w 10000"/>
              <a:gd name="connsiteY12-596" fmla="*/ 317 h 10000"/>
              <a:gd name="connsiteX13-597" fmla="*/ 1633 w 10000"/>
              <a:gd name="connsiteY13-598" fmla="*/ 212 h 10000"/>
              <a:gd name="connsiteX14-599" fmla="*/ 2332 w 10000"/>
              <a:gd name="connsiteY14-600" fmla="*/ 0 h 10000"/>
              <a:gd name="connsiteX15-601" fmla="*/ 2799 w 10000"/>
              <a:gd name="connsiteY15-602" fmla="*/ 106 h 10000"/>
              <a:gd name="connsiteX16-603" fmla="*/ 3265 w 10000"/>
              <a:gd name="connsiteY16-604" fmla="*/ 212 h 10000"/>
              <a:gd name="connsiteX17-605" fmla="*/ 3732 w 10000"/>
              <a:gd name="connsiteY17-606" fmla="*/ 317 h 10000"/>
              <a:gd name="connsiteX18-607" fmla="*/ 3965 w 10000"/>
              <a:gd name="connsiteY18-608" fmla="*/ 423 h 10000"/>
              <a:gd name="connsiteX19-609" fmla="*/ 3965 w 10000"/>
              <a:gd name="connsiteY19-610" fmla="*/ 529 h 10000"/>
              <a:gd name="connsiteX20-611" fmla="*/ 3965 w 10000"/>
              <a:gd name="connsiteY20-612" fmla="*/ 741 h 10000"/>
              <a:gd name="connsiteX21-613" fmla="*/ 3732 w 10000"/>
              <a:gd name="connsiteY21-614" fmla="*/ 1058 h 10000"/>
              <a:gd name="connsiteX22-615" fmla="*/ 3732 w 10000"/>
              <a:gd name="connsiteY22-616" fmla="*/ 1058 h 10000"/>
              <a:gd name="connsiteX23-617" fmla="*/ 3732 w 10000"/>
              <a:gd name="connsiteY23-618" fmla="*/ 1164 h 10000"/>
              <a:gd name="connsiteX24-619" fmla="*/ 3499 w 10000"/>
              <a:gd name="connsiteY24-620" fmla="*/ 1362 h 10000"/>
              <a:gd name="connsiteX25-621" fmla="*/ 3499 w 10000"/>
              <a:gd name="connsiteY25-622" fmla="*/ 1468 h 10000"/>
              <a:gd name="connsiteX26-623" fmla="*/ 3499 w 10000"/>
              <a:gd name="connsiteY26-624" fmla="*/ 1680 h 10000"/>
              <a:gd name="connsiteX27-625" fmla="*/ 3265 w 10000"/>
              <a:gd name="connsiteY27-626" fmla="*/ 1892 h 10000"/>
              <a:gd name="connsiteX28-627" fmla="*/ 3265 w 10000"/>
              <a:gd name="connsiteY28-628" fmla="*/ 2103 h 10000"/>
              <a:gd name="connsiteX29-629" fmla="*/ 3032 w 10000"/>
              <a:gd name="connsiteY29-630" fmla="*/ 2421 h 10000"/>
              <a:gd name="connsiteX30-631" fmla="*/ 2566 w 10000"/>
              <a:gd name="connsiteY30-632" fmla="*/ 3690 h 10000"/>
              <a:gd name="connsiteX31-633" fmla="*/ 1633 w 10000"/>
              <a:gd name="connsiteY31-634" fmla="*/ 4735 h 10000"/>
              <a:gd name="connsiteX32-635" fmla="*/ 1633 w 10000"/>
              <a:gd name="connsiteY32-636" fmla="*/ 5053 h 10000"/>
              <a:gd name="connsiteX33-637" fmla="*/ 1399 w 10000"/>
              <a:gd name="connsiteY33-638" fmla="*/ 5265 h 10000"/>
              <a:gd name="connsiteX34-639" fmla="*/ 1166 w 10000"/>
              <a:gd name="connsiteY34-640" fmla="*/ 5476 h 10000"/>
              <a:gd name="connsiteX35-641" fmla="*/ 1166 w 10000"/>
              <a:gd name="connsiteY35-642" fmla="*/ 5688 h 10000"/>
              <a:gd name="connsiteX36-643" fmla="*/ 933 w 10000"/>
              <a:gd name="connsiteY36-644" fmla="*/ 5794 h 10000"/>
              <a:gd name="connsiteX37-645" fmla="*/ 933 w 10000"/>
              <a:gd name="connsiteY37-646" fmla="*/ 5899 h 10000"/>
              <a:gd name="connsiteX38-647" fmla="*/ 933 w 10000"/>
              <a:gd name="connsiteY38-648" fmla="*/ 6005 h 10000"/>
              <a:gd name="connsiteX39-649" fmla="*/ 933 w 10000"/>
              <a:gd name="connsiteY39-650" fmla="*/ 6005 h 10000"/>
              <a:gd name="connsiteX40-651" fmla="*/ 933 w 10000"/>
              <a:gd name="connsiteY40-652" fmla="*/ 6111 h 10000"/>
              <a:gd name="connsiteX41-653" fmla="*/ 1166 w 10000"/>
              <a:gd name="connsiteY41-654" fmla="*/ 6217 h 10000"/>
              <a:gd name="connsiteX42-655" fmla="*/ 1633 w 10000"/>
              <a:gd name="connsiteY42-656" fmla="*/ 6310 h 10000"/>
              <a:gd name="connsiteX43-657" fmla="*/ 1866 w 10000"/>
              <a:gd name="connsiteY43-658" fmla="*/ 6415 h 10000"/>
              <a:gd name="connsiteX44-659" fmla="*/ 2566 w 10000"/>
              <a:gd name="connsiteY44-660" fmla="*/ 6521 h 10000"/>
              <a:gd name="connsiteX45-661" fmla="*/ 3265 w 10000"/>
              <a:gd name="connsiteY45-662" fmla="*/ 6733 h 10000"/>
              <a:gd name="connsiteX46-663" fmla="*/ 3965 w 10000"/>
              <a:gd name="connsiteY46-664" fmla="*/ 6944 h 10000"/>
              <a:gd name="connsiteX47-665" fmla="*/ 4898 w 10000"/>
              <a:gd name="connsiteY47-666" fmla="*/ 7262 h 10000"/>
              <a:gd name="connsiteX48-667" fmla="*/ 5831 w 10000"/>
              <a:gd name="connsiteY48-668" fmla="*/ 7474 h 10000"/>
              <a:gd name="connsiteX49-669" fmla="*/ 6764 w 10000"/>
              <a:gd name="connsiteY49-670" fmla="*/ 7685 h 10000"/>
              <a:gd name="connsiteX50-671" fmla="*/ 7464 w 10000"/>
              <a:gd name="connsiteY50-672" fmla="*/ 7897 h 10000"/>
              <a:gd name="connsiteX51-673" fmla="*/ 8163 w 10000"/>
              <a:gd name="connsiteY51-674" fmla="*/ 8108 h 10000"/>
              <a:gd name="connsiteX52-675" fmla="*/ 8630 w 10000"/>
              <a:gd name="connsiteY52-676" fmla="*/ 8320 h 10000"/>
              <a:gd name="connsiteX53-677" fmla="*/ 9096 w 10000"/>
              <a:gd name="connsiteY53-678" fmla="*/ 8426 h 10000"/>
              <a:gd name="connsiteX54-679" fmla="*/ 9329 w 10000"/>
              <a:gd name="connsiteY54-680" fmla="*/ 8638 h 10000"/>
              <a:gd name="connsiteX55-681" fmla="*/ 9534 w 10000"/>
              <a:gd name="connsiteY55-682" fmla="*/ 8743 h 10000"/>
              <a:gd name="connsiteX56-683" fmla="*/ 9767 w 10000"/>
              <a:gd name="connsiteY56-684" fmla="*/ 8942 h 10000"/>
              <a:gd name="connsiteX57-685" fmla="*/ 10000 w 10000"/>
              <a:gd name="connsiteY57-686" fmla="*/ 9153 h 10000"/>
              <a:gd name="connsiteX58-687" fmla="*/ 10000 w 10000"/>
              <a:gd name="connsiteY58-688" fmla="*/ 9365 h 10000"/>
              <a:gd name="connsiteX59-689" fmla="*/ 10000 w 10000"/>
              <a:gd name="connsiteY59-690" fmla="*/ 9577 h 10000"/>
              <a:gd name="connsiteX60-691" fmla="*/ 9767 w 10000"/>
              <a:gd name="connsiteY60-692" fmla="*/ 9788 h 10000"/>
              <a:gd name="connsiteX61-693" fmla="*/ 9767 w 10000"/>
              <a:gd name="connsiteY61-694" fmla="*/ 9894 h 10000"/>
              <a:gd name="connsiteX62-695" fmla="*/ 9767 w 10000"/>
              <a:gd name="connsiteY62-696" fmla="*/ 10000 h 10000"/>
              <a:gd name="connsiteX63-697" fmla="*/ 9767 w 10000"/>
              <a:gd name="connsiteY63-698" fmla="*/ 10000 h 10000"/>
              <a:gd name="connsiteX64-699" fmla="*/ 9534 w 10000"/>
              <a:gd name="connsiteY64-700" fmla="*/ 10000 h 10000"/>
              <a:gd name="connsiteX65-701" fmla="*/ 9534 w 10000"/>
              <a:gd name="connsiteY65-702" fmla="*/ 9894 h 10000"/>
              <a:gd name="connsiteX66-703" fmla="*/ 9329 w 10000"/>
              <a:gd name="connsiteY66-704" fmla="*/ 9894 h 10000"/>
              <a:gd name="connsiteX67-705" fmla="*/ 9096 w 10000"/>
              <a:gd name="connsiteY67-706" fmla="*/ 9788 h 10000"/>
              <a:gd name="connsiteX68-707" fmla="*/ 8630 w 10000"/>
              <a:gd name="connsiteY68-708" fmla="*/ 9577 h 10000"/>
              <a:gd name="connsiteX69-709" fmla="*/ 8397 w 10000"/>
              <a:gd name="connsiteY69-710" fmla="*/ 9471 h 10000"/>
              <a:gd name="connsiteX70-711" fmla="*/ 7930 w 10000"/>
              <a:gd name="connsiteY70-712" fmla="*/ 9259 h 10000"/>
              <a:gd name="connsiteX71-713" fmla="*/ 7464 w 10000"/>
              <a:gd name="connsiteY71-714" fmla="*/ 9048 h 10000"/>
              <a:gd name="connsiteX72-715" fmla="*/ 6297 w 10000"/>
              <a:gd name="connsiteY72-716" fmla="*/ 8532 h 10000"/>
              <a:gd name="connsiteX73-717" fmla="*/ 5131 w 10000"/>
              <a:gd name="connsiteY73-718" fmla="*/ 8108 h 10000"/>
              <a:gd name="connsiteX74-719" fmla="*/ 3965 w 10000"/>
              <a:gd name="connsiteY74-720" fmla="*/ 7685 h 10000"/>
              <a:gd name="connsiteX75-721" fmla="*/ 2799 w 10000"/>
              <a:gd name="connsiteY75-722" fmla="*/ 7262 h 10000"/>
              <a:gd name="connsiteX76-723" fmla="*/ 2099 w 10000"/>
              <a:gd name="connsiteY76-724" fmla="*/ 7050 h 10000"/>
              <a:gd name="connsiteX77-725" fmla="*/ 1633 w 10000"/>
              <a:gd name="connsiteY77-726" fmla="*/ 6839 h 10000"/>
              <a:gd name="connsiteX78-727" fmla="*/ 1166 w 10000"/>
              <a:gd name="connsiteY78-728" fmla="*/ 6733 h 10000"/>
              <a:gd name="connsiteX79-729" fmla="*/ 700 w 10000"/>
              <a:gd name="connsiteY79-730" fmla="*/ 6521 h 10000"/>
              <a:gd name="connsiteX80-731" fmla="*/ 466 w 10000"/>
              <a:gd name="connsiteY80-732" fmla="*/ 6415 h 10000"/>
              <a:gd name="connsiteX81-733" fmla="*/ 233 w 10000"/>
              <a:gd name="connsiteY81-734" fmla="*/ 6310 h 10000"/>
              <a:gd name="connsiteX82-735" fmla="*/ 0 w 10000"/>
              <a:gd name="connsiteY82-736" fmla="*/ 6310 h 10000"/>
              <a:gd name="connsiteX83-737" fmla="*/ 0 w 10000"/>
              <a:gd name="connsiteY83-738" fmla="*/ 6217 h 10000"/>
              <a:gd name="connsiteX84-739" fmla="*/ 0 w 10000"/>
              <a:gd name="connsiteY84-740" fmla="*/ 6217 h 10000"/>
              <a:gd name="connsiteX85-741" fmla="*/ 0 w 10000"/>
              <a:gd name="connsiteY85-742" fmla="*/ 6111 h 10000"/>
              <a:gd name="connsiteX86-743" fmla="*/ 0 w 10000"/>
              <a:gd name="connsiteY86-744" fmla="*/ 6005 h 10000"/>
              <a:gd name="connsiteX87-745" fmla="*/ 0 w 10000"/>
              <a:gd name="connsiteY87-746" fmla="*/ 5794 h 10000"/>
              <a:gd name="connsiteX88-747" fmla="*/ 233 w 10000"/>
              <a:gd name="connsiteY88-748" fmla="*/ 5476 h 10000"/>
              <a:gd name="connsiteX89-749" fmla="*/ 233 w 10000"/>
              <a:gd name="connsiteY89-750" fmla="*/ 5265 h 10000"/>
              <a:gd name="connsiteX90-751" fmla="*/ 466 w 10000"/>
              <a:gd name="connsiteY90-752" fmla="*/ 4841 h 10000"/>
              <a:gd name="connsiteX91-753" fmla="*/ 700 w 10000"/>
              <a:gd name="connsiteY91-754" fmla="*/ 4524 h 10000"/>
              <a:gd name="connsiteX92-755" fmla="*/ 700 w 10000"/>
              <a:gd name="connsiteY92-756" fmla="*/ 4524 h 10000"/>
              <a:gd name="connsiteX0-757" fmla="*/ 700 w 10000"/>
              <a:gd name="connsiteY0-758" fmla="*/ 4524 h 10000"/>
              <a:gd name="connsiteX1-759" fmla="*/ 1166 w 10000"/>
              <a:gd name="connsiteY1-760" fmla="*/ 3690 h 10000"/>
              <a:gd name="connsiteX2-761" fmla="*/ 1399 w 10000"/>
              <a:gd name="connsiteY2-762" fmla="*/ 2950 h 10000"/>
              <a:gd name="connsiteX3-763" fmla="*/ 1633 w 10000"/>
              <a:gd name="connsiteY3-764" fmla="*/ 2315 h 10000"/>
              <a:gd name="connsiteX4-765" fmla="*/ 1866 w 10000"/>
              <a:gd name="connsiteY4-766" fmla="*/ 1680 h 10000"/>
              <a:gd name="connsiteX5-767" fmla="*/ 1866 w 10000"/>
              <a:gd name="connsiteY5-768" fmla="*/ 1362 h 10000"/>
              <a:gd name="connsiteX6-769" fmla="*/ 2099 w 10000"/>
              <a:gd name="connsiteY6-770" fmla="*/ 1164 h 10000"/>
              <a:gd name="connsiteX7-771" fmla="*/ 2099 w 10000"/>
              <a:gd name="connsiteY7-772" fmla="*/ 952 h 10000"/>
              <a:gd name="connsiteX8-773" fmla="*/ 2099 w 10000"/>
              <a:gd name="connsiteY8-774" fmla="*/ 741 h 10000"/>
              <a:gd name="connsiteX9-775" fmla="*/ 2099 w 10000"/>
              <a:gd name="connsiteY9-776" fmla="*/ 635 h 10000"/>
              <a:gd name="connsiteX10-777" fmla="*/ 2099 w 10000"/>
              <a:gd name="connsiteY10-778" fmla="*/ 423 h 10000"/>
              <a:gd name="connsiteX11-779" fmla="*/ 1866 w 10000"/>
              <a:gd name="connsiteY11-780" fmla="*/ 423 h 10000"/>
              <a:gd name="connsiteX12-781" fmla="*/ 1866 w 10000"/>
              <a:gd name="connsiteY12-782" fmla="*/ 317 h 10000"/>
              <a:gd name="connsiteX13-783" fmla="*/ 2332 w 10000"/>
              <a:gd name="connsiteY13-784" fmla="*/ 0 h 10000"/>
              <a:gd name="connsiteX14-785" fmla="*/ 2799 w 10000"/>
              <a:gd name="connsiteY14-786" fmla="*/ 106 h 10000"/>
              <a:gd name="connsiteX15-787" fmla="*/ 3265 w 10000"/>
              <a:gd name="connsiteY15-788" fmla="*/ 212 h 10000"/>
              <a:gd name="connsiteX16-789" fmla="*/ 3732 w 10000"/>
              <a:gd name="connsiteY16-790" fmla="*/ 317 h 10000"/>
              <a:gd name="connsiteX17-791" fmla="*/ 3965 w 10000"/>
              <a:gd name="connsiteY17-792" fmla="*/ 423 h 10000"/>
              <a:gd name="connsiteX18-793" fmla="*/ 3965 w 10000"/>
              <a:gd name="connsiteY18-794" fmla="*/ 529 h 10000"/>
              <a:gd name="connsiteX19-795" fmla="*/ 3965 w 10000"/>
              <a:gd name="connsiteY19-796" fmla="*/ 741 h 10000"/>
              <a:gd name="connsiteX20-797" fmla="*/ 3732 w 10000"/>
              <a:gd name="connsiteY20-798" fmla="*/ 1058 h 10000"/>
              <a:gd name="connsiteX21-799" fmla="*/ 3732 w 10000"/>
              <a:gd name="connsiteY21-800" fmla="*/ 1058 h 10000"/>
              <a:gd name="connsiteX22-801" fmla="*/ 3732 w 10000"/>
              <a:gd name="connsiteY22-802" fmla="*/ 1164 h 10000"/>
              <a:gd name="connsiteX23-803" fmla="*/ 3499 w 10000"/>
              <a:gd name="connsiteY23-804" fmla="*/ 1362 h 10000"/>
              <a:gd name="connsiteX24-805" fmla="*/ 3499 w 10000"/>
              <a:gd name="connsiteY24-806" fmla="*/ 1468 h 10000"/>
              <a:gd name="connsiteX25-807" fmla="*/ 3499 w 10000"/>
              <a:gd name="connsiteY25-808" fmla="*/ 1680 h 10000"/>
              <a:gd name="connsiteX26-809" fmla="*/ 3265 w 10000"/>
              <a:gd name="connsiteY26-810" fmla="*/ 1892 h 10000"/>
              <a:gd name="connsiteX27-811" fmla="*/ 3265 w 10000"/>
              <a:gd name="connsiteY27-812" fmla="*/ 2103 h 10000"/>
              <a:gd name="connsiteX28-813" fmla="*/ 3032 w 10000"/>
              <a:gd name="connsiteY28-814" fmla="*/ 2421 h 10000"/>
              <a:gd name="connsiteX29-815" fmla="*/ 2566 w 10000"/>
              <a:gd name="connsiteY29-816" fmla="*/ 3690 h 10000"/>
              <a:gd name="connsiteX30-817" fmla="*/ 1633 w 10000"/>
              <a:gd name="connsiteY30-818" fmla="*/ 4735 h 10000"/>
              <a:gd name="connsiteX31-819" fmla="*/ 1633 w 10000"/>
              <a:gd name="connsiteY31-820" fmla="*/ 5053 h 10000"/>
              <a:gd name="connsiteX32-821" fmla="*/ 1399 w 10000"/>
              <a:gd name="connsiteY32-822" fmla="*/ 5265 h 10000"/>
              <a:gd name="connsiteX33-823" fmla="*/ 1166 w 10000"/>
              <a:gd name="connsiteY33-824" fmla="*/ 5476 h 10000"/>
              <a:gd name="connsiteX34-825" fmla="*/ 1166 w 10000"/>
              <a:gd name="connsiteY34-826" fmla="*/ 5688 h 10000"/>
              <a:gd name="connsiteX35-827" fmla="*/ 933 w 10000"/>
              <a:gd name="connsiteY35-828" fmla="*/ 5794 h 10000"/>
              <a:gd name="connsiteX36-829" fmla="*/ 933 w 10000"/>
              <a:gd name="connsiteY36-830" fmla="*/ 5899 h 10000"/>
              <a:gd name="connsiteX37-831" fmla="*/ 933 w 10000"/>
              <a:gd name="connsiteY37-832" fmla="*/ 6005 h 10000"/>
              <a:gd name="connsiteX38-833" fmla="*/ 933 w 10000"/>
              <a:gd name="connsiteY38-834" fmla="*/ 6005 h 10000"/>
              <a:gd name="connsiteX39-835" fmla="*/ 933 w 10000"/>
              <a:gd name="connsiteY39-836" fmla="*/ 6111 h 10000"/>
              <a:gd name="connsiteX40-837" fmla="*/ 1166 w 10000"/>
              <a:gd name="connsiteY40-838" fmla="*/ 6217 h 10000"/>
              <a:gd name="connsiteX41-839" fmla="*/ 1633 w 10000"/>
              <a:gd name="connsiteY41-840" fmla="*/ 6310 h 10000"/>
              <a:gd name="connsiteX42-841" fmla="*/ 1866 w 10000"/>
              <a:gd name="connsiteY42-842" fmla="*/ 6415 h 10000"/>
              <a:gd name="connsiteX43-843" fmla="*/ 2566 w 10000"/>
              <a:gd name="connsiteY43-844" fmla="*/ 6521 h 10000"/>
              <a:gd name="connsiteX44-845" fmla="*/ 3265 w 10000"/>
              <a:gd name="connsiteY44-846" fmla="*/ 6733 h 10000"/>
              <a:gd name="connsiteX45-847" fmla="*/ 3965 w 10000"/>
              <a:gd name="connsiteY45-848" fmla="*/ 6944 h 10000"/>
              <a:gd name="connsiteX46-849" fmla="*/ 4898 w 10000"/>
              <a:gd name="connsiteY46-850" fmla="*/ 7262 h 10000"/>
              <a:gd name="connsiteX47-851" fmla="*/ 5831 w 10000"/>
              <a:gd name="connsiteY47-852" fmla="*/ 7474 h 10000"/>
              <a:gd name="connsiteX48-853" fmla="*/ 6764 w 10000"/>
              <a:gd name="connsiteY48-854" fmla="*/ 7685 h 10000"/>
              <a:gd name="connsiteX49-855" fmla="*/ 7464 w 10000"/>
              <a:gd name="connsiteY49-856" fmla="*/ 7897 h 10000"/>
              <a:gd name="connsiteX50-857" fmla="*/ 8163 w 10000"/>
              <a:gd name="connsiteY50-858" fmla="*/ 8108 h 10000"/>
              <a:gd name="connsiteX51-859" fmla="*/ 8630 w 10000"/>
              <a:gd name="connsiteY51-860" fmla="*/ 8320 h 10000"/>
              <a:gd name="connsiteX52-861" fmla="*/ 9096 w 10000"/>
              <a:gd name="connsiteY52-862" fmla="*/ 8426 h 10000"/>
              <a:gd name="connsiteX53-863" fmla="*/ 9329 w 10000"/>
              <a:gd name="connsiteY53-864" fmla="*/ 8638 h 10000"/>
              <a:gd name="connsiteX54-865" fmla="*/ 9534 w 10000"/>
              <a:gd name="connsiteY54-866" fmla="*/ 8743 h 10000"/>
              <a:gd name="connsiteX55-867" fmla="*/ 9767 w 10000"/>
              <a:gd name="connsiteY55-868" fmla="*/ 8942 h 10000"/>
              <a:gd name="connsiteX56-869" fmla="*/ 10000 w 10000"/>
              <a:gd name="connsiteY56-870" fmla="*/ 9153 h 10000"/>
              <a:gd name="connsiteX57-871" fmla="*/ 10000 w 10000"/>
              <a:gd name="connsiteY57-872" fmla="*/ 9365 h 10000"/>
              <a:gd name="connsiteX58-873" fmla="*/ 10000 w 10000"/>
              <a:gd name="connsiteY58-874" fmla="*/ 9577 h 10000"/>
              <a:gd name="connsiteX59-875" fmla="*/ 9767 w 10000"/>
              <a:gd name="connsiteY59-876" fmla="*/ 9788 h 10000"/>
              <a:gd name="connsiteX60-877" fmla="*/ 9767 w 10000"/>
              <a:gd name="connsiteY60-878" fmla="*/ 9894 h 10000"/>
              <a:gd name="connsiteX61-879" fmla="*/ 9767 w 10000"/>
              <a:gd name="connsiteY61-880" fmla="*/ 10000 h 10000"/>
              <a:gd name="connsiteX62-881" fmla="*/ 9767 w 10000"/>
              <a:gd name="connsiteY62-882" fmla="*/ 10000 h 10000"/>
              <a:gd name="connsiteX63-883" fmla="*/ 9534 w 10000"/>
              <a:gd name="connsiteY63-884" fmla="*/ 10000 h 10000"/>
              <a:gd name="connsiteX64-885" fmla="*/ 9534 w 10000"/>
              <a:gd name="connsiteY64-886" fmla="*/ 9894 h 10000"/>
              <a:gd name="connsiteX65-887" fmla="*/ 9329 w 10000"/>
              <a:gd name="connsiteY65-888" fmla="*/ 9894 h 10000"/>
              <a:gd name="connsiteX66-889" fmla="*/ 9096 w 10000"/>
              <a:gd name="connsiteY66-890" fmla="*/ 9788 h 10000"/>
              <a:gd name="connsiteX67-891" fmla="*/ 8630 w 10000"/>
              <a:gd name="connsiteY67-892" fmla="*/ 9577 h 10000"/>
              <a:gd name="connsiteX68-893" fmla="*/ 8397 w 10000"/>
              <a:gd name="connsiteY68-894" fmla="*/ 9471 h 10000"/>
              <a:gd name="connsiteX69-895" fmla="*/ 7930 w 10000"/>
              <a:gd name="connsiteY69-896" fmla="*/ 9259 h 10000"/>
              <a:gd name="connsiteX70-897" fmla="*/ 7464 w 10000"/>
              <a:gd name="connsiteY70-898" fmla="*/ 9048 h 10000"/>
              <a:gd name="connsiteX71-899" fmla="*/ 6297 w 10000"/>
              <a:gd name="connsiteY71-900" fmla="*/ 8532 h 10000"/>
              <a:gd name="connsiteX72-901" fmla="*/ 5131 w 10000"/>
              <a:gd name="connsiteY72-902" fmla="*/ 8108 h 10000"/>
              <a:gd name="connsiteX73-903" fmla="*/ 3965 w 10000"/>
              <a:gd name="connsiteY73-904" fmla="*/ 7685 h 10000"/>
              <a:gd name="connsiteX74-905" fmla="*/ 2799 w 10000"/>
              <a:gd name="connsiteY74-906" fmla="*/ 7262 h 10000"/>
              <a:gd name="connsiteX75-907" fmla="*/ 2099 w 10000"/>
              <a:gd name="connsiteY75-908" fmla="*/ 7050 h 10000"/>
              <a:gd name="connsiteX76-909" fmla="*/ 1633 w 10000"/>
              <a:gd name="connsiteY76-910" fmla="*/ 6839 h 10000"/>
              <a:gd name="connsiteX77-911" fmla="*/ 1166 w 10000"/>
              <a:gd name="connsiteY77-912" fmla="*/ 6733 h 10000"/>
              <a:gd name="connsiteX78-913" fmla="*/ 700 w 10000"/>
              <a:gd name="connsiteY78-914" fmla="*/ 6521 h 10000"/>
              <a:gd name="connsiteX79-915" fmla="*/ 466 w 10000"/>
              <a:gd name="connsiteY79-916" fmla="*/ 6415 h 10000"/>
              <a:gd name="connsiteX80-917" fmla="*/ 233 w 10000"/>
              <a:gd name="connsiteY80-918" fmla="*/ 6310 h 10000"/>
              <a:gd name="connsiteX81-919" fmla="*/ 0 w 10000"/>
              <a:gd name="connsiteY81-920" fmla="*/ 6310 h 10000"/>
              <a:gd name="connsiteX82-921" fmla="*/ 0 w 10000"/>
              <a:gd name="connsiteY82-922" fmla="*/ 6217 h 10000"/>
              <a:gd name="connsiteX83-923" fmla="*/ 0 w 10000"/>
              <a:gd name="connsiteY83-924" fmla="*/ 6217 h 10000"/>
              <a:gd name="connsiteX84-925" fmla="*/ 0 w 10000"/>
              <a:gd name="connsiteY84-926" fmla="*/ 6111 h 10000"/>
              <a:gd name="connsiteX85-927" fmla="*/ 0 w 10000"/>
              <a:gd name="connsiteY85-928" fmla="*/ 6005 h 10000"/>
              <a:gd name="connsiteX86-929" fmla="*/ 0 w 10000"/>
              <a:gd name="connsiteY86-930" fmla="*/ 5794 h 10000"/>
              <a:gd name="connsiteX87-931" fmla="*/ 233 w 10000"/>
              <a:gd name="connsiteY87-932" fmla="*/ 5476 h 10000"/>
              <a:gd name="connsiteX88-933" fmla="*/ 233 w 10000"/>
              <a:gd name="connsiteY88-934" fmla="*/ 5265 h 10000"/>
              <a:gd name="connsiteX89-935" fmla="*/ 466 w 10000"/>
              <a:gd name="connsiteY89-936" fmla="*/ 4841 h 10000"/>
              <a:gd name="connsiteX90-937" fmla="*/ 700 w 10000"/>
              <a:gd name="connsiteY90-938" fmla="*/ 4524 h 10000"/>
              <a:gd name="connsiteX91-939" fmla="*/ 700 w 10000"/>
              <a:gd name="connsiteY91-940" fmla="*/ 4524 h 10000"/>
              <a:gd name="connsiteX0-941" fmla="*/ 700 w 10000"/>
              <a:gd name="connsiteY0-942" fmla="*/ 4524 h 10000"/>
              <a:gd name="connsiteX1-943" fmla="*/ 1166 w 10000"/>
              <a:gd name="connsiteY1-944" fmla="*/ 3690 h 10000"/>
              <a:gd name="connsiteX2-945" fmla="*/ 1399 w 10000"/>
              <a:gd name="connsiteY2-946" fmla="*/ 2950 h 10000"/>
              <a:gd name="connsiteX3-947" fmla="*/ 1633 w 10000"/>
              <a:gd name="connsiteY3-948" fmla="*/ 2315 h 10000"/>
              <a:gd name="connsiteX4-949" fmla="*/ 1866 w 10000"/>
              <a:gd name="connsiteY4-950" fmla="*/ 1680 h 10000"/>
              <a:gd name="connsiteX5-951" fmla="*/ 1866 w 10000"/>
              <a:gd name="connsiteY5-952" fmla="*/ 1362 h 10000"/>
              <a:gd name="connsiteX6-953" fmla="*/ 2099 w 10000"/>
              <a:gd name="connsiteY6-954" fmla="*/ 1164 h 10000"/>
              <a:gd name="connsiteX7-955" fmla="*/ 2099 w 10000"/>
              <a:gd name="connsiteY7-956" fmla="*/ 952 h 10000"/>
              <a:gd name="connsiteX8-957" fmla="*/ 2099 w 10000"/>
              <a:gd name="connsiteY8-958" fmla="*/ 741 h 10000"/>
              <a:gd name="connsiteX9-959" fmla="*/ 2099 w 10000"/>
              <a:gd name="connsiteY9-960" fmla="*/ 635 h 10000"/>
              <a:gd name="connsiteX10-961" fmla="*/ 2099 w 10000"/>
              <a:gd name="connsiteY10-962" fmla="*/ 423 h 10000"/>
              <a:gd name="connsiteX11-963" fmla="*/ 1866 w 10000"/>
              <a:gd name="connsiteY11-964" fmla="*/ 423 h 10000"/>
              <a:gd name="connsiteX12-965" fmla="*/ 2332 w 10000"/>
              <a:gd name="connsiteY12-966" fmla="*/ 0 h 10000"/>
              <a:gd name="connsiteX13-967" fmla="*/ 2799 w 10000"/>
              <a:gd name="connsiteY13-968" fmla="*/ 106 h 10000"/>
              <a:gd name="connsiteX14-969" fmla="*/ 3265 w 10000"/>
              <a:gd name="connsiteY14-970" fmla="*/ 212 h 10000"/>
              <a:gd name="connsiteX15-971" fmla="*/ 3732 w 10000"/>
              <a:gd name="connsiteY15-972" fmla="*/ 317 h 10000"/>
              <a:gd name="connsiteX16-973" fmla="*/ 3965 w 10000"/>
              <a:gd name="connsiteY16-974" fmla="*/ 423 h 10000"/>
              <a:gd name="connsiteX17-975" fmla="*/ 3965 w 10000"/>
              <a:gd name="connsiteY17-976" fmla="*/ 529 h 10000"/>
              <a:gd name="connsiteX18-977" fmla="*/ 3965 w 10000"/>
              <a:gd name="connsiteY18-978" fmla="*/ 741 h 10000"/>
              <a:gd name="connsiteX19-979" fmla="*/ 3732 w 10000"/>
              <a:gd name="connsiteY19-980" fmla="*/ 1058 h 10000"/>
              <a:gd name="connsiteX20-981" fmla="*/ 3732 w 10000"/>
              <a:gd name="connsiteY20-982" fmla="*/ 1058 h 10000"/>
              <a:gd name="connsiteX21-983" fmla="*/ 3732 w 10000"/>
              <a:gd name="connsiteY21-984" fmla="*/ 1164 h 10000"/>
              <a:gd name="connsiteX22-985" fmla="*/ 3499 w 10000"/>
              <a:gd name="connsiteY22-986" fmla="*/ 1362 h 10000"/>
              <a:gd name="connsiteX23-987" fmla="*/ 3499 w 10000"/>
              <a:gd name="connsiteY23-988" fmla="*/ 1468 h 10000"/>
              <a:gd name="connsiteX24-989" fmla="*/ 3499 w 10000"/>
              <a:gd name="connsiteY24-990" fmla="*/ 1680 h 10000"/>
              <a:gd name="connsiteX25-991" fmla="*/ 3265 w 10000"/>
              <a:gd name="connsiteY25-992" fmla="*/ 1892 h 10000"/>
              <a:gd name="connsiteX26-993" fmla="*/ 3265 w 10000"/>
              <a:gd name="connsiteY26-994" fmla="*/ 2103 h 10000"/>
              <a:gd name="connsiteX27-995" fmla="*/ 3032 w 10000"/>
              <a:gd name="connsiteY27-996" fmla="*/ 2421 h 10000"/>
              <a:gd name="connsiteX28-997" fmla="*/ 2566 w 10000"/>
              <a:gd name="connsiteY28-998" fmla="*/ 3690 h 10000"/>
              <a:gd name="connsiteX29-999" fmla="*/ 1633 w 10000"/>
              <a:gd name="connsiteY29-1000" fmla="*/ 4735 h 10000"/>
              <a:gd name="connsiteX30-1001" fmla="*/ 1633 w 10000"/>
              <a:gd name="connsiteY30-1002" fmla="*/ 5053 h 10000"/>
              <a:gd name="connsiteX31-1003" fmla="*/ 1399 w 10000"/>
              <a:gd name="connsiteY31-1004" fmla="*/ 5265 h 10000"/>
              <a:gd name="connsiteX32-1005" fmla="*/ 1166 w 10000"/>
              <a:gd name="connsiteY32-1006" fmla="*/ 5476 h 10000"/>
              <a:gd name="connsiteX33-1007" fmla="*/ 1166 w 10000"/>
              <a:gd name="connsiteY33-1008" fmla="*/ 5688 h 10000"/>
              <a:gd name="connsiteX34-1009" fmla="*/ 933 w 10000"/>
              <a:gd name="connsiteY34-1010" fmla="*/ 5794 h 10000"/>
              <a:gd name="connsiteX35-1011" fmla="*/ 933 w 10000"/>
              <a:gd name="connsiteY35-1012" fmla="*/ 5899 h 10000"/>
              <a:gd name="connsiteX36-1013" fmla="*/ 933 w 10000"/>
              <a:gd name="connsiteY36-1014" fmla="*/ 6005 h 10000"/>
              <a:gd name="connsiteX37-1015" fmla="*/ 933 w 10000"/>
              <a:gd name="connsiteY37-1016" fmla="*/ 6005 h 10000"/>
              <a:gd name="connsiteX38-1017" fmla="*/ 933 w 10000"/>
              <a:gd name="connsiteY38-1018" fmla="*/ 6111 h 10000"/>
              <a:gd name="connsiteX39-1019" fmla="*/ 1166 w 10000"/>
              <a:gd name="connsiteY39-1020" fmla="*/ 6217 h 10000"/>
              <a:gd name="connsiteX40-1021" fmla="*/ 1633 w 10000"/>
              <a:gd name="connsiteY40-1022" fmla="*/ 6310 h 10000"/>
              <a:gd name="connsiteX41-1023" fmla="*/ 1866 w 10000"/>
              <a:gd name="connsiteY41-1024" fmla="*/ 6415 h 10000"/>
              <a:gd name="connsiteX42-1025" fmla="*/ 2566 w 10000"/>
              <a:gd name="connsiteY42-1026" fmla="*/ 6521 h 10000"/>
              <a:gd name="connsiteX43-1027" fmla="*/ 3265 w 10000"/>
              <a:gd name="connsiteY43-1028" fmla="*/ 6733 h 10000"/>
              <a:gd name="connsiteX44-1029" fmla="*/ 3965 w 10000"/>
              <a:gd name="connsiteY44-1030" fmla="*/ 6944 h 10000"/>
              <a:gd name="connsiteX45-1031" fmla="*/ 4898 w 10000"/>
              <a:gd name="connsiteY45-1032" fmla="*/ 7262 h 10000"/>
              <a:gd name="connsiteX46-1033" fmla="*/ 5831 w 10000"/>
              <a:gd name="connsiteY46-1034" fmla="*/ 7474 h 10000"/>
              <a:gd name="connsiteX47-1035" fmla="*/ 6764 w 10000"/>
              <a:gd name="connsiteY47-1036" fmla="*/ 7685 h 10000"/>
              <a:gd name="connsiteX48-1037" fmla="*/ 7464 w 10000"/>
              <a:gd name="connsiteY48-1038" fmla="*/ 7897 h 10000"/>
              <a:gd name="connsiteX49-1039" fmla="*/ 8163 w 10000"/>
              <a:gd name="connsiteY49-1040" fmla="*/ 8108 h 10000"/>
              <a:gd name="connsiteX50-1041" fmla="*/ 8630 w 10000"/>
              <a:gd name="connsiteY50-1042" fmla="*/ 8320 h 10000"/>
              <a:gd name="connsiteX51-1043" fmla="*/ 9096 w 10000"/>
              <a:gd name="connsiteY51-1044" fmla="*/ 8426 h 10000"/>
              <a:gd name="connsiteX52-1045" fmla="*/ 9329 w 10000"/>
              <a:gd name="connsiteY52-1046" fmla="*/ 8638 h 10000"/>
              <a:gd name="connsiteX53-1047" fmla="*/ 9534 w 10000"/>
              <a:gd name="connsiteY53-1048" fmla="*/ 8743 h 10000"/>
              <a:gd name="connsiteX54-1049" fmla="*/ 9767 w 10000"/>
              <a:gd name="connsiteY54-1050" fmla="*/ 8942 h 10000"/>
              <a:gd name="connsiteX55-1051" fmla="*/ 10000 w 10000"/>
              <a:gd name="connsiteY55-1052" fmla="*/ 9153 h 10000"/>
              <a:gd name="connsiteX56-1053" fmla="*/ 10000 w 10000"/>
              <a:gd name="connsiteY56-1054" fmla="*/ 9365 h 10000"/>
              <a:gd name="connsiteX57-1055" fmla="*/ 10000 w 10000"/>
              <a:gd name="connsiteY57-1056" fmla="*/ 9577 h 10000"/>
              <a:gd name="connsiteX58-1057" fmla="*/ 9767 w 10000"/>
              <a:gd name="connsiteY58-1058" fmla="*/ 9788 h 10000"/>
              <a:gd name="connsiteX59-1059" fmla="*/ 9767 w 10000"/>
              <a:gd name="connsiteY59-1060" fmla="*/ 9894 h 10000"/>
              <a:gd name="connsiteX60-1061" fmla="*/ 9767 w 10000"/>
              <a:gd name="connsiteY60-1062" fmla="*/ 10000 h 10000"/>
              <a:gd name="connsiteX61-1063" fmla="*/ 9767 w 10000"/>
              <a:gd name="connsiteY61-1064" fmla="*/ 10000 h 10000"/>
              <a:gd name="connsiteX62-1065" fmla="*/ 9534 w 10000"/>
              <a:gd name="connsiteY62-1066" fmla="*/ 10000 h 10000"/>
              <a:gd name="connsiteX63-1067" fmla="*/ 9534 w 10000"/>
              <a:gd name="connsiteY63-1068" fmla="*/ 9894 h 10000"/>
              <a:gd name="connsiteX64-1069" fmla="*/ 9329 w 10000"/>
              <a:gd name="connsiteY64-1070" fmla="*/ 9894 h 10000"/>
              <a:gd name="connsiteX65-1071" fmla="*/ 9096 w 10000"/>
              <a:gd name="connsiteY65-1072" fmla="*/ 9788 h 10000"/>
              <a:gd name="connsiteX66-1073" fmla="*/ 8630 w 10000"/>
              <a:gd name="connsiteY66-1074" fmla="*/ 9577 h 10000"/>
              <a:gd name="connsiteX67-1075" fmla="*/ 8397 w 10000"/>
              <a:gd name="connsiteY67-1076" fmla="*/ 9471 h 10000"/>
              <a:gd name="connsiteX68-1077" fmla="*/ 7930 w 10000"/>
              <a:gd name="connsiteY68-1078" fmla="*/ 9259 h 10000"/>
              <a:gd name="connsiteX69-1079" fmla="*/ 7464 w 10000"/>
              <a:gd name="connsiteY69-1080" fmla="*/ 9048 h 10000"/>
              <a:gd name="connsiteX70-1081" fmla="*/ 6297 w 10000"/>
              <a:gd name="connsiteY70-1082" fmla="*/ 8532 h 10000"/>
              <a:gd name="connsiteX71-1083" fmla="*/ 5131 w 10000"/>
              <a:gd name="connsiteY71-1084" fmla="*/ 8108 h 10000"/>
              <a:gd name="connsiteX72-1085" fmla="*/ 3965 w 10000"/>
              <a:gd name="connsiteY72-1086" fmla="*/ 7685 h 10000"/>
              <a:gd name="connsiteX73-1087" fmla="*/ 2799 w 10000"/>
              <a:gd name="connsiteY73-1088" fmla="*/ 7262 h 10000"/>
              <a:gd name="connsiteX74-1089" fmla="*/ 2099 w 10000"/>
              <a:gd name="connsiteY74-1090" fmla="*/ 7050 h 10000"/>
              <a:gd name="connsiteX75-1091" fmla="*/ 1633 w 10000"/>
              <a:gd name="connsiteY75-1092" fmla="*/ 6839 h 10000"/>
              <a:gd name="connsiteX76-1093" fmla="*/ 1166 w 10000"/>
              <a:gd name="connsiteY76-1094" fmla="*/ 6733 h 10000"/>
              <a:gd name="connsiteX77-1095" fmla="*/ 700 w 10000"/>
              <a:gd name="connsiteY77-1096" fmla="*/ 6521 h 10000"/>
              <a:gd name="connsiteX78-1097" fmla="*/ 466 w 10000"/>
              <a:gd name="connsiteY78-1098" fmla="*/ 6415 h 10000"/>
              <a:gd name="connsiteX79-1099" fmla="*/ 233 w 10000"/>
              <a:gd name="connsiteY79-1100" fmla="*/ 6310 h 10000"/>
              <a:gd name="connsiteX80-1101" fmla="*/ 0 w 10000"/>
              <a:gd name="connsiteY80-1102" fmla="*/ 6310 h 10000"/>
              <a:gd name="connsiteX81-1103" fmla="*/ 0 w 10000"/>
              <a:gd name="connsiteY81-1104" fmla="*/ 6217 h 10000"/>
              <a:gd name="connsiteX82-1105" fmla="*/ 0 w 10000"/>
              <a:gd name="connsiteY82-1106" fmla="*/ 6217 h 10000"/>
              <a:gd name="connsiteX83-1107" fmla="*/ 0 w 10000"/>
              <a:gd name="connsiteY83-1108" fmla="*/ 6111 h 10000"/>
              <a:gd name="connsiteX84-1109" fmla="*/ 0 w 10000"/>
              <a:gd name="connsiteY84-1110" fmla="*/ 6005 h 10000"/>
              <a:gd name="connsiteX85-1111" fmla="*/ 0 w 10000"/>
              <a:gd name="connsiteY85-1112" fmla="*/ 5794 h 10000"/>
              <a:gd name="connsiteX86-1113" fmla="*/ 233 w 10000"/>
              <a:gd name="connsiteY86-1114" fmla="*/ 5476 h 10000"/>
              <a:gd name="connsiteX87-1115" fmla="*/ 233 w 10000"/>
              <a:gd name="connsiteY87-1116" fmla="*/ 5265 h 10000"/>
              <a:gd name="connsiteX88-1117" fmla="*/ 466 w 10000"/>
              <a:gd name="connsiteY88-1118" fmla="*/ 4841 h 10000"/>
              <a:gd name="connsiteX89-1119" fmla="*/ 700 w 10000"/>
              <a:gd name="connsiteY89-1120" fmla="*/ 4524 h 10000"/>
              <a:gd name="connsiteX90-1121" fmla="*/ 700 w 10000"/>
              <a:gd name="connsiteY90-1122" fmla="*/ 4524 h 10000"/>
              <a:gd name="connsiteX0-1123" fmla="*/ 700 w 10000"/>
              <a:gd name="connsiteY0-1124" fmla="*/ 4524 h 10000"/>
              <a:gd name="connsiteX1-1125" fmla="*/ 1166 w 10000"/>
              <a:gd name="connsiteY1-1126" fmla="*/ 3690 h 10000"/>
              <a:gd name="connsiteX2-1127" fmla="*/ 1399 w 10000"/>
              <a:gd name="connsiteY2-1128" fmla="*/ 2950 h 10000"/>
              <a:gd name="connsiteX3-1129" fmla="*/ 1633 w 10000"/>
              <a:gd name="connsiteY3-1130" fmla="*/ 2315 h 10000"/>
              <a:gd name="connsiteX4-1131" fmla="*/ 1866 w 10000"/>
              <a:gd name="connsiteY4-1132" fmla="*/ 1680 h 10000"/>
              <a:gd name="connsiteX5-1133" fmla="*/ 1866 w 10000"/>
              <a:gd name="connsiteY5-1134" fmla="*/ 1362 h 10000"/>
              <a:gd name="connsiteX6-1135" fmla="*/ 2099 w 10000"/>
              <a:gd name="connsiteY6-1136" fmla="*/ 1164 h 10000"/>
              <a:gd name="connsiteX7-1137" fmla="*/ 2099 w 10000"/>
              <a:gd name="connsiteY7-1138" fmla="*/ 952 h 10000"/>
              <a:gd name="connsiteX8-1139" fmla="*/ 2099 w 10000"/>
              <a:gd name="connsiteY8-1140" fmla="*/ 741 h 10000"/>
              <a:gd name="connsiteX9-1141" fmla="*/ 2099 w 10000"/>
              <a:gd name="connsiteY9-1142" fmla="*/ 635 h 10000"/>
              <a:gd name="connsiteX10-1143" fmla="*/ 2099 w 10000"/>
              <a:gd name="connsiteY10-1144" fmla="*/ 423 h 10000"/>
              <a:gd name="connsiteX11-1145" fmla="*/ 2332 w 10000"/>
              <a:gd name="connsiteY11-1146" fmla="*/ 0 h 10000"/>
              <a:gd name="connsiteX12-1147" fmla="*/ 2799 w 10000"/>
              <a:gd name="connsiteY12-1148" fmla="*/ 106 h 10000"/>
              <a:gd name="connsiteX13-1149" fmla="*/ 3265 w 10000"/>
              <a:gd name="connsiteY13-1150" fmla="*/ 212 h 10000"/>
              <a:gd name="connsiteX14-1151" fmla="*/ 3732 w 10000"/>
              <a:gd name="connsiteY14-1152" fmla="*/ 317 h 10000"/>
              <a:gd name="connsiteX15-1153" fmla="*/ 3965 w 10000"/>
              <a:gd name="connsiteY15-1154" fmla="*/ 423 h 10000"/>
              <a:gd name="connsiteX16-1155" fmla="*/ 3965 w 10000"/>
              <a:gd name="connsiteY16-1156" fmla="*/ 529 h 10000"/>
              <a:gd name="connsiteX17-1157" fmla="*/ 3965 w 10000"/>
              <a:gd name="connsiteY17-1158" fmla="*/ 741 h 10000"/>
              <a:gd name="connsiteX18-1159" fmla="*/ 3732 w 10000"/>
              <a:gd name="connsiteY18-1160" fmla="*/ 1058 h 10000"/>
              <a:gd name="connsiteX19-1161" fmla="*/ 3732 w 10000"/>
              <a:gd name="connsiteY19-1162" fmla="*/ 1058 h 10000"/>
              <a:gd name="connsiteX20-1163" fmla="*/ 3732 w 10000"/>
              <a:gd name="connsiteY20-1164" fmla="*/ 1164 h 10000"/>
              <a:gd name="connsiteX21-1165" fmla="*/ 3499 w 10000"/>
              <a:gd name="connsiteY21-1166" fmla="*/ 1362 h 10000"/>
              <a:gd name="connsiteX22-1167" fmla="*/ 3499 w 10000"/>
              <a:gd name="connsiteY22-1168" fmla="*/ 1468 h 10000"/>
              <a:gd name="connsiteX23-1169" fmla="*/ 3499 w 10000"/>
              <a:gd name="connsiteY23-1170" fmla="*/ 1680 h 10000"/>
              <a:gd name="connsiteX24-1171" fmla="*/ 3265 w 10000"/>
              <a:gd name="connsiteY24-1172" fmla="*/ 1892 h 10000"/>
              <a:gd name="connsiteX25-1173" fmla="*/ 3265 w 10000"/>
              <a:gd name="connsiteY25-1174" fmla="*/ 2103 h 10000"/>
              <a:gd name="connsiteX26-1175" fmla="*/ 3032 w 10000"/>
              <a:gd name="connsiteY26-1176" fmla="*/ 2421 h 10000"/>
              <a:gd name="connsiteX27-1177" fmla="*/ 2566 w 10000"/>
              <a:gd name="connsiteY27-1178" fmla="*/ 3690 h 10000"/>
              <a:gd name="connsiteX28-1179" fmla="*/ 1633 w 10000"/>
              <a:gd name="connsiteY28-1180" fmla="*/ 4735 h 10000"/>
              <a:gd name="connsiteX29-1181" fmla="*/ 1633 w 10000"/>
              <a:gd name="connsiteY29-1182" fmla="*/ 5053 h 10000"/>
              <a:gd name="connsiteX30-1183" fmla="*/ 1399 w 10000"/>
              <a:gd name="connsiteY30-1184" fmla="*/ 5265 h 10000"/>
              <a:gd name="connsiteX31-1185" fmla="*/ 1166 w 10000"/>
              <a:gd name="connsiteY31-1186" fmla="*/ 5476 h 10000"/>
              <a:gd name="connsiteX32-1187" fmla="*/ 1166 w 10000"/>
              <a:gd name="connsiteY32-1188" fmla="*/ 5688 h 10000"/>
              <a:gd name="connsiteX33-1189" fmla="*/ 933 w 10000"/>
              <a:gd name="connsiteY33-1190" fmla="*/ 5794 h 10000"/>
              <a:gd name="connsiteX34-1191" fmla="*/ 933 w 10000"/>
              <a:gd name="connsiteY34-1192" fmla="*/ 5899 h 10000"/>
              <a:gd name="connsiteX35-1193" fmla="*/ 933 w 10000"/>
              <a:gd name="connsiteY35-1194" fmla="*/ 6005 h 10000"/>
              <a:gd name="connsiteX36-1195" fmla="*/ 933 w 10000"/>
              <a:gd name="connsiteY36-1196" fmla="*/ 6005 h 10000"/>
              <a:gd name="connsiteX37-1197" fmla="*/ 933 w 10000"/>
              <a:gd name="connsiteY37-1198" fmla="*/ 6111 h 10000"/>
              <a:gd name="connsiteX38-1199" fmla="*/ 1166 w 10000"/>
              <a:gd name="connsiteY38-1200" fmla="*/ 6217 h 10000"/>
              <a:gd name="connsiteX39-1201" fmla="*/ 1633 w 10000"/>
              <a:gd name="connsiteY39-1202" fmla="*/ 6310 h 10000"/>
              <a:gd name="connsiteX40-1203" fmla="*/ 1866 w 10000"/>
              <a:gd name="connsiteY40-1204" fmla="*/ 6415 h 10000"/>
              <a:gd name="connsiteX41-1205" fmla="*/ 2566 w 10000"/>
              <a:gd name="connsiteY41-1206" fmla="*/ 6521 h 10000"/>
              <a:gd name="connsiteX42-1207" fmla="*/ 3265 w 10000"/>
              <a:gd name="connsiteY42-1208" fmla="*/ 6733 h 10000"/>
              <a:gd name="connsiteX43-1209" fmla="*/ 3965 w 10000"/>
              <a:gd name="connsiteY43-1210" fmla="*/ 6944 h 10000"/>
              <a:gd name="connsiteX44-1211" fmla="*/ 4898 w 10000"/>
              <a:gd name="connsiteY44-1212" fmla="*/ 7262 h 10000"/>
              <a:gd name="connsiteX45-1213" fmla="*/ 5831 w 10000"/>
              <a:gd name="connsiteY45-1214" fmla="*/ 7474 h 10000"/>
              <a:gd name="connsiteX46-1215" fmla="*/ 6764 w 10000"/>
              <a:gd name="connsiteY46-1216" fmla="*/ 7685 h 10000"/>
              <a:gd name="connsiteX47-1217" fmla="*/ 7464 w 10000"/>
              <a:gd name="connsiteY47-1218" fmla="*/ 7897 h 10000"/>
              <a:gd name="connsiteX48-1219" fmla="*/ 8163 w 10000"/>
              <a:gd name="connsiteY48-1220" fmla="*/ 8108 h 10000"/>
              <a:gd name="connsiteX49-1221" fmla="*/ 8630 w 10000"/>
              <a:gd name="connsiteY49-1222" fmla="*/ 8320 h 10000"/>
              <a:gd name="connsiteX50-1223" fmla="*/ 9096 w 10000"/>
              <a:gd name="connsiteY50-1224" fmla="*/ 8426 h 10000"/>
              <a:gd name="connsiteX51-1225" fmla="*/ 9329 w 10000"/>
              <a:gd name="connsiteY51-1226" fmla="*/ 8638 h 10000"/>
              <a:gd name="connsiteX52-1227" fmla="*/ 9534 w 10000"/>
              <a:gd name="connsiteY52-1228" fmla="*/ 8743 h 10000"/>
              <a:gd name="connsiteX53-1229" fmla="*/ 9767 w 10000"/>
              <a:gd name="connsiteY53-1230" fmla="*/ 8942 h 10000"/>
              <a:gd name="connsiteX54-1231" fmla="*/ 10000 w 10000"/>
              <a:gd name="connsiteY54-1232" fmla="*/ 9153 h 10000"/>
              <a:gd name="connsiteX55-1233" fmla="*/ 10000 w 10000"/>
              <a:gd name="connsiteY55-1234" fmla="*/ 9365 h 10000"/>
              <a:gd name="connsiteX56-1235" fmla="*/ 10000 w 10000"/>
              <a:gd name="connsiteY56-1236" fmla="*/ 9577 h 10000"/>
              <a:gd name="connsiteX57-1237" fmla="*/ 9767 w 10000"/>
              <a:gd name="connsiteY57-1238" fmla="*/ 9788 h 10000"/>
              <a:gd name="connsiteX58-1239" fmla="*/ 9767 w 10000"/>
              <a:gd name="connsiteY58-1240" fmla="*/ 9894 h 10000"/>
              <a:gd name="connsiteX59-1241" fmla="*/ 9767 w 10000"/>
              <a:gd name="connsiteY59-1242" fmla="*/ 10000 h 10000"/>
              <a:gd name="connsiteX60-1243" fmla="*/ 9767 w 10000"/>
              <a:gd name="connsiteY60-1244" fmla="*/ 10000 h 10000"/>
              <a:gd name="connsiteX61-1245" fmla="*/ 9534 w 10000"/>
              <a:gd name="connsiteY61-1246" fmla="*/ 10000 h 10000"/>
              <a:gd name="connsiteX62-1247" fmla="*/ 9534 w 10000"/>
              <a:gd name="connsiteY62-1248" fmla="*/ 9894 h 10000"/>
              <a:gd name="connsiteX63-1249" fmla="*/ 9329 w 10000"/>
              <a:gd name="connsiteY63-1250" fmla="*/ 9894 h 10000"/>
              <a:gd name="connsiteX64-1251" fmla="*/ 9096 w 10000"/>
              <a:gd name="connsiteY64-1252" fmla="*/ 9788 h 10000"/>
              <a:gd name="connsiteX65-1253" fmla="*/ 8630 w 10000"/>
              <a:gd name="connsiteY65-1254" fmla="*/ 9577 h 10000"/>
              <a:gd name="connsiteX66-1255" fmla="*/ 8397 w 10000"/>
              <a:gd name="connsiteY66-1256" fmla="*/ 9471 h 10000"/>
              <a:gd name="connsiteX67-1257" fmla="*/ 7930 w 10000"/>
              <a:gd name="connsiteY67-1258" fmla="*/ 9259 h 10000"/>
              <a:gd name="connsiteX68-1259" fmla="*/ 7464 w 10000"/>
              <a:gd name="connsiteY68-1260" fmla="*/ 9048 h 10000"/>
              <a:gd name="connsiteX69-1261" fmla="*/ 6297 w 10000"/>
              <a:gd name="connsiteY69-1262" fmla="*/ 8532 h 10000"/>
              <a:gd name="connsiteX70-1263" fmla="*/ 5131 w 10000"/>
              <a:gd name="connsiteY70-1264" fmla="*/ 8108 h 10000"/>
              <a:gd name="connsiteX71-1265" fmla="*/ 3965 w 10000"/>
              <a:gd name="connsiteY71-1266" fmla="*/ 7685 h 10000"/>
              <a:gd name="connsiteX72-1267" fmla="*/ 2799 w 10000"/>
              <a:gd name="connsiteY72-1268" fmla="*/ 7262 h 10000"/>
              <a:gd name="connsiteX73-1269" fmla="*/ 2099 w 10000"/>
              <a:gd name="connsiteY73-1270" fmla="*/ 7050 h 10000"/>
              <a:gd name="connsiteX74-1271" fmla="*/ 1633 w 10000"/>
              <a:gd name="connsiteY74-1272" fmla="*/ 6839 h 10000"/>
              <a:gd name="connsiteX75-1273" fmla="*/ 1166 w 10000"/>
              <a:gd name="connsiteY75-1274" fmla="*/ 6733 h 10000"/>
              <a:gd name="connsiteX76-1275" fmla="*/ 700 w 10000"/>
              <a:gd name="connsiteY76-1276" fmla="*/ 6521 h 10000"/>
              <a:gd name="connsiteX77-1277" fmla="*/ 466 w 10000"/>
              <a:gd name="connsiteY77-1278" fmla="*/ 6415 h 10000"/>
              <a:gd name="connsiteX78-1279" fmla="*/ 233 w 10000"/>
              <a:gd name="connsiteY78-1280" fmla="*/ 6310 h 10000"/>
              <a:gd name="connsiteX79-1281" fmla="*/ 0 w 10000"/>
              <a:gd name="connsiteY79-1282" fmla="*/ 6310 h 10000"/>
              <a:gd name="connsiteX80-1283" fmla="*/ 0 w 10000"/>
              <a:gd name="connsiteY80-1284" fmla="*/ 6217 h 10000"/>
              <a:gd name="connsiteX81-1285" fmla="*/ 0 w 10000"/>
              <a:gd name="connsiteY81-1286" fmla="*/ 6217 h 10000"/>
              <a:gd name="connsiteX82-1287" fmla="*/ 0 w 10000"/>
              <a:gd name="connsiteY82-1288" fmla="*/ 6111 h 10000"/>
              <a:gd name="connsiteX83-1289" fmla="*/ 0 w 10000"/>
              <a:gd name="connsiteY83-1290" fmla="*/ 6005 h 10000"/>
              <a:gd name="connsiteX84-1291" fmla="*/ 0 w 10000"/>
              <a:gd name="connsiteY84-1292" fmla="*/ 5794 h 10000"/>
              <a:gd name="connsiteX85-1293" fmla="*/ 233 w 10000"/>
              <a:gd name="connsiteY85-1294" fmla="*/ 5476 h 10000"/>
              <a:gd name="connsiteX86-1295" fmla="*/ 233 w 10000"/>
              <a:gd name="connsiteY86-1296" fmla="*/ 5265 h 10000"/>
              <a:gd name="connsiteX87-1297" fmla="*/ 466 w 10000"/>
              <a:gd name="connsiteY87-1298" fmla="*/ 4841 h 10000"/>
              <a:gd name="connsiteX88-1299" fmla="*/ 700 w 10000"/>
              <a:gd name="connsiteY88-1300" fmla="*/ 4524 h 10000"/>
              <a:gd name="connsiteX89-1301" fmla="*/ 700 w 10000"/>
              <a:gd name="connsiteY89-1302" fmla="*/ 4524 h 10000"/>
              <a:gd name="connsiteX0-1303" fmla="*/ 700 w 10000"/>
              <a:gd name="connsiteY0-1304" fmla="*/ 4524 h 10000"/>
              <a:gd name="connsiteX1-1305" fmla="*/ 1166 w 10000"/>
              <a:gd name="connsiteY1-1306" fmla="*/ 3690 h 10000"/>
              <a:gd name="connsiteX2-1307" fmla="*/ 1399 w 10000"/>
              <a:gd name="connsiteY2-1308" fmla="*/ 2950 h 10000"/>
              <a:gd name="connsiteX3-1309" fmla="*/ 1633 w 10000"/>
              <a:gd name="connsiteY3-1310" fmla="*/ 2315 h 10000"/>
              <a:gd name="connsiteX4-1311" fmla="*/ 1866 w 10000"/>
              <a:gd name="connsiteY4-1312" fmla="*/ 1680 h 10000"/>
              <a:gd name="connsiteX5-1313" fmla="*/ 1866 w 10000"/>
              <a:gd name="connsiteY5-1314" fmla="*/ 1362 h 10000"/>
              <a:gd name="connsiteX6-1315" fmla="*/ 2099 w 10000"/>
              <a:gd name="connsiteY6-1316" fmla="*/ 1164 h 10000"/>
              <a:gd name="connsiteX7-1317" fmla="*/ 2099 w 10000"/>
              <a:gd name="connsiteY7-1318" fmla="*/ 952 h 10000"/>
              <a:gd name="connsiteX8-1319" fmla="*/ 2099 w 10000"/>
              <a:gd name="connsiteY8-1320" fmla="*/ 741 h 10000"/>
              <a:gd name="connsiteX9-1321" fmla="*/ 2099 w 10000"/>
              <a:gd name="connsiteY9-1322" fmla="*/ 635 h 10000"/>
              <a:gd name="connsiteX10-1323" fmla="*/ 2332 w 10000"/>
              <a:gd name="connsiteY10-1324" fmla="*/ 0 h 10000"/>
              <a:gd name="connsiteX11-1325" fmla="*/ 2799 w 10000"/>
              <a:gd name="connsiteY11-1326" fmla="*/ 106 h 10000"/>
              <a:gd name="connsiteX12-1327" fmla="*/ 3265 w 10000"/>
              <a:gd name="connsiteY12-1328" fmla="*/ 212 h 10000"/>
              <a:gd name="connsiteX13-1329" fmla="*/ 3732 w 10000"/>
              <a:gd name="connsiteY13-1330" fmla="*/ 317 h 10000"/>
              <a:gd name="connsiteX14-1331" fmla="*/ 3965 w 10000"/>
              <a:gd name="connsiteY14-1332" fmla="*/ 423 h 10000"/>
              <a:gd name="connsiteX15-1333" fmla="*/ 3965 w 10000"/>
              <a:gd name="connsiteY15-1334" fmla="*/ 529 h 10000"/>
              <a:gd name="connsiteX16-1335" fmla="*/ 3965 w 10000"/>
              <a:gd name="connsiteY16-1336" fmla="*/ 741 h 10000"/>
              <a:gd name="connsiteX17-1337" fmla="*/ 3732 w 10000"/>
              <a:gd name="connsiteY17-1338" fmla="*/ 1058 h 10000"/>
              <a:gd name="connsiteX18-1339" fmla="*/ 3732 w 10000"/>
              <a:gd name="connsiteY18-1340" fmla="*/ 1058 h 10000"/>
              <a:gd name="connsiteX19-1341" fmla="*/ 3732 w 10000"/>
              <a:gd name="connsiteY19-1342" fmla="*/ 1164 h 10000"/>
              <a:gd name="connsiteX20-1343" fmla="*/ 3499 w 10000"/>
              <a:gd name="connsiteY20-1344" fmla="*/ 1362 h 10000"/>
              <a:gd name="connsiteX21-1345" fmla="*/ 3499 w 10000"/>
              <a:gd name="connsiteY21-1346" fmla="*/ 1468 h 10000"/>
              <a:gd name="connsiteX22-1347" fmla="*/ 3499 w 10000"/>
              <a:gd name="connsiteY22-1348" fmla="*/ 1680 h 10000"/>
              <a:gd name="connsiteX23-1349" fmla="*/ 3265 w 10000"/>
              <a:gd name="connsiteY23-1350" fmla="*/ 1892 h 10000"/>
              <a:gd name="connsiteX24-1351" fmla="*/ 3265 w 10000"/>
              <a:gd name="connsiteY24-1352" fmla="*/ 2103 h 10000"/>
              <a:gd name="connsiteX25-1353" fmla="*/ 3032 w 10000"/>
              <a:gd name="connsiteY25-1354" fmla="*/ 2421 h 10000"/>
              <a:gd name="connsiteX26-1355" fmla="*/ 2566 w 10000"/>
              <a:gd name="connsiteY26-1356" fmla="*/ 3690 h 10000"/>
              <a:gd name="connsiteX27-1357" fmla="*/ 1633 w 10000"/>
              <a:gd name="connsiteY27-1358" fmla="*/ 4735 h 10000"/>
              <a:gd name="connsiteX28-1359" fmla="*/ 1633 w 10000"/>
              <a:gd name="connsiteY28-1360" fmla="*/ 5053 h 10000"/>
              <a:gd name="connsiteX29-1361" fmla="*/ 1399 w 10000"/>
              <a:gd name="connsiteY29-1362" fmla="*/ 5265 h 10000"/>
              <a:gd name="connsiteX30-1363" fmla="*/ 1166 w 10000"/>
              <a:gd name="connsiteY30-1364" fmla="*/ 5476 h 10000"/>
              <a:gd name="connsiteX31-1365" fmla="*/ 1166 w 10000"/>
              <a:gd name="connsiteY31-1366" fmla="*/ 5688 h 10000"/>
              <a:gd name="connsiteX32-1367" fmla="*/ 933 w 10000"/>
              <a:gd name="connsiteY32-1368" fmla="*/ 5794 h 10000"/>
              <a:gd name="connsiteX33-1369" fmla="*/ 933 w 10000"/>
              <a:gd name="connsiteY33-1370" fmla="*/ 5899 h 10000"/>
              <a:gd name="connsiteX34-1371" fmla="*/ 933 w 10000"/>
              <a:gd name="connsiteY34-1372" fmla="*/ 6005 h 10000"/>
              <a:gd name="connsiteX35-1373" fmla="*/ 933 w 10000"/>
              <a:gd name="connsiteY35-1374" fmla="*/ 6005 h 10000"/>
              <a:gd name="connsiteX36-1375" fmla="*/ 933 w 10000"/>
              <a:gd name="connsiteY36-1376" fmla="*/ 6111 h 10000"/>
              <a:gd name="connsiteX37-1377" fmla="*/ 1166 w 10000"/>
              <a:gd name="connsiteY37-1378" fmla="*/ 6217 h 10000"/>
              <a:gd name="connsiteX38-1379" fmla="*/ 1633 w 10000"/>
              <a:gd name="connsiteY38-1380" fmla="*/ 6310 h 10000"/>
              <a:gd name="connsiteX39-1381" fmla="*/ 1866 w 10000"/>
              <a:gd name="connsiteY39-1382" fmla="*/ 6415 h 10000"/>
              <a:gd name="connsiteX40-1383" fmla="*/ 2566 w 10000"/>
              <a:gd name="connsiteY40-1384" fmla="*/ 6521 h 10000"/>
              <a:gd name="connsiteX41-1385" fmla="*/ 3265 w 10000"/>
              <a:gd name="connsiteY41-1386" fmla="*/ 6733 h 10000"/>
              <a:gd name="connsiteX42-1387" fmla="*/ 3965 w 10000"/>
              <a:gd name="connsiteY42-1388" fmla="*/ 6944 h 10000"/>
              <a:gd name="connsiteX43-1389" fmla="*/ 4898 w 10000"/>
              <a:gd name="connsiteY43-1390" fmla="*/ 7262 h 10000"/>
              <a:gd name="connsiteX44-1391" fmla="*/ 5831 w 10000"/>
              <a:gd name="connsiteY44-1392" fmla="*/ 7474 h 10000"/>
              <a:gd name="connsiteX45-1393" fmla="*/ 6764 w 10000"/>
              <a:gd name="connsiteY45-1394" fmla="*/ 7685 h 10000"/>
              <a:gd name="connsiteX46-1395" fmla="*/ 7464 w 10000"/>
              <a:gd name="connsiteY46-1396" fmla="*/ 7897 h 10000"/>
              <a:gd name="connsiteX47-1397" fmla="*/ 8163 w 10000"/>
              <a:gd name="connsiteY47-1398" fmla="*/ 8108 h 10000"/>
              <a:gd name="connsiteX48-1399" fmla="*/ 8630 w 10000"/>
              <a:gd name="connsiteY48-1400" fmla="*/ 8320 h 10000"/>
              <a:gd name="connsiteX49-1401" fmla="*/ 9096 w 10000"/>
              <a:gd name="connsiteY49-1402" fmla="*/ 8426 h 10000"/>
              <a:gd name="connsiteX50-1403" fmla="*/ 9329 w 10000"/>
              <a:gd name="connsiteY50-1404" fmla="*/ 8638 h 10000"/>
              <a:gd name="connsiteX51-1405" fmla="*/ 9534 w 10000"/>
              <a:gd name="connsiteY51-1406" fmla="*/ 8743 h 10000"/>
              <a:gd name="connsiteX52-1407" fmla="*/ 9767 w 10000"/>
              <a:gd name="connsiteY52-1408" fmla="*/ 8942 h 10000"/>
              <a:gd name="connsiteX53-1409" fmla="*/ 10000 w 10000"/>
              <a:gd name="connsiteY53-1410" fmla="*/ 9153 h 10000"/>
              <a:gd name="connsiteX54-1411" fmla="*/ 10000 w 10000"/>
              <a:gd name="connsiteY54-1412" fmla="*/ 9365 h 10000"/>
              <a:gd name="connsiteX55-1413" fmla="*/ 10000 w 10000"/>
              <a:gd name="connsiteY55-1414" fmla="*/ 9577 h 10000"/>
              <a:gd name="connsiteX56-1415" fmla="*/ 9767 w 10000"/>
              <a:gd name="connsiteY56-1416" fmla="*/ 9788 h 10000"/>
              <a:gd name="connsiteX57-1417" fmla="*/ 9767 w 10000"/>
              <a:gd name="connsiteY57-1418" fmla="*/ 9894 h 10000"/>
              <a:gd name="connsiteX58-1419" fmla="*/ 9767 w 10000"/>
              <a:gd name="connsiteY58-1420" fmla="*/ 10000 h 10000"/>
              <a:gd name="connsiteX59-1421" fmla="*/ 9767 w 10000"/>
              <a:gd name="connsiteY59-1422" fmla="*/ 10000 h 10000"/>
              <a:gd name="connsiteX60-1423" fmla="*/ 9534 w 10000"/>
              <a:gd name="connsiteY60-1424" fmla="*/ 10000 h 10000"/>
              <a:gd name="connsiteX61-1425" fmla="*/ 9534 w 10000"/>
              <a:gd name="connsiteY61-1426" fmla="*/ 9894 h 10000"/>
              <a:gd name="connsiteX62-1427" fmla="*/ 9329 w 10000"/>
              <a:gd name="connsiteY62-1428" fmla="*/ 9894 h 10000"/>
              <a:gd name="connsiteX63-1429" fmla="*/ 9096 w 10000"/>
              <a:gd name="connsiteY63-1430" fmla="*/ 9788 h 10000"/>
              <a:gd name="connsiteX64-1431" fmla="*/ 8630 w 10000"/>
              <a:gd name="connsiteY64-1432" fmla="*/ 9577 h 10000"/>
              <a:gd name="connsiteX65-1433" fmla="*/ 8397 w 10000"/>
              <a:gd name="connsiteY65-1434" fmla="*/ 9471 h 10000"/>
              <a:gd name="connsiteX66-1435" fmla="*/ 7930 w 10000"/>
              <a:gd name="connsiteY66-1436" fmla="*/ 9259 h 10000"/>
              <a:gd name="connsiteX67-1437" fmla="*/ 7464 w 10000"/>
              <a:gd name="connsiteY67-1438" fmla="*/ 9048 h 10000"/>
              <a:gd name="connsiteX68-1439" fmla="*/ 6297 w 10000"/>
              <a:gd name="connsiteY68-1440" fmla="*/ 8532 h 10000"/>
              <a:gd name="connsiteX69-1441" fmla="*/ 5131 w 10000"/>
              <a:gd name="connsiteY69-1442" fmla="*/ 8108 h 10000"/>
              <a:gd name="connsiteX70-1443" fmla="*/ 3965 w 10000"/>
              <a:gd name="connsiteY70-1444" fmla="*/ 7685 h 10000"/>
              <a:gd name="connsiteX71-1445" fmla="*/ 2799 w 10000"/>
              <a:gd name="connsiteY71-1446" fmla="*/ 7262 h 10000"/>
              <a:gd name="connsiteX72-1447" fmla="*/ 2099 w 10000"/>
              <a:gd name="connsiteY72-1448" fmla="*/ 7050 h 10000"/>
              <a:gd name="connsiteX73-1449" fmla="*/ 1633 w 10000"/>
              <a:gd name="connsiteY73-1450" fmla="*/ 6839 h 10000"/>
              <a:gd name="connsiteX74-1451" fmla="*/ 1166 w 10000"/>
              <a:gd name="connsiteY74-1452" fmla="*/ 6733 h 10000"/>
              <a:gd name="connsiteX75-1453" fmla="*/ 700 w 10000"/>
              <a:gd name="connsiteY75-1454" fmla="*/ 6521 h 10000"/>
              <a:gd name="connsiteX76-1455" fmla="*/ 466 w 10000"/>
              <a:gd name="connsiteY76-1456" fmla="*/ 6415 h 10000"/>
              <a:gd name="connsiteX77-1457" fmla="*/ 233 w 10000"/>
              <a:gd name="connsiteY77-1458" fmla="*/ 6310 h 10000"/>
              <a:gd name="connsiteX78-1459" fmla="*/ 0 w 10000"/>
              <a:gd name="connsiteY78-1460" fmla="*/ 6310 h 10000"/>
              <a:gd name="connsiteX79-1461" fmla="*/ 0 w 10000"/>
              <a:gd name="connsiteY79-1462" fmla="*/ 6217 h 10000"/>
              <a:gd name="connsiteX80-1463" fmla="*/ 0 w 10000"/>
              <a:gd name="connsiteY80-1464" fmla="*/ 6217 h 10000"/>
              <a:gd name="connsiteX81-1465" fmla="*/ 0 w 10000"/>
              <a:gd name="connsiteY81-1466" fmla="*/ 6111 h 10000"/>
              <a:gd name="connsiteX82-1467" fmla="*/ 0 w 10000"/>
              <a:gd name="connsiteY82-1468" fmla="*/ 6005 h 10000"/>
              <a:gd name="connsiteX83-1469" fmla="*/ 0 w 10000"/>
              <a:gd name="connsiteY83-1470" fmla="*/ 5794 h 10000"/>
              <a:gd name="connsiteX84-1471" fmla="*/ 233 w 10000"/>
              <a:gd name="connsiteY84-1472" fmla="*/ 5476 h 10000"/>
              <a:gd name="connsiteX85-1473" fmla="*/ 233 w 10000"/>
              <a:gd name="connsiteY85-1474" fmla="*/ 5265 h 10000"/>
              <a:gd name="connsiteX86-1475" fmla="*/ 466 w 10000"/>
              <a:gd name="connsiteY86-1476" fmla="*/ 4841 h 10000"/>
              <a:gd name="connsiteX87-1477" fmla="*/ 700 w 10000"/>
              <a:gd name="connsiteY87-1478" fmla="*/ 4524 h 10000"/>
              <a:gd name="connsiteX88-1479" fmla="*/ 700 w 10000"/>
              <a:gd name="connsiteY88-1480" fmla="*/ 4524 h 10000"/>
              <a:gd name="connsiteX0-1481" fmla="*/ 700 w 10000"/>
              <a:gd name="connsiteY0-1482" fmla="*/ 4418 h 9894"/>
              <a:gd name="connsiteX1-1483" fmla="*/ 1166 w 10000"/>
              <a:gd name="connsiteY1-1484" fmla="*/ 3584 h 9894"/>
              <a:gd name="connsiteX2-1485" fmla="*/ 1399 w 10000"/>
              <a:gd name="connsiteY2-1486" fmla="*/ 2844 h 9894"/>
              <a:gd name="connsiteX3-1487" fmla="*/ 1633 w 10000"/>
              <a:gd name="connsiteY3-1488" fmla="*/ 2209 h 9894"/>
              <a:gd name="connsiteX4-1489" fmla="*/ 1866 w 10000"/>
              <a:gd name="connsiteY4-1490" fmla="*/ 1574 h 9894"/>
              <a:gd name="connsiteX5-1491" fmla="*/ 1866 w 10000"/>
              <a:gd name="connsiteY5-1492" fmla="*/ 1256 h 9894"/>
              <a:gd name="connsiteX6-1493" fmla="*/ 2099 w 10000"/>
              <a:gd name="connsiteY6-1494" fmla="*/ 1058 h 9894"/>
              <a:gd name="connsiteX7-1495" fmla="*/ 2099 w 10000"/>
              <a:gd name="connsiteY7-1496" fmla="*/ 846 h 9894"/>
              <a:gd name="connsiteX8-1497" fmla="*/ 2099 w 10000"/>
              <a:gd name="connsiteY8-1498" fmla="*/ 635 h 9894"/>
              <a:gd name="connsiteX9-1499" fmla="*/ 2099 w 10000"/>
              <a:gd name="connsiteY9-1500" fmla="*/ 529 h 9894"/>
              <a:gd name="connsiteX10-1501" fmla="*/ 2799 w 10000"/>
              <a:gd name="connsiteY10-1502" fmla="*/ 0 h 9894"/>
              <a:gd name="connsiteX11-1503" fmla="*/ 3265 w 10000"/>
              <a:gd name="connsiteY11-1504" fmla="*/ 106 h 9894"/>
              <a:gd name="connsiteX12-1505" fmla="*/ 3732 w 10000"/>
              <a:gd name="connsiteY12-1506" fmla="*/ 211 h 9894"/>
              <a:gd name="connsiteX13-1507" fmla="*/ 3965 w 10000"/>
              <a:gd name="connsiteY13-1508" fmla="*/ 317 h 9894"/>
              <a:gd name="connsiteX14-1509" fmla="*/ 3965 w 10000"/>
              <a:gd name="connsiteY14-1510" fmla="*/ 423 h 9894"/>
              <a:gd name="connsiteX15-1511" fmla="*/ 3965 w 10000"/>
              <a:gd name="connsiteY15-1512" fmla="*/ 635 h 9894"/>
              <a:gd name="connsiteX16-1513" fmla="*/ 3732 w 10000"/>
              <a:gd name="connsiteY16-1514" fmla="*/ 952 h 9894"/>
              <a:gd name="connsiteX17-1515" fmla="*/ 3732 w 10000"/>
              <a:gd name="connsiteY17-1516" fmla="*/ 952 h 9894"/>
              <a:gd name="connsiteX18-1517" fmla="*/ 3732 w 10000"/>
              <a:gd name="connsiteY18-1518" fmla="*/ 1058 h 9894"/>
              <a:gd name="connsiteX19-1519" fmla="*/ 3499 w 10000"/>
              <a:gd name="connsiteY19-1520" fmla="*/ 1256 h 9894"/>
              <a:gd name="connsiteX20-1521" fmla="*/ 3499 w 10000"/>
              <a:gd name="connsiteY20-1522" fmla="*/ 1362 h 9894"/>
              <a:gd name="connsiteX21-1523" fmla="*/ 3499 w 10000"/>
              <a:gd name="connsiteY21-1524" fmla="*/ 1574 h 9894"/>
              <a:gd name="connsiteX22-1525" fmla="*/ 3265 w 10000"/>
              <a:gd name="connsiteY22-1526" fmla="*/ 1786 h 9894"/>
              <a:gd name="connsiteX23-1527" fmla="*/ 3265 w 10000"/>
              <a:gd name="connsiteY23-1528" fmla="*/ 1997 h 9894"/>
              <a:gd name="connsiteX24-1529" fmla="*/ 3032 w 10000"/>
              <a:gd name="connsiteY24-1530" fmla="*/ 2315 h 9894"/>
              <a:gd name="connsiteX25-1531" fmla="*/ 2566 w 10000"/>
              <a:gd name="connsiteY25-1532" fmla="*/ 3584 h 9894"/>
              <a:gd name="connsiteX26-1533" fmla="*/ 1633 w 10000"/>
              <a:gd name="connsiteY26-1534" fmla="*/ 4629 h 9894"/>
              <a:gd name="connsiteX27-1535" fmla="*/ 1633 w 10000"/>
              <a:gd name="connsiteY27-1536" fmla="*/ 4947 h 9894"/>
              <a:gd name="connsiteX28-1537" fmla="*/ 1399 w 10000"/>
              <a:gd name="connsiteY28-1538" fmla="*/ 5159 h 9894"/>
              <a:gd name="connsiteX29-1539" fmla="*/ 1166 w 10000"/>
              <a:gd name="connsiteY29-1540" fmla="*/ 5370 h 9894"/>
              <a:gd name="connsiteX30-1541" fmla="*/ 1166 w 10000"/>
              <a:gd name="connsiteY30-1542" fmla="*/ 5582 h 9894"/>
              <a:gd name="connsiteX31-1543" fmla="*/ 933 w 10000"/>
              <a:gd name="connsiteY31-1544" fmla="*/ 5688 h 9894"/>
              <a:gd name="connsiteX32-1545" fmla="*/ 933 w 10000"/>
              <a:gd name="connsiteY32-1546" fmla="*/ 5793 h 9894"/>
              <a:gd name="connsiteX33-1547" fmla="*/ 933 w 10000"/>
              <a:gd name="connsiteY33-1548" fmla="*/ 5899 h 9894"/>
              <a:gd name="connsiteX34-1549" fmla="*/ 933 w 10000"/>
              <a:gd name="connsiteY34-1550" fmla="*/ 5899 h 9894"/>
              <a:gd name="connsiteX35-1551" fmla="*/ 933 w 10000"/>
              <a:gd name="connsiteY35-1552" fmla="*/ 6005 h 9894"/>
              <a:gd name="connsiteX36-1553" fmla="*/ 1166 w 10000"/>
              <a:gd name="connsiteY36-1554" fmla="*/ 6111 h 9894"/>
              <a:gd name="connsiteX37-1555" fmla="*/ 1633 w 10000"/>
              <a:gd name="connsiteY37-1556" fmla="*/ 6204 h 9894"/>
              <a:gd name="connsiteX38-1557" fmla="*/ 1866 w 10000"/>
              <a:gd name="connsiteY38-1558" fmla="*/ 6309 h 9894"/>
              <a:gd name="connsiteX39-1559" fmla="*/ 2566 w 10000"/>
              <a:gd name="connsiteY39-1560" fmla="*/ 6415 h 9894"/>
              <a:gd name="connsiteX40-1561" fmla="*/ 3265 w 10000"/>
              <a:gd name="connsiteY40-1562" fmla="*/ 6627 h 9894"/>
              <a:gd name="connsiteX41-1563" fmla="*/ 3965 w 10000"/>
              <a:gd name="connsiteY41-1564" fmla="*/ 6838 h 9894"/>
              <a:gd name="connsiteX42-1565" fmla="*/ 4898 w 10000"/>
              <a:gd name="connsiteY42-1566" fmla="*/ 7156 h 9894"/>
              <a:gd name="connsiteX43-1567" fmla="*/ 5831 w 10000"/>
              <a:gd name="connsiteY43-1568" fmla="*/ 7368 h 9894"/>
              <a:gd name="connsiteX44-1569" fmla="*/ 6764 w 10000"/>
              <a:gd name="connsiteY44-1570" fmla="*/ 7579 h 9894"/>
              <a:gd name="connsiteX45-1571" fmla="*/ 7464 w 10000"/>
              <a:gd name="connsiteY45-1572" fmla="*/ 7791 h 9894"/>
              <a:gd name="connsiteX46-1573" fmla="*/ 8163 w 10000"/>
              <a:gd name="connsiteY46-1574" fmla="*/ 8002 h 9894"/>
              <a:gd name="connsiteX47-1575" fmla="*/ 8630 w 10000"/>
              <a:gd name="connsiteY47-1576" fmla="*/ 8214 h 9894"/>
              <a:gd name="connsiteX48-1577" fmla="*/ 9096 w 10000"/>
              <a:gd name="connsiteY48-1578" fmla="*/ 8320 h 9894"/>
              <a:gd name="connsiteX49-1579" fmla="*/ 9329 w 10000"/>
              <a:gd name="connsiteY49-1580" fmla="*/ 8532 h 9894"/>
              <a:gd name="connsiteX50-1581" fmla="*/ 9534 w 10000"/>
              <a:gd name="connsiteY50-1582" fmla="*/ 8637 h 9894"/>
              <a:gd name="connsiteX51-1583" fmla="*/ 9767 w 10000"/>
              <a:gd name="connsiteY51-1584" fmla="*/ 8836 h 9894"/>
              <a:gd name="connsiteX52-1585" fmla="*/ 10000 w 10000"/>
              <a:gd name="connsiteY52-1586" fmla="*/ 9047 h 9894"/>
              <a:gd name="connsiteX53-1587" fmla="*/ 10000 w 10000"/>
              <a:gd name="connsiteY53-1588" fmla="*/ 9259 h 9894"/>
              <a:gd name="connsiteX54-1589" fmla="*/ 10000 w 10000"/>
              <a:gd name="connsiteY54-1590" fmla="*/ 9471 h 9894"/>
              <a:gd name="connsiteX55-1591" fmla="*/ 9767 w 10000"/>
              <a:gd name="connsiteY55-1592" fmla="*/ 9682 h 9894"/>
              <a:gd name="connsiteX56-1593" fmla="*/ 9767 w 10000"/>
              <a:gd name="connsiteY56-1594" fmla="*/ 9788 h 9894"/>
              <a:gd name="connsiteX57-1595" fmla="*/ 9767 w 10000"/>
              <a:gd name="connsiteY57-1596" fmla="*/ 9894 h 9894"/>
              <a:gd name="connsiteX58-1597" fmla="*/ 9767 w 10000"/>
              <a:gd name="connsiteY58-1598" fmla="*/ 9894 h 9894"/>
              <a:gd name="connsiteX59-1599" fmla="*/ 9534 w 10000"/>
              <a:gd name="connsiteY59-1600" fmla="*/ 9894 h 9894"/>
              <a:gd name="connsiteX60-1601" fmla="*/ 9534 w 10000"/>
              <a:gd name="connsiteY60-1602" fmla="*/ 9788 h 9894"/>
              <a:gd name="connsiteX61-1603" fmla="*/ 9329 w 10000"/>
              <a:gd name="connsiteY61-1604" fmla="*/ 9788 h 9894"/>
              <a:gd name="connsiteX62-1605" fmla="*/ 9096 w 10000"/>
              <a:gd name="connsiteY62-1606" fmla="*/ 9682 h 9894"/>
              <a:gd name="connsiteX63-1607" fmla="*/ 8630 w 10000"/>
              <a:gd name="connsiteY63-1608" fmla="*/ 9471 h 9894"/>
              <a:gd name="connsiteX64-1609" fmla="*/ 8397 w 10000"/>
              <a:gd name="connsiteY64-1610" fmla="*/ 9365 h 9894"/>
              <a:gd name="connsiteX65-1611" fmla="*/ 7930 w 10000"/>
              <a:gd name="connsiteY65-1612" fmla="*/ 9153 h 9894"/>
              <a:gd name="connsiteX66-1613" fmla="*/ 7464 w 10000"/>
              <a:gd name="connsiteY66-1614" fmla="*/ 8942 h 9894"/>
              <a:gd name="connsiteX67-1615" fmla="*/ 6297 w 10000"/>
              <a:gd name="connsiteY67-1616" fmla="*/ 8426 h 9894"/>
              <a:gd name="connsiteX68-1617" fmla="*/ 5131 w 10000"/>
              <a:gd name="connsiteY68-1618" fmla="*/ 8002 h 9894"/>
              <a:gd name="connsiteX69-1619" fmla="*/ 3965 w 10000"/>
              <a:gd name="connsiteY69-1620" fmla="*/ 7579 h 9894"/>
              <a:gd name="connsiteX70-1621" fmla="*/ 2799 w 10000"/>
              <a:gd name="connsiteY70-1622" fmla="*/ 7156 h 9894"/>
              <a:gd name="connsiteX71-1623" fmla="*/ 2099 w 10000"/>
              <a:gd name="connsiteY71-1624" fmla="*/ 6944 h 9894"/>
              <a:gd name="connsiteX72-1625" fmla="*/ 1633 w 10000"/>
              <a:gd name="connsiteY72-1626" fmla="*/ 6733 h 9894"/>
              <a:gd name="connsiteX73-1627" fmla="*/ 1166 w 10000"/>
              <a:gd name="connsiteY73-1628" fmla="*/ 6627 h 9894"/>
              <a:gd name="connsiteX74-1629" fmla="*/ 700 w 10000"/>
              <a:gd name="connsiteY74-1630" fmla="*/ 6415 h 9894"/>
              <a:gd name="connsiteX75-1631" fmla="*/ 466 w 10000"/>
              <a:gd name="connsiteY75-1632" fmla="*/ 6309 h 9894"/>
              <a:gd name="connsiteX76-1633" fmla="*/ 233 w 10000"/>
              <a:gd name="connsiteY76-1634" fmla="*/ 6204 h 9894"/>
              <a:gd name="connsiteX77-1635" fmla="*/ 0 w 10000"/>
              <a:gd name="connsiteY77-1636" fmla="*/ 6204 h 9894"/>
              <a:gd name="connsiteX78-1637" fmla="*/ 0 w 10000"/>
              <a:gd name="connsiteY78-1638" fmla="*/ 6111 h 9894"/>
              <a:gd name="connsiteX79-1639" fmla="*/ 0 w 10000"/>
              <a:gd name="connsiteY79-1640" fmla="*/ 6111 h 9894"/>
              <a:gd name="connsiteX80-1641" fmla="*/ 0 w 10000"/>
              <a:gd name="connsiteY80-1642" fmla="*/ 6005 h 9894"/>
              <a:gd name="connsiteX81-1643" fmla="*/ 0 w 10000"/>
              <a:gd name="connsiteY81-1644" fmla="*/ 5899 h 9894"/>
              <a:gd name="connsiteX82-1645" fmla="*/ 0 w 10000"/>
              <a:gd name="connsiteY82-1646" fmla="*/ 5688 h 9894"/>
              <a:gd name="connsiteX83-1647" fmla="*/ 233 w 10000"/>
              <a:gd name="connsiteY83-1648" fmla="*/ 5370 h 9894"/>
              <a:gd name="connsiteX84-1649" fmla="*/ 233 w 10000"/>
              <a:gd name="connsiteY84-1650" fmla="*/ 5159 h 9894"/>
              <a:gd name="connsiteX85-1651" fmla="*/ 466 w 10000"/>
              <a:gd name="connsiteY85-1652" fmla="*/ 4735 h 9894"/>
              <a:gd name="connsiteX86-1653" fmla="*/ 700 w 10000"/>
              <a:gd name="connsiteY86-1654" fmla="*/ 4418 h 9894"/>
              <a:gd name="connsiteX87-1655" fmla="*/ 700 w 10000"/>
              <a:gd name="connsiteY87-1656" fmla="*/ 4418 h 9894"/>
              <a:gd name="connsiteX0-1657" fmla="*/ 700 w 10000"/>
              <a:gd name="connsiteY0-1658" fmla="*/ 4358 h 9893"/>
              <a:gd name="connsiteX1-1659" fmla="*/ 1166 w 10000"/>
              <a:gd name="connsiteY1-1660" fmla="*/ 3515 h 9893"/>
              <a:gd name="connsiteX2-1661" fmla="*/ 1399 w 10000"/>
              <a:gd name="connsiteY2-1662" fmla="*/ 2767 h 9893"/>
              <a:gd name="connsiteX3-1663" fmla="*/ 1633 w 10000"/>
              <a:gd name="connsiteY3-1664" fmla="*/ 2126 h 9893"/>
              <a:gd name="connsiteX4-1665" fmla="*/ 1866 w 10000"/>
              <a:gd name="connsiteY4-1666" fmla="*/ 1484 h 9893"/>
              <a:gd name="connsiteX5-1667" fmla="*/ 1866 w 10000"/>
              <a:gd name="connsiteY5-1668" fmla="*/ 1162 h 9893"/>
              <a:gd name="connsiteX6-1669" fmla="*/ 2099 w 10000"/>
              <a:gd name="connsiteY6-1670" fmla="*/ 962 h 9893"/>
              <a:gd name="connsiteX7-1671" fmla="*/ 2099 w 10000"/>
              <a:gd name="connsiteY7-1672" fmla="*/ 748 h 9893"/>
              <a:gd name="connsiteX8-1673" fmla="*/ 2099 w 10000"/>
              <a:gd name="connsiteY8-1674" fmla="*/ 535 h 9893"/>
              <a:gd name="connsiteX9-1675" fmla="*/ 2099 w 10000"/>
              <a:gd name="connsiteY9-1676" fmla="*/ 428 h 9893"/>
              <a:gd name="connsiteX10-1677" fmla="*/ 3265 w 10000"/>
              <a:gd name="connsiteY10-1678" fmla="*/ 0 h 9893"/>
              <a:gd name="connsiteX11-1679" fmla="*/ 3732 w 10000"/>
              <a:gd name="connsiteY11-1680" fmla="*/ 106 h 9893"/>
              <a:gd name="connsiteX12-1681" fmla="*/ 3965 w 10000"/>
              <a:gd name="connsiteY12-1682" fmla="*/ 213 h 9893"/>
              <a:gd name="connsiteX13-1683" fmla="*/ 3965 w 10000"/>
              <a:gd name="connsiteY13-1684" fmla="*/ 321 h 9893"/>
              <a:gd name="connsiteX14-1685" fmla="*/ 3965 w 10000"/>
              <a:gd name="connsiteY14-1686" fmla="*/ 535 h 9893"/>
              <a:gd name="connsiteX15-1687" fmla="*/ 3732 w 10000"/>
              <a:gd name="connsiteY15-1688" fmla="*/ 855 h 9893"/>
              <a:gd name="connsiteX16-1689" fmla="*/ 3732 w 10000"/>
              <a:gd name="connsiteY16-1690" fmla="*/ 855 h 9893"/>
              <a:gd name="connsiteX17-1691" fmla="*/ 3732 w 10000"/>
              <a:gd name="connsiteY17-1692" fmla="*/ 962 h 9893"/>
              <a:gd name="connsiteX18-1693" fmla="*/ 3499 w 10000"/>
              <a:gd name="connsiteY18-1694" fmla="*/ 1162 h 9893"/>
              <a:gd name="connsiteX19-1695" fmla="*/ 3499 w 10000"/>
              <a:gd name="connsiteY19-1696" fmla="*/ 1270 h 9893"/>
              <a:gd name="connsiteX20-1697" fmla="*/ 3499 w 10000"/>
              <a:gd name="connsiteY20-1698" fmla="*/ 1484 h 9893"/>
              <a:gd name="connsiteX21-1699" fmla="*/ 3265 w 10000"/>
              <a:gd name="connsiteY21-1700" fmla="*/ 1698 h 9893"/>
              <a:gd name="connsiteX22-1701" fmla="*/ 3265 w 10000"/>
              <a:gd name="connsiteY22-1702" fmla="*/ 1911 h 9893"/>
              <a:gd name="connsiteX23-1703" fmla="*/ 3032 w 10000"/>
              <a:gd name="connsiteY23-1704" fmla="*/ 2233 h 9893"/>
              <a:gd name="connsiteX24-1705" fmla="*/ 2566 w 10000"/>
              <a:gd name="connsiteY24-1706" fmla="*/ 3515 h 9893"/>
              <a:gd name="connsiteX25-1707" fmla="*/ 1633 w 10000"/>
              <a:gd name="connsiteY25-1708" fmla="*/ 4572 h 9893"/>
              <a:gd name="connsiteX26-1709" fmla="*/ 1633 w 10000"/>
              <a:gd name="connsiteY26-1710" fmla="*/ 4893 h 9893"/>
              <a:gd name="connsiteX27-1711" fmla="*/ 1399 w 10000"/>
              <a:gd name="connsiteY27-1712" fmla="*/ 5107 h 9893"/>
              <a:gd name="connsiteX28-1713" fmla="*/ 1166 w 10000"/>
              <a:gd name="connsiteY28-1714" fmla="*/ 5321 h 9893"/>
              <a:gd name="connsiteX29-1715" fmla="*/ 1166 w 10000"/>
              <a:gd name="connsiteY29-1716" fmla="*/ 5535 h 9893"/>
              <a:gd name="connsiteX30-1717" fmla="*/ 933 w 10000"/>
              <a:gd name="connsiteY30-1718" fmla="*/ 5642 h 9893"/>
              <a:gd name="connsiteX31-1719" fmla="*/ 933 w 10000"/>
              <a:gd name="connsiteY31-1720" fmla="*/ 5748 h 9893"/>
              <a:gd name="connsiteX32-1721" fmla="*/ 933 w 10000"/>
              <a:gd name="connsiteY32-1722" fmla="*/ 5855 h 9893"/>
              <a:gd name="connsiteX33-1723" fmla="*/ 933 w 10000"/>
              <a:gd name="connsiteY33-1724" fmla="*/ 5855 h 9893"/>
              <a:gd name="connsiteX34-1725" fmla="*/ 933 w 10000"/>
              <a:gd name="connsiteY34-1726" fmla="*/ 5962 h 9893"/>
              <a:gd name="connsiteX35-1727" fmla="*/ 1166 w 10000"/>
              <a:gd name="connsiteY35-1728" fmla="*/ 6069 h 9893"/>
              <a:gd name="connsiteX36-1729" fmla="*/ 1633 w 10000"/>
              <a:gd name="connsiteY36-1730" fmla="*/ 6163 h 9893"/>
              <a:gd name="connsiteX37-1731" fmla="*/ 1866 w 10000"/>
              <a:gd name="connsiteY37-1732" fmla="*/ 6270 h 9893"/>
              <a:gd name="connsiteX38-1733" fmla="*/ 2566 w 10000"/>
              <a:gd name="connsiteY38-1734" fmla="*/ 6377 h 9893"/>
              <a:gd name="connsiteX39-1735" fmla="*/ 3265 w 10000"/>
              <a:gd name="connsiteY39-1736" fmla="*/ 6591 h 9893"/>
              <a:gd name="connsiteX40-1737" fmla="*/ 3965 w 10000"/>
              <a:gd name="connsiteY40-1738" fmla="*/ 6804 h 9893"/>
              <a:gd name="connsiteX41-1739" fmla="*/ 4898 w 10000"/>
              <a:gd name="connsiteY41-1740" fmla="*/ 7126 h 9893"/>
              <a:gd name="connsiteX42-1741" fmla="*/ 5831 w 10000"/>
              <a:gd name="connsiteY42-1742" fmla="*/ 7340 h 9893"/>
              <a:gd name="connsiteX43-1743" fmla="*/ 6764 w 10000"/>
              <a:gd name="connsiteY43-1744" fmla="*/ 7553 h 9893"/>
              <a:gd name="connsiteX44-1745" fmla="*/ 7464 w 10000"/>
              <a:gd name="connsiteY44-1746" fmla="*/ 7767 h 9893"/>
              <a:gd name="connsiteX45-1747" fmla="*/ 8163 w 10000"/>
              <a:gd name="connsiteY45-1748" fmla="*/ 7981 h 9893"/>
              <a:gd name="connsiteX46-1749" fmla="*/ 8630 w 10000"/>
              <a:gd name="connsiteY46-1750" fmla="*/ 8195 h 9893"/>
              <a:gd name="connsiteX47-1751" fmla="*/ 9096 w 10000"/>
              <a:gd name="connsiteY47-1752" fmla="*/ 8302 h 9893"/>
              <a:gd name="connsiteX48-1753" fmla="*/ 9329 w 10000"/>
              <a:gd name="connsiteY48-1754" fmla="*/ 8516 h 9893"/>
              <a:gd name="connsiteX49-1755" fmla="*/ 9534 w 10000"/>
              <a:gd name="connsiteY49-1756" fmla="*/ 8623 h 9893"/>
              <a:gd name="connsiteX50-1757" fmla="*/ 9767 w 10000"/>
              <a:gd name="connsiteY50-1758" fmla="*/ 8824 h 9893"/>
              <a:gd name="connsiteX51-1759" fmla="*/ 10000 w 10000"/>
              <a:gd name="connsiteY51-1760" fmla="*/ 9037 h 9893"/>
              <a:gd name="connsiteX52-1761" fmla="*/ 10000 w 10000"/>
              <a:gd name="connsiteY52-1762" fmla="*/ 9251 h 9893"/>
              <a:gd name="connsiteX53-1763" fmla="*/ 10000 w 10000"/>
              <a:gd name="connsiteY53-1764" fmla="*/ 9465 h 9893"/>
              <a:gd name="connsiteX54-1765" fmla="*/ 9767 w 10000"/>
              <a:gd name="connsiteY54-1766" fmla="*/ 9679 h 9893"/>
              <a:gd name="connsiteX55-1767" fmla="*/ 9767 w 10000"/>
              <a:gd name="connsiteY55-1768" fmla="*/ 9786 h 9893"/>
              <a:gd name="connsiteX56-1769" fmla="*/ 9767 w 10000"/>
              <a:gd name="connsiteY56-1770" fmla="*/ 9893 h 9893"/>
              <a:gd name="connsiteX57-1771" fmla="*/ 9767 w 10000"/>
              <a:gd name="connsiteY57-1772" fmla="*/ 9893 h 9893"/>
              <a:gd name="connsiteX58-1773" fmla="*/ 9534 w 10000"/>
              <a:gd name="connsiteY58-1774" fmla="*/ 9893 h 9893"/>
              <a:gd name="connsiteX59-1775" fmla="*/ 9534 w 10000"/>
              <a:gd name="connsiteY59-1776" fmla="*/ 9786 h 9893"/>
              <a:gd name="connsiteX60-1777" fmla="*/ 9329 w 10000"/>
              <a:gd name="connsiteY60-1778" fmla="*/ 9786 h 9893"/>
              <a:gd name="connsiteX61-1779" fmla="*/ 9096 w 10000"/>
              <a:gd name="connsiteY61-1780" fmla="*/ 9679 h 9893"/>
              <a:gd name="connsiteX62-1781" fmla="*/ 8630 w 10000"/>
              <a:gd name="connsiteY62-1782" fmla="*/ 9465 h 9893"/>
              <a:gd name="connsiteX63-1783" fmla="*/ 8397 w 10000"/>
              <a:gd name="connsiteY63-1784" fmla="*/ 9358 h 9893"/>
              <a:gd name="connsiteX64-1785" fmla="*/ 7930 w 10000"/>
              <a:gd name="connsiteY64-1786" fmla="*/ 9144 h 9893"/>
              <a:gd name="connsiteX65-1787" fmla="*/ 7464 w 10000"/>
              <a:gd name="connsiteY65-1788" fmla="*/ 8931 h 9893"/>
              <a:gd name="connsiteX66-1789" fmla="*/ 6297 w 10000"/>
              <a:gd name="connsiteY66-1790" fmla="*/ 8409 h 9893"/>
              <a:gd name="connsiteX67-1791" fmla="*/ 5131 w 10000"/>
              <a:gd name="connsiteY67-1792" fmla="*/ 7981 h 9893"/>
              <a:gd name="connsiteX68-1793" fmla="*/ 3965 w 10000"/>
              <a:gd name="connsiteY68-1794" fmla="*/ 7553 h 9893"/>
              <a:gd name="connsiteX69-1795" fmla="*/ 2799 w 10000"/>
              <a:gd name="connsiteY69-1796" fmla="*/ 7126 h 9893"/>
              <a:gd name="connsiteX70-1797" fmla="*/ 2099 w 10000"/>
              <a:gd name="connsiteY70-1798" fmla="*/ 6911 h 9893"/>
              <a:gd name="connsiteX71-1799" fmla="*/ 1633 w 10000"/>
              <a:gd name="connsiteY71-1800" fmla="*/ 6698 h 9893"/>
              <a:gd name="connsiteX72-1801" fmla="*/ 1166 w 10000"/>
              <a:gd name="connsiteY72-1802" fmla="*/ 6591 h 9893"/>
              <a:gd name="connsiteX73-1803" fmla="*/ 700 w 10000"/>
              <a:gd name="connsiteY73-1804" fmla="*/ 6377 h 9893"/>
              <a:gd name="connsiteX74-1805" fmla="*/ 466 w 10000"/>
              <a:gd name="connsiteY74-1806" fmla="*/ 6270 h 9893"/>
              <a:gd name="connsiteX75-1807" fmla="*/ 233 w 10000"/>
              <a:gd name="connsiteY75-1808" fmla="*/ 6163 h 9893"/>
              <a:gd name="connsiteX76-1809" fmla="*/ 0 w 10000"/>
              <a:gd name="connsiteY76-1810" fmla="*/ 6163 h 9893"/>
              <a:gd name="connsiteX77-1811" fmla="*/ 0 w 10000"/>
              <a:gd name="connsiteY77-1812" fmla="*/ 6069 h 9893"/>
              <a:gd name="connsiteX78-1813" fmla="*/ 0 w 10000"/>
              <a:gd name="connsiteY78-1814" fmla="*/ 6069 h 9893"/>
              <a:gd name="connsiteX79-1815" fmla="*/ 0 w 10000"/>
              <a:gd name="connsiteY79-1816" fmla="*/ 5962 h 9893"/>
              <a:gd name="connsiteX80-1817" fmla="*/ 0 w 10000"/>
              <a:gd name="connsiteY80-1818" fmla="*/ 5855 h 9893"/>
              <a:gd name="connsiteX81-1819" fmla="*/ 0 w 10000"/>
              <a:gd name="connsiteY81-1820" fmla="*/ 5642 h 9893"/>
              <a:gd name="connsiteX82-1821" fmla="*/ 233 w 10000"/>
              <a:gd name="connsiteY82-1822" fmla="*/ 5321 h 9893"/>
              <a:gd name="connsiteX83-1823" fmla="*/ 233 w 10000"/>
              <a:gd name="connsiteY83-1824" fmla="*/ 5107 h 9893"/>
              <a:gd name="connsiteX84-1825" fmla="*/ 466 w 10000"/>
              <a:gd name="connsiteY84-1826" fmla="*/ 4679 h 9893"/>
              <a:gd name="connsiteX85-1827" fmla="*/ 700 w 10000"/>
              <a:gd name="connsiteY85-1828" fmla="*/ 4358 h 9893"/>
              <a:gd name="connsiteX86-1829" fmla="*/ 700 w 10000"/>
              <a:gd name="connsiteY86-1830" fmla="*/ 4358 h 9893"/>
              <a:gd name="connsiteX0-1831" fmla="*/ 700 w 10000"/>
              <a:gd name="connsiteY0-1832" fmla="*/ 4298 h 9893"/>
              <a:gd name="connsiteX1-1833" fmla="*/ 1166 w 10000"/>
              <a:gd name="connsiteY1-1834" fmla="*/ 3446 h 9893"/>
              <a:gd name="connsiteX2-1835" fmla="*/ 1399 w 10000"/>
              <a:gd name="connsiteY2-1836" fmla="*/ 2690 h 9893"/>
              <a:gd name="connsiteX3-1837" fmla="*/ 1633 w 10000"/>
              <a:gd name="connsiteY3-1838" fmla="*/ 2042 h 9893"/>
              <a:gd name="connsiteX4-1839" fmla="*/ 1866 w 10000"/>
              <a:gd name="connsiteY4-1840" fmla="*/ 1393 h 9893"/>
              <a:gd name="connsiteX5-1841" fmla="*/ 1866 w 10000"/>
              <a:gd name="connsiteY5-1842" fmla="*/ 1068 h 9893"/>
              <a:gd name="connsiteX6-1843" fmla="*/ 2099 w 10000"/>
              <a:gd name="connsiteY6-1844" fmla="*/ 865 h 9893"/>
              <a:gd name="connsiteX7-1845" fmla="*/ 2099 w 10000"/>
              <a:gd name="connsiteY7-1846" fmla="*/ 649 h 9893"/>
              <a:gd name="connsiteX8-1847" fmla="*/ 2099 w 10000"/>
              <a:gd name="connsiteY8-1848" fmla="*/ 434 h 9893"/>
              <a:gd name="connsiteX9-1849" fmla="*/ 2099 w 10000"/>
              <a:gd name="connsiteY9-1850" fmla="*/ 326 h 9893"/>
              <a:gd name="connsiteX10-1851" fmla="*/ 3732 w 10000"/>
              <a:gd name="connsiteY10-1852" fmla="*/ 0 h 9893"/>
              <a:gd name="connsiteX11-1853" fmla="*/ 3965 w 10000"/>
              <a:gd name="connsiteY11-1854" fmla="*/ 108 h 9893"/>
              <a:gd name="connsiteX12-1855" fmla="*/ 3965 w 10000"/>
              <a:gd name="connsiteY12-1856" fmla="*/ 217 h 9893"/>
              <a:gd name="connsiteX13-1857" fmla="*/ 3965 w 10000"/>
              <a:gd name="connsiteY13-1858" fmla="*/ 434 h 9893"/>
              <a:gd name="connsiteX14-1859" fmla="*/ 3732 w 10000"/>
              <a:gd name="connsiteY14-1860" fmla="*/ 757 h 9893"/>
              <a:gd name="connsiteX15-1861" fmla="*/ 3732 w 10000"/>
              <a:gd name="connsiteY15-1862" fmla="*/ 757 h 9893"/>
              <a:gd name="connsiteX16-1863" fmla="*/ 3732 w 10000"/>
              <a:gd name="connsiteY16-1864" fmla="*/ 865 h 9893"/>
              <a:gd name="connsiteX17-1865" fmla="*/ 3499 w 10000"/>
              <a:gd name="connsiteY17-1866" fmla="*/ 1068 h 9893"/>
              <a:gd name="connsiteX18-1867" fmla="*/ 3499 w 10000"/>
              <a:gd name="connsiteY18-1868" fmla="*/ 1177 h 9893"/>
              <a:gd name="connsiteX19-1869" fmla="*/ 3499 w 10000"/>
              <a:gd name="connsiteY19-1870" fmla="*/ 1393 h 9893"/>
              <a:gd name="connsiteX20-1871" fmla="*/ 3265 w 10000"/>
              <a:gd name="connsiteY20-1872" fmla="*/ 1609 h 9893"/>
              <a:gd name="connsiteX21-1873" fmla="*/ 3265 w 10000"/>
              <a:gd name="connsiteY21-1874" fmla="*/ 1825 h 9893"/>
              <a:gd name="connsiteX22-1875" fmla="*/ 3032 w 10000"/>
              <a:gd name="connsiteY22-1876" fmla="*/ 2150 h 9893"/>
              <a:gd name="connsiteX23-1877" fmla="*/ 2566 w 10000"/>
              <a:gd name="connsiteY23-1878" fmla="*/ 3446 h 9893"/>
              <a:gd name="connsiteX24-1879" fmla="*/ 1633 w 10000"/>
              <a:gd name="connsiteY24-1880" fmla="*/ 4514 h 9893"/>
              <a:gd name="connsiteX25-1881" fmla="*/ 1633 w 10000"/>
              <a:gd name="connsiteY25-1882" fmla="*/ 4839 h 9893"/>
              <a:gd name="connsiteX26-1883" fmla="*/ 1399 w 10000"/>
              <a:gd name="connsiteY26-1884" fmla="*/ 5055 h 9893"/>
              <a:gd name="connsiteX27-1885" fmla="*/ 1166 w 10000"/>
              <a:gd name="connsiteY27-1886" fmla="*/ 5272 h 9893"/>
              <a:gd name="connsiteX28-1887" fmla="*/ 1166 w 10000"/>
              <a:gd name="connsiteY28-1888" fmla="*/ 5488 h 9893"/>
              <a:gd name="connsiteX29-1889" fmla="*/ 933 w 10000"/>
              <a:gd name="connsiteY29-1890" fmla="*/ 5596 h 9893"/>
              <a:gd name="connsiteX30-1891" fmla="*/ 933 w 10000"/>
              <a:gd name="connsiteY30-1892" fmla="*/ 5703 h 9893"/>
              <a:gd name="connsiteX31-1893" fmla="*/ 933 w 10000"/>
              <a:gd name="connsiteY31-1894" fmla="*/ 5811 h 9893"/>
              <a:gd name="connsiteX32-1895" fmla="*/ 933 w 10000"/>
              <a:gd name="connsiteY32-1896" fmla="*/ 5811 h 9893"/>
              <a:gd name="connsiteX33-1897" fmla="*/ 933 w 10000"/>
              <a:gd name="connsiteY33-1898" fmla="*/ 5919 h 9893"/>
              <a:gd name="connsiteX34-1899" fmla="*/ 1166 w 10000"/>
              <a:gd name="connsiteY34-1900" fmla="*/ 6028 h 9893"/>
              <a:gd name="connsiteX35-1901" fmla="*/ 1633 w 10000"/>
              <a:gd name="connsiteY35-1902" fmla="*/ 6123 h 9893"/>
              <a:gd name="connsiteX36-1903" fmla="*/ 1866 w 10000"/>
              <a:gd name="connsiteY36-1904" fmla="*/ 6231 h 9893"/>
              <a:gd name="connsiteX37-1905" fmla="*/ 2566 w 10000"/>
              <a:gd name="connsiteY37-1906" fmla="*/ 6339 h 9893"/>
              <a:gd name="connsiteX38-1907" fmla="*/ 3265 w 10000"/>
              <a:gd name="connsiteY38-1908" fmla="*/ 6555 h 9893"/>
              <a:gd name="connsiteX39-1909" fmla="*/ 3965 w 10000"/>
              <a:gd name="connsiteY39-1910" fmla="*/ 6771 h 9893"/>
              <a:gd name="connsiteX40-1911" fmla="*/ 4898 w 10000"/>
              <a:gd name="connsiteY40-1912" fmla="*/ 7096 h 9893"/>
              <a:gd name="connsiteX41-1913" fmla="*/ 5831 w 10000"/>
              <a:gd name="connsiteY41-1914" fmla="*/ 7312 h 9893"/>
              <a:gd name="connsiteX42-1915" fmla="*/ 6764 w 10000"/>
              <a:gd name="connsiteY42-1916" fmla="*/ 7528 h 9893"/>
              <a:gd name="connsiteX43-1917" fmla="*/ 7464 w 10000"/>
              <a:gd name="connsiteY43-1918" fmla="*/ 7744 h 9893"/>
              <a:gd name="connsiteX44-1919" fmla="*/ 8163 w 10000"/>
              <a:gd name="connsiteY44-1920" fmla="*/ 7960 h 9893"/>
              <a:gd name="connsiteX45-1921" fmla="*/ 8630 w 10000"/>
              <a:gd name="connsiteY45-1922" fmla="*/ 8177 h 9893"/>
              <a:gd name="connsiteX46-1923" fmla="*/ 9096 w 10000"/>
              <a:gd name="connsiteY46-1924" fmla="*/ 8285 h 9893"/>
              <a:gd name="connsiteX47-1925" fmla="*/ 9329 w 10000"/>
              <a:gd name="connsiteY47-1926" fmla="*/ 8501 h 9893"/>
              <a:gd name="connsiteX48-1927" fmla="*/ 9534 w 10000"/>
              <a:gd name="connsiteY48-1928" fmla="*/ 8609 h 9893"/>
              <a:gd name="connsiteX49-1929" fmla="*/ 9767 w 10000"/>
              <a:gd name="connsiteY49-1930" fmla="*/ 8812 h 9893"/>
              <a:gd name="connsiteX50-1931" fmla="*/ 10000 w 10000"/>
              <a:gd name="connsiteY50-1932" fmla="*/ 9028 h 9893"/>
              <a:gd name="connsiteX51-1933" fmla="*/ 10000 w 10000"/>
              <a:gd name="connsiteY51-1934" fmla="*/ 9244 h 9893"/>
              <a:gd name="connsiteX52-1935" fmla="*/ 10000 w 10000"/>
              <a:gd name="connsiteY52-1936" fmla="*/ 9460 h 9893"/>
              <a:gd name="connsiteX53-1937" fmla="*/ 9767 w 10000"/>
              <a:gd name="connsiteY53-1938" fmla="*/ 9677 h 9893"/>
              <a:gd name="connsiteX54-1939" fmla="*/ 9767 w 10000"/>
              <a:gd name="connsiteY54-1940" fmla="*/ 9785 h 9893"/>
              <a:gd name="connsiteX55-1941" fmla="*/ 9767 w 10000"/>
              <a:gd name="connsiteY55-1942" fmla="*/ 9893 h 9893"/>
              <a:gd name="connsiteX56-1943" fmla="*/ 9767 w 10000"/>
              <a:gd name="connsiteY56-1944" fmla="*/ 9893 h 9893"/>
              <a:gd name="connsiteX57-1945" fmla="*/ 9534 w 10000"/>
              <a:gd name="connsiteY57-1946" fmla="*/ 9893 h 9893"/>
              <a:gd name="connsiteX58-1947" fmla="*/ 9534 w 10000"/>
              <a:gd name="connsiteY58-1948" fmla="*/ 9785 h 9893"/>
              <a:gd name="connsiteX59-1949" fmla="*/ 9329 w 10000"/>
              <a:gd name="connsiteY59-1950" fmla="*/ 9785 h 9893"/>
              <a:gd name="connsiteX60-1951" fmla="*/ 9096 w 10000"/>
              <a:gd name="connsiteY60-1952" fmla="*/ 9677 h 9893"/>
              <a:gd name="connsiteX61-1953" fmla="*/ 8630 w 10000"/>
              <a:gd name="connsiteY61-1954" fmla="*/ 9460 h 9893"/>
              <a:gd name="connsiteX62-1955" fmla="*/ 8397 w 10000"/>
              <a:gd name="connsiteY62-1956" fmla="*/ 9352 h 9893"/>
              <a:gd name="connsiteX63-1957" fmla="*/ 7930 w 10000"/>
              <a:gd name="connsiteY63-1958" fmla="*/ 9136 h 9893"/>
              <a:gd name="connsiteX64-1959" fmla="*/ 7464 w 10000"/>
              <a:gd name="connsiteY64-1960" fmla="*/ 8921 h 9893"/>
              <a:gd name="connsiteX65-1961" fmla="*/ 6297 w 10000"/>
              <a:gd name="connsiteY65-1962" fmla="*/ 8393 h 9893"/>
              <a:gd name="connsiteX66-1963" fmla="*/ 5131 w 10000"/>
              <a:gd name="connsiteY66-1964" fmla="*/ 7960 h 9893"/>
              <a:gd name="connsiteX67-1965" fmla="*/ 3965 w 10000"/>
              <a:gd name="connsiteY67-1966" fmla="*/ 7528 h 9893"/>
              <a:gd name="connsiteX68-1967" fmla="*/ 2799 w 10000"/>
              <a:gd name="connsiteY68-1968" fmla="*/ 7096 h 9893"/>
              <a:gd name="connsiteX69-1969" fmla="*/ 2099 w 10000"/>
              <a:gd name="connsiteY69-1970" fmla="*/ 6879 h 9893"/>
              <a:gd name="connsiteX70-1971" fmla="*/ 1633 w 10000"/>
              <a:gd name="connsiteY70-1972" fmla="*/ 6663 h 9893"/>
              <a:gd name="connsiteX71-1973" fmla="*/ 1166 w 10000"/>
              <a:gd name="connsiteY71-1974" fmla="*/ 6555 h 9893"/>
              <a:gd name="connsiteX72-1975" fmla="*/ 700 w 10000"/>
              <a:gd name="connsiteY72-1976" fmla="*/ 6339 h 9893"/>
              <a:gd name="connsiteX73-1977" fmla="*/ 466 w 10000"/>
              <a:gd name="connsiteY73-1978" fmla="*/ 6231 h 9893"/>
              <a:gd name="connsiteX74-1979" fmla="*/ 233 w 10000"/>
              <a:gd name="connsiteY74-1980" fmla="*/ 6123 h 9893"/>
              <a:gd name="connsiteX75-1981" fmla="*/ 0 w 10000"/>
              <a:gd name="connsiteY75-1982" fmla="*/ 6123 h 9893"/>
              <a:gd name="connsiteX76-1983" fmla="*/ 0 w 10000"/>
              <a:gd name="connsiteY76-1984" fmla="*/ 6028 h 9893"/>
              <a:gd name="connsiteX77-1985" fmla="*/ 0 w 10000"/>
              <a:gd name="connsiteY77-1986" fmla="*/ 6028 h 9893"/>
              <a:gd name="connsiteX78-1987" fmla="*/ 0 w 10000"/>
              <a:gd name="connsiteY78-1988" fmla="*/ 5919 h 9893"/>
              <a:gd name="connsiteX79-1989" fmla="*/ 0 w 10000"/>
              <a:gd name="connsiteY79-1990" fmla="*/ 5811 h 9893"/>
              <a:gd name="connsiteX80-1991" fmla="*/ 0 w 10000"/>
              <a:gd name="connsiteY80-1992" fmla="*/ 5596 h 9893"/>
              <a:gd name="connsiteX81-1993" fmla="*/ 233 w 10000"/>
              <a:gd name="connsiteY81-1994" fmla="*/ 5272 h 9893"/>
              <a:gd name="connsiteX82-1995" fmla="*/ 233 w 10000"/>
              <a:gd name="connsiteY82-1996" fmla="*/ 5055 h 9893"/>
              <a:gd name="connsiteX83-1997" fmla="*/ 466 w 10000"/>
              <a:gd name="connsiteY83-1998" fmla="*/ 4623 h 9893"/>
              <a:gd name="connsiteX84-1999" fmla="*/ 700 w 10000"/>
              <a:gd name="connsiteY84-2000" fmla="*/ 4298 h 9893"/>
              <a:gd name="connsiteX85-2001" fmla="*/ 700 w 10000"/>
              <a:gd name="connsiteY85-2002" fmla="*/ 4298 h 9893"/>
              <a:gd name="connsiteX0-2003" fmla="*/ 700 w 10000"/>
              <a:gd name="connsiteY0-2004" fmla="*/ 4235 h 9891"/>
              <a:gd name="connsiteX1-2005" fmla="*/ 1166 w 10000"/>
              <a:gd name="connsiteY1-2006" fmla="*/ 3374 h 9891"/>
              <a:gd name="connsiteX2-2007" fmla="*/ 1399 w 10000"/>
              <a:gd name="connsiteY2-2008" fmla="*/ 2610 h 9891"/>
              <a:gd name="connsiteX3-2009" fmla="*/ 1633 w 10000"/>
              <a:gd name="connsiteY3-2010" fmla="*/ 1955 h 9891"/>
              <a:gd name="connsiteX4-2011" fmla="*/ 1866 w 10000"/>
              <a:gd name="connsiteY4-2012" fmla="*/ 1299 h 9891"/>
              <a:gd name="connsiteX5-2013" fmla="*/ 1866 w 10000"/>
              <a:gd name="connsiteY5-2014" fmla="*/ 971 h 9891"/>
              <a:gd name="connsiteX6-2015" fmla="*/ 2099 w 10000"/>
              <a:gd name="connsiteY6-2016" fmla="*/ 765 h 9891"/>
              <a:gd name="connsiteX7-2017" fmla="*/ 2099 w 10000"/>
              <a:gd name="connsiteY7-2018" fmla="*/ 547 h 9891"/>
              <a:gd name="connsiteX8-2019" fmla="*/ 2099 w 10000"/>
              <a:gd name="connsiteY8-2020" fmla="*/ 330 h 9891"/>
              <a:gd name="connsiteX9-2021" fmla="*/ 2099 w 10000"/>
              <a:gd name="connsiteY9-2022" fmla="*/ 221 h 9891"/>
              <a:gd name="connsiteX10-2023" fmla="*/ 3965 w 10000"/>
              <a:gd name="connsiteY10-2024" fmla="*/ 0 h 9891"/>
              <a:gd name="connsiteX11-2025" fmla="*/ 3965 w 10000"/>
              <a:gd name="connsiteY11-2026" fmla="*/ 110 h 9891"/>
              <a:gd name="connsiteX12-2027" fmla="*/ 3965 w 10000"/>
              <a:gd name="connsiteY12-2028" fmla="*/ 330 h 9891"/>
              <a:gd name="connsiteX13-2029" fmla="*/ 3732 w 10000"/>
              <a:gd name="connsiteY13-2030" fmla="*/ 656 h 9891"/>
              <a:gd name="connsiteX14-2031" fmla="*/ 3732 w 10000"/>
              <a:gd name="connsiteY14-2032" fmla="*/ 656 h 9891"/>
              <a:gd name="connsiteX15-2033" fmla="*/ 3732 w 10000"/>
              <a:gd name="connsiteY15-2034" fmla="*/ 765 h 9891"/>
              <a:gd name="connsiteX16-2035" fmla="*/ 3499 w 10000"/>
              <a:gd name="connsiteY16-2036" fmla="*/ 971 h 9891"/>
              <a:gd name="connsiteX17-2037" fmla="*/ 3499 w 10000"/>
              <a:gd name="connsiteY17-2038" fmla="*/ 1081 h 9891"/>
              <a:gd name="connsiteX18-2039" fmla="*/ 3499 w 10000"/>
              <a:gd name="connsiteY18-2040" fmla="*/ 1299 h 9891"/>
              <a:gd name="connsiteX19-2041" fmla="*/ 3265 w 10000"/>
              <a:gd name="connsiteY19-2042" fmla="*/ 1517 h 9891"/>
              <a:gd name="connsiteX20-2043" fmla="*/ 3265 w 10000"/>
              <a:gd name="connsiteY20-2044" fmla="*/ 1736 h 9891"/>
              <a:gd name="connsiteX21-2045" fmla="*/ 3032 w 10000"/>
              <a:gd name="connsiteY21-2046" fmla="*/ 2064 h 9891"/>
              <a:gd name="connsiteX22-2047" fmla="*/ 2566 w 10000"/>
              <a:gd name="connsiteY22-2048" fmla="*/ 3374 h 9891"/>
              <a:gd name="connsiteX23-2049" fmla="*/ 1633 w 10000"/>
              <a:gd name="connsiteY23-2050" fmla="*/ 4454 h 9891"/>
              <a:gd name="connsiteX24-2051" fmla="*/ 1633 w 10000"/>
              <a:gd name="connsiteY24-2052" fmla="*/ 4782 h 9891"/>
              <a:gd name="connsiteX25-2053" fmla="*/ 1399 w 10000"/>
              <a:gd name="connsiteY25-2054" fmla="*/ 5001 h 9891"/>
              <a:gd name="connsiteX26-2055" fmla="*/ 1166 w 10000"/>
              <a:gd name="connsiteY26-2056" fmla="*/ 5220 h 9891"/>
              <a:gd name="connsiteX27-2057" fmla="*/ 1166 w 10000"/>
              <a:gd name="connsiteY27-2058" fmla="*/ 5438 h 9891"/>
              <a:gd name="connsiteX28-2059" fmla="*/ 933 w 10000"/>
              <a:gd name="connsiteY28-2060" fmla="*/ 5548 h 9891"/>
              <a:gd name="connsiteX29-2061" fmla="*/ 933 w 10000"/>
              <a:gd name="connsiteY29-2062" fmla="*/ 5656 h 9891"/>
              <a:gd name="connsiteX30-2063" fmla="*/ 933 w 10000"/>
              <a:gd name="connsiteY30-2064" fmla="*/ 5765 h 9891"/>
              <a:gd name="connsiteX31-2065" fmla="*/ 933 w 10000"/>
              <a:gd name="connsiteY31-2066" fmla="*/ 5765 h 9891"/>
              <a:gd name="connsiteX32-2067" fmla="*/ 933 w 10000"/>
              <a:gd name="connsiteY32-2068" fmla="*/ 5874 h 9891"/>
              <a:gd name="connsiteX33-2069" fmla="*/ 1166 w 10000"/>
              <a:gd name="connsiteY33-2070" fmla="*/ 5984 h 9891"/>
              <a:gd name="connsiteX34-2071" fmla="*/ 1633 w 10000"/>
              <a:gd name="connsiteY34-2072" fmla="*/ 6080 h 9891"/>
              <a:gd name="connsiteX35-2073" fmla="*/ 1866 w 10000"/>
              <a:gd name="connsiteY35-2074" fmla="*/ 6189 h 9891"/>
              <a:gd name="connsiteX36-2075" fmla="*/ 2566 w 10000"/>
              <a:gd name="connsiteY36-2076" fmla="*/ 6299 h 9891"/>
              <a:gd name="connsiteX37-2077" fmla="*/ 3265 w 10000"/>
              <a:gd name="connsiteY37-2078" fmla="*/ 6517 h 9891"/>
              <a:gd name="connsiteX38-2079" fmla="*/ 3965 w 10000"/>
              <a:gd name="connsiteY38-2080" fmla="*/ 6735 h 9891"/>
              <a:gd name="connsiteX39-2081" fmla="*/ 4898 w 10000"/>
              <a:gd name="connsiteY39-2082" fmla="*/ 7064 h 9891"/>
              <a:gd name="connsiteX40-2083" fmla="*/ 5831 w 10000"/>
              <a:gd name="connsiteY40-2084" fmla="*/ 7282 h 9891"/>
              <a:gd name="connsiteX41-2085" fmla="*/ 6764 w 10000"/>
              <a:gd name="connsiteY41-2086" fmla="*/ 7500 h 9891"/>
              <a:gd name="connsiteX42-2087" fmla="*/ 7464 w 10000"/>
              <a:gd name="connsiteY42-2088" fmla="*/ 7719 h 9891"/>
              <a:gd name="connsiteX43-2089" fmla="*/ 8163 w 10000"/>
              <a:gd name="connsiteY43-2090" fmla="*/ 7937 h 9891"/>
              <a:gd name="connsiteX44-2091" fmla="*/ 8630 w 10000"/>
              <a:gd name="connsiteY44-2092" fmla="*/ 8156 h 9891"/>
              <a:gd name="connsiteX45-2093" fmla="*/ 9096 w 10000"/>
              <a:gd name="connsiteY45-2094" fmla="*/ 8266 h 9891"/>
              <a:gd name="connsiteX46-2095" fmla="*/ 9329 w 10000"/>
              <a:gd name="connsiteY46-2096" fmla="*/ 8484 h 9891"/>
              <a:gd name="connsiteX47-2097" fmla="*/ 9534 w 10000"/>
              <a:gd name="connsiteY47-2098" fmla="*/ 8593 h 9891"/>
              <a:gd name="connsiteX48-2099" fmla="*/ 9767 w 10000"/>
              <a:gd name="connsiteY48-2100" fmla="*/ 8798 h 9891"/>
              <a:gd name="connsiteX49-2101" fmla="*/ 10000 w 10000"/>
              <a:gd name="connsiteY49-2102" fmla="*/ 9017 h 9891"/>
              <a:gd name="connsiteX50-2103" fmla="*/ 10000 w 10000"/>
              <a:gd name="connsiteY50-2104" fmla="*/ 9235 h 9891"/>
              <a:gd name="connsiteX51-2105" fmla="*/ 10000 w 10000"/>
              <a:gd name="connsiteY51-2106" fmla="*/ 9453 h 9891"/>
              <a:gd name="connsiteX52-2107" fmla="*/ 9767 w 10000"/>
              <a:gd name="connsiteY52-2108" fmla="*/ 9673 h 9891"/>
              <a:gd name="connsiteX53-2109" fmla="*/ 9767 w 10000"/>
              <a:gd name="connsiteY53-2110" fmla="*/ 9782 h 9891"/>
              <a:gd name="connsiteX54-2111" fmla="*/ 9767 w 10000"/>
              <a:gd name="connsiteY54-2112" fmla="*/ 9891 h 9891"/>
              <a:gd name="connsiteX55-2113" fmla="*/ 9767 w 10000"/>
              <a:gd name="connsiteY55-2114" fmla="*/ 9891 h 9891"/>
              <a:gd name="connsiteX56-2115" fmla="*/ 9534 w 10000"/>
              <a:gd name="connsiteY56-2116" fmla="*/ 9891 h 9891"/>
              <a:gd name="connsiteX57-2117" fmla="*/ 9534 w 10000"/>
              <a:gd name="connsiteY57-2118" fmla="*/ 9782 h 9891"/>
              <a:gd name="connsiteX58-2119" fmla="*/ 9329 w 10000"/>
              <a:gd name="connsiteY58-2120" fmla="*/ 9782 h 9891"/>
              <a:gd name="connsiteX59-2121" fmla="*/ 9096 w 10000"/>
              <a:gd name="connsiteY59-2122" fmla="*/ 9673 h 9891"/>
              <a:gd name="connsiteX60-2123" fmla="*/ 8630 w 10000"/>
              <a:gd name="connsiteY60-2124" fmla="*/ 9453 h 9891"/>
              <a:gd name="connsiteX61-2125" fmla="*/ 8397 w 10000"/>
              <a:gd name="connsiteY61-2126" fmla="*/ 9344 h 9891"/>
              <a:gd name="connsiteX62-2127" fmla="*/ 7930 w 10000"/>
              <a:gd name="connsiteY62-2128" fmla="*/ 9126 h 9891"/>
              <a:gd name="connsiteX63-2129" fmla="*/ 7464 w 10000"/>
              <a:gd name="connsiteY63-2130" fmla="*/ 8908 h 9891"/>
              <a:gd name="connsiteX64-2131" fmla="*/ 6297 w 10000"/>
              <a:gd name="connsiteY64-2132" fmla="*/ 8375 h 9891"/>
              <a:gd name="connsiteX65-2133" fmla="*/ 5131 w 10000"/>
              <a:gd name="connsiteY65-2134" fmla="*/ 7937 h 9891"/>
              <a:gd name="connsiteX66-2135" fmla="*/ 3965 w 10000"/>
              <a:gd name="connsiteY66-2136" fmla="*/ 7500 h 9891"/>
              <a:gd name="connsiteX67-2137" fmla="*/ 2799 w 10000"/>
              <a:gd name="connsiteY67-2138" fmla="*/ 7064 h 9891"/>
              <a:gd name="connsiteX68-2139" fmla="*/ 2099 w 10000"/>
              <a:gd name="connsiteY68-2140" fmla="*/ 6844 h 9891"/>
              <a:gd name="connsiteX69-2141" fmla="*/ 1633 w 10000"/>
              <a:gd name="connsiteY69-2142" fmla="*/ 6626 h 9891"/>
              <a:gd name="connsiteX70-2143" fmla="*/ 1166 w 10000"/>
              <a:gd name="connsiteY70-2144" fmla="*/ 6517 h 9891"/>
              <a:gd name="connsiteX71-2145" fmla="*/ 700 w 10000"/>
              <a:gd name="connsiteY71-2146" fmla="*/ 6299 h 9891"/>
              <a:gd name="connsiteX72-2147" fmla="*/ 466 w 10000"/>
              <a:gd name="connsiteY72-2148" fmla="*/ 6189 h 9891"/>
              <a:gd name="connsiteX73-2149" fmla="*/ 233 w 10000"/>
              <a:gd name="connsiteY73-2150" fmla="*/ 6080 h 9891"/>
              <a:gd name="connsiteX74-2151" fmla="*/ 0 w 10000"/>
              <a:gd name="connsiteY74-2152" fmla="*/ 6080 h 9891"/>
              <a:gd name="connsiteX75-2153" fmla="*/ 0 w 10000"/>
              <a:gd name="connsiteY75-2154" fmla="*/ 5984 h 9891"/>
              <a:gd name="connsiteX76-2155" fmla="*/ 0 w 10000"/>
              <a:gd name="connsiteY76-2156" fmla="*/ 5984 h 9891"/>
              <a:gd name="connsiteX77-2157" fmla="*/ 0 w 10000"/>
              <a:gd name="connsiteY77-2158" fmla="*/ 5874 h 9891"/>
              <a:gd name="connsiteX78-2159" fmla="*/ 0 w 10000"/>
              <a:gd name="connsiteY78-2160" fmla="*/ 5765 h 9891"/>
              <a:gd name="connsiteX79-2161" fmla="*/ 0 w 10000"/>
              <a:gd name="connsiteY79-2162" fmla="*/ 5548 h 9891"/>
              <a:gd name="connsiteX80-2163" fmla="*/ 233 w 10000"/>
              <a:gd name="connsiteY80-2164" fmla="*/ 5220 h 9891"/>
              <a:gd name="connsiteX81-2165" fmla="*/ 233 w 10000"/>
              <a:gd name="connsiteY81-2166" fmla="*/ 5001 h 9891"/>
              <a:gd name="connsiteX82-2167" fmla="*/ 466 w 10000"/>
              <a:gd name="connsiteY82-2168" fmla="*/ 4564 h 9891"/>
              <a:gd name="connsiteX83-2169" fmla="*/ 700 w 10000"/>
              <a:gd name="connsiteY83-2170" fmla="*/ 4235 h 9891"/>
              <a:gd name="connsiteX84-2171" fmla="*/ 700 w 10000"/>
              <a:gd name="connsiteY84-2172" fmla="*/ 4235 h 9891"/>
              <a:gd name="connsiteX0-2173" fmla="*/ 700 w 10000"/>
              <a:gd name="connsiteY0-2174" fmla="*/ 4282 h 10000"/>
              <a:gd name="connsiteX1-2175" fmla="*/ 1166 w 10000"/>
              <a:gd name="connsiteY1-2176" fmla="*/ 3411 h 10000"/>
              <a:gd name="connsiteX2-2177" fmla="*/ 1399 w 10000"/>
              <a:gd name="connsiteY2-2178" fmla="*/ 2639 h 10000"/>
              <a:gd name="connsiteX3-2179" fmla="*/ 1633 w 10000"/>
              <a:gd name="connsiteY3-2180" fmla="*/ 1977 h 10000"/>
              <a:gd name="connsiteX4-2181" fmla="*/ 1866 w 10000"/>
              <a:gd name="connsiteY4-2182" fmla="*/ 1313 h 10000"/>
              <a:gd name="connsiteX5-2183" fmla="*/ 1866 w 10000"/>
              <a:gd name="connsiteY5-2184" fmla="*/ 982 h 10000"/>
              <a:gd name="connsiteX6-2185" fmla="*/ 2099 w 10000"/>
              <a:gd name="connsiteY6-2186" fmla="*/ 773 h 10000"/>
              <a:gd name="connsiteX7-2187" fmla="*/ 2099 w 10000"/>
              <a:gd name="connsiteY7-2188" fmla="*/ 553 h 10000"/>
              <a:gd name="connsiteX8-2189" fmla="*/ 2099 w 10000"/>
              <a:gd name="connsiteY8-2190" fmla="*/ 334 h 10000"/>
              <a:gd name="connsiteX9-2191" fmla="*/ 2099 w 10000"/>
              <a:gd name="connsiteY9-2192" fmla="*/ 223 h 10000"/>
              <a:gd name="connsiteX10-2193" fmla="*/ 3965 w 10000"/>
              <a:gd name="connsiteY10-2194" fmla="*/ 0 h 10000"/>
              <a:gd name="connsiteX11-2195" fmla="*/ 3965 w 10000"/>
              <a:gd name="connsiteY11-2196" fmla="*/ 334 h 10000"/>
              <a:gd name="connsiteX12-2197" fmla="*/ 3732 w 10000"/>
              <a:gd name="connsiteY12-2198" fmla="*/ 663 h 10000"/>
              <a:gd name="connsiteX13-2199" fmla="*/ 3732 w 10000"/>
              <a:gd name="connsiteY13-2200" fmla="*/ 663 h 10000"/>
              <a:gd name="connsiteX14-2201" fmla="*/ 3732 w 10000"/>
              <a:gd name="connsiteY14-2202" fmla="*/ 773 h 10000"/>
              <a:gd name="connsiteX15-2203" fmla="*/ 3499 w 10000"/>
              <a:gd name="connsiteY15-2204" fmla="*/ 982 h 10000"/>
              <a:gd name="connsiteX16-2205" fmla="*/ 3499 w 10000"/>
              <a:gd name="connsiteY16-2206" fmla="*/ 1093 h 10000"/>
              <a:gd name="connsiteX17-2207" fmla="*/ 3499 w 10000"/>
              <a:gd name="connsiteY17-2208" fmla="*/ 1313 h 10000"/>
              <a:gd name="connsiteX18-2209" fmla="*/ 3265 w 10000"/>
              <a:gd name="connsiteY18-2210" fmla="*/ 1534 h 10000"/>
              <a:gd name="connsiteX19-2211" fmla="*/ 3265 w 10000"/>
              <a:gd name="connsiteY19-2212" fmla="*/ 1755 h 10000"/>
              <a:gd name="connsiteX20-2213" fmla="*/ 3032 w 10000"/>
              <a:gd name="connsiteY20-2214" fmla="*/ 2087 h 10000"/>
              <a:gd name="connsiteX21-2215" fmla="*/ 2566 w 10000"/>
              <a:gd name="connsiteY21-2216" fmla="*/ 3411 h 10000"/>
              <a:gd name="connsiteX22-2217" fmla="*/ 1633 w 10000"/>
              <a:gd name="connsiteY22-2218" fmla="*/ 4503 h 10000"/>
              <a:gd name="connsiteX23-2219" fmla="*/ 1633 w 10000"/>
              <a:gd name="connsiteY23-2220" fmla="*/ 4835 h 10000"/>
              <a:gd name="connsiteX24-2221" fmla="*/ 1399 w 10000"/>
              <a:gd name="connsiteY24-2222" fmla="*/ 5056 h 10000"/>
              <a:gd name="connsiteX25-2223" fmla="*/ 1166 w 10000"/>
              <a:gd name="connsiteY25-2224" fmla="*/ 5278 h 10000"/>
              <a:gd name="connsiteX26-2225" fmla="*/ 1166 w 10000"/>
              <a:gd name="connsiteY26-2226" fmla="*/ 5498 h 10000"/>
              <a:gd name="connsiteX27-2227" fmla="*/ 933 w 10000"/>
              <a:gd name="connsiteY27-2228" fmla="*/ 5609 h 10000"/>
              <a:gd name="connsiteX28-2229" fmla="*/ 933 w 10000"/>
              <a:gd name="connsiteY28-2230" fmla="*/ 5718 h 10000"/>
              <a:gd name="connsiteX29-2231" fmla="*/ 933 w 10000"/>
              <a:gd name="connsiteY29-2232" fmla="*/ 5829 h 10000"/>
              <a:gd name="connsiteX30-2233" fmla="*/ 933 w 10000"/>
              <a:gd name="connsiteY30-2234" fmla="*/ 5829 h 10000"/>
              <a:gd name="connsiteX31-2235" fmla="*/ 933 w 10000"/>
              <a:gd name="connsiteY31-2236" fmla="*/ 5939 h 10000"/>
              <a:gd name="connsiteX32-2237" fmla="*/ 1166 w 10000"/>
              <a:gd name="connsiteY32-2238" fmla="*/ 6050 h 10000"/>
              <a:gd name="connsiteX33-2239" fmla="*/ 1633 w 10000"/>
              <a:gd name="connsiteY33-2240" fmla="*/ 6147 h 10000"/>
              <a:gd name="connsiteX34-2241" fmla="*/ 1866 w 10000"/>
              <a:gd name="connsiteY34-2242" fmla="*/ 6257 h 10000"/>
              <a:gd name="connsiteX35-2243" fmla="*/ 2566 w 10000"/>
              <a:gd name="connsiteY35-2244" fmla="*/ 6368 h 10000"/>
              <a:gd name="connsiteX36-2245" fmla="*/ 3265 w 10000"/>
              <a:gd name="connsiteY36-2246" fmla="*/ 6589 h 10000"/>
              <a:gd name="connsiteX37-2247" fmla="*/ 3965 w 10000"/>
              <a:gd name="connsiteY37-2248" fmla="*/ 6809 h 10000"/>
              <a:gd name="connsiteX38-2249" fmla="*/ 4898 w 10000"/>
              <a:gd name="connsiteY38-2250" fmla="*/ 7142 h 10000"/>
              <a:gd name="connsiteX39-2251" fmla="*/ 5831 w 10000"/>
              <a:gd name="connsiteY39-2252" fmla="*/ 7362 h 10000"/>
              <a:gd name="connsiteX40-2253" fmla="*/ 6764 w 10000"/>
              <a:gd name="connsiteY40-2254" fmla="*/ 7583 h 10000"/>
              <a:gd name="connsiteX41-2255" fmla="*/ 7464 w 10000"/>
              <a:gd name="connsiteY41-2256" fmla="*/ 7804 h 10000"/>
              <a:gd name="connsiteX42-2257" fmla="*/ 8163 w 10000"/>
              <a:gd name="connsiteY42-2258" fmla="*/ 8024 h 10000"/>
              <a:gd name="connsiteX43-2259" fmla="*/ 8630 w 10000"/>
              <a:gd name="connsiteY43-2260" fmla="*/ 8246 h 10000"/>
              <a:gd name="connsiteX44-2261" fmla="*/ 9096 w 10000"/>
              <a:gd name="connsiteY44-2262" fmla="*/ 8357 h 10000"/>
              <a:gd name="connsiteX45-2263" fmla="*/ 9329 w 10000"/>
              <a:gd name="connsiteY45-2264" fmla="*/ 8577 h 10000"/>
              <a:gd name="connsiteX46-2265" fmla="*/ 9534 w 10000"/>
              <a:gd name="connsiteY46-2266" fmla="*/ 8688 h 10000"/>
              <a:gd name="connsiteX47-2267" fmla="*/ 9767 w 10000"/>
              <a:gd name="connsiteY47-2268" fmla="*/ 8895 h 10000"/>
              <a:gd name="connsiteX48-2269" fmla="*/ 10000 w 10000"/>
              <a:gd name="connsiteY48-2270" fmla="*/ 9116 h 10000"/>
              <a:gd name="connsiteX49-2271" fmla="*/ 10000 w 10000"/>
              <a:gd name="connsiteY49-2272" fmla="*/ 9337 h 10000"/>
              <a:gd name="connsiteX50-2273" fmla="*/ 10000 w 10000"/>
              <a:gd name="connsiteY50-2274" fmla="*/ 9557 h 10000"/>
              <a:gd name="connsiteX51-2275" fmla="*/ 9767 w 10000"/>
              <a:gd name="connsiteY51-2276" fmla="*/ 9780 h 10000"/>
              <a:gd name="connsiteX52-2277" fmla="*/ 9767 w 10000"/>
              <a:gd name="connsiteY52-2278" fmla="*/ 9890 h 10000"/>
              <a:gd name="connsiteX53-2279" fmla="*/ 9767 w 10000"/>
              <a:gd name="connsiteY53-2280" fmla="*/ 10000 h 10000"/>
              <a:gd name="connsiteX54-2281" fmla="*/ 9767 w 10000"/>
              <a:gd name="connsiteY54-2282" fmla="*/ 10000 h 10000"/>
              <a:gd name="connsiteX55-2283" fmla="*/ 9534 w 10000"/>
              <a:gd name="connsiteY55-2284" fmla="*/ 10000 h 10000"/>
              <a:gd name="connsiteX56-2285" fmla="*/ 9534 w 10000"/>
              <a:gd name="connsiteY56-2286" fmla="*/ 9890 h 10000"/>
              <a:gd name="connsiteX57-2287" fmla="*/ 9329 w 10000"/>
              <a:gd name="connsiteY57-2288" fmla="*/ 9890 h 10000"/>
              <a:gd name="connsiteX58-2289" fmla="*/ 9096 w 10000"/>
              <a:gd name="connsiteY58-2290" fmla="*/ 9780 h 10000"/>
              <a:gd name="connsiteX59-2291" fmla="*/ 8630 w 10000"/>
              <a:gd name="connsiteY59-2292" fmla="*/ 9557 h 10000"/>
              <a:gd name="connsiteX60-2293" fmla="*/ 8397 w 10000"/>
              <a:gd name="connsiteY60-2294" fmla="*/ 9447 h 10000"/>
              <a:gd name="connsiteX61-2295" fmla="*/ 7930 w 10000"/>
              <a:gd name="connsiteY61-2296" fmla="*/ 9227 h 10000"/>
              <a:gd name="connsiteX62-2297" fmla="*/ 7464 w 10000"/>
              <a:gd name="connsiteY62-2298" fmla="*/ 9006 h 10000"/>
              <a:gd name="connsiteX63-2299" fmla="*/ 6297 w 10000"/>
              <a:gd name="connsiteY63-2300" fmla="*/ 8467 h 10000"/>
              <a:gd name="connsiteX64-2301" fmla="*/ 5131 w 10000"/>
              <a:gd name="connsiteY64-2302" fmla="*/ 8024 h 10000"/>
              <a:gd name="connsiteX65-2303" fmla="*/ 3965 w 10000"/>
              <a:gd name="connsiteY65-2304" fmla="*/ 7583 h 10000"/>
              <a:gd name="connsiteX66-2305" fmla="*/ 2799 w 10000"/>
              <a:gd name="connsiteY66-2306" fmla="*/ 7142 h 10000"/>
              <a:gd name="connsiteX67-2307" fmla="*/ 2099 w 10000"/>
              <a:gd name="connsiteY67-2308" fmla="*/ 6919 h 10000"/>
              <a:gd name="connsiteX68-2309" fmla="*/ 1633 w 10000"/>
              <a:gd name="connsiteY68-2310" fmla="*/ 6699 h 10000"/>
              <a:gd name="connsiteX69-2311" fmla="*/ 1166 w 10000"/>
              <a:gd name="connsiteY69-2312" fmla="*/ 6589 h 10000"/>
              <a:gd name="connsiteX70-2313" fmla="*/ 700 w 10000"/>
              <a:gd name="connsiteY70-2314" fmla="*/ 6368 h 10000"/>
              <a:gd name="connsiteX71-2315" fmla="*/ 466 w 10000"/>
              <a:gd name="connsiteY71-2316" fmla="*/ 6257 h 10000"/>
              <a:gd name="connsiteX72-2317" fmla="*/ 233 w 10000"/>
              <a:gd name="connsiteY72-2318" fmla="*/ 6147 h 10000"/>
              <a:gd name="connsiteX73-2319" fmla="*/ 0 w 10000"/>
              <a:gd name="connsiteY73-2320" fmla="*/ 6147 h 10000"/>
              <a:gd name="connsiteX74-2321" fmla="*/ 0 w 10000"/>
              <a:gd name="connsiteY74-2322" fmla="*/ 6050 h 10000"/>
              <a:gd name="connsiteX75-2323" fmla="*/ 0 w 10000"/>
              <a:gd name="connsiteY75-2324" fmla="*/ 6050 h 10000"/>
              <a:gd name="connsiteX76-2325" fmla="*/ 0 w 10000"/>
              <a:gd name="connsiteY76-2326" fmla="*/ 5939 h 10000"/>
              <a:gd name="connsiteX77-2327" fmla="*/ 0 w 10000"/>
              <a:gd name="connsiteY77-2328" fmla="*/ 5829 h 10000"/>
              <a:gd name="connsiteX78-2329" fmla="*/ 0 w 10000"/>
              <a:gd name="connsiteY78-2330" fmla="*/ 5609 h 10000"/>
              <a:gd name="connsiteX79-2331" fmla="*/ 233 w 10000"/>
              <a:gd name="connsiteY79-2332" fmla="*/ 5278 h 10000"/>
              <a:gd name="connsiteX80-2333" fmla="*/ 233 w 10000"/>
              <a:gd name="connsiteY80-2334" fmla="*/ 5056 h 10000"/>
              <a:gd name="connsiteX81-2335" fmla="*/ 466 w 10000"/>
              <a:gd name="connsiteY81-2336" fmla="*/ 4614 h 10000"/>
              <a:gd name="connsiteX82-2337" fmla="*/ 700 w 10000"/>
              <a:gd name="connsiteY82-2338" fmla="*/ 4282 h 10000"/>
              <a:gd name="connsiteX83-2339" fmla="*/ 700 w 10000"/>
              <a:gd name="connsiteY83-2340" fmla="*/ 4282 h 10000"/>
              <a:gd name="connsiteX0-2341" fmla="*/ 700 w 10000"/>
              <a:gd name="connsiteY0-2342" fmla="*/ 4059 h 9777"/>
              <a:gd name="connsiteX1-2343" fmla="*/ 1166 w 10000"/>
              <a:gd name="connsiteY1-2344" fmla="*/ 3188 h 9777"/>
              <a:gd name="connsiteX2-2345" fmla="*/ 1399 w 10000"/>
              <a:gd name="connsiteY2-2346" fmla="*/ 2416 h 9777"/>
              <a:gd name="connsiteX3-2347" fmla="*/ 1633 w 10000"/>
              <a:gd name="connsiteY3-2348" fmla="*/ 1754 h 9777"/>
              <a:gd name="connsiteX4-2349" fmla="*/ 1866 w 10000"/>
              <a:gd name="connsiteY4-2350" fmla="*/ 1090 h 9777"/>
              <a:gd name="connsiteX5-2351" fmla="*/ 1866 w 10000"/>
              <a:gd name="connsiteY5-2352" fmla="*/ 759 h 9777"/>
              <a:gd name="connsiteX6-2353" fmla="*/ 2099 w 10000"/>
              <a:gd name="connsiteY6-2354" fmla="*/ 550 h 9777"/>
              <a:gd name="connsiteX7-2355" fmla="*/ 2099 w 10000"/>
              <a:gd name="connsiteY7-2356" fmla="*/ 330 h 9777"/>
              <a:gd name="connsiteX8-2357" fmla="*/ 2099 w 10000"/>
              <a:gd name="connsiteY8-2358" fmla="*/ 111 h 9777"/>
              <a:gd name="connsiteX9-2359" fmla="*/ 2099 w 10000"/>
              <a:gd name="connsiteY9-2360" fmla="*/ 0 h 9777"/>
              <a:gd name="connsiteX10-2361" fmla="*/ 3965 w 10000"/>
              <a:gd name="connsiteY10-2362" fmla="*/ 111 h 9777"/>
              <a:gd name="connsiteX11-2363" fmla="*/ 3732 w 10000"/>
              <a:gd name="connsiteY11-2364" fmla="*/ 440 h 9777"/>
              <a:gd name="connsiteX12-2365" fmla="*/ 3732 w 10000"/>
              <a:gd name="connsiteY12-2366" fmla="*/ 440 h 9777"/>
              <a:gd name="connsiteX13-2367" fmla="*/ 3732 w 10000"/>
              <a:gd name="connsiteY13-2368" fmla="*/ 550 h 9777"/>
              <a:gd name="connsiteX14-2369" fmla="*/ 3499 w 10000"/>
              <a:gd name="connsiteY14-2370" fmla="*/ 759 h 9777"/>
              <a:gd name="connsiteX15-2371" fmla="*/ 3499 w 10000"/>
              <a:gd name="connsiteY15-2372" fmla="*/ 870 h 9777"/>
              <a:gd name="connsiteX16-2373" fmla="*/ 3499 w 10000"/>
              <a:gd name="connsiteY16-2374" fmla="*/ 1090 h 9777"/>
              <a:gd name="connsiteX17-2375" fmla="*/ 3265 w 10000"/>
              <a:gd name="connsiteY17-2376" fmla="*/ 1311 h 9777"/>
              <a:gd name="connsiteX18-2377" fmla="*/ 3265 w 10000"/>
              <a:gd name="connsiteY18-2378" fmla="*/ 1532 h 9777"/>
              <a:gd name="connsiteX19-2379" fmla="*/ 3032 w 10000"/>
              <a:gd name="connsiteY19-2380" fmla="*/ 1864 h 9777"/>
              <a:gd name="connsiteX20-2381" fmla="*/ 2566 w 10000"/>
              <a:gd name="connsiteY20-2382" fmla="*/ 3188 h 9777"/>
              <a:gd name="connsiteX21-2383" fmla="*/ 1633 w 10000"/>
              <a:gd name="connsiteY21-2384" fmla="*/ 4280 h 9777"/>
              <a:gd name="connsiteX22-2385" fmla="*/ 1633 w 10000"/>
              <a:gd name="connsiteY22-2386" fmla="*/ 4612 h 9777"/>
              <a:gd name="connsiteX23-2387" fmla="*/ 1399 w 10000"/>
              <a:gd name="connsiteY23-2388" fmla="*/ 4833 h 9777"/>
              <a:gd name="connsiteX24-2389" fmla="*/ 1166 w 10000"/>
              <a:gd name="connsiteY24-2390" fmla="*/ 5055 h 9777"/>
              <a:gd name="connsiteX25-2391" fmla="*/ 1166 w 10000"/>
              <a:gd name="connsiteY25-2392" fmla="*/ 5275 h 9777"/>
              <a:gd name="connsiteX26-2393" fmla="*/ 933 w 10000"/>
              <a:gd name="connsiteY26-2394" fmla="*/ 5386 h 9777"/>
              <a:gd name="connsiteX27-2395" fmla="*/ 933 w 10000"/>
              <a:gd name="connsiteY27-2396" fmla="*/ 5495 h 9777"/>
              <a:gd name="connsiteX28-2397" fmla="*/ 933 w 10000"/>
              <a:gd name="connsiteY28-2398" fmla="*/ 5606 h 9777"/>
              <a:gd name="connsiteX29-2399" fmla="*/ 933 w 10000"/>
              <a:gd name="connsiteY29-2400" fmla="*/ 5606 h 9777"/>
              <a:gd name="connsiteX30-2401" fmla="*/ 933 w 10000"/>
              <a:gd name="connsiteY30-2402" fmla="*/ 5716 h 9777"/>
              <a:gd name="connsiteX31-2403" fmla="*/ 1166 w 10000"/>
              <a:gd name="connsiteY31-2404" fmla="*/ 5827 h 9777"/>
              <a:gd name="connsiteX32-2405" fmla="*/ 1633 w 10000"/>
              <a:gd name="connsiteY32-2406" fmla="*/ 5924 h 9777"/>
              <a:gd name="connsiteX33-2407" fmla="*/ 1866 w 10000"/>
              <a:gd name="connsiteY33-2408" fmla="*/ 6034 h 9777"/>
              <a:gd name="connsiteX34-2409" fmla="*/ 2566 w 10000"/>
              <a:gd name="connsiteY34-2410" fmla="*/ 6145 h 9777"/>
              <a:gd name="connsiteX35-2411" fmla="*/ 3265 w 10000"/>
              <a:gd name="connsiteY35-2412" fmla="*/ 6366 h 9777"/>
              <a:gd name="connsiteX36-2413" fmla="*/ 3965 w 10000"/>
              <a:gd name="connsiteY36-2414" fmla="*/ 6586 h 9777"/>
              <a:gd name="connsiteX37-2415" fmla="*/ 4898 w 10000"/>
              <a:gd name="connsiteY37-2416" fmla="*/ 6919 h 9777"/>
              <a:gd name="connsiteX38-2417" fmla="*/ 5831 w 10000"/>
              <a:gd name="connsiteY38-2418" fmla="*/ 7139 h 9777"/>
              <a:gd name="connsiteX39-2419" fmla="*/ 6764 w 10000"/>
              <a:gd name="connsiteY39-2420" fmla="*/ 7360 h 9777"/>
              <a:gd name="connsiteX40-2421" fmla="*/ 7464 w 10000"/>
              <a:gd name="connsiteY40-2422" fmla="*/ 7581 h 9777"/>
              <a:gd name="connsiteX41-2423" fmla="*/ 8163 w 10000"/>
              <a:gd name="connsiteY41-2424" fmla="*/ 7801 h 9777"/>
              <a:gd name="connsiteX42-2425" fmla="*/ 8630 w 10000"/>
              <a:gd name="connsiteY42-2426" fmla="*/ 8023 h 9777"/>
              <a:gd name="connsiteX43-2427" fmla="*/ 9096 w 10000"/>
              <a:gd name="connsiteY43-2428" fmla="*/ 8134 h 9777"/>
              <a:gd name="connsiteX44-2429" fmla="*/ 9329 w 10000"/>
              <a:gd name="connsiteY44-2430" fmla="*/ 8354 h 9777"/>
              <a:gd name="connsiteX45-2431" fmla="*/ 9534 w 10000"/>
              <a:gd name="connsiteY45-2432" fmla="*/ 8465 h 9777"/>
              <a:gd name="connsiteX46-2433" fmla="*/ 9767 w 10000"/>
              <a:gd name="connsiteY46-2434" fmla="*/ 8672 h 9777"/>
              <a:gd name="connsiteX47-2435" fmla="*/ 10000 w 10000"/>
              <a:gd name="connsiteY47-2436" fmla="*/ 8893 h 9777"/>
              <a:gd name="connsiteX48-2437" fmla="*/ 10000 w 10000"/>
              <a:gd name="connsiteY48-2438" fmla="*/ 9114 h 9777"/>
              <a:gd name="connsiteX49-2439" fmla="*/ 10000 w 10000"/>
              <a:gd name="connsiteY49-2440" fmla="*/ 9334 h 9777"/>
              <a:gd name="connsiteX50-2441" fmla="*/ 9767 w 10000"/>
              <a:gd name="connsiteY50-2442" fmla="*/ 9557 h 9777"/>
              <a:gd name="connsiteX51-2443" fmla="*/ 9767 w 10000"/>
              <a:gd name="connsiteY51-2444" fmla="*/ 9667 h 9777"/>
              <a:gd name="connsiteX52-2445" fmla="*/ 9767 w 10000"/>
              <a:gd name="connsiteY52-2446" fmla="*/ 9777 h 9777"/>
              <a:gd name="connsiteX53-2447" fmla="*/ 9767 w 10000"/>
              <a:gd name="connsiteY53-2448" fmla="*/ 9777 h 9777"/>
              <a:gd name="connsiteX54-2449" fmla="*/ 9534 w 10000"/>
              <a:gd name="connsiteY54-2450" fmla="*/ 9777 h 9777"/>
              <a:gd name="connsiteX55-2451" fmla="*/ 9534 w 10000"/>
              <a:gd name="connsiteY55-2452" fmla="*/ 9667 h 9777"/>
              <a:gd name="connsiteX56-2453" fmla="*/ 9329 w 10000"/>
              <a:gd name="connsiteY56-2454" fmla="*/ 9667 h 9777"/>
              <a:gd name="connsiteX57-2455" fmla="*/ 9096 w 10000"/>
              <a:gd name="connsiteY57-2456" fmla="*/ 9557 h 9777"/>
              <a:gd name="connsiteX58-2457" fmla="*/ 8630 w 10000"/>
              <a:gd name="connsiteY58-2458" fmla="*/ 9334 h 9777"/>
              <a:gd name="connsiteX59-2459" fmla="*/ 8397 w 10000"/>
              <a:gd name="connsiteY59-2460" fmla="*/ 9224 h 9777"/>
              <a:gd name="connsiteX60-2461" fmla="*/ 7930 w 10000"/>
              <a:gd name="connsiteY60-2462" fmla="*/ 9004 h 9777"/>
              <a:gd name="connsiteX61-2463" fmla="*/ 7464 w 10000"/>
              <a:gd name="connsiteY61-2464" fmla="*/ 8783 h 9777"/>
              <a:gd name="connsiteX62-2465" fmla="*/ 6297 w 10000"/>
              <a:gd name="connsiteY62-2466" fmla="*/ 8244 h 9777"/>
              <a:gd name="connsiteX63-2467" fmla="*/ 5131 w 10000"/>
              <a:gd name="connsiteY63-2468" fmla="*/ 7801 h 9777"/>
              <a:gd name="connsiteX64-2469" fmla="*/ 3965 w 10000"/>
              <a:gd name="connsiteY64-2470" fmla="*/ 7360 h 9777"/>
              <a:gd name="connsiteX65-2471" fmla="*/ 2799 w 10000"/>
              <a:gd name="connsiteY65-2472" fmla="*/ 6919 h 9777"/>
              <a:gd name="connsiteX66-2473" fmla="*/ 2099 w 10000"/>
              <a:gd name="connsiteY66-2474" fmla="*/ 6696 h 9777"/>
              <a:gd name="connsiteX67-2475" fmla="*/ 1633 w 10000"/>
              <a:gd name="connsiteY67-2476" fmla="*/ 6476 h 9777"/>
              <a:gd name="connsiteX68-2477" fmla="*/ 1166 w 10000"/>
              <a:gd name="connsiteY68-2478" fmla="*/ 6366 h 9777"/>
              <a:gd name="connsiteX69-2479" fmla="*/ 700 w 10000"/>
              <a:gd name="connsiteY69-2480" fmla="*/ 6145 h 9777"/>
              <a:gd name="connsiteX70-2481" fmla="*/ 466 w 10000"/>
              <a:gd name="connsiteY70-2482" fmla="*/ 6034 h 9777"/>
              <a:gd name="connsiteX71-2483" fmla="*/ 233 w 10000"/>
              <a:gd name="connsiteY71-2484" fmla="*/ 5924 h 9777"/>
              <a:gd name="connsiteX72-2485" fmla="*/ 0 w 10000"/>
              <a:gd name="connsiteY72-2486" fmla="*/ 5924 h 9777"/>
              <a:gd name="connsiteX73-2487" fmla="*/ 0 w 10000"/>
              <a:gd name="connsiteY73-2488" fmla="*/ 5827 h 9777"/>
              <a:gd name="connsiteX74-2489" fmla="*/ 0 w 10000"/>
              <a:gd name="connsiteY74-2490" fmla="*/ 5827 h 9777"/>
              <a:gd name="connsiteX75-2491" fmla="*/ 0 w 10000"/>
              <a:gd name="connsiteY75-2492" fmla="*/ 5716 h 9777"/>
              <a:gd name="connsiteX76-2493" fmla="*/ 0 w 10000"/>
              <a:gd name="connsiteY76-2494" fmla="*/ 5606 h 9777"/>
              <a:gd name="connsiteX77-2495" fmla="*/ 0 w 10000"/>
              <a:gd name="connsiteY77-2496" fmla="*/ 5386 h 9777"/>
              <a:gd name="connsiteX78-2497" fmla="*/ 233 w 10000"/>
              <a:gd name="connsiteY78-2498" fmla="*/ 5055 h 9777"/>
              <a:gd name="connsiteX79-2499" fmla="*/ 233 w 10000"/>
              <a:gd name="connsiteY79-2500" fmla="*/ 4833 h 9777"/>
              <a:gd name="connsiteX80-2501" fmla="*/ 466 w 10000"/>
              <a:gd name="connsiteY80-2502" fmla="*/ 4391 h 9777"/>
              <a:gd name="connsiteX81-2503" fmla="*/ 700 w 10000"/>
              <a:gd name="connsiteY81-2504" fmla="*/ 4059 h 9777"/>
              <a:gd name="connsiteX82-2505" fmla="*/ 700 w 10000"/>
              <a:gd name="connsiteY82-2506" fmla="*/ 4059 h 9777"/>
              <a:gd name="connsiteX0-2507" fmla="*/ 700 w 10000"/>
              <a:gd name="connsiteY0-2508" fmla="*/ 4038 h 9886"/>
              <a:gd name="connsiteX1-2509" fmla="*/ 1166 w 10000"/>
              <a:gd name="connsiteY1-2510" fmla="*/ 3147 h 9886"/>
              <a:gd name="connsiteX2-2511" fmla="*/ 1399 w 10000"/>
              <a:gd name="connsiteY2-2512" fmla="*/ 2357 h 9886"/>
              <a:gd name="connsiteX3-2513" fmla="*/ 1633 w 10000"/>
              <a:gd name="connsiteY3-2514" fmla="*/ 1680 h 9886"/>
              <a:gd name="connsiteX4-2515" fmla="*/ 1866 w 10000"/>
              <a:gd name="connsiteY4-2516" fmla="*/ 1001 h 9886"/>
              <a:gd name="connsiteX5-2517" fmla="*/ 1866 w 10000"/>
              <a:gd name="connsiteY5-2518" fmla="*/ 662 h 9886"/>
              <a:gd name="connsiteX6-2519" fmla="*/ 2099 w 10000"/>
              <a:gd name="connsiteY6-2520" fmla="*/ 449 h 9886"/>
              <a:gd name="connsiteX7-2521" fmla="*/ 2099 w 10000"/>
              <a:gd name="connsiteY7-2522" fmla="*/ 224 h 9886"/>
              <a:gd name="connsiteX8-2523" fmla="*/ 2099 w 10000"/>
              <a:gd name="connsiteY8-2524" fmla="*/ 0 h 9886"/>
              <a:gd name="connsiteX9-2525" fmla="*/ 3965 w 10000"/>
              <a:gd name="connsiteY9-2526" fmla="*/ 0 h 9886"/>
              <a:gd name="connsiteX10-2527" fmla="*/ 3732 w 10000"/>
              <a:gd name="connsiteY10-2528" fmla="*/ 336 h 9886"/>
              <a:gd name="connsiteX11-2529" fmla="*/ 3732 w 10000"/>
              <a:gd name="connsiteY11-2530" fmla="*/ 336 h 9886"/>
              <a:gd name="connsiteX12-2531" fmla="*/ 3732 w 10000"/>
              <a:gd name="connsiteY12-2532" fmla="*/ 449 h 9886"/>
              <a:gd name="connsiteX13-2533" fmla="*/ 3499 w 10000"/>
              <a:gd name="connsiteY13-2534" fmla="*/ 662 h 9886"/>
              <a:gd name="connsiteX14-2535" fmla="*/ 3499 w 10000"/>
              <a:gd name="connsiteY14-2536" fmla="*/ 776 h 9886"/>
              <a:gd name="connsiteX15-2537" fmla="*/ 3499 w 10000"/>
              <a:gd name="connsiteY15-2538" fmla="*/ 1001 h 9886"/>
              <a:gd name="connsiteX16-2539" fmla="*/ 3265 w 10000"/>
              <a:gd name="connsiteY16-2540" fmla="*/ 1227 h 9886"/>
              <a:gd name="connsiteX17-2541" fmla="*/ 3265 w 10000"/>
              <a:gd name="connsiteY17-2542" fmla="*/ 1453 h 9886"/>
              <a:gd name="connsiteX18-2543" fmla="*/ 3032 w 10000"/>
              <a:gd name="connsiteY18-2544" fmla="*/ 1793 h 9886"/>
              <a:gd name="connsiteX19-2545" fmla="*/ 2566 w 10000"/>
              <a:gd name="connsiteY19-2546" fmla="*/ 3147 h 9886"/>
              <a:gd name="connsiteX20-2547" fmla="*/ 1633 w 10000"/>
              <a:gd name="connsiteY20-2548" fmla="*/ 4264 h 9886"/>
              <a:gd name="connsiteX21-2549" fmla="*/ 1633 w 10000"/>
              <a:gd name="connsiteY21-2550" fmla="*/ 4603 h 9886"/>
              <a:gd name="connsiteX22-2551" fmla="*/ 1399 w 10000"/>
              <a:gd name="connsiteY22-2552" fmla="*/ 4829 h 9886"/>
              <a:gd name="connsiteX23-2553" fmla="*/ 1166 w 10000"/>
              <a:gd name="connsiteY23-2554" fmla="*/ 5056 h 9886"/>
              <a:gd name="connsiteX24-2555" fmla="*/ 1166 w 10000"/>
              <a:gd name="connsiteY24-2556" fmla="*/ 5281 h 9886"/>
              <a:gd name="connsiteX25-2557" fmla="*/ 933 w 10000"/>
              <a:gd name="connsiteY25-2558" fmla="*/ 5395 h 9886"/>
              <a:gd name="connsiteX26-2559" fmla="*/ 933 w 10000"/>
              <a:gd name="connsiteY26-2560" fmla="*/ 5506 h 9886"/>
              <a:gd name="connsiteX27-2561" fmla="*/ 933 w 10000"/>
              <a:gd name="connsiteY27-2562" fmla="*/ 5620 h 9886"/>
              <a:gd name="connsiteX28-2563" fmla="*/ 933 w 10000"/>
              <a:gd name="connsiteY28-2564" fmla="*/ 5620 h 9886"/>
              <a:gd name="connsiteX29-2565" fmla="*/ 933 w 10000"/>
              <a:gd name="connsiteY29-2566" fmla="*/ 5732 h 9886"/>
              <a:gd name="connsiteX30-2567" fmla="*/ 1166 w 10000"/>
              <a:gd name="connsiteY30-2568" fmla="*/ 5846 h 9886"/>
              <a:gd name="connsiteX31-2569" fmla="*/ 1633 w 10000"/>
              <a:gd name="connsiteY31-2570" fmla="*/ 5945 h 9886"/>
              <a:gd name="connsiteX32-2571" fmla="*/ 1866 w 10000"/>
              <a:gd name="connsiteY32-2572" fmla="*/ 6058 h 9886"/>
              <a:gd name="connsiteX33-2573" fmla="*/ 2566 w 10000"/>
              <a:gd name="connsiteY33-2574" fmla="*/ 6171 h 9886"/>
              <a:gd name="connsiteX34-2575" fmla="*/ 3265 w 10000"/>
              <a:gd name="connsiteY34-2576" fmla="*/ 6397 h 9886"/>
              <a:gd name="connsiteX35-2577" fmla="*/ 3965 w 10000"/>
              <a:gd name="connsiteY35-2578" fmla="*/ 6622 h 9886"/>
              <a:gd name="connsiteX36-2579" fmla="*/ 4898 w 10000"/>
              <a:gd name="connsiteY36-2580" fmla="*/ 6963 h 9886"/>
              <a:gd name="connsiteX37-2581" fmla="*/ 5831 w 10000"/>
              <a:gd name="connsiteY37-2582" fmla="*/ 7188 h 9886"/>
              <a:gd name="connsiteX38-2583" fmla="*/ 6764 w 10000"/>
              <a:gd name="connsiteY38-2584" fmla="*/ 7414 h 9886"/>
              <a:gd name="connsiteX39-2585" fmla="*/ 7464 w 10000"/>
              <a:gd name="connsiteY39-2586" fmla="*/ 7640 h 9886"/>
              <a:gd name="connsiteX40-2587" fmla="*/ 8163 w 10000"/>
              <a:gd name="connsiteY40-2588" fmla="*/ 7865 h 9886"/>
              <a:gd name="connsiteX41-2589" fmla="*/ 8630 w 10000"/>
              <a:gd name="connsiteY41-2590" fmla="*/ 8092 h 9886"/>
              <a:gd name="connsiteX42-2591" fmla="*/ 9096 w 10000"/>
              <a:gd name="connsiteY42-2592" fmla="*/ 8206 h 9886"/>
              <a:gd name="connsiteX43-2593" fmla="*/ 9329 w 10000"/>
              <a:gd name="connsiteY43-2594" fmla="*/ 8431 h 9886"/>
              <a:gd name="connsiteX44-2595" fmla="*/ 9534 w 10000"/>
              <a:gd name="connsiteY44-2596" fmla="*/ 8544 h 9886"/>
              <a:gd name="connsiteX45-2597" fmla="*/ 9767 w 10000"/>
              <a:gd name="connsiteY45-2598" fmla="*/ 8756 h 9886"/>
              <a:gd name="connsiteX46-2599" fmla="*/ 10000 w 10000"/>
              <a:gd name="connsiteY46-2600" fmla="*/ 8982 h 9886"/>
              <a:gd name="connsiteX47-2601" fmla="*/ 10000 w 10000"/>
              <a:gd name="connsiteY47-2602" fmla="*/ 9208 h 9886"/>
              <a:gd name="connsiteX48-2603" fmla="*/ 10000 w 10000"/>
              <a:gd name="connsiteY48-2604" fmla="*/ 9433 h 9886"/>
              <a:gd name="connsiteX49-2605" fmla="*/ 9767 w 10000"/>
              <a:gd name="connsiteY49-2606" fmla="*/ 9661 h 9886"/>
              <a:gd name="connsiteX50-2607" fmla="*/ 9767 w 10000"/>
              <a:gd name="connsiteY50-2608" fmla="*/ 9773 h 9886"/>
              <a:gd name="connsiteX51-2609" fmla="*/ 9767 w 10000"/>
              <a:gd name="connsiteY51-2610" fmla="*/ 9886 h 9886"/>
              <a:gd name="connsiteX52-2611" fmla="*/ 9767 w 10000"/>
              <a:gd name="connsiteY52-2612" fmla="*/ 9886 h 9886"/>
              <a:gd name="connsiteX53-2613" fmla="*/ 9534 w 10000"/>
              <a:gd name="connsiteY53-2614" fmla="*/ 9886 h 9886"/>
              <a:gd name="connsiteX54-2615" fmla="*/ 9534 w 10000"/>
              <a:gd name="connsiteY54-2616" fmla="*/ 9773 h 9886"/>
              <a:gd name="connsiteX55-2617" fmla="*/ 9329 w 10000"/>
              <a:gd name="connsiteY55-2618" fmla="*/ 9773 h 9886"/>
              <a:gd name="connsiteX56-2619" fmla="*/ 9096 w 10000"/>
              <a:gd name="connsiteY56-2620" fmla="*/ 9661 h 9886"/>
              <a:gd name="connsiteX57-2621" fmla="*/ 8630 w 10000"/>
              <a:gd name="connsiteY57-2622" fmla="*/ 9433 h 9886"/>
              <a:gd name="connsiteX58-2623" fmla="*/ 8397 w 10000"/>
              <a:gd name="connsiteY58-2624" fmla="*/ 9320 h 9886"/>
              <a:gd name="connsiteX59-2625" fmla="*/ 7930 w 10000"/>
              <a:gd name="connsiteY59-2626" fmla="*/ 9095 h 9886"/>
              <a:gd name="connsiteX60-2627" fmla="*/ 7464 w 10000"/>
              <a:gd name="connsiteY60-2628" fmla="*/ 8869 h 9886"/>
              <a:gd name="connsiteX61-2629" fmla="*/ 6297 w 10000"/>
              <a:gd name="connsiteY61-2630" fmla="*/ 8318 h 9886"/>
              <a:gd name="connsiteX62-2631" fmla="*/ 5131 w 10000"/>
              <a:gd name="connsiteY62-2632" fmla="*/ 7865 h 9886"/>
              <a:gd name="connsiteX63-2633" fmla="*/ 3965 w 10000"/>
              <a:gd name="connsiteY63-2634" fmla="*/ 7414 h 9886"/>
              <a:gd name="connsiteX64-2635" fmla="*/ 2799 w 10000"/>
              <a:gd name="connsiteY64-2636" fmla="*/ 6963 h 9886"/>
              <a:gd name="connsiteX65-2637" fmla="*/ 2099 w 10000"/>
              <a:gd name="connsiteY65-2638" fmla="*/ 6735 h 9886"/>
              <a:gd name="connsiteX66-2639" fmla="*/ 1633 w 10000"/>
              <a:gd name="connsiteY66-2640" fmla="*/ 6510 h 9886"/>
              <a:gd name="connsiteX67-2641" fmla="*/ 1166 w 10000"/>
              <a:gd name="connsiteY67-2642" fmla="*/ 6397 h 9886"/>
              <a:gd name="connsiteX68-2643" fmla="*/ 700 w 10000"/>
              <a:gd name="connsiteY68-2644" fmla="*/ 6171 h 9886"/>
              <a:gd name="connsiteX69-2645" fmla="*/ 466 w 10000"/>
              <a:gd name="connsiteY69-2646" fmla="*/ 6058 h 9886"/>
              <a:gd name="connsiteX70-2647" fmla="*/ 233 w 10000"/>
              <a:gd name="connsiteY70-2648" fmla="*/ 5945 h 9886"/>
              <a:gd name="connsiteX71-2649" fmla="*/ 0 w 10000"/>
              <a:gd name="connsiteY71-2650" fmla="*/ 5945 h 9886"/>
              <a:gd name="connsiteX72-2651" fmla="*/ 0 w 10000"/>
              <a:gd name="connsiteY72-2652" fmla="*/ 5846 h 9886"/>
              <a:gd name="connsiteX73-2653" fmla="*/ 0 w 10000"/>
              <a:gd name="connsiteY73-2654" fmla="*/ 5846 h 9886"/>
              <a:gd name="connsiteX74-2655" fmla="*/ 0 w 10000"/>
              <a:gd name="connsiteY74-2656" fmla="*/ 5732 h 9886"/>
              <a:gd name="connsiteX75-2657" fmla="*/ 0 w 10000"/>
              <a:gd name="connsiteY75-2658" fmla="*/ 5620 h 9886"/>
              <a:gd name="connsiteX76-2659" fmla="*/ 0 w 10000"/>
              <a:gd name="connsiteY76-2660" fmla="*/ 5395 h 9886"/>
              <a:gd name="connsiteX77-2661" fmla="*/ 233 w 10000"/>
              <a:gd name="connsiteY77-2662" fmla="*/ 5056 h 9886"/>
              <a:gd name="connsiteX78-2663" fmla="*/ 233 w 10000"/>
              <a:gd name="connsiteY78-2664" fmla="*/ 4829 h 9886"/>
              <a:gd name="connsiteX79-2665" fmla="*/ 466 w 10000"/>
              <a:gd name="connsiteY79-2666" fmla="*/ 4377 h 9886"/>
              <a:gd name="connsiteX80-2667" fmla="*/ 700 w 10000"/>
              <a:gd name="connsiteY80-2668" fmla="*/ 4038 h 9886"/>
              <a:gd name="connsiteX81-2669" fmla="*/ 700 w 10000"/>
              <a:gd name="connsiteY81-2670" fmla="*/ 4038 h 9886"/>
              <a:gd name="connsiteX0-2671" fmla="*/ 700 w 10000"/>
              <a:gd name="connsiteY0-2672" fmla="*/ 4085 h 10000"/>
              <a:gd name="connsiteX1-2673" fmla="*/ 1166 w 10000"/>
              <a:gd name="connsiteY1-2674" fmla="*/ 3183 h 10000"/>
              <a:gd name="connsiteX2-2675" fmla="*/ 1399 w 10000"/>
              <a:gd name="connsiteY2-2676" fmla="*/ 2384 h 10000"/>
              <a:gd name="connsiteX3-2677" fmla="*/ 1633 w 10000"/>
              <a:gd name="connsiteY3-2678" fmla="*/ 1699 h 10000"/>
              <a:gd name="connsiteX4-2679" fmla="*/ 1866 w 10000"/>
              <a:gd name="connsiteY4-2680" fmla="*/ 1013 h 10000"/>
              <a:gd name="connsiteX5-2681" fmla="*/ 1866 w 10000"/>
              <a:gd name="connsiteY5-2682" fmla="*/ 670 h 10000"/>
              <a:gd name="connsiteX6-2683" fmla="*/ 2099 w 10000"/>
              <a:gd name="connsiteY6-2684" fmla="*/ 454 h 10000"/>
              <a:gd name="connsiteX7-2685" fmla="*/ 2099 w 10000"/>
              <a:gd name="connsiteY7-2686" fmla="*/ 227 h 10000"/>
              <a:gd name="connsiteX8-2687" fmla="*/ 3965 w 10000"/>
              <a:gd name="connsiteY8-2688" fmla="*/ 0 h 10000"/>
              <a:gd name="connsiteX9-2689" fmla="*/ 3732 w 10000"/>
              <a:gd name="connsiteY9-2690" fmla="*/ 340 h 10000"/>
              <a:gd name="connsiteX10-2691" fmla="*/ 3732 w 10000"/>
              <a:gd name="connsiteY10-2692" fmla="*/ 340 h 10000"/>
              <a:gd name="connsiteX11-2693" fmla="*/ 3732 w 10000"/>
              <a:gd name="connsiteY11-2694" fmla="*/ 454 h 10000"/>
              <a:gd name="connsiteX12-2695" fmla="*/ 3499 w 10000"/>
              <a:gd name="connsiteY12-2696" fmla="*/ 670 h 10000"/>
              <a:gd name="connsiteX13-2697" fmla="*/ 3499 w 10000"/>
              <a:gd name="connsiteY13-2698" fmla="*/ 785 h 10000"/>
              <a:gd name="connsiteX14-2699" fmla="*/ 3499 w 10000"/>
              <a:gd name="connsiteY14-2700" fmla="*/ 1013 h 10000"/>
              <a:gd name="connsiteX15-2701" fmla="*/ 3265 w 10000"/>
              <a:gd name="connsiteY15-2702" fmla="*/ 1241 h 10000"/>
              <a:gd name="connsiteX16-2703" fmla="*/ 3265 w 10000"/>
              <a:gd name="connsiteY16-2704" fmla="*/ 1470 h 10000"/>
              <a:gd name="connsiteX17-2705" fmla="*/ 3032 w 10000"/>
              <a:gd name="connsiteY17-2706" fmla="*/ 1814 h 10000"/>
              <a:gd name="connsiteX18-2707" fmla="*/ 2566 w 10000"/>
              <a:gd name="connsiteY18-2708" fmla="*/ 3183 h 10000"/>
              <a:gd name="connsiteX19-2709" fmla="*/ 1633 w 10000"/>
              <a:gd name="connsiteY19-2710" fmla="*/ 4313 h 10000"/>
              <a:gd name="connsiteX20-2711" fmla="*/ 1633 w 10000"/>
              <a:gd name="connsiteY20-2712" fmla="*/ 4656 h 10000"/>
              <a:gd name="connsiteX21-2713" fmla="*/ 1399 w 10000"/>
              <a:gd name="connsiteY21-2714" fmla="*/ 4885 h 10000"/>
              <a:gd name="connsiteX22-2715" fmla="*/ 1166 w 10000"/>
              <a:gd name="connsiteY22-2716" fmla="*/ 5114 h 10000"/>
              <a:gd name="connsiteX23-2717" fmla="*/ 1166 w 10000"/>
              <a:gd name="connsiteY23-2718" fmla="*/ 5342 h 10000"/>
              <a:gd name="connsiteX24-2719" fmla="*/ 933 w 10000"/>
              <a:gd name="connsiteY24-2720" fmla="*/ 5457 h 10000"/>
              <a:gd name="connsiteX25-2721" fmla="*/ 933 w 10000"/>
              <a:gd name="connsiteY25-2722" fmla="*/ 5569 h 10000"/>
              <a:gd name="connsiteX26-2723" fmla="*/ 933 w 10000"/>
              <a:gd name="connsiteY26-2724" fmla="*/ 5685 h 10000"/>
              <a:gd name="connsiteX27-2725" fmla="*/ 933 w 10000"/>
              <a:gd name="connsiteY27-2726" fmla="*/ 5685 h 10000"/>
              <a:gd name="connsiteX28-2727" fmla="*/ 933 w 10000"/>
              <a:gd name="connsiteY28-2728" fmla="*/ 5798 h 10000"/>
              <a:gd name="connsiteX29-2729" fmla="*/ 1166 w 10000"/>
              <a:gd name="connsiteY29-2730" fmla="*/ 5913 h 10000"/>
              <a:gd name="connsiteX30-2731" fmla="*/ 1633 w 10000"/>
              <a:gd name="connsiteY30-2732" fmla="*/ 6014 h 10000"/>
              <a:gd name="connsiteX31-2733" fmla="*/ 1866 w 10000"/>
              <a:gd name="connsiteY31-2734" fmla="*/ 6128 h 10000"/>
              <a:gd name="connsiteX32-2735" fmla="*/ 2566 w 10000"/>
              <a:gd name="connsiteY32-2736" fmla="*/ 6242 h 10000"/>
              <a:gd name="connsiteX33-2737" fmla="*/ 3265 w 10000"/>
              <a:gd name="connsiteY33-2738" fmla="*/ 6471 h 10000"/>
              <a:gd name="connsiteX34-2739" fmla="*/ 3965 w 10000"/>
              <a:gd name="connsiteY34-2740" fmla="*/ 6698 h 10000"/>
              <a:gd name="connsiteX35-2741" fmla="*/ 4898 w 10000"/>
              <a:gd name="connsiteY35-2742" fmla="*/ 7043 h 10000"/>
              <a:gd name="connsiteX36-2743" fmla="*/ 5831 w 10000"/>
              <a:gd name="connsiteY36-2744" fmla="*/ 7271 h 10000"/>
              <a:gd name="connsiteX37-2745" fmla="*/ 6764 w 10000"/>
              <a:gd name="connsiteY37-2746" fmla="*/ 7499 h 10000"/>
              <a:gd name="connsiteX38-2747" fmla="*/ 7464 w 10000"/>
              <a:gd name="connsiteY38-2748" fmla="*/ 7728 h 10000"/>
              <a:gd name="connsiteX39-2749" fmla="*/ 8163 w 10000"/>
              <a:gd name="connsiteY39-2750" fmla="*/ 7956 h 10000"/>
              <a:gd name="connsiteX40-2751" fmla="*/ 8630 w 10000"/>
              <a:gd name="connsiteY40-2752" fmla="*/ 8185 h 10000"/>
              <a:gd name="connsiteX41-2753" fmla="*/ 9096 w 10000"/>
              <a:gd name="connsiteY41-2754" fmla="*/ 8301 h 10000"/>
              <a:gd name="connsiteX42-2755" fmla="*/ 9329 w 10000"/>
              <a:gd name="connsiteY42-2756" fmla="*/ 8528 h 10000"/>
              <a:gd name="connsiteX43-2757" fmla="*/ 9534 w 10000"/>
              <a:gd name="connsiteY43-2758" fmla="*/ 8643 h 10000"/>
              <a:gd name="connsiteX44-2759" fmla="*/ 9767 w 10000"/>
              <a:gd name="connsiteY44-2760" fmla="*/ 8857 h 10000"/>
              <a:gd name="connsiteX45-2761" fmla="*/ 10000 w 10000"/>
              <a:gd name="connsiteY45-2762" fmla="*/ 9086 h 10000"/>
              <a:gd name="connsiteX46-2763" fmla="*/ 10000 w 10000"/>
              <a:gd name="connsiteY46-2764" fmla="*/ 9314 h 10000"/>
              <a:gd name="connsiteX47-2765" fmla="*/ 10000 w 10000"/>
              <a:gd name="connsiteY47-2766" fmla="*/ 9542 h 10000"/>
              <a:gd name="connsiteX48-2767" fmla="*/ 9767 w 10000"/>
              <a:gd name="connsiteY48-2768" fmla="*/ 9772 h 10000"/>
              <a:gd name="connsiteX49-2769" fmla="*/ 9767 w 10000"/>
              <a:gd name="connsiteY49-2770" fmla="*/ 9886 h 10000"/>
              <a:gd name="connsiteX50-2771" fmla="*/ 9767 w 10000"/>
              <a:gd name="connsiteY50-2772" fmla="*/ 10000 h 10000"/>
              <a:gd name="connsiteX51-2773" fmla="*/ 9767 w 10000"/>
              <a:gd name="connsiteY51-2774" fmla="*/ 10000 h 10000"/>
              <a:gd name="connsiteX52-2775" fmla="*/ 9534 w 10000"/>
              <a:gd name="connsiteY52-2776" fmla="*/ 10000 h 10000"/>
              <a:gd name="connsiteX53-2777" fmla="*/ 9534 w 10000"/>
              <a:gd name="connsiteY53-2778" fmla="*/ 9886 h 10000"/>
              <a:gd name="connsiteX54-2779" fmla="*/ 9329 w 10000"/>
              <a:gd name="connsiteY54-2780" fmla="*/ 9886 h 10000"/>
              <a:gd name="connsiteX55-2781" fmla="*/ 9096 w 10000"/>
              <a:gd name="connsiteY55-2782" fmla="*/ 9772 h 10000"/>
              <a:gd name="connsiteX56-2783" fmla="*/ 8630 w 10000"/>
              <a:gd name="connsiteY56-2784" fmla="*/ 9542 h 10000"/>
              <a:gd name="connsiteX57-2785" fmla="*/ 8397 w 10000"/>
              <a:gd name="connsiteY57-2786" fmla="*/ 9427 h 10000"/>
              <a:gd name="connsiteX58-2787" fmla="*/ 7930 w 10000"/>
              <a:gd name="connsiteY58-2788" fmla="*/ 9200 h 10000"/>
              <a:gd name="connsiteX59-2789" fmla="*/ 7464 w 10000"/>
              <a:gd name="connsiteY59-2790" fmla="*/ 8971 h 10000"/>
              <a:gd name="connsiteX60-2791" fmla="*/ 6297 w 10000"/>
              <a:gd name="connsiteY60-2792" fmla="*/ 8414 h 10000"/>
              <a:gd name="connsiteX61-2793" fmla="*/ 5131 w 10000"/>
              <a:gd name="connsiteY61-2794" fmla="*/ 7956 h 10000"/>
              <a:gd name="connsiteX62-2795" fmla="*/ 3965 w 10000"/>
              <a:gd name="connsiteY62-2796" fmla="*/ 7499 h 10000"/>
              <a:gd name="connsiteX63-2797" fmla="*/ 2799 w 10000"/>
              <a:gd name="connsiteY63-2798" fmla="*/ 7043 h 10000"/>
              <a:gd name="connsiteX64-2799" fmla="*/ 2099 w 10000"/>
              <a:gd name="connsiteY64-2800" fmla="*/ 6813 h 10000"/>
              <a:gd name="connsiteX65-2801" fmla="*/ 1633 w 10000"/>
              <a:gd name="connsiteY65-2802" fmla="*/ 6585 h 10000"/>
              <a:gd name="connsiteX66-2803" fmla="*/ 1166 w 10000"/>
              <a:gd name="connsiteY66-2804" fmla="*/ 6471 h 10000"/>
              <a:gd name="connsiteX67-2805" fmla="*/ 700 w 10000"/>
              <a:gd name="connsiteY67-2806" fmla="*/ 6242 h 10000"/>
              <a:gd name="connsiteX68-2807" fmla="*/ 466 w 10000"/>
              <a:gd name="connsiteY68-2808" fmla="*/ 6128 h 10000"/>
              <a:gd name="connsiteX69-2809" fmla="*/ 233 w 10000"/>
              <a:gd name="connsiteY69-2810" fmla="*/ 6014 h 10000"/>
              <a:gd name="connsiteX70-2811" fmla="*/ 0 w 10000"/>
              <a:gd name="connsiteY70-2812" fmla="*/ 6014 h 10000"/>
              <a:gd name="connsiteX71-2813" fmla="*/ 0 w 10000"/>
              <a:gd name="connsiteY71-2814" fmla="*/ 5913 h 10000"/>
              <a:gd name="connsiteX72-2815" fmla="*/ 0 w 10000"/>
              <a:gd name="connsiteY72-2816" fmla="*/ 5913 h 10000"/>
              <a:gd name="connsiteX73-2817" fmla="*/ 0 w 10000"/>
              <a:gd name="connsiteY73-2818" fmla="*/ 5798 h 10000"/>
              <a:gd name="connsiteX74-2819" fmla="*/ 0 w 10000"/>
              <a:gd name="connsiteY74-2820" fmla="*/ 5685 h 10000"/>
              <a:gd name="connsiteX75-2821" fmla="*/ 0 w 10000"/>
              <a:gd name="connsiteY75-2822" fmla="*/ 5457 h 10000"/>
              <a:gd name="connsiteX76-2823" fmla="*/ 233 w 10000"/>
              <a:gd name="connsiteY76-2824" fmla="*/ 5114 h 10000"/>
              <a:gd name="connsiteX77-2825" fmla="*/ 233 w 10000"/>
              <a:gd name="connsiteY77-2826" fmla="*/ 4885 h 10000"/>
              <a:gd name="connsiteX78-2827" fmla="*/ 466 w 10000"/>
              <a:gd name="connsiteY78-2828" fmla="*/ 4427 h 10000"/>
              <a:gd name="connsiteX79-2829" fmla="*/ 700 w 10000"/>
              <a:gd name="connsiteY79-2830" fmla="*/ 4085 h 10000"/>
              <a:gd name="connsiteX80-2831" fmla="*/ 700 w 10000"/>
              <a:gd name="connsiteY80-2832" fmla="*/ 4085 h 10000"/>
              <a:gd name="connsiteX0-2833" fmla="*/ 700 w 10000"/>
              <a:gd name="connsiteY0-2834" fmla="*/ 4085 h 10000"/>
              <a:gd name="connsiteX1-2835" fmla="*/ 1166 w 10000"/>
              <a:gd name="connsiteY1-2836" fmla="*/ 3183 h 10000"/>
              <a:gd name="connsiteX2-2837" fmla="*/ 1399 w 10000"/>
              <a:gd name="connsiteY2-2838" fmla="*/ 2384 h 10000"/>
              <a:gd name="connsiteX3-2839" fmla="*/ 1633 w 10000"/>
              <a:gd name="connsiteY3-2840" fmla="*/ 1699 h 10000"/>
              <a:gd name="connsiteX4-2841" fmla="*/ 1866 w 10000"/>
              <a:gd name="connsiteY4-2842" fmla="*/ 1013 h 10000"/>
              <a:gd name="connsiteX5-2843" fmla="*/ 1866 w 10000"/>
              <a:gd name="connsiteY5-2844" fmla="*/ 670 h 10000"/>
              <a:gd name="connsiteX6-2845" fmla="*/ 2099 w 10000"/>
              <a:gd name="connsiteY6-2846" fmla="*/ 454 h 10000"/>
              <a:gd name="connsiteX7-2847" fmla="*/ 3965 w 10000"/>
              <a:gd name="connsiteY7-2848" fmla="*/ 0 h 10000"/>
              <a:gd name="connsiteX8-2849" fmla="*/ 3732 w 10000"/>
              <a:gd name="connsiteY8-2850" fmla="*/ 340 h 10000"/>
              <a:gd name="connsiteX9-2851" fmla="*/ 3732 w 10000"/>
              <a:gd name="connsiteY9-2852" fmla="*/ 340 h 10000"/>
              <a:gd name="connsiteX10-2853" fmla="*/ 3732 w 10000"/>
              <a:gd name="connsiteY10-2854" fmla="*/ 454 h 10000"/>
              <a:gd name="connsiteX11-2855" fmla="*/ 3499 w 10000"/>
              <a:gd name="connsiteY11-2856" fmla="*/ 670 h 10000"/>
              <a:gd name="connsiteX12-2857" fmla="*/ 3499 w 10000"/>
              <a:gd name="connsiteY12-2858" fmla="*/ 785 h 10000"/>
              <a:gd name="connsiteX13-2859" fmla="*/ 3499 w 10000"/>
              <a:gd name="connsiteY13-2860" fmla="*/ 1013 h 10000"/>
              <a:gd name="connsiteX14-2861" fmla="*/ 3265 w 10000"/>
              <a:gd name="connsiteY14-2862" fmla="*/ 1241 h 10000"/>
              <a:gd name="connsiteX15-2863" fmla="*/ 3265 w 10000"/>
              <a:gd name="connsiteY15-2864" fmla="*/ 1470 h 10000"/>
              <a:gd name="connsiteX16-2865" fmla="*/ 3032 w 10000"/>
              <a:gd name="connsiteY16-2866" fmla="*/ 1814 h 10000"/>
              <a:gd name="connsiteX17-2867" fmla="*/ 2566 w 10000"/>
              <a:gd name="connsiteY17-2868" fmla="*/ 3183 h 10000"/>
              <a:gd name="connsiteX18-2869" fmla="*/ 1633 w 10000"/>
              <a:gd name="connsiteY18-2870" fmla="*/ 4313 h 10000"/>
              <a:gd name="connsiteX19-2871" fmla="*/ 1633 w 10000"/>
              <a:gd name="connsiteY19-2872" fmla="*/ 4656 h 10000"/>
              <a:gd name="connsiteX20-2873" fmla="*/ 1399 w 10000"/>
              <a:gd name="connsiteY20-2874" fmla="*/ 4885 h 10000"/>
              <a:gd name="connsiteX21-2875" fmla="*/ 1166 w 10000"/>
              <a:gd name="connsiteY21-2876" fmla="*/ 5114 h 10000"/>
              <a:gd name="connsiteX22-2877" fmla="*/ 1166 w 10000"/>
              <a:gd name="connsiteY22-2878" fmla="*/ 5342 h 10000"/>
              <a:gd name="connsiteX23-2879" fmla="*/ 933 w 10000"/>
              <a:gd name="connsiteY23-2880" fmla="*/ 5457 h 10000"/>
              <a:gd name="connsiteX24-2881" fmla="*/ 933 w 10000"/>
              <a:gd name="connsiteY24-2882" fmla="*/ 5569 h 10000"/>
              <a:gd name="connsiteX25-2883" fmla="*/ 933 w 10000"/>
              <a:gd name="connsiteY25-2884" fmla="*/ 5685 h 10000"/>
              <a:gd name="connsiteX26-2885" fmla="*/ 933 w 10000"/>
              <a:gd name="connsiteY26-2886" fmla="*/ 5685 h 10000"/>
              <a:gd name="connsiteX27-2887" fmla="*/ 933 w 10000"/>
              <a:gd name="connsiteY27-2888" fmla="*/ 5798 h 10000"/>
              <a:gd name="connsiteX28-2889" fmla="*/ 1166 w 10000"/>
              <a:gd name="connsiteY28-2890" fmla="*/ 5913 h 10000"/>
              <a:gd name="connsiteX29-2891" fmla="*/ 1633 w 10000"/>
              <a:gd name="connsiteY29-2892" fmla="*/ 6014 h 10000"/>
              <a:gd name="connsiteX30-2893" fmla="*/ 1866 w 10000"/>
              <a:gd name="connsiteY30-2894" fmla="*/ 6128 h 10000"/>
              <a:gd name="connsiteX31-2895" fmla="*/ 2566 w 10000"/>
              <a:gd name="connsiteY31-2896" fmla="*/ 6242 h 10000"/>
              <a:gd name="connsiteX32-2897" fmla="*/ 3265 w 10000"/>
              <a:gd name="connsiteY32-2898" fmla="*/ 6471 h 10000"/>
              <a:gd name="connsiteX33-2899" fmla="*/ 3965 w 10000"/>
              <a:gd name="connsiteY33-2900" fmla="*/ 6698 h 10000"/>
              <a:gd name="connsiteX34-2901" fmla="*/ 4898 w 10000"/>
              <a:gd name="connsiteY34-2902" fmla="*/ 7043 h 10000"/>
              <a:gd name="connsiteX35-2903" fmla="*/ 5831 w 10000"/>
              <a:gd name="connsiteY35-2904" fmla="*/ 7271 h 10000"/>
              <a:gd name="connsiteX36-2905" fmla="*/ 6764 w 10000"/>
              <a:gd name="connsiteY36-2906" fmla="*/ 7499 h 10000"/>
              <a:gd name="connsiteX37-2907" fmla="*/ 7464 w 10000"/>
              <a:gd name="connsiteY37-2908" fmla="*/ 7728 h 10000"/>
              <a:gd name="connsiteX38-2909" fmla="*/ 8163 w 10000"/>
              <a:gd name="connsiteY38-2910" fmla="*/ 7956 h 10000"/>
              <a:gd name="connsiteX39-2911" fmla="*/ 8630 w 10000"/>
              <a:gd name="connsiteY39-2912" fmla="*/ 8185 h 10000"/>
              <a:gd name="connsiteX40-2913" fmla="*/ 9096 w 10000"/>
              <a:gd name="connsiteY40-2914" fmla="*/ 8301 h 10000"/>
              <a:gd name="connsiteX41-2915" fmla="*/ 9329 w 10000"/>
              <a:gd name="connsiteY41-2916" fmla="*/ 8528 h 10000"/>
              <a:gd name="connsiteX42-2917" fmla="*/ 9534 w 10000"/>
              <a:gd name="connsiteY42-2918" fmla="*/ 8643 h 10000"/>
              <a:gd name="connsiteX43-2919" fmla="*/ 9767 w 10000"/>
              <a:gd name="connsiteY43-2920" fmla="*/ 8857 h 10000"/>
              <a:gd name="connsiteX44-2921" fmla="*/ 10000 w 10000"/>
              <a:gd name="connsiteY44-2922" fmla="*/ 9086 h 10000"/>
              <a:gd name="connsiteX45-2923" fmla="*/ 10000 w 10000"/>
              <a:gd name="connsiteY45-2924" fmla="*/ 9314 h 10000"/>
              <a:gd name="connsiteX46-2925" fmla="*/ 10000 w 10000"/>
              <a:gd name="connsiteY46-2926" fmla="*/ 9542 h 10000"/>
              <a:gd name="connsiteX47-2927" fmla="*/ 9767 w 10000"/>
              <a:gd name="connsiteY47-2928" fmla="*/ 9772 h 10000"/>
              <a:gd name="connsiteX48-2929" fmla="*/ 9767 w 10000"/>
              <a:gd name="connsiteY48-2930" fmla="*/ 9886 h 10000"/>
              <a:gd name="connsiteX49-2931" fmla="*/ 9767 w 10000"/>
              <a:gd name="connsiteY49-2932" fmla="*/ 10000 h 10000"/>
              <a:gd name="connsiteX50-2933" fmla="*/ 9767 w 10000"/>
              <a:gd name="connsiteY50-2934" fmla="*/ 10000 h 10000"/>
              <a:gd name="connsiteX51-2935" fmla="*/ 9534 w 10000"/>
              <a:gd name="connsiteY51-2936" fmla="*/ 10000 h 10000"/>
              <a:gd name="connsiteX52-2937" fmla="*/ 9534 w 10000"/>
              <a:gd name="connsiteY52-2938" fmla="*/ 9886 h 10000"/>
              <a:gd name="connsiteX53-2939" fmla="*/ 9329 w 10000"/>
              <a:gd name="connsiteY53-2940" fmla="*/ 9886 h 10000"/>
              <a:gd name="connsiteX54-2941" fmla="*/ 9096 w 10000"/>
              <a:gd name="connsiteY54-2942" fmla="*/ 9772 h 10000"/>
              <a:gd name="connsiteX55-2943" fmla="*/ 8630 w 10000"/>
              <a:gd name="connsiteY55-2944" fmla="*/ 9542 h 10000"/>
              <a:gd name="connsiteX56-2945" fmla="*/ 8397 w 10000"/>
              <a:gd name="connsiteY56-2946" fmla="*/ 9427 h 10000"/>
              <a:gd name="connsiteX57-2947" fmla="*/ 7930 w 10000"/>
              <a:gd name="connsiteY57-2948" fmla="*/ 9200 h 10000"/>
              <a:gd name="connsiteX58-2949" fmla="*/ 7464 w 10000"/>
              <a:gd name="connsiteY58-2950" fmla="*/ 8971 h 10000"/>
              <a:gd name="connsiteX59-2951" fmla="*/ 6297 w 10000"/>
              <a:gd name="connsiteY59-2952" fmla="*/ 8414 h 10000"/>
              <a:gd name="connsiteX60-2953" fmla="*/ 5131 w 10000"/>
              <a:gd name="connsiteY60-2954" fmla="*/ 7956 h 10000"/>
              <a:gd name="connsiteX61-2955" fmla="*/ 3965 w 10000"/>
              <a:gd name="connsiteY61-2956" fmla="*/ 7499 h 10000"/>
              <a:gd name="connsiteX62-2957" fmla="*/ 2799 w 10000"/>
              <a:gd name="connsiteY62-2958" fmla="*/ 7043 h 10000"/>
              <a:gd name="connsiteX63-2959" fmla="*/ 2099 w 10000"/>
              <a:gd name="connsiteY63-2960" fmla="*/ 6813 h 10000"/>
              <a:gd name="connsiteX64-2961" fmla="*/ 1633 w 10000"/>
              <a:gd name="connsiteY64-2962" fmla="*/ 6585 h 10000"/>
              <a:gd name="connsiteX65-2963" fmla="*/ 1166 w 10000"/>
              <a:gd name="connsiteY65-2964" fmla="*/ 6471 h 10000"/>
              <a:gd name="connsiteX66-2965" fmla="*/ 700 w 10000"/>
              <a:gd name="connsiteY66-2966" fmla="*/ 6242 h 10000"/>
              <a:gd name="connsiteX67-2967" fmla="*/ 466 w 10000"/>
              <a:gd name="connsiteY67-2968" fmla="*/ 6128 h 10000"/>
              <a:gd name="connsiteX68-2969" fmla="*/ 233 w 10000"/>
              <a:gd name="connsiteY68-2970" fmla="*/ 6014 h 10000"/>
              <a:gd name="connsiteX69-2971" fmla="*/ 0 w 10000"/>
              <a:gd name="connsiteY69-2972" fmla="*/ 6014 h 10000"/>
              <a:gd name="connsiteX70-2973" fmla="*/ 0 w 10000"/>
              <a:gd name="connsiteY70-2974" fmla="*/ 5913 h 10000"/>
              <a:gd name="connsiteX71-2975" fmla="*/ 0 w 10000"/>
              <a:gd name="connsiteY71-2976" fmla="*/ 5913 h 10000"/>
              <a:gd name="connsiteX72-2977" fmla="*/ 0 w 10000"/>
              <a:gd name="connsiteY72-2978" fmla="*/ 5798 h 10000"/>
              <a:gd name="connsiteX73-2979" fmla="*/ 0 w 10000"/>
              <a:gd name="connsiteY73-2980" fmla="*/ 5685 h 10000"/>
              <a:gd name="connsiteX74-2981" fmla="*/ 0 w 10000"/>
              <a:gd name="connsiteY74-2982" fmla="*/ 5457 h 10000"/>
              <a:gd name="connsiteX75-2983" fmla="*/ 233 w 10000"/>
              <a:gd name="connsiteY75-2984" fmla="*/ 5114 h 10000"/>
              <a:gd name="connsiteX76-2985" fmla="*/ 233 w 10000"/>
              <a:gd name="connsiteY76-2986" fmla="*/ 4885 h 10000"/>
              <a:gd name="connsiteX77-2987" fmla="*/ 466 w 10000"/>
              <a:gd name="connsiteY77-2988" fmla="*/ 4427 h 10000"/>
              <a:gd name="connsiteX78-2989" fmla="*/ 700 w 10000"/>
              <a:gd name="connsiteY78-2990" fmla="*/ 4085 h 10000"/>
              <a:gd name="connsiteX79-2991" fmla="*/ 700 w 10000"/>
              <a:gd name="connsiteY79-2992" fmla="*/ 4085 h 10000"/>
              <a:gd name="connsiteX0-2993" fmla="*/ 700 w 10000"/>
              <a:gd name="connsiteY0-2994" fmla="*/ 3745 h 9660"/>
              <a:gd name="connsiteX1-2995" fmla="*/ 1166 w 10000"/>
              <a:gd name="connsiteY1-2996" fmla="*/ 2843 h 9660"/>
              <a:gd name="connsiteX2-2997" fmla="*/ 1399 w 10000"/>
              <a:gd name="connsiteY2-2998" fmla="*/ 2044 h 9660"/>
              <a:gd name="connsiteX3-2999" fmla="*/ 1633 w 10000"/>
              <a:gd name="connsiteY3-3000" fmla="*/ 1359 h 9660"/>
              <a:gd name="connsiteX4-3001" fmla="*/ 1866 w 10000"/>
              <a:gd name="connsiteY4-3002" fmla="*/ 673 h 9660"/>
              <a:gd name="connsiteX5-3003" fmla="*/ 1866 w 10000"/>
              <a:gd name="connsiteY5-3004" fmla="*/ 330 h 9660"/>
              <a:gd name="connsiteX6-3005" fmla="*/ 2099 w 10000"/>
              <a:gd name="connsiteY6-3006" fmla="*/ 114 h 9660"/>
              <a:gd name="connsiteX7-3007" fmla="*/ 3732 w 10000"/>
              <a:gd name="connsiteY7-3008" fmla="*/ 0 h 9660"/>
              <a:gd name="connsiteX8-3009" fmla="*/ 3732 w 10000"/>
              <a:gd name="connsiteY8-3010" fmla="*/ 0 h 9660"/>
              <a:gd name="connsiteX9-3011" fmla="*/ 3732 w 10000"/>
              <a:gd name="connsiteY9-3012" fmla="*/ 114 h 9660"/>
              <a:gd name="connsiteX10-3013" fmla="*/ 3499 w 10000"/>
              <a:gd name="connsiteY10-3014" fmla="*/ 330 h 9660"/>
              <a:gd name="connsiteX11-3015" fmla="*/ 3499 w 10000"/>
              <a:gd name="connsiteY11-3016" fmla="*/ 445 h 9660"/>
              <a:gd name="connsiteX12-3017" fmla="*/ 3499 w 10000"/>
              <a:gd name="connsiteY12-3018" fmla="*/ 673 h 9660"/>
              <a:gd name="connsiteX13-3019" fmla="*/ 3265 w 10000"/>
              <a:gd name="connsiteY13-3020" fmla="*/ 901 h 9660"/>
              <a:gd name="connsiteX14-3021" fmla="*/ 3265 w 10000"/>
              <a:gd name="connsiteY14-3022" fmla="*/ 1130 h 9660"/>
              <a:gd name="connsiteX15-3023" fmla="*/ 3032 w 10000"/>
              <a:gd name="connsiteY15-3024" fmla="*/ 1474 h 9660"/>
              <a:gd name="connsiteX16-3025" fmla="*/ 2566 w 10000"/>
              <a:gd name="connsiteY16-3026" fmla="*/ 2843 h 9660"/>
              <a:gd name="connsiteX17-3027" fmla="*/ 1633 w 10000"/>
              <a:gd name="connsiteY17-3028" fmla="*/ 3973 h 9660"/>
              <a:gd name="connsiteX18-3029" fmla="*/ 1633 w 10000"/>
              <a:gd name="connsiteY18-3030" fmla="*/ 4316 h 9660"/>
              <a:gd name="connsiteX19-3031" fmla="*/ 1399 w 10000"/>
              <a:gd name="connsiteY19-3032" fmla="*/ 4545 h 9660"/>
              <a:gd name="connsiteX20-3033" fmla="*/ 1166 w 10000"/>
              <a:gd name="connsiteY20-3034" fmla="*/ 4774 h 9660"/>
              <a:gd name="connsiteX21-3035" fmla="*/ 1166 w 10000"/>
              <a:gd name="connsiteY21-3036" fmla="*/ 5002 h 9660"/>
              <a:gd name="connsiteX22-3037" fmla="*/ 933 w 10000"/>
              <a:gd name="connsiteY22-3038" fmla="*/ 5117 h 9660"/>
              <a:gd name="connsiteX23-3039" fmla="*/ 933 w 10000"/>
              <a:gd name="connsiteY23-3040" fmla="*/ 5229 h 9660"/>
              <a:gd name="connsiteX24-3041" fmla="*/ 933 w 10000"/>
              <a:gd name="connsiteY24-3042" fmla="*/ 5345 h 9660"/>
              <a:gd name="connsiteX25-3043" fmla="*/ 933 w 10000"/>
              <a:gd name="connsiteY25-3044" fmla="*/ 5345 h 9660"/>
              <a:gd name="connsiteX26-3045" fmla="*/ 933 w 10000"/>
              <a:gd name="connsiteY26-3046" fmla="*/ 5458 h 9660"/>
              <a:gd name="connsiteX27-3047" fmla="*/ 1166 w 10000"/>
              <a:gd name="connsiteY27-3048" fmla="*/ 5573 h 9660"/>
              <a:gd name="connsiteX28-3049" fmla="*/ 1633 w 10000"/>
              <a:gd name="connsiteY28-3050" fmla="*/ 5674 h 9660"/>
              <a:gd name="connsiteX29-3051" fmla="*/ 1866 w 10000"/>
              <a:gd name="connsiteY29-3052" fmla="*/ 5788 h 9660"/>
              <a:gd name="connsiteX30-3053" fmla="*/ 2566 w 10000"/>
              <a:gd name="connsiteY30-3054" fmla="*/ 5902 h 9660"/>
              <a:gd name="connsiteX31-3055" fmla="*/ 3265 w 10000"/>
              <a:gd name="connsiteY31-3056" fmla="*/ 6131 h 9660"/>
              <a:gd name="connsiteX32-3057" fmla="*/ 3965 w 10000"/>
              <a:gd name="connsiteY32-3058" fmla="*/ 6358 h 9660"/>
              <a:gd name="connsiteX33-3059" fmla="*/ 4898 w 10000"/>
              <a:gd name="connsiteY33-3060" fmla="*/ 6703 h 9660"/>
              <a:gd name="connsiteX34-3061" fmla="*/ 5831 w 10000"/>
              <a:gd name="connsiteY34-3062" fmla="*/ 6931 h 9660"/>
              <a:gd name="connsiteX35-3063" fmla="*/ 6764 w 10000"/>
              <a:gd name="connsiteY35-3064" fmla="*/ 7159 h 9660"/>
              <a:gd name="connsiteX36-3065" fmla="*/ 7464 w 10000"/>
              <a:gd name="connsiteY36-3066" fmla="*/ 7388 h 9660"/>
              <a:gd name="connsiteX37-3067" fmla="*/ 8163 w 10000"/>
              <a:gd name="connsiteY37-3068" fmla="*/ 7616 h 9660"/>
              <a:gd name="connsiteX38-3069" fmla="*/ 8630 w 10000"/>
              <a:gd name="connsiteY38-3070" fmla="*/ 7845 h 9660"/>
              <a:gd name="connsiteX39-3071" fmla="*/ 9096 w 10000"/>
              <a:gd name="connsiteY39-3072" fmla="*/ 7961 h 9660"/>
              <a:gd name="connsiteX40-3073" fmla="*/ 9329 w 10000"/>
              <a:gd name="connsiteY40-3074" fmla="*/ 8188 h 9660"/>
              <a:gd name="connsiteX41-3075" fmla="*/ 9534 w 10000"/>
              <a:gd name="connsiteY41-3076" fmla="*/ 8303 h 9660"/>
              <a:gd name="connsiteX42-3077" fmla="*/ 9767 w 10000"/>
              <a:gd name="connsiteY42-3078" fmla="*/ 8517 h 9660"/>
              <a:gd name="connsiteX43-3079" fmla="*/ 10000 w 10000"/>
              <a:gd name="connsiteY43-3080" fmla="*/ 8746 h 9660"/>
              <a:gd name="connsiteX44-3081" fmla="*/ 10000 w 10000"/>
              <a:gd name="connsiteY44-3082" fmla="*/ 8974 h 9660"/>
              <a:gd name="connsiteX45-3083" fmla="*/ 10000 w 10000"/>
              <a:gd name="connsiteY45-3084" fmla="*/ 9202 h 9660"/>
              <a:gd name="connsiteX46-3085" fmla="*/ 9767 w 10000"/>
              <a:gd name="connsiteY46-3086" fmla="*/ 9432 h 9660"/>
              <a:gd name="connsiteX47-3087" fmla="*/ 9767 w 10000"/>
              <a:gd name="connsiteY47-3088" fmla="*/ 9546 h 9660"/>
              <a:gd name="connsiteX48-3089" fmla="*/ 9767 w 10000"/>
              <a:gd name="connsiteY48-3090" fmla="*/ 9660 h 9660"/>
              <a:gd name="connsiteX49-3091" fmla="*/ 9767 w 10000"/>
              <a:gd name="connsiteY49-3092" fmla="*/ 9660 h 9660"/>
              <a:gd name="connsiteX50-3093" fmla="*/ 9534 w 10000"/>
              <a:gd name="connsiteY50-3094" fmla="*/ 9660 h 9660"/>
              <a:gd name="connsiteX51-3095" fmla="*/ 9534 w 10000"/>
              <a:gd name="connsiteY51-3096" fmla="*/ 9546 h 9660"/>
              <a:gd name="connsiteX52-3097" fmla="*/ 9329 w 10000"/>
              <a:gd name="connsiteY52-3098" fmla="*/ 9546 h 9660"/>
              <a:gd name="connsiteX53-3099" fmla="*/ 9096 w 10000"/>
              <a:gd name="connsiteY53-3100" fmla="*/ 9432 h 9660"/>
              <a:gd name="connsiteX54-3101" fmla="*/ 8630 w 10000"/>
              <a:gd name="connsiteY54-3102" fmla="*/ 9202 h 9660"/>
              <a:gd name="connsiteX55-3103" fmla="*/ 8397 w 10000"/>
              <a:gd name="connsiteY55-3104" fmla="*/ 9087 h 9660"/>
              <a:gd name="connsiteX56-3105" fmla="*/ 7930 w 10000"/>
              <a:gd name="connsiteY56-3106" fmla="*/ 8860 h 9660"/>
              <a:gd name="connsiteX57-3107" fmla="*/ 7464 w 10000"/>
              <a:gd name="connsiteY57-3108" fmla="*/ 8631 h 9660"/>
              <a:gd name="connsiteX58-3109" fmla="*/ 6297 w 10000"/>
              <a:gd name="connsiteY58-3110" fmla="*/ 8074 h 9660"/>
              <a:gd name="connsiteX59-3111" fmla="*/ 5131 w 10000"/>
              <a:gd name="connsiteY59-3112" fmla="*/ 7616 h 9660"/>
              <a:gd name="connsiteX60-3113" fmla="*/ 3965 w 10000"/>
              <a:gd name="connsiteY60-3114" fmla="*/ 7159 h 9660"/>
              <a:gd name="connsiteX61-3115" fmla="*/ 2799 w 10000"/>
              <a:gd name="connsiteY61-3116" fmla="*/ 6703 h 9660"/>
              <a:gd name="connsiteX62-3117" fmla="*/ 2099 w 10000"/>
              <a:gd name="connsiteY62-3118" fmla="*/ 6473 h 9660"/>
              <a:gd name="connsiteX63-3119" fmla="*/ 1633 w 10000"/>
              <a:gd name="connsiteY63-3120" fmla="*/ 6245 h 9660"/>
              <a:gd name="connsiteX64-3121" fmla="*/ 1166 w 10000"/>
              <a:gd name="connsiteY64-3122" fmla="*/ 6131 h 9660"/>
              <a:gd name="connsiteX65-3123" fmla="*/ 700 w 10000"/>
              <a:gd name="connsiteY65-3124" fmla="*/ 5902 h 9660"/>
              <a:gd name="connsiteX66-3125" fmla="*/ 466 w 10000"/>
              <a:gd name="connsiteY66-3126" fmla="*/ 5788 h 9660"/>
              <a:gd name="connsiteX67-3127" fmla="*/ 233 w 10000"/>
              <a:gd name="connsiteY67-3128" fmla="*/ 5674 h 9660"/>
              <a:gd name="connsiteX68-3129" fmla="*/ 0 w 10000"/>
              <a:gd name="connsiteY68-3130" fmla="*/ 5674 h 9660"/>
              <a:gd name="connsiteX69-3131" fmla="*/ 0 w 10000"/>
              <a:gd name="connsiteY69-3132" fmla="*/ 5573 h 9660"/>
              <a:gd name="connsiteX70-3133" fmla="*/ 0 w 10000"/>
              <a:gd name="connsiteY70-3134" fmla="*/ 5573 h 9660"/>
              <a:gd name="connsiteX71-3135" fmla="*/ 0 w 10000"/>
              <a:gd name="connsiteY71-3136" fmla="*/ 5458 h 9660"/>
              <a:gd name="connsiteX72-3137" fmla="*/ 0 w 10000"/>
              <a:gd name="connsiteY72-3138" fmla="*/ 5345 h 9660"/>
              <a:gd name="connsiteX73-3139" fmla="*/ 0 w 10000"/>
              <a:gd name="connsiteY73-3140" fmla="*/ 5117 h 9660"/>
              <a:gd name="connsiteX74-3141" fmla="*/ 233 w 10000"/>
              <a:gd name="connsiteY74-3142" fmla="*/ 4774 h 9660"/>
              <a:gd name="connsiteX75-3143" fmla="*/ 233 w 10000"/>
              <a:gd name="connsiteY75-3144" fmla="*/ 4545 h 9660"/>
              <a:gd name="connsiteX76-3145" fmla="*/ 466 w 10000"/>
              <a:gd name="connsiteY76-3146" fmla="*/ 4087 h 9660"/>
              <a:gd name="connsiteX77-3147" fmla="*/ 700 w 10000"/>
              <a:gd name="connsiteY77-3148" fmla="*/ 3745 h 9660"/>
              <a:gd name="connsiteX78-3149" fmla="*/ 700 w 10000"/>
              <a:gd name="connsiteY78-3150" fmla="*/ 3745 h 9660"/>
              <a:gd name="connsiteX0-3151" fmla="*/ 700 w 10000"/>
              <a:gd name="connsiteY0-3152" fmla="*/ 3877 h 10000"/>
              <a:gd name="connsiteX1-3153" fmla="*/ 1166 w 10000"/>
              <a:gd name="connsiteY1-3154" fmla="*/ 2943 h 10000"/>
              <a:gd name="connsiteX2-3155" fmla="*/ 1399 w 10000"/>
              <a:gd name="connsiteY2-3156" fmla="*/ 2116 h 10000"/>
              <a:gd name="connsiteX3-3157" fmla="*/ 1633 w 10000"/>
              <a:gd name="connsiteY3-3158" fmla="*/ 1407 h 10000"/>
              <a:gd name="connsiteX4-3159" fmla="*/ 1866 w 10000"/>
              <a:gd name="connsiteY4-3160" fmla="*/ 697 h 10000"/>
              <a:gd name="connsiteX5-3161" fmla="*/ 1866 w 10000"/>
              <a:gd name="connsiteY5-3162" fmla="*/ 342 h 10000"/>
              <a:gd name="connsiteX6-3163" fmla="*/ 2099 w 10000"/>
              <a:gd name="connsiteY6-3164" fmla="*/ 118 h 10000"/>
              <a:gd name="connsiteX7-3165" fmla="*/ 3732 w 10000"/>
              <a:gd name="connsiteY7-3166" fmla="*/ 0 h 10000"/>
              <a:gd name="connsiteX8-3167" fmla="*/ 3732 w 10000"/>
              <a:gd name="connsiteY8-3168" fmla="*/ 0 h 10000"/>
              <a:gd name="connsiteX9-3169" fmla="*/ 3499 w 10000"/>
              <a:gd name="connsiteY9-3170" fmla="*/ 342 h 10000"/>
              <a:gd name="connsiteX10-3171" fmla="*/ 3499 w 10000"/>
              <a:gd name="connsiteY10-3172" fmla="*/ 461 h 10000"/>
              <a:gd name="connsiteX11-3173" fmla="*/ 3499 w 10000"/>
              <a:gd name="connsiteY11-3174" fmla="*/ 697 h 10000"/>
              <a:gd name="connsiteX12-3175" fmla="*/ 3265 w 10000"/>
              <a:gd name="connsiteY12-3176" fmla="*/ 933 h 10000"/>
              <a:gd name="connsiteX13-3177" fmla="*/ 3265 w 10000"/>
              <a:gd name="connsiteY13-3178" fmla="*/ 1170 h 10000"/>
              <a:gd name="connsiteX14-3179" fmla="*/ 3032 w 10000"/>
              <a:gd name="connsiteY14-3180" fmla="*/ 1526 h 10000"/>
              <a:gd name="connsiteX15-3181" fmla="*/ 2566 w 10000"/>
              <a:gd name="connsiteY15-3182" fmla="*/ 2943 h 10000"/>
              <a:gd name="connsiteX16-3183" fmla="*/ 1633 w 10000"/>
              <a:gd name="connsiteY16-3184" fmla="*/ 4113 h 10000"/>
              <a:gd name="connsiteX17-3185" fmla="*/ 1633 w 10000"/>
              <a:gd name="connsiteY17-3186" fmla="*/ 4468 h 10000"/>
              <a:gd name="connsiteX18-3187" fmla="*/ 1399 w 10000"/>
              <a:gd name="connsiteY18-3188" fmla="*/ 4705 h 10000"/>
              <a:gd name="connsiteX19-3189" fmla="*/ 1166 w 10000"/>
              <a:gd name="connsiteY19-3190" fmla="*/ 4942 h 10000"/>
              <a:gd name="connsiteX20-3191" fmla="*/ 1166 w 10000"/>
              <a:gd name="connsiteY20-3192" fmla="*/ 5178 h 10000"/>
              <a:gd name="connsiteX21-3193" fmla="*/ 933 w 10000"/>
              <a:gd name="connsiteY21-3194" fmla="*/ 5297 h 10000"/>
              <a:gd name="connsiteX22-3195" fmla="*/ 933 w 10000"/>
              <a:gd name="connsiteY22-3196" fmla="*/ 5413 h 10000"/>
              <a:gd name="connsiteX23-3197" fmla="*/ 933 w 10000"/>
              <a:gd name="connsiteY23-3198" fmla="*/ 5533 h 10000"/>
              <a:gd name="connsiteX24-3199" fmla="*/ 933 w 10000"/>
              <a:gd name="connsiteY24-3200" fmla="*/ 5533 h 10000"/>
              <a:gd name="connsiteX25-3201" fmla="*/ 933 w 10000"/>
              <a:gd name="connsiteY25-3202" fmla="*/ 5650 h 10000"/>
              <a:gd name="connsiteX26-3203" fmla="*/ 1166 w 10000"/>
              <a:gd name="connsiteY26-3204" fmla="*/ 5769 h 10000"/>
              <a:gd name="connsiteX27-3205" fmla="*/ 1633 w 10000"/>
              <a:gd name="connsiteY27-3206" fmla="*/ 5874 h 10000"/>
              <a:gd name="connsiteX28-3207" fmla="*/ 1866 w 10000"/>
              <a:gd name="connsiteY28-3208" fmla="*/ 5992 h 10000"/>
              <a:gd name="connsiteX29-3209" fmla="*/ 2566 w 10000"/>
              <a:gd name="connsiteY29-3210" fmla="*/ 6110 h 10000"/>
              <a:gd name="connsiteX30-3211" fmla="*/ 3265 w 10000"/>
              <a:gd name="connsiteY30-3212" fmla="*/ 6347 h 10000"/>
              <a:gd name="connsiteX31-3213" fmla="*/ 3965 w 10000"/>
              <a:gd name="connsiteY31-3214" fmla="*/ 6582 h 10000"/>
              <a:gd name="connsiteX32-3215" fmla="*/ 4898 w 10000"/>
              <a:gd name="connsiteY32-3216" fmla="*/ 6939 h 10000"/>
              <a:gd name="connsiteX33-3217" fmla="*/ 5831 w 10000"/>
              <a:gd name="connsiteY33-3218" fmla="*/ 7175 h 10000"/>
              <a:gd name="connsiteX34-3219" fmla="*/ 6764 w 10000"/>
              <a:gd name="connsiteY34-3220" fmla="*/ 7411 h 10000"/>
              <a:gd name="connsiteX35-3221" fmla="*/ 7464 w 10000"/>
              <a:gd name="connsiteY35-3222" fmla="*/ 7648 h 10000"/>
              <a:gd name="connsiteX36-3223" fmla="*/ 8163 w 10000"/>
              <a:gd name="connsiteY36-3224" fmla="*/ 7884 h 10000"/>
              <a:gd name="connsiteX37-3225" fmla="*/ 8630 w 10000"/>
              <a:gd name="connsiteY37-3226" fmla="*/ 8121 h 10000"/>
              <a:gd name="connsiteX38-3227" fmla="*/ 9096 w 10000"/>
              <a:gd name="connsiteY38-3228" fmla="*/ 8241 h 10000"/>
              <a:gd name="connsiteX39-3229" fmla="*/ 9329 w 10000"/>
              <a:gd name="connsiteY39-3230" fmla="*/ 8476 h 10000"/>
              <a:gd name="connsiteX40-3231" fmla="*/ 9534 w 10000"/>
              <a:gd name="connsiteY40-3232" fmla="*/ 8595 h 10000"/>
              <a:gd name="connsiteX41-3233" fmla="*/ 9767 w 10000"/>
              <a:gd name="connsiteY41-3234" fmla="*/ 8817 h 10000"/>
              <a:gd name="connsiteX42-3235" fmla="*/ 10000 w 10000"/>
              <a:gd name="connsiteY42-3236" fmla="*/ 9054 h 10000"/>
              <a:gd name="connsiteX43-3237" fmla="*/ 10000 w 10000"/>
              <a:gd name="connsiteY43-3238" fmla="*/ 9290 h 10000"/>
              <a:gd name="connsiteX44-3239" fmla="*/ 10000 w 10000"/>
              <a:gd name="connsiteY44-3240" fmla="*/ 9526 h 10000"/>
              <a:gd name="connsiteX45-3241" fmla="*/ 9767 w 10000"/>
              <a:gd name="connsiteY45-3242" fmla="*/ 9764 h 10000"/>
              <a:gd name="connsiteX46-3243" fmla="*/ 9767 w 10000"/>
              <a:gd name="connsiteY46-3244" fmla="*/ 9882 h 10000"/>
              <a:gd name="connsiteX47-3245" fmla="*/ 9767 w 10000"/>
              <a:gd name="connsiteY47-3246" fmla="*/ 10000 h 10000"/>
              <a:gd name="connsiteX48-3247" fmla="*/ 9767 w 10000"/>
              <a:gd name="connsiteY48-3248" fmla="*/ 10000 h 10000"/>
              <a:gd name="connsiteX49-3249" fmla="*/ 9534 w 10000"/>
              <a:gd name="connsiteY49-3250" fmla="*/ 10000 h 10000"/>
              <a:gd name="connsiteX50-3251" fmla="*/ 9534 w 10000"/>
              <a:gd name="connsiteY50-3252" fmla="*/ 9882 h 10000"/>
              <a:gd name="connsiteX51-3253" fmla="*/ 9329 w 10000"/>
              <a:gd name="connsiteY51-3254" fmla="*/ 9882 h 10000"/>
              <a:gd name="connsiteX52-3255" fmla="*/ 9096 w 10000"/>
              <a:gd name="connsiteY52-3256" fmla="*/ 9764 h 10000"/>
              <a:gd name="connsiteX53-3257" fmla="*/ 8630 w 10000"/>
              <a:gd name="connsiteY53-3258" fmla="*/ 9526 h 10000"/>
              <a:gd name="connsiteX54-3259" fmla="*/ 8397 w 10000"/>
              <a:gd name="connsiteY54-3260" fmla="*/ 9407 h 10000"/>
              <a:gd name="connsiteX55-3261" fmla="*/ 7930 w 10000"/>
              <a:gd name="connsiteY55-3262" fmla="*/ 9172 h 10000"/>
              <a:gd name="connsiteX56-3263" fmla="*/ 7464 w 10000"/>
              <a:gd name="connsiteY56-3264" fmla="*/ 8935 h 10000"/>
              <a:gd name="connsiteX57-3265" fmla="*/ 6297 w 10000"/>
              <a:gd name="connsiteY57-3266" fmla="*/ 8358 h 10000"/>
              <a:gd name="connsiteX58-3267" fmla="*/ 5131 w 10000"/>
              <a:gd name="connsiteY58-3268" fmla="*/ 7884 h 10000"/>
              <a:gd name="connsiteX59-3269" fmla="*/ 3965 w 10000"/>
              <a:gd name="connsiteY59-3270" fmla="*/ 7411 h 10000"/>
              <a:gd name="connsiteX60-3271" fmla="*/ 2799 w 10000"/>
              <a:gd name="connsiteY60-3272" fmla="*/ 6939 h 10000"/>
              <a:gd name="connsiteX61-3273" fmla="*/ 2099 w 10000"/>
              <a:gd name="connsiteY61-3274" fmla="*/ 6701 h 10000"/>
              <a:gd name="connsiteX62-3275" fmla="*/ 1633 w 10000"/>
              <a:gd name="connsiteY62-3276" fmla="*/ 6465 h 10000"/>
              <a:gd name="connsiteX63-3277" fmla="*/ 1166 w 10000"/>
              <a:gd name="connsiteY63-3278" fmla="*/ 6347 h 10000"/>
              <a:gd name="connsiteX64-3279" fmla="*/ 700 w 10000"/>
              <a:gd name="connsiteY64-3280" fmla="*/ 6110 h 10000"/>
              <a:gd name="connsiteX65-3281" fmla="*/ 466 w 10000"/>
              <a:gd name="connsiteY65-3282" fmla="*/ 5992 h 10000"/>
              <a:gd name="connsiteX66-3283" fmla="*/ 233 w 10000"/>
              <a:gd name="connsiteY66-3284" fmla="*/ 5874 h 10000"/>
              <a:gd name="connsiteX67-3285" fmla="*/ 0 w 10000"/>
              <a:gd name="connsiteY67-3286" fmla="*/ 5874 h 10000"/>
              <a:gd name="connsiteX68-3287" fmla="*/ 0 w 10000"/>
              <a:gd name="connsiteY68-3288" fmla="*/ 5769 h 10000"/>
              <a:gd name="connsiteX69-3289" fmla="*/ 0 w 10000"/>
              <a:gd name="connsiteY69-3290" fmla="*/ 5769 h 10000"/>
              <a:gd name="connsiteX70-3291" fmla="*/ 0 w 10000"/>
              <a:gd name="connsiteY70-3292" fmla="*/ 5650 h 10000"/>
              <a:gd name="connsiteX71-3293" fmla="*/ 0 w 10000"/>
              <a:gd name="connsiteY71-3294" fmla="*/ 5533 h 10000"/>
              <a:gd name="connsiteX72-3295" fmla="*/ 0 w 10000"/>
              <a:gd name="connsiteY72-3296" fmla="*/ 5297 h 10000"/>
              <a:gd name="connsiteX73-3297" fmla="*/ 233 w 10000"/>
              <a:gd name="connsiteY73-3298" fmla="*/ 4942 h 10000"/>
              <a:gd name="connsiteX74-3299" fmla="*/ 233 w 10000"/>
              <a:gd name="connsiteY74-3300" fmla="*/ 4705 h 10000"/>
              <a:gd name="connsiteX75-3301" fmla="*/ 466 w 10000"/>
              <a:gd name="connsiteY75-3302" fmla="*/ 4231 h 10000"/>
              <a:gd name="connsiteX76-3303" fmla="*/ 700 w 10000"/>
              <a:gd name="connsiteY76-3304" fmla="*/ 3877 h 10000"/>
              <a:gd name="connsiteX77-3305" fmla="*/ 700 w 10000"/>
              <a:gd name="connsiteY77-3306" fmla="*/ 3877 h 10000"/>
              <a:gd name="connsiteX0-3307" fmla="*/ 700 w 10000"/>
              <a:gd name="connsiteY0-3308" fmla="*/ 3877 h 10000"/>
              <a:gd name="connsiteX1-3309" fmla="*/ 1166 w 10000"/>
              <a:gd name="connsiteY1-3310" fmla="*/ 2943 h 10000"/>
              <a:gd name="connsiteX2-3311" fmla="*/ 1399 w 10000"/>
              <a:gd name="connsiteY2-3312" fmla="*/ 2116 h 10000"/>
              <a:gd name="connsiteX3-3313" fmla="*/ 1633 w 10000"/>
              <a:gd name="connsiteY3-3314" fmla="*/ 1407 h 10000"/>
              <a:gd name="connsiteX4-3315" fmla="*/ 1866 w 10000"/>
              <a:gd name="connsiteY4-3316" fmla="*/ 697 h 10000"/>
              <a:gd name="connsiteX5-3317" fmla="*/ 1866 w 10000"/>
              <a:gd name="connsiteY5-3318" fmla="*/ 342 h 10000"/>
              <a:gd name="connsiteX6-3319" fmla="*/ 2099 w 10000"/>
              <a:gd name="connsiteY6-3320" fmla="*/ 118 h 10000"/>
              <a:gd name="connsiteX7-3321" fmla="*/ 3732 w 10000"/>
              <a:gd name="connsiteY7-3322" fmla="*/ 0 h 10000"/>
              <a:gd name="connsiteX8-3323" fmla="*/ 3499 w 10000"/>
              <a:gd name="connsiteY8-3324" fmla="*/ 342 h 10000"/>
              <a:gd name="connsiteX9-3325" fmla="*/ 3499 w 10000"/>
              <a:gd name="connsiteY9-3326" fmla="*/ 461 h 10000"/>
              <a:gd name="connsiteX10-3327" fmla="*/ 3499 w 10000"/>
              <a:gd name="connsiteY10-3328" fmla="*/ 697 h 10000"/>
              <a:gd name="connsiteX11-3329" fmla="*/ 3265 w 10000"/>
              <a:gd name="connsiteY11-3330" fmla="*/ 933 h 10000"/>
              <a:gd name="connsiteX12-3331" fmla="*/ 3265 w 10000"/>
              <a:gd name="connsiteY12-3332" fmla="*/ 1170 h 10000"/>
              <a:gd name="connsiteX13-3333" fmla="*/ 3032 w 10000"/>
              <a:gd name="connsiteY13-3334" fmla="*/ 1526 h 10000"/>
              <a:gd name="connsiteX14-3335" fmla="*/ 2566 w 10000"/>
              <a:gd name="connsiteY14-3336" fmla="*/ 2943 h 10000"/>
              <a:gd name="connsiteX15-3337" fmla="*/ 1633 w 10000"/>
              <a:gd name="connsiteY15-3338" fmla="*/ 4113 h 10000"/>
              <a:gd name="connsiteX16-3339" fmla="*/ 1633 w 10000"/>
              <a:gd name="connsiteY16-3340" fmla="*/ 4468 h 10000"/>
              <a:gd name="connsiteX17-3341" fmla="*/ 1399 w 10000"/>
              <a:gd name="connsiteY17-3342" fmla="*/ 4705 h 10000"/>
              <a:gd name="connsiteX18-3343" fmla="*/ 1166 w 10000"/>
              <a:gd name="connsiteY18-3344" fmla="*/ 4942 h 10000"/>
              <a:gd name="connsiteX19-3345" fmla="*/ 1166 w 10000"/>
              <a:gd name="connsiteY19-3346" fmla="*/ 5178 h 10000"/>
              <a:gd name="connsiteX20-3347" fmla="*/ 933 w 10000"/>
              <a:gd name="connsiteY20-3348" fmla="*/ 5297 h 10000"/>
              <a:gd name="connsiteX21-3349" fmla="*/ 933 w 10000"/>
              <a:gd name="connsiteY21-3350" fmla="*/ 5413 h 10000"/>
              <a:gd name="connsiteX22-3351" fmla="*/ 933 w 10000"/>
              <a:gd name="connsiteY22-3352" fmla="*/ 5533 h 10000"/>
              <a:gd name="connsiteX23-3353" fmla="*/ 933 w 10000"/>
              <a:gd name="connsiteY23-3354" fmla="*/ 5533 h 10000"/>
              <a:gd name="connsiteX24-3355" fmla="*/ 933 w 10000"/>
              <a:gd name="connsiteY24-3356" fmla="*/ 5650 h 10000"/>
              <a:gd name="connsiteX25-3357" fmla="*/ 1166 w 10000"/>
              <a:gd name="connsiteY25-3358" fmla="*/ 5769 h 10000"/>
              <a:gd name="connsiteX26-3359" fmla="*/ 1633 w 10000"/>
              <a:gd name="connsiteY26-3360" fmla="*/ 5874 h 10000"/>
              <a:gd name="connsiteX27-3361" fmla="*/ 1866 w 10000"/>
              <a:gd name="connsiteY27-3362" fmla="*/ 5992 h 10000"/>
              <a:gd name="connsiteX28-3363" fmla="*/ 2566 w 10000"/>
              <a:gd name="connsiteY28-3364" fmla="*/ 6110 h 10000"/>
              <a:gd name="connsiteX29-3365" fmla="*/ 3265 w 10000"/>
              <a:gd name="connsiteY29-3366" fmla="*/ 6347 h 10000"/>
              <a:gd name="connsiteX30-3367" fmla="*/ 3965 w 10000"/>
              <a:gd name="connsiteY30-3368" fmla="*/ 6582 h 10000"/>
              <a:gd name="connsiteX31-3369" fmla="*/ 4898 w 10000"/>
              <a:gd name="connsiteY31-3370" fmla="*/ 6939 h 10000"/>
              <a:gd name="connsiteX32-3371" fmla="*/ 5831 w 10000"/>
              <a:gd name="connsiteY32-3372" fmla="*/ 7175 h 10000"/>
              <a:gd name="connsiteX33-3373" fmla="*/ 6764 w 10000"/>
              <a:gd name="connsiteY33-3374" fmla="*/ 7411 h 10000"/>
              <a:gd name="connsiteX34-3375" fmla="*/ 7464 w 10000"/>
              <a:gd name="connsiteY34-3376" fmla="*/ 7648 h 10000"/>
              <a:gd name="connsiteX35-3377" fmla="*/ 8163 w 10000"/>
              <a:gd name="connsiteY35-3378" fmla="*/ 7884 h 10000"/>
              <a:gd name="connsiteX36-3379" fmla="*/ 8630 w 10000"/>
              <a:gd name="connsiteY36-3380" fmla="*/ 8121 h 10000"/>
              <a:gd name="connsiteX37-3381" fmla="*/ 9096 w 10000"/>
              <a:gd name="connsiteY37-3382" fmla="*/ 8241 h 10000"/>
              <a:gd name="connsiteX38-3383" fmla="*/ 9329 w 10000"/>
              <a:gd name="connsiteY38-3384" fmla="*/ 8476 h 10000"/>
              <a:gd name="connsiteX39-3385" fmla="*/ 9534 w 10000"/>
              <a:gd name="connsiteY39-3386" fmla="*/ 8595 h 10000"/>
              <a:gd name="connsiteX40-3387" fmla="*/ 9767 w 10000"/>
              <a:gd name="connsiteY40-3388" fmla="*/ 8817 h 10000"/>
              <a:gd name="connsiteX41-3389" fmla="*/ 10000 w 10000"/>
              <a:gd name="connsiteY41-3390" fmla="*/ 9054 h 10000"/>
              <a:gd name="connsiteX42-3391" fmla="*/ 10000 w 10000"/>
              <a:gd name="connsiteY42-3392" fmla="*/ 9290 h 10000"/>
              <a:gd name="connsiteX43-3393" fmla="*/ 10000 w 10000"/>
              <a:gd name="connsiteY43-3394" fmla="*/ 9526 h 10000"/>
              <a:gd name="connsiteX44-3395" fmla="*/ 9767 w 10000"/>
              <a:gd name="connsiteY44-3396" fmla="*/ 9764 h 10000"/>
              <a:gd name="connsiteX45-3397" fmla="*/ 9767 w 10000"/>
              <a:gd name="connsiteY45-3398" fmla="*/ 9882 h 10000"/>
              <a:gd name="connsiteX46-3399" fmla="*/ 9767 w 10000"/>
              <a:gd name="connsiteY46-3400" fmla="*/ 10000 h 10000"/>
              <a:gd name="connsiteX47-3401" fmla="*/ 9767 w 10000"/>
              <a:gd name="connsiteY47-3402" fmla="*/ 10000 h 10000"/>
              <a:gd name="connsiteX48-3403" fmla="*/ 9534 w 10000"/>
              <a:gd name="connsiteY48-3404" fmla="*/ 10000 h 10000"/>
              <a:gd name="connsiteX49-3405" fmla="*/ 9534 w 10000"/>
              <a:gd name="connsiteY49-3406" fmla="*/ 9882 h 10000"/>
              <a:gd name="connsiteX50-3407" fmla="*/ 9329 w 10000"/>
              <a:gd name="connsiteY50-3408" fmla="*/ 9882 h 10000"/>
              <a:gd name="connsiteX51-3409" fmla="*/ 9096 w 10000"/>
              <a:gd name="connsiteY51-3410" fmla="*/ 9764 h 10000"/>
              <a:gd name="connsiteX52-3411" fmla="*/ 8630 w 10000"/>
              <a:gd name="connsiteY52-3412" fmla="*/ 9526 h 10000"/>
              <a:gd name="connsiteX53-3413" fmla="*/ 8397 w 10000"/>
              <a:gd name="connsiteY53-3414" fmla="*/ 9407 h 10000"/>
              <a:gd name="connsiteX54-3415" fmla="*/ 7930 w 10000"/>
              <a:gd name="connsiteY54-3416" fmla="*/ 9172 h 10000"/>
              <a:gd name="connsiteX55-3417" fmla="*/ 7464 w 10000"/>
              <a:gd name="connsiteY55-3418" fmla="*/ 8935 h 10000"/>
              <a:gd name="connsiteX56-3419" fmla="*/ 6297 w 10000"/>
              <a:gd name="connsiteY56-3420" fmla="*/ 8358 h 10000"/>
              <a:gd name="connsiteX57-3421" fmla="*/ 5131 w 10000"/>
              <a:gd name="connsiteY57-3422" fmla="*/ 7884 h 10000"/>
              <a:gd name="connsiteX58-3423" fmla="*/ 3965 w 10000"/>
              <a:gd name="connsiteY58-3424" fmla="*/ 7411 h 10000"/>
              <a:gd name="connsiteX59-3425" fmla="*/ 2799 w 10000"/>
              <a:gd name="connsiteY59-3426" fmla="*/ 6939 h 10000"/>
              <a:gd name="connsiteX60-3427" fmla="*/ 2099 w 10000"/>
              <a:gd name="connsiteY60-3428" fmla="*/ 6701 h 10000"/>
              <a:gd name="connsiteX61-3429" fmla="*/ 1633 w 10000"/>
              <a:gd name="connsiteY61-3430" fmla="*/ 6465 h 10000"/>
              <a:gd name="connsiteX62-3431" fmla="*/ 1166 w 10000"/>
              <a:gd name="connsiteY62-3432" fmla="*/ 6347 h 10000"/>
              <a:gd name="connsiteX63-3433" fmla="*/ 700 w 10000"/>
              <a:gd name="connsiteY63-3434" fmla="*/ 6110 h 10000"/>
              <a:gd name="connsiteX64-3435" fmla="*/ 466 w 10000"/>
              <a:gd name="connsiteY64-3436" fmla="*/ 5992 h 10000"/>
              <a:gd name="connsiteX65-3437" fmla="*/ 233 w 10000"/>
              <a:gd name="connsiteY65-3438" fmla="*/ 5874 h 10000"/>
              <a:gd name="connsiteX66-3439" fmla="*/ 0 w 10000"/>
              <a:gd name="connsiteY66-3440" fmla="*/ 5874 h 10000"/>
              <a:gd name="connsiteX67-3441" fmla="*/ 0 w 10000"/>
              <a:gd name="connsiteY67-3442" fmla="*/ 5769 h 10000"/>
              <a:gd name="connsiteX68-3443" fmla="*/ 0 w 10000"/>
              <a:gd name="connsiteY68-3444" fmla="*/ 5769 h 10000"/>
              <a:gd name="connsiteX69-3445" fmla="*/ 0 w 10000"/>
              <a:gd name="connsiteY69-3446" fmla="*/ 5650 h 10000"/>
              <a:gd name="connsiteX70-3447" fmla="*/ 0 w 10000"/>
              <a:gd name="connsiteY70-3448" fmla="*/ 5533 h 10000"/>
              <a:gd name="connsiteX71-3449" fmla="*/ 0 w 10000"/>
              <a:gd name="connsiteY71-3450" fmla="*/ 5297 h 10000"/>
              <a:gd name="connsiteX72-3451" fmla="*/ 233 w 10000"/>
              <a:gd name="connsiteY72-3452" fmla="*/ 4942 h 10000"/>
              <a:gd name="connsiteX73-3453" fmla="*/ 233 w 10000"/>
              <a:gd name="connsiteY73-3454" fmla="*/ 4705 h 10000"/>
              <a:gd name="connsiteX74-3455" fmla="*/ 466 w 10000"/>
              <a:gd name="connsiteY74-3456" fmla="*/ 4231 h 10000"/>
              <a:gd name="connsiteX75-3457" fmla="*/ 700 w 10000"/>
              <a:gd name="connsiteY75-3458" fmla="*/ 3877 h 10000"/>
              <a:gd name="connsiteX76-3459" fmla="*/ 700 w 10000"/>
              <a:gd name="connsiteY76-3460" fmla="*/ 3877 h 10000"/>
              <a:gd name="connsiteX0-3461" fmla="*/ 700 w 10000"/>
              <a:gd name="connsiteY0-3462" fmla="*/ 3759 h 9882"/>
              <a:gd name="connsiteX1-3463" fmla="*/ 1166 w 10000"/>
              <a:gd name="connsiteY1-3464" fmla="*/ 2825 h 9882"/>
              <a:gd name="connsiteX2-3465" fmla="*/ 1399 w 10000"/>
              <a:gd name="connsiteY2-3466" fmla="*/ 1998 h 9882"/>
              <a:gd name="connsiteX3-3467" fmla="*/ 1633 w 10000"/>
              <a:gd name="connsiteY3-3468" fmla="*/ 1289 h 9882"/>
              <a:gd name="connsiteX4-3469" fmla="*/ 1866 w 10000"/>
              <a:gd name="connsiteY4-3470" fmla="*/ 579 h 9882"/>
              <a:gd name="connsiteX5-3471" fmla="*/ 1866 w 10000"/>
              <a:gd name="connsiteY5-3472" fmla="*/ 224 h 9882"/>
              <a:gd name="connsiteX6-3473" fmla="*/ 2099 w 10000"/>
              <a:gd name="connsiteY6-3474" fmla="*/ 0 h 9882"/>
              <a:gd name="connsiteX7-3475" fmla="*/ 3499 w 10000"/>
              <a:gd name="connsiteY7-3476" fmla="*/ 224 h 9882"/>
              <a:gd name="connsiteX8-3477" fmla="*/ 3499 w 10000"/>
              <a:gd name="connsiteY8-3478" fmla="*/ 343 h 9882"/>
              <a:gd name="connsiteX9-3479" fmla="*/ 3499 w 10000"/>
              <a:gd name="connsiteY9-3480" fmla="*/ 579 h 9882"/>
              <a:gd name="connsiteX10-3481" fmla="*/ 3265 w 10000"/>
              <a:gd name="connsiteY10-3482" fmla="*/ 815 h 9882"/>
              <a:gd name="connsiteX11-3483" fmla="*/ 3265 w 10000"/>
              <a:gd name="connsiteY11-3484" fmla="*/ 1052 h 9882"/>
              <a:gd name="connsiteX12-3485" fmla="*/ 3032 w 10000"/>
              <a:gd name="connsiteY12-3486" fmla="*/ 1408 h 9882"/>
              <a:gd name="connsiteX13-3487" fmla="*/ 2566 w 10000"/>
              <a:gd name="connsiteY13-3488" fmla="*/ 2825 h 9882"/>
              <a:gd name="connsiteX14-3489" fmla="*/ 1633 w 10000"/>
              <a:gd name="connsiteY14-3490" fmla="*/ 3995 h 9882"/>
              <a:gd name="connsiteX15-3491" fmla="*/ 1633 w 10000"/>
              <a:gd name="connsiteY15-3492" fmla="*/ 4350 h 9882"/>
              <a:gd name="connsiteX16-3493" fmla="*/ 1399 w 10000"/>
              <a:gd name="connsiteY16-3494" fmla="*/ 4587 h 9882"/>
              <a:gd name="connsiteX17-3495" fmla="*/ 1166 w 10000"/>
              <a:gd name="connsiteY17-3496" fmla="*/ 4824 h 9882"/>
              <a:gd name="connsiteX18-3497" fmla="*/ 1166 w 10000"/>
              <a:gd name="connsiteY18-3498" fmla="*/ 5060 h 9882"/>
              <a:gd name="connsiteX19-3499" fmla="*/ 933 w 10000"/>
              <a:gd name="connsiteY19-3500" fmla="*/ 5179 h 9882"/>
              <a:gd name="connsiteX20-3501" fmla="*/ 933 w 10000"/>
              <a:gd name="connsiteY20-3502" fmla="*/ 5295 h 9882"/>
              <a:gd name="connsiteX21-3503" fmla="*/ 933 w 10000"/>
              <a:gd name="connsiteY21-3504" fmla="*/ 5415 h 9882"/>
              <a:gd name="connsiteX22-3505" fmla="*/ 933 w 10000"/>
              <a:gd name="connsiteY22-3506" fmla="*/ 5415 h 9882"/>
              <a:gd name="connsiteX23-3507" fmla="*/ 933 w 10000"/>
              <a:gd name="connsiteY23-3508" fmla="*/ 5532 h 9882"/>
              <a:gd name="connsiteX24-3509" fmla="*/ 1166 w 10000"/>
              <a:gd name="connsiteY24-3510" fmla="*/ 5651 h 9882"/>
              <a:gd name="connsiteX25-3511" fmla="*/ 1633 w 10000"/>
              <a:gd name="connsiteY25-3512" fmla="*/ 5756 h 9882"/>
              <a:gd name="connsiteX26-3513" fmla="*/ 1866 w 10000"/>
              <a:gd name="connsiteY26-3514" fmla="*/ 5874 h 9882"/>
              <a:gd name="connsiteX27-3515" fmla="*/ 2566 w 10000"/>
              <a:gd name="connsiteY27-3516" fmla="*/ 5992 h 9882"/>
              <a:gd name="connsiteX28-3517" fmla="*/ 3265 w 10000"/>
              <a:gd name="connsiteY28-3518" fmla="*/ 6229 h 9882"/>
              <a:gd name="connsiteX29-3519" fmla="*/ 3965 w 10000"/>
              <a:gd name="connsiteY29-3520" fmla="*/ 6464 h 9882"/>
              <a:gd name="connsiteX30-3521" fmla="*/ 4898 w 10000"/>
              <a:gd name="connsiteY30-3522" fmla="*/ 6821 h 9882"/>
              <a:gd name="connsiteX31-3523" fmla="*/ 5831 w 10000"/>
              <a:gd name="connsiteY31-3524" fmla="*/ 7057 h 9882"/>
              <a:gd name="connsiteX32-3525" fmla="*/ 6764 w 10000"/>
              <a:gd name="connsiteY32-3526" fmla="*/ 7293 h 9882"/>
              <a:gd name="connsiteX33-3527" fmla="*/ 7464 w 10000"/>
              <a:gd name="connsiteY33-3528" fmla="*/ 7530 h 9882"/>
              <a:gd name="connsiteX34-3529" fmla="*/ 8163 w 10000"/>
              <a:gd name="connsiteY34-3530" fmla="*/ 7766 h 9882"/>
              <a:gd name="connsiteX35-3531" fmla="*/ 8630 w 10000"/>
              <a:gd name="connsiteY35-3532" fmla="*/ 8003 h 9882"/>
              <a:gd name="connsiteX36-3533" fmla="*/ 9096 w 10000"/>
              <a:gd name="connsiteY36-3534" fmla="*/ 8123 h 9882"/>
              <a:gd name="connsiteX37-3535" fmla="*/ 9329 w 10000"/>
              <a:gd name="connsiteY37-3536" fmla="*/ 8358 h 9882"/>
              <a:gd name="connsiteX38-3537" fmla="*/ 9534 w 10000"/>
              <a:gd name="connsiteY38-3538" fmla="*/ 8477 h 9882"/>
              <a:gd name="connsiteX39-3539" fmla="*/ 9767 w 10000"/>
              <a:gd name="connsiteY39-3540" fmla="*/ 8699 h 9882"/>
              <a:gd name="connsiteX40-3541" fmla="*/ 10000 w 10000"/>
              <a:gd name="connsiteY40-3542" fmla="*/ 8936 h 9882"/>
              <a:gd name="connsiteX41-3543" fmla="*/ 10000 w 10000"/>
              <a:gd name="connsiteY41-3544" fmla="*/ 9172 h 9882"/>
              <a:gd name="connsiteX42-3545" fmla="*/ 10000 w 10000"/>
              <a:gd name="connsiteY42-3546" fmla="*/ 9408 h 9882"/>
              <a:gd name="connsiteX43-3547" fmla="*/ 9767 w 10000"/>
              <a:gd name="connsiteY43-3548" fmla="*/ 9646 h 9882"/>
              <a:gd name="connsiteX44-3549" fmla="*/ 9767 w 10000"/>
              <a:gd name="connsiteY44-3550" fmla="*/ 9764 h 9882"/>
              <a:gd name="connsiteX45-3551" fmla="*/ 9767 w 10000"/>
              <a:gd name="connsiteY45-3552" fmla="*/ 9882 h 9882"/>
              <a:gd name="connsiteX46-3553" fmla="*/ 9767 w 10000"/>
              <a:gd name="connsiteY46-3554" fmla="*/ 9882 h 9882"/>
              <a:gd name="connsiteX47-3555" fmla="*/ 9534 w 10000"/>
              <a:gd name="connsiteY47-3556" fmla="*/ 9882 h 9882"/>
              <a:gd name="connsiteX48-3557" fmla="*/ 9534 w 10000"/>
              <a:gd name="connsiteY48-3558" fmla="*/ 9764 h 9882"/>
              <a:gd name="connsiteX49-3559" fmla="*/ 9329 w 10000"/>
              <a:gd name="connsiteY49-3560" fmla="*/ 9764 h 9882"/>
              <a:gd name="connsiteX50-3561" fmla="*/ 9096 w 10000"/>
              <a:gd name="connsiteY50-3562" fmla="*/ 9646 h 9882"/>
              <a:gd name="connsiteX51-3563" fmla="*/ 8630 w 10000"/>
              <a:gd name="connsiteY51-3564" fmla="*/ 9408 h 9882"/>
              <a:gd name="connsiteX52-3565" fmla="*/ 8397 w 10000"/>
              <a:gd name="connsiteY52-3566" fmla="*/ 9289 h 9882"/>
              <a:gd name="connsiteX53-3567" fmla="*/ 7930 w 10000"/>
              <a:gd name="connsiteY53-3568" fmla="*/ 9054 h 9882"/>
              <a:gd name="connsiteX54-3569" fmla="*/ 7464 w 10000"/>
              <a:gd name="connsiteY54-3570" fmla="*/ 8817 h 9882"/>
              <a:gd name="connsiteX55-3571" fmla="*/ 6297 w 10000"/>
              <a:gd name="connsiteY55-3572" fmla="*/ 8240 h 9882"/>
              <a:gd name="connsiteX56-3573" fmla="*/ 5131 w 10000"/>
              <a:gd name="connsiteY56-3574" fmla="*/ 7766 h 9882"/>
              <a:gd name="connsiteX57-3575" fmla="*/ 3965 w 10000"/>
              <a:gd name="connsiteY57-3576" fmla="*/ 7293 h 9882"/>
              <a:gd name="connsiteX58-3577" fmla="*/ 2799 w 10000"/>
              <a:gd name="connsiteY58-3578" fmla="*/ 6821 h 9882"/>
              <a:gd name="connsiteX59-3579" fmla="*/ 2099 w 10000"/>
              <a:gd name="connsiteY59-3580" fmla="*/ 6583 h 9882"/>
              <a:gd name="connsiteX60-3581" fmla="*/ 1633 w 10000"/>
              <a:gd name="connsiteY60-3582" fmla="*/ 6347 h 9882"/>
              <a:gd name="connsiteX61-3583" fmla="*/ 1166 w 10000"/>
              <a:gd name="connsiteY61-3584" fmla="*/ 6229 h 9882"/>
              <a:gd name="connsiteX62-3585" fmla="*/ 700 w 10000"/>
              <a:gd name="connsiteY62-3586" fmla="*/ 5992 h 9882"/>
              <a:gd name="connsiteX63-3587" fmla="*/ 466 w 10000"/>
              <a:gd name="connsiteY63-3588" fmla="*/ 5874 h 9882"/>
              <a:gd name="connsiteX64-3589" fmla="*/ 233 w 10000"/>
              <a:gd name="connsiteY64-3590" fmla="*/ 5756 h 9882"/>
              <a:gd name="connsiteX65-3591" fmla="*/ 0 w 10000"/>
              <a:gd name="connsiteY65-3592" fmla="*/ 5756 h 9882"/>
              <a:gd name="connsiteX66-3593" fmla="*/ 0 w 10000"/>
              <a:gd name="connsiteY66-3594" fmla="*/ 5651 h 9882"/>
              <a:gd name="connsiteX67-3595" fmla="*/ 0 w 10000"/>
              <a:gd name="connsiteY67-3596" fmla="*/ 5651 h 9882"/>
              <a:gd name="connsiteX68-3597" fmla="*/ 0 w 10000"/>
              <a:gd name="connsiteY68-3598" fmla="*/ 5532 h 9882"/>
              <a:gd name="connsiteX69-3599" fmla="*/ 0 w 10000"/>
              <a:gd name="connsiteY69-3600" fmla="*/ 5415 h 9882"/>
              <a:gd name="connsiteX70-3601" fmla="*/ 0 w 10000"/>
              <a:gd name="connsiteY70-3602" fmla="*/ 5179 h 9882"/>
              <a:gd name="connsiteX71-3603" fmla="*/ 233 w 10000"/>
              <a:gd name="connsiteY71-3604" fmla="*/ 4824 h 9882"/>
              <a:gd name="connsiteX72-3605" fmla="*/ 233 w 10000"/>
              <a:gd name="connsiteY72-3606" fmla="*/ 4587 h 9882"/>
              <a:gd name="connsiteX73-3607" fmla="*/ 466 w 10000"/>
              <a:gd name="connsiteY73-3608" fmla="*/ 4113 h 9882"/>
              <a:gd name="connsiteX74-3609" fmla="*/ 700 w 10000"/>
              <a:gd name="connsiteY74-3610" fmla="*/ 3759 h 9882"/>
              <a:gd name="connsiteX75-3611" fmla="*/ 700 w 10000"/>
              <a:gd name="connsiteY75-3612" fmla="*/ 3759 h 9882"/>
              <a:gd name="connsiteX0-3613" fmla="*/ 700 w 10000"/>
              <a:gd name="connsiteY0-3614" fmla="*/ 3577 h 9773"/>
              <a:gd name="connsiteX1-3615" fmla="*/ 1166 w 10000"/>
              <a:gd name="connsiteY1-3616" fmla="*/ 2632 h 9773"/>
              <a:gd name="connsiteX2-3617" fmla="*/ 1399 w 10000"/>
              <a:gd name="connsiteY2-3618" fmla="*/ 1795 h 9773"/>
              <a:gd name="connsiteX3-3619" fmla="*/ 1633 w 10000"/>
              <a:gd name="connsiteY3-3620" fmla="*/ 1077 h 9773"/>
              <a:gd name="connsiteX4-3621" fmla="*/ 1866 w 10000"/>
              <a:gd name="connsiteY4-3622" fmla="*/ 359 h 9773"/>
              <a:gd name="connsiteX5-3623" fmla="*/ 1866 w 10000"/>
              <a:gd name="connsiteY5-3624" fmla="*/ 0 h 9773"/>
              <a:gd name="connsiteX6-3625" fmla="*/ 3499 w 10000"/>
              <a:gd name="connsiteY6-3626" fmla="*/ 0 h 9773"/>
              <a:gd name="connsiteX7-3627" fmla="*/ 3499 w 10000"/>
              <a:gd name="connsiteY7-3628" fmla="*/ 120 h 9773"/>
              <a:gd name="connsiteX8-3629" fmla="*/ 3499 w 10000"/>
              <a:gd name="connsiteY8-3630" fmla="*/ 359 h 9773"/>
              <a:gd name="connsiteX9-3631" fmla="*/ 3265 w 10000"/>
              <a:gd name="connsiteY9-3632" fmla="*/ 598 h 9773"/>
              <a:gd name="connsiteX10-3633" fmla="*/ 3265 w 10000"/>
              <a:gd name="connsiteY10-3634" fmla="*/ 838 h 9773"/>
              <a:gd name="connsiteX11-3635" fmla="*/ 3032 w 10000"/>
              <a:gd name="connsiteY11-3636" fmla="*/ 1198 h 9773"/>
              <a:gd name="connsiteX12-3637" fmla="*/ 2566 w 10000"/>
              <a:gd name="connsiteY12-3638" fmla="*/ 2632 h 9773"/>
              <a:gd name="connsiteX13-3639" fmla="*/ 1633 w 10000"/>
              <a:gd name="connsiteY13-3640" fmla="*/ 3816 h 9773"/>
              <a:gd name="connsiteX14-3641" fmla="*/ 1633 w 10000"/>
              <a:gd name="connsiteY14-3642" fmla="*/ 4175 h 9773"/>
              <a:gd name="connsiteX15-3643" fmla="*/ 1399 w 10000"/>
              <a:gd name="connsiteY15-3644" fmla="*/ 4415 h 9773"/>
              <a:gd name="connsiteX16-3645" fmla="*/ 1166 w 10000"/>
              <a:gd name="connsiteY16-3646" fmla="*/ 4655 h 9773"/>
              <a:gd name="connsiteX17-3647" fmla="*/ 1166 w 10000"/>
              <a:gd name="connsiteY17-3648" fmla="*/ 4893 h 9773"/>
              <a:gd name="connsiteX18-3649" fmla="*/ 933 w 10000"/>
              <a:gd name="connsiteY18-3650" fmla="*/ 5014 h 9773"/>
              <a:gd name="connsiteX19-3651" fmla="*/ 933 w 10000"/>
              <a:gd name="connsiteY19-3652" fmla="*/ 5131 h 9773"/>
              <a:gd name="connsiteX20-3653" fmla="*/ 933 w 10000"/>
              <a:gd name="connsiteY20-3654" fmla="*/ 5253 h 9773"/>
              <a:gd name="connsiteX21-3655" fmla="*/ 933 w 10000"/>
              <a:gd name="connsiteY21-3656" fmla="*/ 5253 h 9773"/>
              <a:gd name="connsiteX22-3657" fmla="*/ 933 w 10000"/>
              <a:gd name="connsiteY22-3658" fmla="*/ 5371 h 9773"/>
              <a:gd name="connsiteX23-3659" fmla="*/ 1166 w 10000"/>
              <a:gd name="connsiteY23-3660" fmla="*/ 5491 h 9773"/>
              <a:gd name="connsiteX24-3661" fmla="*/ 1633 w 10000"/>
              <a:gd name="connsiteY24-3662" fmla="*/ 5598 h 9773"/>
              <a:gd name="connsiteX25-3663" fmla="*/ 1866 w 10000"/>
              <a:gd name="connsiteY25-3664" fmla="*/ 5717 h 9773"/>
              <a:gd name="connsiteX26-3665" fmla="*/ 2566 w 10000"/>
              <a:gd name="connsiteY26-3666" fmla="*/ 5837 h 9773"/>
              <a:gd name="connsiteX27-3667" fmla="*/ 3265 w 10000"/>
              <a:gd name="connsiteY27-3668" fmla="*/ 6076 h 9773"/>
              <a:gd name="connsiteX28-3669" fmla="*/ 3965 w 10000"/>
              <a:gd name="connsiteY28-3670" fmla="*/ 6314 h 9773"/>
              <a:gd name="connsiteX29-3671" fmla="*/ 4898 w 10000"/>
              <a:gd name="connsiteY29-3672" fmla="*/ 6675 h 9773"/>
              <a:gd name="connsiteX30-3673" fmla="*/ 5831 w 10000"/>
              <a:gd name="connsiteY30-3674" fmla="*/ 6914 h 9773"/>
              <a:gd name="connsiteX31-3675" fmla="*/ 6764 w 10000"/>
              <a:gd name="connsiteY31-3676" fmla="*/ 7153 h 9773"/>
              <a:gd name="connsiteX32-3677" fmla="*/ 7464 w 10000"/>
              <a:gd name="connsiteY32-3678" fmla="*/ 7393 h 9773"/>
              <a:gd name="connsiteX33-3679" fmla="*/ 8163 w 10000"/>
              <a:gd name="connsiteY33-3680" fmla="*/ 7632 h 9773"/>
              <a:gd name="connsiteX34-3681" fmla="*/ 8630 w 10000"/>
              <a:gd name="connsiteY34-3682" fmla="*/ 7872 h 9773"/>
              <a:gd name="connsiteX35-3683" fmla="*/ 9096 w 10000"/>
              <a:gd name="connsiteY35-3684" fmla="*/ 7993 h 9773"/>
              <a:gd name="connsiteX36-3685" fmla="*/ 9329 w 10000"/>
              <a:gd name="connsiteY36-3686" fmla="*/ 8231 h 9773"/>
              <a:gd name="connsiteX37-3687" fmla="*/ 9534 w 10000"/>
              <a:gd name="connsiteY37-3688" fmla="*/ 8351 h 9773"/>
              <a:gd name="connsiteX38-3689" fmla="*/ 9767 w 10000"/>
              <a:gd name="connsiteY38-3690" fmla="*/ 8576 h 9773"/>
              <a:gd name="connsiteX39-3691" fmla="*/ 10000 w 10000"/>
              <a:gd name="connsiteY39-3692" fmla="*/ 8816 h 9773"/>
              <a:gd name="connsiteX40-3693" fmla="*/ 10000 w 10000"/>
              <a:gd name="connsiteY40-3694" fmla="*/ 9055 h 9773"/>
              <a:gd name="connsiteX41-3695" fmla="*/ 10000 w 10000"/>
              <a:gd name="connsiteY41-3696" fmla="*/ 9293 h 9773"/>
              <a:gd name="connsiteX42-3697" fmla="*/ 9767 w 10000"/>
              <a:gd name="connsiteY42-3698" fmla="*/ 9534 h 9773"/>
              <a:gd name="connsiteX43-3699" fmla="*/ 9767 w 10000"/>
              <a:gd name="connsiteY43-3700" fmla="*/ 9654 h 9773"/>
              <a:gd name="connsiteX44-3701" fmla="*/ 9767 w 10000"/>
              <a:gd name="connsiteY44-3702" fmla="*/ 9773 h 9773"/>
              <a:gd name="connsiteX45-3703" fmla="*/ 9767 w 10000"/>
              <a:gd name="connsiteY45-3704" fmla="*/ 9773 h 9773"/>
              <a:gd name="connsiteX46-3705" fmla="*/ 9534 w 10000"/>
              <a:gd name="connsiteY46-3706" fmla="*/ 9773 h 9773"/>
              <a:gd name="connsiteX47-3707" fmla="*/ 9534 w 10000"/>
              <a:gd name="connsiteY47-3708" fmla="*/ 9654 h 9773"/>
              <a:gd name="connsiteX48-3709" fmla="*/ 9329 w 10000"/>
              <a:gd name="connsiteY48-3710" fmla="*/ 9654 h 9773"/>
              <a:gd name="connsiteX49-3711" fmla="*/ 9096 w 10000"/>
              <a:gd name="connsiteY49-3712" fmla="*/ 9534 h 9773"/>
              <a:gd name="connsiteX50-3713" fmla="*/ 8630 w 10000"/>
              <a:gd name="connsiteY50-3714" fmla="*/ 9293 h 9773"/>
              <a:gd name="connsiteX51-3715" fmla="*/ 8397 w 10000"/>
              <a:gd name="connsiteY51-3716" fmla="*/ 9173 h 9773"/>
              <a:gd name="connsiteX52-3717" fmla="*/ 7930 w 10000"/>
              <a:gd name="connsiteY52-3718" fmla="*/ 8935 h 9773"/>
              <a:gd name="connsiteX53-3719" fmla="*/ 7464 w 10000"/>
              <a:gd name="connsiteY53-3720" fmla="*/ 8695 h 9773"/>
              <a:gd name="connsiteX54-3721" fmla="*/ 6297 w 10000"/>
              <a:gd name="connsiteY54-3722" fmla="*/ 8111 h 9773"/>
              <a:gd name="connsiteX55-3723" fmla="*/ 5131 w 10000"/>
              <a:gd name="connsiteY55-3724" fmla="*/ 7632 h 9773"/>
              <a:gd name="connsiteX56-3725" fmla="*/ 3965 w 10000"/>
              <a:gd name="connsiteY56-3726" fmla="*/ 7153 h 9773"/>
              <a:gd name="connsiteX57-3727" fmla="*/ 2799 w 10000"/>
              <a:gd name="connsiteY57-3728" fmla="*/ 6675 h 9773"/>
              <a:gd name="connsiteX58-3729" fmla="*/ 2099 w 10000"/>
              <a:gd name="connsiteY58-3730" fmla="*/ 6435 h 9773"/>
              <a:gd name="connsiteX59-3731" fmla="*/ 1633 w 10000"/>
              <a:gd name="connsiteY59-3732" fmla="*/ 6196 h 9773"/>
              <a:gd name="connsiteX60-3733" fmla="*/ 1166 w 10000"/>
              <a:gd name="connsiteY60-3734" fmla="*/ 6076 h 9773"/>
              <a:gd name="connsiteX61-3735" fmla="*/ 700 w 10000"/>
              <a:gd name="connsiteY61-3736" fmla="*/ 5837 h 9773"/>
              <a:gd name="connsiteX62-3737" fmla="*/ 466 w 10000"/>
              <a:gd name="connsiteY62-3738" fmla="*/ 5717 h 9773"/>
              <a:gd name="connsiteX63-3739" fmla="*/ 233 w 10000"/>
              <a:gd name="connsiteY63-3740" fmla="*/ 5598 h 9773"/>
              <a:gd name="connsiteX64-3741" fmla="*/ 0 w 10000"/>
              <a:gd name="connsiteY64-3742" fmla="*/ 5598 h 9773"/>
              <a:gd name="connsiteX65-3743" fmla="*/ 0 w 10000"/>
              <a:gd name="connsiteY65-3744" fmla="*/ 5491 h 9773"/>
              <a:gd name="connsiteX66-3745" fmla="*/ 0 w 10000"/>
              <a:gd name="connsiteY66-3746" fmla="*/ 5491 h 9773"/>
              <a:gd name="connsiteX67-3747" fmla="*/ 0 w 10000"/>
              <a:gd name="connsiteY67-3748" fmla="*/ 5371 h 9773"/>
              <a:gd name="connsiteX68-3749" fmla="*/ 0 w 10000"/>
              <a:gd name="connsiteY68-3750" fmla="*/ 5253 h 9773"/>
              <a:gd name="connsiteX69-3751" fmla="*/ 0 w 10000"/>
              <a:gd name="connsiteY69-3752" fmla="*/ 5014 h 9773"/>
              <a:gd name="connsiteX70-3753" fmla="*/ 233 w 10000"/>
              <a:gd name="connsiteY70-3754" fmla="*/ 4655 h 9773"/>
              <a:gd name="connsiteX71-3755" fmla="*/ 233 w 10000"/>
              <a:gd name="connsiteY71-3756" fmla="*/ 4415 h 9773"/>
              <a:gd name="connsiteX72-3757" fmla="*/ 466 w 10000"/>
              <a:gd name="connsiteY72-3758" fmla="*/ 3935 h 9773"/>
              <a:gd name="connsiteX73-3759" fmla="*/ 700 w 10000"/>
              <a:gd name="connsiteY73-3760" fmla="*/ 3577 h 9773"/>
              <a:gd name="connsiteX74-3761" fmla="*/ 700 w 10000"/>
              <a:gd name="connsiteY74-3762" fmla="*/ 3577 h 9773"/>
              <a:gd name="connsiteX0-3763" fmla="*/ 700 w 10000"/>
              <a:gd name="connsiteY0-3764" fmla="*/ 3660 h 10000"/>
              <a:gd name="connsiteX1-3765" fmla="*/ 1166 w 10000"/>
              <a:gd name="connsiteY1-3766" fmla="*/ 2693 h 10000"/>
              <a:gd name="connsiteX2-3767" fmla="*/ 1399 w 10000"/>
              <a:gd name="connsiteY2-3768" fmla="*/ 1837 h 10000"/>
              <a:gd name="connsiteX3-3769" fmla="*/ 1633 w 10000"/>
              <a:gd name="connsiteY3-3770" fmla="*/ 1102 h 10000"/>
              <a:gd name="connsiteX4-3771" fmla="*/ 1866 w 10000"/>
              <a:gd name="connsiteY4-3772" fmla="*/ 367 h 10000"/>
              <a:gd name="connsiteX5-3773" fmla="*/ 3499 w 10000"/>
              <a:gd name="connsiteY5-3774" fmla="*/ 0 h 10000"/>
              <a:gd name="connsiteX6-3775" fmla="*/ 3499 w 10000"/>
              <a:gd name="connsiteY6-3776" fmla="*/ 123 h 10000"/>
              <a:gd name="connsiteX7-3777" fmla="*/ 3499 w 10000"/>
              <a:gd name="connsiteY7-3778" fmla="*/ 367 h 10000"/>
              <a:gd name="connsiteX8-3779" fmla="*/ 3265 w 10000"/>
              <a:gd name="connsiteY8-3780" fmla="*/ 612 h 10000"/>
              <a:gd name="connsiteX9-3781" fmla="*/ 3265 w 10000"/>
              <a:gd name="connsiteY9-3782" fmla="*/ 857 h 10000"/>
              <a:gd name="connsiteX10-3783" fmla="*/ 3032 w 10000"/>
              <a:gd name="connsiteY10-3784" fmla="*/ 1226 h 10000"/>
              <a:gd name="connsiteX11-3785" fmla="*/ 2566 w 10000"/>
              <a:gd name="connsiteY11-3786" fmla="*/ 2693 h 10000"/>
              <a:gd name="connsiteX12-3787" fmla="*/ 1633 w 10000"/>
              <a:gd name="connsiteY12-3788" fmla="*/ 3905 h 10000"/>
              <a:gd name="connsiteX13-3789" fmla="*/ 1633 w 10000"/>
              <a:gd name="connsiteY13-3790" fmla="*/ 4272 h 10000"/>
              <a:gd name="connsiteX14-3791" fmla="*/ 1399 w 10000"/>
              <a:gd name="connsiteY14-3792" fmla="*/ 4518 h 10000"/>
              <a:gd name="connsiteX15-3793" fmla="*/ 1166 w 10000"/>
              <a:gd name="connsiteY15-3794" fmla="*/ 4763 h 10000"/>
              <a:gd name="connsiteX16-3795" fmla="*/ 1166 w 10000"/>
              <a:gd name="connsiteY16-3796" fmla="*/ 5007 h 10000"/>
              <a:gd name="connsiteX17-3797" fmla="*/ 933 w 10000"/>
              <a:gd name="connsiteY17-3798" fmla="*/ 5130 h 10000"/>
              <a:gd name="connsiteX18-3799" fmla="*/ 933 w 10000"/>
              <a:gd name="connsiteY18-3800" fmla="*/ 5250 h 10000"/>
              <a:gd name="connsiteX19-3801" fmla="*/ 933 w 10000"/>
              <a:gd name="connsiteY19-3802" fmla="*/ 5375 h 10000"/>
              <a:gd name="connsiteX20-3803" fmla="*/ 933 w 10000"/>
              <a:gd name="connsiteY20-3804" fmla="*/ 5375 h 10000"/>
              <a:gd name="connsiteX21-3805" fmla="*/ 933 w 10000"/>
              <a:gd name="connsiteY21-3806" fmla="*/ 5496 h 10000"/>
              <a:gd name="connsiteX22-3807" fmla="*/ 1166 w 10000"/>
              <a:gd name="connsiteY22-3808" fmla="*/ 5619 h 10000"/>
              <a:gd name="connsiteX23-3809" fmla="*/ 1633 w 10000"/>
              <a:gd name="connsiteY23-3810" fmla="*/ 5728 h 10000"/>
              <a:gd name="connsiteX24-3811" fmla="*/ 1866 w 10000"/>
              <a:gd name="connsiteY24-3812" fmla="*/ 5850 h 10000"/>
              <a:gd name="connsiteX25-3813" fmla="*/ 2566 w 10000"/>
              <a:gd name="connsiteY25-3814" fmla="*/ 5973 h 10000"/>
              <a:gd name="connsiteX26-3815" fmla="*/ 3265 w 10000"/>
              <a:gd name="connsiteY26-3816" fmla="*/ 6217 h 10000"/>
              <a:gd name="connsiteX27-3817" fmla="*/ 3965 w 10000"/>
              <a:gd name="connsiteY27-3818" fmla="*/ 6461 h 10000"/>
              <a:gd name="connsiteX28-3819" fmla="*/ 4898 w 10000"/>
              <a:gd name="connsiteY28-3820" fmla="*/ 6830 h 10000"/>
              <a:gd name="connsiteX29-3821" fmla="*/ 5831 w 10000"/>
              <a:gd name="connsiteY29-3822" fmla="*/ 7075 h 10000"/>
              <a:gd name="connsiteX30-3823" fmla="*/ 6764 w 10000"/>
              <a:gd name="connsiteY30-3824" fmla="*/ 7319 h 10000"/>
              <a:gd name="connsiteX31-3825" fmla="*/ 7464 w 10000"/>
              <a:gd name="connsiteY31-3826" fmla="*/ 7565 h 10000"/>
              <a:gd name="connsiteX32-3827" fmla="*/ 8163 w 10000"/>
              <a:gd name="connsiteY32-3828" fmla="*/ 7809 h 10000"/>
              <a:gd name="connsiteX33-3829" fmla="*/ 8630 w 10000"/>
              <a:gd name="connsiteY33-3830" fmla="*/ 8055 h 10000"/>
              <a:gd name="connsiteX34-3831" fmla="*/ 9096 w 10000"/>
              <a:gd name="connsiteY34-3832" fmla="*/ 8179 h 10000"/>
              <a:gd name="connsiteX35-3833" fmla="*/ 9329 w 10000"/>
              <a:gd name="connsiteY35-3834" fmla="*/ 8422 h 10000"/>
              <a:gd name="connsiteX36-3835" fmla="*/ 9534 w 10000"/>
              <a:gd name="connsiteY36-3836" fmla="*/ 8545 h 10000"/>
              <a:gd name="connsiteX37-3837" fmla="*/ 9767 w 10000"/>
              <a:gd name="connsiteY37-3838" fmla="*/ 8775 h 10000"/>
              <a:gd name="connsiteX38-3839" fmla="*/ 10000 w 10000"/>
              <a:gd name="connsiteY38-3840" fmla="*/ 9021 h 10000"/>
              <a:gd name="connsiteX39-3841" fmla="*/ 10000 w 10000"/>
              <a:gd name="connsiteY39-3842" fmla="*/ 9265 h 10000"/>
              <a:gd name="connsiteX40-3843" fmla="*/ 10000 w 10000"/>
              <a:gd name="connsiteY40-3844" fmla="*/ 9509 h 10000"/>
              <a:gd name="connsiteX41-3845" fmla="*/ 9767 w 10000"/>
              <a:gd name="connsiteY41-3846" fmla="*/ 9755 h 10000"/>
              <a:gd name="connsiteX42-3847" fmla="*/ 9767 w 10000"/>
              <a:gd name="connsiteY42-3848" fmla="*/ 9878 h 10000"/>
              <a:gd name="connsiteX43-3849" fmla="*/ 9767 w 10000"/>
              <a:gd name="connsiteY43-3850" fmla="*/ 10000 h 10000"/>
              <a:gd name="connsiteX44-3851" fmla="*/ 9767 w 10000"/>
              <a:gd name="connsiteY44-3852" fmla="*/ 10000 h 10000"/>
              <a:gd name="connsiteX45-3853" fmla="*/ 9534 w 10000"/>
              <a:gd name="connsiteY45-3854" fmla="*/ 10000 h 10000"/>
              <a:gd name="connsiteX46-3855" fmla="*/ 9534 w 10000"/>
              <a:gd name="connsiteY46-3856" fmla="*/ 9878 h 10000"/>
              <a:gd name="connsiteX47-3857" fmla="*/ 9329 w 10000"/>
              <a:gd name="connsiteY47-3858" fmla="*/ 9878 h 10000"/>
              <a:gd name="connsiteX48-3859" fmla="*/ 9096 w 10000"/>
              <a:gd name="connsiteY48-3860" fmla="*/ 9755 h 10000"/>
              <a:gd name="connsiteX49-3861" fmla="*/ 8630 w 10000"/>
              <a:gd name="connsiteY49-3862" fmla="*/ 9509 h 10000"/>
              <a:gd name="connsiteX50-3863" fmla="*/ 8397 w 10000"/>
              <a:gd name="connsiteY50-3864" fmla="*/ 9386 h 10000"/>
              <a:gd name="connsiteX51-3865" fmla="*/ 7930 w 10000"/>
              <a:gd name="connsiteY51-3866" fmla="*/ 9143 h 10000"/>
              <a:gd name="connsiteX52-3867" fmla="*/ 7464 w 10000"/>
              <a:gd name="connsiteY52-3868" fmla="*/ 8897 h 10000"/>
              <a:gd name="connsiteX53-3869" fmla="*/ 6297 w 10000"/>
              <a:gd name="connsiteY53-3870" fmla="*/ 8299 h 10000"/>
              <a:gd name="connsiteX54-3871" fmla="*/ 5131 w 10000"/>
              <a:gd name="connsiteY54-3872" fmla="*/ 7809 h 10000"/>
              <a:gd name="connsiteX55-3873" fmla="*/ 3965 w 10000"/>
              <a:gd name="connsiteY55-3874" fmla="*/ 7319 h 10000"/>
              <a:gd name="connsiteX56-3875" fmla="*/ 2799 w 10000"/>
              <a:gd name="connsiteY56-3876" fmla="*/ 6830 h 10000"/>
              <a:gd name="connsiteX57-3877" fmla="*/ 2099 w 10000"/>
              <a:gd name="connsiteY57-3878" fmla="*/ 6584 h 10000"/>
              <a:gd name="connsiteX58-3879" fmla="*/ 1633 w 10000"/>
              <a:gd name="connsiteY58-3880" fmla="*/ 6340 h 10000"/>
              <a:gd name="connsiteX59-3881" fmla="*/ 1166 w 10000"/>
              <a:gd name="connsiteY59-3882" fmla="*/ 6217 h 10000"/>
              <a:gd name="connsiteX60-3883" fmla="*/ 700 w 10000"/>
              <a:gd name="connsiteY60-3884" fmla="*/ 5973 h 10000"/>
              <a:gd name="connsiteX61-3885" fmla="*/ 466 w 10000"/>
              <a:gd name="connsiteY61-3886" fmla="*/ 5850 h 10000"/>
              <a:gd name="connsiteX62-3887" fmla="*/ 233 w 10000"/>
              <a:gd name="connsiteY62-3888" fmla="*/ 5728 h 10000"/>
              <a:gd name="connsiteX63-3889" fmla="*/ 0 w 10000"/>
              <a:gd name="connsiteY63-3890" fmla="*/ 5728 h 10000"/>
              <a:gd name="connsiteX64-3891" fmla="*/ 0 w 10000"/>
              <a:gd name="connsiteY64-3892" fmla="*/ 5619 h 10000"/>
              <a:gd name="connsiteX65-3893" fmla="*/ 0 w 10000"/>
              <a:gd name="connsiteY65-3894" fmla="*/ 5619 h 10000"/>
              <a:gd name="connsiteX66-3895" fmla="*/ 0 w 10000"/>
              <a:gd name="connsiteY66-3896" fmla="*/ 5496 h 10000"/>
              <a:gd name="connsiteX67-3897" fmla="*/ 0 w 10000"/>
              <a:gd name="connsiteY67-3898" fmla="*/ 5375 h 10000"/>
              <a:gd name="connsiteX68-3899" fmla="*/ 0 w 10000"/>
              <a:gd name="connsiteY68-3900" fmla="*/ 5130 h 10000"/>
              <a:gd name="connsiteX69-3901" fmla="*/ 233 w 10000"/>
              <a:gd name="connsiteY69-3902" fmla="*/ 4763 h 10000"/>
              <a:gd name="connsiteX70-3903" fmla="*/ 233 w 10000"/>
              <a:gd name="connsiteY70-3904" fmla="*/ 4518 h 10000"/>
              <a:gd name="connsiteX71-3905" fmla="*/ 466 w 10000"/>
              <a:gd name="connsiteY71-3906" fmla="*/ 4026 h 10000"/>
              <a:gd name="connsiteX72-3907" fmla="*/ 700 w 10000"/>
              <a:gd name="connsiteY72-3908" fmla="*/ 3660 h 10000"/>
              <a:gd name="connsiteX73-3909" fmla="*/ 700 w 10000"/>
              <a:gd name="connsiteY73-3910" fmla="*/ 3660 h 10000"/>
              <a:gd name="connsiteX0-3911" fmla="*/ 700 w 10000"/>
              <a:gd name="connsiteY0-3912" fmla="*/ 3660 h 10000"/>
              <a:gd name="connsiteX1-3913" fmla="*/ 1166 w 10000"/>
              <a:gd name="connsiteY1-3914" fmla="*/ 2693 h 10000"/>
              <a:gd name="connsiteX2-3915" fmla="*/ 1399 w 10000"/>
              <a:gd name="connsiteY2-3916" fmla="*/ 1837 h 10000"/>
              <a:gd name="connsiteX3-3917" fmla="*/ 1633 w 10000"/>
              <a:gd name="connsiteY3-3918" fmla="*/ 1102 h 10000"/>
              <a:gd name="connsiteX4-3919" fmla="*/ 3499 w 10000"/>
              <a:gd name="connsiteY4-3920" fmla="*/ 0 h 10000"/>
              <a:gd name="connsiteX5-3921" fmla="*/ 3499 w 10000"/>
              <a:gd name="connsiteY5-3922" fmla="*/ 123 h 10000"/>
              <a:gd name="connsiteX6-3923" fmla="*/ 3499 w 10000"/>
              <a:gd name="connsiteY6-3924" fmla="*/ 367 h 10000"/>
              <a:gd name="connsiteX7-3925" fmla="*/ 3265 w 10000"/>
              <a:gd name="connsiteY7-3926" fmla="*/ 612 h 10000"/>
              <a:gd name="connsiteX8-3927" fmla="*/ 3265 w 10000"/>
              <a:gd name="connsiteY8-3928" fmla="*/ 857 h 10000"/>
              <a:gd name="connsiteX9-3929" fmla="*/ 3032 w 10000"/>
              <a:gd name="connsiteY9-3930" fmla="*/ 1226 h 10000"/>
              <a:gd name="connsiteX10-3931" fmla="*/ 2566 w 10000"/>
              <a:gd name="connsiteY10-3932" fmla="*/ 2693 h 10000"/>
              <a:gd name="connsiteX11-3933" fmla="*/ 1633 w 10000"/>
              <a:gd name="connsiteY11-3934" fmla="*/ 3905 h 10000"/>
              <a:gd name="connsiteX12-3935" fmla="*/ 1633 w 10000"/>
              <a:gd name="connsiteY12-3936" fmla="*/ 4272 h 10000"/>
              <a:gd name="connsiteX13-3937" fmla="*/ 1399 w 10000"/>
              <a:gd name="connsiteY13-3938" fmla="*/ 4518 h 10000"/>
              <a:gd name="connsiteX14-3939" fmla="*/ 1166 w 10000"/>
              <a:gd name="connsiteY14-3940" fmla="*/ 4763 h 10000"/>
              <a:gd name="connsiteX15-3941" fmla="*/ 1166 w 10000"/>
              <a:gd name="connsiteY15-3942" fmla="*/ 5007 h 10000"/>
              <a:gd name="connsiteX16-3943" fmla="*/ 933 w 10000"/>
              <a:gd name="connsiteY16-3944" fmla="*/ 5130 h 10000"/>
              <a:gd name="connsiteX17-3945" fmla="*/ 933 w 10000"/>
              <a:gd name="connsiteY17-3946" fmla="*/ 5250 h 10000"/>
              <a:gd name="connsiteX18-3947" fmla="*/ 933 w 10000"/>
              <a:gd name="connsiteY18-3948" fmla="*/ 5375 h 10000"/>
              <a:gd name="connsiteX19-3949" fmla="*/ 933 w 10000"/>
              <a:gd name="connsiteY19-3950" fmla="*/ 5375 h 10000"/>
              <a:gd name="connsiteX20-3951" fmla="*/ 933 w 10000"/>
              <a:gd name="connsiteY20-3952" fmla="*/ 5496 h 10000"/>
              <a:gd name="connsiteX21-3953" fmla="*/ 1166 w 10000"/>
              <a:gd name="connsiteY21-3954" fmla="*/ 5619 h 10000"/>
              <a:gd name="connsiteX22-3955" fmla="*/ 1633 w 10000"/>
              <a:gd name="connsiteY22-3956" fmla="*/ 5728 h 10000"/>
              <a:gd name="connsiteX23-3957" fmla="*/ 1866 w 10000"/>
              <a:gd name="connsiteY23-3958" fmla="*/ 5850 h 10000"/>
              <a:gd name="connsiteX24-3959" fmla="*/ 2566 w 10000"/>
              <a:gd name="connsiteY24-3960" fmla="*/ 5973 h 10000"/>
              <a:gd name="connsiteX25-3961" fmla="*/ 3265 w 10000"/>
              <a:gd name="connsiteY25-3962" fmla="*/ 6217 h 10000"/>
              <a:gd name="connsiteX26-3963" fmla="*/ 3965 w 10000"/>
              <a:gd name="connsiteY26-3964" fmla="*/ 6461 h 10000"/>
              <a:gd name="connsiteX27-3965" fmla="*/ 4898 w 10000"/>
              <a:gd name="connsiteY27-3966" fmla="*/ 6830 h 10000"/>
              <a:gd name="connsiteX28-3967" fmla="*/ 5831 w 10000"/>
              <a:gd name="connsiteY28-3968" fmla="*/ 7075 h 10000"/>
              <a:gd name="connsiteX29-3969" fmla="*/ 6764 w 10000"/>
              <a:gd name="connsiteY29-3970" fmla="*/ 7319 h 10000"/>
              <a:gd name="connsiteX30-3971" fmla="*/ 7464 w 10000"/>
              <a:gd name="connsiteY30-3972" fmla="*/ 7565 h 10000"/>
              <a:gd name="connsiteX31-3973" fmla="*/ 8163 w 10000"/>
              <a:gd name="connsiteY31-3974" fmla="*/ 7809 h 10000"/>
              <a:gd name="connsiteX32-3975" fmla="*/ 8630 w 10000"/>
              <a:gd name="connsiteY32-3976" fmla="*/ 8055 h 10000"/>
              <a:gd name="connsiteX33-3977" fmla="*/ 9096 w 10000"/>
              <a:gd name="connsiteY33-3978" fmla="*/ 8179 h 10000"/>
              <a:gd name="connsiteX34-3979" fmla="*/ 9329 w 10000"/>
              <a:gd name="connsiteY34-3980" fmla="*/ 8422 h 10000"/>
              <a:gd name="connsiteX35-3981" fmla="*/ 9534 w 10000"/>
              <a:gd name="connsiteY35-3982" fmla="*/ 8545 h 10000"/>
              <a:gd name="connsiteX36-3983" fmla="*/ 9767 w 10000"/>
              <a:gd name="connsiteY36-3984" fmla="*/ 8775 h 10000"/>
              <a:gd name="connsiteX37-3985" fmla="*/ 10000 w 10000"/>
              <a:gd name="connsiteY37-3986" fmla="*/ 9021 h 10000"/>
              <a:gd name="connsiteX38-3987" fmla="*/ 10000 w 10000"/>
              <a:gd name="connsiteY38-3988" fmla="*/ 9265 h 10000"/>
              <a:gd name="connsiteX39-3989" fmla="*/ 10000 w 10000"/>
              <a:gd name="connsiteY39-3990" fmla="*/ 9509 h 10000"/>
              <a:gd name="connsiteX40-3991" fmla="*/ 9767 w 10000"/>
              <a:gd name="connsiteY40-3992" fmla="*/ 9755 h 10000"/>
              <a:gd name="connsiteX41-3993" fmla="*/ 9767 w 10000"/>
              <a:gd name="connsiteY41-3994" fmla="*/ 9878 h 10000"/>
              <a:gd name="connsiteX42-3995" fmla="*/ 9767 w 10000"/>
              <a:gd name="connsiteY42-3996" fmla="*/ 10000 h 10000"/>
              <a:gd name="connsiteX43-3997" fmla="*/ 9767 w 10000"/>
              <a:gd name="connsiteY43-3998" fmla="*/ 10000 h 10000"/>
              <a:gd name="connsiteX44-3999" fmla="*/ 9534 w 10000"/>
              <a:gd name="connsiteY44-4000" fmla="*/ 10000 h 10000"/>
              <a:gd name="connsiteX45-4001" fmla="*/ 9534 w 10000"/>
              <a:gd name="connsiteY45-4002" fmla="*/ 9878 h 10000"/>
              <a:gd name="connsiteX46-4003" fmla="*/ 9329 w 10000"/>
              <a:gd name="connsiteY46-4004" fmla="*/ 9878 h 10000"/>
              <a:gd name="connsiteX47-4005" fmla="*/ 9096 w 10000"/>
              <a:gd name="connsiteY47-4006" fmla="*/ 9755 h 10000"/>
              <a:gd name="connsiteX48-4007" fmla="*/ 8630 w 10000"/>
              <a:gd name="connsiteY48-4008" fmla="*/ 9509 h 10000"/>
              <a:gd name="connsiteX49-4009" fmla="*/ 8397 w 10000"/>
              <a:gd name="connsiteY49-4010" fmla="*/ 9386 h 10000"/>
              <a:gd name="connsiteX50-4011" fmla="*/ 7930 w 10000"/>
              <a:gd name="connsiteY50-4012" fmla="*/ 9143 h 10000"/>
              <a:gd name="connsiteX51-4013" fmla="*/ 7464 w 10000"/>
              <a:gd name="connsiteY51-4014" fmla="*/ 8897 h 10000"/>
              <a:gd name="connsiteX52-4015" fmla="*/ 6297 w 10000"/>
              <a:gd name="connsiteY52-4016" fmla="*/ 8299 h 10000"/>
              <a:gd name="connsiteX53-4017" fmla="*/ 5131 w 10000"/>
              <a:gd name="connsiteY53-4018" fmla="*/ 7809 h 10000"/>
              <a:gd name="connsiteX54-4019" fmla="*/ 3965 w 10000"/>
              <a:gd name="connsiteY54-4020" fmla="*/ 7319 h 10000"/>
              <a:gd name="connsiteX55-4021" fmla="*/ 2799 w 10000"/>
              <a:gd name="connsiteY55-4022" fmla="*/ 6830 h 10000"/>
              <a:gd name="connsiteX56-4023" fmla="*/ 2099 w 10000"/>
              <a:gd name="connsiteY56-4024" fmla="*/ 6584 h 10000"/>
              <a:gd name="connsiteX57-4025" fmla="*/ 1633 w 10000"/>
              <a:gd name="connsiteY57-4026" fmla="*/ 6340 h 10000"/>
              <a:gd name="connsiteX58-4027" fmla="*/ 1166 w 10000"/>
              <a:gd name="connsiteY58-4028" fmla="*/ 6217 h 10000"/>
              <a:gd name="connsiteX59-4029" fmla="*/ 700 w 10000"/>
              <a:gd name="connsiteY59-4030" fmla="*/ 5973 h 10000"/>
              <a:gd name="connsiteX60-4031" fmla="*/ 466 w 10000"/>
              <a:gd name="connsiteY60-4032" fmla="*/ 5850 h 10000"/>
              <a:gd name="connsiteX61-4033" fmla="*/ 233 w 10000"/>
              <a:gd name="connsiteY61-4034" fmla="*/ 5728 h 10000"/>
              <a:gd name="connsiteX62-4035" fmla="*/ 0 w 10000"/>
              <a:gd name="connsiteY62-4036" fmla="*/ 5728 h 10000"/>
              <a:gd name="connsiteX63-4037" fmla="*/ 0 w 10000"/>
              <a:gd name="connsiteY63-4038" fmla="*/ 5619 h 10000"/>
              <a:gd name="connsiteX64-4039" fmla="*/ 0 w 10000"/>
              <a:gd name="connsiteY64-4040" fmla="*/ 5619 h 10000"/>
              <a:gd name="connsiteX65-4041" fmla="*/ 0 w 10000"/>
              <a:gd name="connsiteY65-4042" fmla="*/ 5496 h 10000"/>
              <a:gd name="connsiteX66-4043" fmla="*/ 0 w 10000"/>
              <a:gd name="connsiteY66-4044" fmla="*/ 5375 h 10000"/>
              <a:gd name="connsiteX67-4045" fmla="*/ 0 w 10000"/>
              <a:gd name="connsiteY67-4046" fmla="*/ 5130 h 10000"/>
              <a:gd name="connsiteX68-4047" fmla="*/ 233 w 10000"/>
              <a:gd name="connsiteY68-4048" fmla="*/ 4763 h 10000"/>
              <a:gd name="connsiteX69-4049" fmla="*/ 233 w 10000"/>
              <a:gd name="connsiteY69-4050" fmla="*/ 4518 h 10000"/>
              <a:gd name="connsiteX70-4051" fmla="*/ 466 w 10000"/>
              <a:gd name="connsiteY70-4052" fmla="*/ 4026 h 10000"/>
              <a:gd name="connsiteX71-4053" fmla="*/ 700 w 10000"/>
              <a:gd name="connsiteY71-4054" fmla="*/ 3660 h 10000"/>
              <a:gd name="connsiteX72-4055" fmla="*/ 700 w 10000"/>
              <a:gd name="connsiteY72-4056" fmla="*/ 3660 h 10000"/>
              <a:gd name="connsiteX0-4057" fmla="*/ 700 w 10000"/>
              <a:gd name="connsiteY0-4058" fmla="*/ 3660 h 10000"/>
              <a:gd name="connsiteX1-4059" fmla="*/ 1166 w 10000"/>
              <a:gd name="connsiteY1-4060" fmla="*/ 2693 h 10000"/>
              <a:gd name="connsiteX2-4061" fmla="*/ 1399 w 10000"/>
              <a:gd name="connsiteY2-4062" fmla="*/ 1837 h 10000"/>
              <a:gd name="connsiteX3-4063" fmla="*/ 1633 w 10000"/>
              <a:gd name="connsiteY3-4064" fmla="*/ 1102 h 10000"/>
              <a:gd name="connsiteX4-4065" fmla="*/ 3499 w 10000"/>
              <a:gd name="connsiteY4-4066" fmla="*/ 0 h 10000"/>
              <a:gd name="connsiteX5-4067" fmla="*/ 3499 w 10000"/>
              <a:gd name="connsiteY5-4068" fmla="*/ 367 h 10000"/>
              <a:gd name="connsiteX6-4069" fmla="*/ 3265 w 10000"/>
              <a:gd name="connsiteY6-4070" fmla="*/ 612 h 10000"/>
              <a:gd name="connsiteX7-4071" fmla="*/ 3265 w 10000"/>
              <a:gd name="connsiteY7-4072" fmla="*/ 857 h 10000"/>
              <a:gd name="connsiteX8-4073" fmla="*/ 3032 w 10000"/>
              <a:gd name="connsiteY8-4074" fmla="*/ 1226 h 10000"/>
              <a:gd name="connsiteX9-4075" fmla="*/ 2566 w 10000"/>
              <a:gd name="connsiteY9-4076" fmla="*/ 2693 h 10000"/>
              <a:gd name="connsiteX10-4077" fmla="*/ 1633 w 10000"/>
              <a:gd name="connsiteY10-4078" fmla="*/ 3905 h 10000"/>
              <a:gd name="connsiteX11-4079" fmla="*/ 1633 w 10000"/>
              <a:gd name="connsiteY11-4080" fmla="*/ 4272 h 10000"/>
              <a:gd name="connsiteX12-4081" fmla="*/ 1399 w 10000"/>
              <a:gd name="connsiteY12-4082" fmla="*/ 4518 h 10000"/>
              <a:gd name="connsiteX13-4083" fmla="*/ 1166 w 10000"/>
              <a:gd name="connsiteY13-4084" fmla="*/ 4763 h 10000"/>
              <a:gd name="connsiteX14-4085" fmla="*/ 1166 w 10000"/>
              <a:gd name="connsiteY14-4086" fmla="*/ 5007 h 10000"/>
              <a:gd name="connsiteX15-4087" fmla="*/ 933 w 10000"/>
              <a:gd name="connsiteY15-4088" fmla="*/ 5130 h 10000"/>
              <a:gd name="connsiteX16-4089" fmla="*/ 933 w 10000"/>
              <a:gd name="connsiteY16-4090" fmla="*/ 5250 h 10000"/>
              <a:gd name="connsiteX17-4091" fmla="*/ 933 w 10000"/>
              <a:gd name="connsiteY17-4092" fmla="*/ 5375 h 10000"/>
              <a:gd name="connsiteX18-4093" fmla="*/ 933 w 10000"/>
              <a:gd name="connsiteY18-4094" fmla="*/ 5375 h 10000"/>
              <a:gd name="connsiteX19-4095" fmla="*/ 933 w 10000"/>
              <a:gd name="connsiteY19-4096" fmla="*/ 5496 h 10000"/>
              <a:gd name="connsiteX20-4097" fmla="*/ 1166 w 10000"/>
              <a:gd name="connsiteY20-4098" fmla="*/ 5619 h 10000"/>
              <a:gd name="connsiteX21-4099" fmla="*/ 1633 w 10000"/>
              <a:gd name="connsiteY21-4100" fmla="*/ 5728 h 10000"/>
              <a:gd name="connsiteX22-4101" fmla="*/ 1866 w 10000"/>
              <a:gd name="connsiteY22-4102" fmla="*/ 5850 h 10000"/>
              <a:gd name="connsiteX23-4103" fmla="*/ 2566 w 10000"/>
              <a:gd name="connsiteY23-4104" fmla="*/ 5973 h 10000"/>
              <a:gd name="connsiteX24-4105" fmla="*/ 3265 w 10000"/>
              <a:gd name="connsiteY24-4106" fmla="*/ 6217 h 10000"/>
              <a:gd name="connsiteX25-4107" fmla="*/ 3965 w 10000"/>
              <a:gd name="connsiteY25-4108" fmla="*/ 6461 h 10000"/>
              <a:gd name="connsiteX26-4109" fmla="*/ 4898 w 10000"/>
              <a:gd name="connsiteY26-4110" fmla="*/ 6830 h 10000"/>
              <a:gd name="connsiteX27-4111" fmla="*/ 5831 w 10000"/>
              <a:gd name="connsiteY27-4112" fmla="*/ 7075 h 10000"/>
              <a:gd name="connsiteX28-4113" fmla="*/ 6764 w 10000"/>
              <a:gd name="connsiteY28-4114" fmla="*/ 7319 h 10000"/>
              <a:gd name="connsiteX29-4115" fmla="*/ 7464 w 10000"/>
              <a:gd name="connsiteY29-4116" fmla="*/ 7565 h 10000"/>
              <a:gd name="connsiteX30-4117" fmla="*/ 8163 w 10000"/>
              <a:gd name="connsiteY30-4118" fmla="*/ 7809 h 10000"/>
              <a:gd name="connsiteX31-4119" fmla="*/ 8630 w 10000"/>
              <a:gd name="connsiteY31-4120" fmla="*/ 8055 h 10000"/>
              <a:gd name="connsiteX32-4121" fmla="*/ 9096 w 10000"/>
              <a:gd name="connsiteY32-4122" fmla="*/ 8179 h 10000"/>
              <a:gd name="connsiteX33-4123" fmla="*/ 9329 w 10000"/>
              <a:gd name="connsiteY33-4124" fmla="*/ 8422 h 10000"/>
              <a:gd name="connsiteX34-4125" fmla="*/ 9534 w 10000"/>
              <a:gd name="connsiteY34-4126" fmla="*/ 8545 h 10000"/>
              <a:gd name="connsiteX35-4127" fmla="*/ 9767 w 10000"/>
              <a:gd name="connsiteY35-4128" fmla="*/ 8775 h 10000"/>
              <a:gd name="connsiteX36-4129" fmla="*/ 10000 w 10000"/>
              <a:gd name="connsiteY36-4130" fmla="*/ 9021 h 10000"/>
              <a:gd name="connsiteX37-4131" fmla="*/ 10000 w 10000"/>
              <a:gd name="connsiteY37-4132" fmla="*/ 9265 h 10000"/>
              <a:gd name="connsiteX38-4133" fmla="*/ 10000 w 10000"/>
              <a:gd name="connsiteY38-4134" fmla="*/ 9509 h 10000"/>
              <a:gd name="connsiteX39-4135" fmla="*/ 9767 w 10000"/>
              <a:gd name="connsiteY39-4136" fmla="*/ 9755 h 10000"/>
              <a:gd name="connsiteX40-4137" fmla="*/ 9767 w 10000"/>
              <a:gd name="connsiteY40-4138" fmla="*/ 9878 h 10000"/>
              <a:gd name="connsiteX41-4139" fmla="*/ 9767 w 10000"/>
              <a:gd name="connsiteY41-4140" fmla="*/ 10000 h 10000"/>
              <a:gd name="connsiteX42-4141" fmla="*/ 9767 w 10000"/>
              <a:gd name="connsiteY42-4142" fmla="*/ 10000 h 10000"/>
              <a:gd name="connsiteX43-4143" fmla="*/ 9534 w 10000"/>
              <a:gd name="connsiteY43-4144" fmla="*/ 10000 h 10000"/>
              <a:gd name="connsiteX44-4145" fmla="*/ 9534 w 10000"/>
              <a:gd name="connsiteY44-4146" fmla="*/ 9878 h 10000"/>
              <a:gd name="connsiteX45-4147" fmla="*/ 9329 w 10000"/>
              <a:gd name="connsiteY45-4148" fmla="*/ 9878 h 10000"/>
              <a:gd name="connsiteX46-4149" fmla="*/ 9096 w 10000"/>
              <a:gd name="connsiteY46-4150" fmla="*/ 9755 h 10000"/>
              <a:gd name="connsiteX47-4151" fmla="*/ 8630 w 10000"/>
              <a:gd name="connsiteY47-4152" fmla="*/ 9509 h 10000"/>
              <a:gd name="connsiteX48-4153" fmla="*/ 8397 w 10000"/>
              <a:gd name="connsiteY48-4154" fmla="*/ 9386 h 10000"/>
              <a:gd name="connsiteX49-4155" fmla="*/ 7930 w 10000"/>
              <a:gd name="connsiteY49-4156" fmla="*/ 9143 h 10000"/>
              <a:gd name="connsiteX50-4157" fmla="*/ 7464 w 10000"/>
              <a:gd name="connsiteY50-4158" fmla="*/ 8897 h 10000"/>
              <a:gd name="connsiteX51-4159" fmla="*/ 6297 w 10000"/>
              <a:gd name="connsiteY51-4160" fmla="*/ 8299 h 10000"/>
              <a:gd name="connsiteX52-4161" fmla="*/ 5131 w 10000"/>
              <a:gd name="connsiteY52-4162" fmla="*/ 7809 h 10000"/>
              <a:gd name="connsiteX53-4163" fmla="*/ 3965 w 10000"/>
              <a:gd name="connsiteY53-4164" fmla="*/ 7319 h 10000"/>
              <a:gd name="connsiteX54-4165" fmla="*/ 2799 w 10000"/>
              <a:gd name="connsiteY54-4166" fmla="*/ 6830 h 10000"/>
              <a:gd name="connsiteX55-4167" fmla="*/ 2099 w 10000"/>
              <a:gd name="connsiteY55-4168" fmla="*/ 6584 h 10000"/>
              <a:gd name="connsiteX56-4169" fmla="*/ 1633 w 10000"/>
              <a:gd name="connsiteY56-4170" fmla="*/ 6340 h 10000"/>
              <a:gd name="connsiteX57-4171" fmla="*/ 1166 w 10000"/>
              <a:gd name="connsiteY57-4172" fmla="*/ 6217 h 10000"/>
              <a:gd name="connsiteX58-4173" fmla="*/ 700 w 10000"/>
              <a:gd name="connsiteY58-4174" fmla="*/ 5973 h 10000"/>
              <a:gd name="connsiteX59-4175" fmla="*/ 466 w 10000"/>
              <a:gd name="connsiteY59-4176" fmla="*/ 5850 h 10000"/>
              <a:gd name="connsiteX60-4177" fmla="*/ 233 w 10000"/>
              <a:gd name="connsiteY60-4178" fmla="*/ 5728 h 10000"/>
              <a:gd name="connsiteX61-4179" fmla="*/ 0 w 10000"/>
              <a:gd name="connsiteY61-4180" fmla="*/ 5728 h 10000"/>
              <a:gd name="connsiteX62-4181" fmla="*/ 0 w 10000"/>
              <a:gd name="connsiteY62-4182" fmla="*/ 5619 h 10000"/>
              <a:gd name="connsiteX63-4183" fmla="*/ 0 w 10000"/>
              <a:gd name="connsiteY63-4184" fmla="*/ 5619 h 10000"/>
              <a:gd name="connsiteX64-4185" fmla="*/ 0 w 10000"/>
              <a:gd name="connsiteY64-4186" fmla="*/ 5496 h 10000"/>
              <a:gd name="connsiteX65-4187" fmla="*/ 0 w 10000"/>
              <a:gd name="connsiteY65-4188" fmla="*/ 5375 h 10000"/>
              <a:gd name="connsiteX66-4189" fmla="*/ 0 w 10000"/>
              <a:gd name="connsiteY66-4190" fmla="*/ 5130 h 10000"/>
              <a:gd name="connsiteX67-4191" fmla="*/ 233 w 10000"/>
              <a:gd name="connsiteY67-4192" fmla="*/ 4763 h 10000"/>
              <a:gd name="connsiteX68-4193" fmla="*/ 233 w 10000"/>
              <a:gd name="connsiteY68-4194" fmla="*/ 4518 h 10000"/>
              <a:gd name="connsiteX69-4195" fmla="*/ 466 w 10000"/>
              <a:gd name="connsiteY69-4196" fmla="*/ 4026 h 10000"/>
              <a:gd name="connsiteX70-4197" fmla="*/ 700 w 10000"/>
              <a:gd name="connsiteY70-4198" fmla="*/ 3660 h 10000"/>
              <a:gd name="connsiteX71-4199" fmla="*/ 700 w 10000"/>
              <a:gd name="connsiteY71-4200" fmla="*/ 3660 h 10000"/>
              <a:gd name="connsiteX0-4201" fmla="*/ 700 w 10000"/>
              <a:gd name="connsiteY0-4202" fmla="*/ 3293 h 9633"/>
              <a:gd name="connsiteX1-4203" fmla="*/ 1166 w 10000"/>
              <a:gd name="connsiteY1-4204" fmla="*/ 2326 h 9633"/>
              <a:gd name="connsiteX2-4205" fmla="*/ 1399 w 10000"/>
              <a:gd name="connsiteY2-4206" fmla="*/ 1470 h 9633"/>
              <a:gd name="connsiteX3-4207" fmla="*/ 1633 w 10000"/>
              <a:gd name="connsiteY3-4208" fmla="*/ 735 h 9633"/>
              <a:gd name="connsiteX4-4209" fmla="*/ 3499 w 10000"/>
              <a:gd name="connsiteY4-4210" fmla="*/ 0 h 9633"/>
              <a:gd name="connsiteX5-4211" fmla="*/ 3265 w 10000"/>
              <a:gd name="connsiteY5-4212" fmla="*/ 245 h 9633"/>
              <a:gd name="connsiteX6-4213" fmla="*/ 3265 w 10000"/>
              <a:gd name="connsiteY6-4214" fmla="*/ 490 h 9633"/>
              <a:gd name="connsiteX7-4215" fmla="*/ 3032 w 10000"/>
              <a:gd name="connsiteY7-4216" fmla="*/ 859 h 9633"/>
              <a:gd name="connsiteX8-4217" fmla="*/ 2566 w 10000"/>
              <a:gd name="connsiteY8-4218" fmla="*/ 2326 h 9633"/>
              <a:gd name="connsiteX9-4219" fmla="*/ 1633 w 10000"/>
              <a:gd name="connsiteY9-4220" fmla="*/ 3538 h 9633"/>
              <a:gd name="connsiteX10-4221" fmla="*/ 1633 w 10000"/>
              <a:gd name="connsiteY10-4222" fmla="*/ 3905 h 9633"/>
              <a:gd name="connsiteX11-4223" fmla="*/ 1399 w 10000"/>
              <a:gd name="connsiteY11-4224" fmla="*/ 4151 h 9633"/>
              <a:gd name="connsiteX12-4225" fmla="*/ 1166 w 10000"/>
              <a:gd name="connsiteY12-4226" fmla="*/ 4396 h 9633"/>
              <a:gd name="connsiteX13-4227" fmla="*/ 1166 w 10000"/>
              <a:gd name="connsiteY13-4228" fmla="*/ 4640 h 9633"/>
              <a:gd name="connsiteX14-4229" fmla="*/ 933 w 10000"/>
              <a:gd name="connsiteY14-4230" fmla="*/ 4763 h 9633"/>
              <a:gd name="connsiteX15-4231" fmla="*/ 933 w 10000"/>
              <a:gd name="connsiteY15-4232" fmla="*/ 4883 h 9633"/>
              <a:gd name="connsiteX16-4233" fmla="*/ 933 w 10000"/>
              <a:gd name="connsiteY16-4234" fmla="*/ 5008 h 9633"/>
              <a:gd name="connsiteX17-4235" fmla="*/ 933 w 10000"/>
              <a:gd name="connsiteY17-4236" fmla="*/ 5008 h 9633"/>
              <a:gd name="connsiteX18-4237" fmla="*/ 933 w 10000"/>
              <a:gd name="connsiteY18-4238" fmla="*/ 5129 h 9633"/>
              <a:gd name="connsiteX19-4239" fmla="*/ 1166 w 10000"/>
              <a:gd name="connsiteY19-4240" fmla="*/ 5252 h 9633"/>
              <a:gd name="connsiteX20-4241" fmla="*/ 1633 w 10000"/>
              <a:gd name="connsiteY20-4242" fmla="*/ 5361 h 9633"/>
              <a:gd name="connsiteX21-4243" fmla="*/ 1866 w 10000"/>
              <a:gd name="connsiteY21-4244" fmla="*/ 5483 h 9633"/>
              <a:gd name="connsiteX22-4245" fmla="*/ 2566 w 10000"/>
              <a:gd name="connsiteY22-4246" fmla="*/ 5606 h 9633"/>
              <a:gd name="connsiteX23-4247" fmla="*/ 3265 w 10000"/>
              <a:gd name="connsiteY23-4248" fmla="*/ 5850 h 9633"/>
              <a:gd name="connsiteX24-4249" fmla="*/ 3965 w 10000"/>
              <a:gd name="connsiteY24-4250" fmla="*/ 6094 h 9633"/>
              <a:gd name="connsiteX25-4251" fmla="*/ 4898 w 10000"/>
              <a:gd name="connsiteY25-4252" fmla="*/ 6463 h 9633"/>
              <a:gd name="connsiteX26-4253" fmla="*/ 5831 w 10000"/>
              <a:gd name="connsiteY26-4254" fmla="*/ 6708 h 9633"/>
              <a:gd name="connsiteX27-4255" fmla="*/ 6764 w 10000"/>
              <a:gd name="connsiteY27-4256" fmla="*/ 6952 h 9633"/>
              <a:gd name="connsiteX28-4257" fmla="*/ 7464 w 10000"/>
              <a:gd name="connsiteY28-4258" fmla="*/ 7198 h 9633"/>
              <a:gd name="connsiteX29-4259" fmla="*/ 8163 w 10000"/>
              <a:gd name="connsiteY29-4260" fmla="*/ 7442 h 9633"/>
              <a:gd name="connsiteX30-4261" fmla="*/ 8630 w 10000"/>
              <a:gd name="connsiteY30-4262" fmla="*/ 7688 h 9633"/>
              <a:gd name="connsiteX31-4263" fmla="*/ 9096 w 10000"/>
              <a:gd name="connsiteY31-4264" fmla="*/ 7812 h 9633"/>
              <a:gd name="connsiteX32-4265" fmla="*/ 9329 w 10000"/>
              <a:gd name="connsiteY32-4266" fmla="*/ 8055 h 9633"/>
              <a:gd name="connsiteX33-4267" fmla="*/ 9534 w 10000"/>
              <a:gd name="connsiteY33-4268" fmla="*/ 8178 h 9633"/>
              <a:gd name="connsiteX34-4269" fmla="*/ 9767 w 10000"/>
              <a:gd name="connsiteY34-4270" fmla="*/ 8408 h 9633"/>
              <a:gd name="connsiteX35-4271" fmla="*/ 10000 w 10000"/>
              <a:gd name="connsiteY35-4272" fmla="*/ 8654 h 9633"/>
              <a:gd name="connsiteX36-4273" fmla="*/ 10000 w 10000"/>
              <a:gd name="connsiteY36-4274" fmla="*/ 8898 h 9633"/>
              <a:gd name="connsiteX37-4275" fmla="*/ 10000 w 10000"/>
              <a:gd name="connsiteY37-4276" fmla="*/ 9142 h 9633"/>
              <a:gd name="connsiteX38-4277" fmla="*/ 9767 w 10000"/>
              <a:gd name="connsiteY38-4278" fmla="*/ 9388 h 9633"/>
              <a:gd name="connsiteX39-4279" fmla="*/ 9767 w 10000"/>
              <a:gd name="connsiteY39-4280" fmla="*/ 9511 h 9633"/>
              <a:gd name="connsiteX40-4281" fmla="*/ 9767 w 10000"/>
              <a:gd name="connsiteY40-4282" fmla="*/ 9633 h 9633"/>
              <a:gd name="connsiteX41-4283" fmla="*/ 9767 w 10000"/>
              <a:gd name="connsiteY41-4284" fmla="*/ 9633 h 9633"/>
              <a:gd name="connsiteX42-4285" fmla="*/ 9534 w 10000"/>
              <a:gd name="connsiteY42-4286" fmla="*/ 9633 h 9633"/>
              <a:gd name="connsiteX43-4287" fmla="*/ 9534 w 10000"/>
              <a:gd name="connsiteY43-4288" fmla="*/ 9511 h 9633"/>
              <a:gd name="connsiteX44-4289" fmla="*/ 9329 w 10000"/>
              <a:gd name="connsiteY44-4290" fmla="*/ 9511 h 9633"/>
              <a:gd name="connsiteX45-4291" fmla="*/ 9096 w 10000"/>
              <a:gd name="connsiteY45-4292" fmla="*/ 9388 h 9633"/>
              <a:gd name="connsiteX46-4293" fmla="*/ 8630 w 10000"/>
              <a:gd name="connsiteY46-4294" fmla="*/ 9142 h 9633"/>
              <a:gd name="connsiteX47-4295" fmla="*/ 8397 w 10000"/>
              <a:gd name="connsiteY47-4296" fmla="*/ 9019 h 9633"/>
              <a:gd name="connsiteX48-4297" fmla="*/ 7930 w 10000"/>
              <a:gd name="connsiteY48-4298" fmla="*/ 8776 h 9633"/>
              <a:gd name="connsiteX49-4299" fmla="*/ 7464 w 10000"/>
              <a:gd name="connsiteY49-4300" fmla="*/ 8530 h 9633"/>
              <a:gd name="connsiteX50-4301" fmla="*/ 6297 w 10000"/>
              <a:gd name="connsiteY50-4302" fmla="*/ 7932 h 9633"/>
              <a:gd name="connsiteX51-4303" fmla="*/ 5131 w 10000"/>
              <a:gd name="connsiteY51-4304" fmla="*/ 7442 h 9633"/>
              <a:gd name="connsiteX52-4305" fmla="*/ 3965 w 10000"/>
              <a:gd name="connsiteY52-4306" fmla="*/ 6952 h 9633"/>
              <a:gd name="connsiteX53-4307" fmla="*/ 2799 w 10000"/>
              <a:gd name="connsiteY53-4308" fmla="*/ 6463 h 9633"/>
              <a:gd name="connsiteX54-4309" fmla="*/ 2099 w 10000"/>
              <a:gd name="connsiteY54-4310" fmla="*/ 6217 h 9633"/>
              <a:gd name="connsiteX55-4311" fmla="*/ 1633 w 10000"/>
              <a:gd name="connsiteY55-4312" fmla="*/ 5973 h 9633"/>
              <a:gd name="connsiteX56-4313" fmla="*/ 1166 w 10000"/>
              <a:gd name="connsiteY56-4314" fmla="*/ 5850 h 9633"/>
              <a:gd name="connsiteX57-4315" fmla="*/ 700 w 10000"/>
              <a:gd name="connsiteY57-4316" fmla="*/ 5606 h 9633"/>
              <a:gd name="connsiteX58-4317" fmla="*/ 466 w 10000"/>
              <a:gd name="connsiteY58-4318" fmla="*/ 5483 h 9633"/>
              <a:gd name="connsiteX59-4319" fmla="*/ 233 w 10000"/>
              <a:gd name="connsiteY59-4320" fmla="*/ 5361 h 9633"/>
              <a:gd name="connsiteX60-4321" fmla="*/ 0 w 10000"/>
              <a:gd name="connsiteY60-4322" fmla="*/ 5361 h 9633"/>
              <a:gd name="connsiteX61-4323" fmla="*/ 0 w 10000"/>
              <a:gd name="connsiteY61-4324" fmla="*/ 5252 h 9633"/>
              <a:gd name="connsiteX62-4325" fmla="*/ 0 w 10000"/>
              <a:gd name="connsiteY62-4326" fmla="*/ 5252 h 9633"/>
              <a:gd name="connsiteX63-4327" fmla="*/ 0 w 10000"/>
              <a:gd name="connsiteY63-4328" fmla="*/ 5129 h 9633"/>
              <a:gd name="connsiteX64-4329" fmla="*/ 0 w 10000"/>
              <a:gd name="connsiteY64-4330" fmla="*/ 5008 h 9633"/>
              <a:gd name="connsiteX65-4331" fmla="*/ 0 w 10000"/>
              <a:gd name="connsiteY65-4332" fmla="*/ 4763 h 9633"/>
              <a:gd name="connsiteX66-4333" fmla="*/ 233 w 10000"/>
              <a:gd name="connsiteY66-4334" fmla="*/ 4396 h 9633"/>
              <a:gd name="connsiteX67-4335" fmla="*/ 233 w 10000"/>
              <a:gd name="connsiteY67-4336" fmla="*/ 4151 h 9633"/>
              <a:gd name="connsiteX68-4337" fmla="*/ 466 w 10000"/>
              <a:gd name="connsiteY68-4338" fmla="*/ 3659 h 9633"/>
              <a:gd name="connsiteX69-4339" fmla="*/ 700 w 10000"/>
              <a:gd name="connsiteY69-4340" fmla="*/ 3293 h 9633"/>
              <a:gd name="connsiteX70-4341" fmla="*/ 700 w 10000"/>
              <a:gd name="connsiteY70-4342" fmla="*/ 3293 h 9633"/>
              <a:gd name="connsiteX0-4343" fmla="*/ 700 w 10000"/>
              <a:gd name="connsiteY0-4344" fmla="*/ 3164 h 9746"/>
              <a:gd name="connsiteX1-4345" fmla="*/ 1166 w 10000"/>
              <a:gd name="connsiteY1-4346" fmla="*/ 2161 h 9746"/>
              <a:gd name="connsiteX2-4347" fmla="*/ 1399 w 10000"/>
              <a:gd name="connsiteY2-4348" fmla="*/ 1272 h 9746"/>
              <a:gd name="connsiteX3-4349" fmla="*/ 1633 w 10000"/>
              <a:gd name="connsiteY3-4350" fmla="*/ 509 h 9746"/>
              <a:gd name="connsiteX4-4351" fmla="*/ 3265 w 10000"/>
              <a:gd name="connsiteY4-4352" fmla="*/ 0 h 9746"/>
              <a:gd name="connsiteX5-4353" fmla="*/ 3265 w 10000"/>
              <a:gd name="connsiteY5-4354" fmla="*/ 255 h 9746"/>
              <a:gd name="connsiteX6-4355" fmla="*/ 3032 w 10000"/>
              <a:gd name="connsiteY6-4356" fmla="*/ 638 h 9746"/>
              <a:gd name="connsiteX7-4357" fmla="*/ 2566 w 10000"/>
              <a:gd name="connsiteY7-4358" fmla="*/ 2161 h 9746"/>
              <a:gd name="connsiteX8-4359" fmla="*/ 1633 w 10000"/>
              <a:gd name="connsiteY8-4360" fmla="*/ 3419 h 9746"/>
              <a:gd name="connsiteX9-4361" fmla="*/ 1633 w 10000"/>
              <a:gd name="connsiteY9-4362" fmla="*/ 3800 h 9746"/>
              <a:gd name="connsiteX10-4363" fmla="*/ 1399 w 10000"/>
              <a:gd name="connsiteY10-4364" fmla="*/ 4055 h 9746"/>
              <a:gd name="connsiteX11-4365" fmla="*/ 1166 w 10000"/>
              <a:gd name="connsiteY11-4366" fmla="*/ 4309 h 9746"/>
              <a:gd name="connsiteX12-4367" fmla="*/ 1166 w 10000"/>
              <a:gd name="connsiteY12-4368" fmla="*/ 4563 h 9746"/>
              <a:gd name="connsiteX13-4369" fmla="*/ 933 w 10000"/>
              <a:gd name="connsiteY13-4370" fmla="*/ 4690 h 9746"/>
              <a:gd name="connsiteX14-4371" fmla="*/ 933 w 10000"/>
              <a:gd name="connsiteY14-4372" fmla="*/ 4815 h 9746"/>
              <a:gd name="connsiteX15-4373" fmla="*/ 933 w 10000"/>
              <a:gd name="connsiteY15-4374" fmla="*/ 4945 h 9746"/>
              <a:gd name="connsiteX16-4375" fmla="*/ 933 w 10000"/>
              <a:gd name="connsiteY16-4376" fmla="*/ 4945 h 9746"/>
              <a:gd name="connsiteX17-4377" fmla="*/ 933 w 10000"/>
              <a:gd name="connsiteY17-4378" fmla="*/ 5070 h 9746"/>
              <a:gd name="connsiteX18-4379" fmla="*/ 1166 w 10000"/>
              <a:gd name="connsiteY18-4380" fmla="*/ 5198 h 9746"/>
              <a:gd name="connsiteX19-4381" fmla="*/ 1633 w 10000"/>
              <a:gd name="connsiteY19-4382" fmla="*/ 5311 h 9746"/>
              <a:gd name="connsiteX20-4383" fmla="*/ 1866 w 10000"/>
              <a:gd name="connsiteY20-4384" fmla="*/ 5438 h 9746"/>
              <a:gd name="connsiteX21-4385" fmla="*/ 2566 w 10000"/>
              <a:gd name="connsiteY21-4386" fmla="*/ 5566 h 9746"/>
              <a:gd name="connsiteX22-4387" fmla="*/ 3265 w 10000"/>
              <a:gd name="connsiteY22-4388" fmla="*/ 5819 h 9746"/>
              <a:gd name="connsiteX23-4389" fmla="*/ 3965 w 10000"/>
              <a:gd name="connsiteY23-4390" fmla="*/ 6072 h 9746"/>
              <a:gd name="connsiteX24-4391" fmla="*/ 4898 w 10000"/>
              <a:gd name="connsiteY24-4392" fmla="*/ 6455 h 9746"/>
              <a:gd name="connsiteX25-4393" fmla="*/ 5831 w 10000"/>
              <a:gd name="connsiteY25-4394" fmla="*/ 6710 h 9746"/>
              <a:gd name="connsiteX26-4395" fmla="*/ 6764 w 10000"/>
              <a:gd name="connsiteY26-4396" fmla="*/ 6963 h 9746"/>
              <a:gd name="connsiteX27-4397" fmla="*/ 7464 w 10000"/>
              <a:gd name="connsiteY27-4398" fmla="*/ 7218 h 9746"/>
              <a:gd name="connsiteX28-4399" fmla="*/ 8163 w 10000"/>
              <a:gd name="connsiteY28-4400" fmla="*/ 7472 h 9746"/>
              <a:gd name="connsiteX29-4401" fmla="*/ 8630 w 10000"/>
              <a:gd name="connsiteY29-4402" fmla="*/ 7727 h 9746"/>
              <a:gd name="connsiteX30-4403" fmla="*/ 9096 w 10000"/>
              <a:gd name="connsiteY30-4404" fmla="*/ 7856 h 9746"/>
              <a:gd name="connsiteX31-4405" fmla="*/ 9329 w 10000"/>
              <a:gd name="connsiteY31-4406" fmla="*/ 8108 h 9746"/>
              <a:gd name="connsiteX32-4407" fmla="*/ 9534 w 10000"/>
              <a:gd name="connsiteY32-4408" fmla="*/ 8236 h 9746"/>
              <a:gd name="connsiteX33-4409" fmla="*/ 9767 w 10000"/>
              <a:gd name="connsiteY33-4410" fmla="*/ 8474 h 9746"/>
              <a:gd name="connsiteX34-4411" fmla="*/ 10000 w 10000"/>
              <a:gd name="connsiteY34-4412" fmla="*/ 8730 h 9746"/>
              <a:gd name="connsiteX35-4413" fmla="*/ 10000 w 10000"/>
              <a:gd name="connsiteY35-4414" fmla="*/ 8983 h 9746"/>
              <a:gd name="connsiteX36-4415" fmla="*/ 10000 w 10000"/>
              <a:gd name="connsiteY36-4416" fmla="*/ 9236 h 9746"/>
              <a:gd name="connsiteX37-4417" fmla="*/ 9767 w 10000"/>
              <a:gd name="connsiteY37-4418" fmla="*/ 9492 h 9746"/>
              <a:gd name="connsiteX38-4419" fmla="*/ 9767 w 10000"/>
              <a:gd name="connsiteY38-4420" fmla="*/ 9619 h 9746"/>
              <a:gd name="connsiteX39-4421" fmla="*/ 9767 w 10000"/>
              <a:gd name="connsiteY39-4422" fmla="*/ 9746 h 9746"/>
              <a:gd name="connsiteX40-4423" fmla="*/ 9767 w 10000"/>
              <a:gd name="connsiteY40-4424" fmla="*/ 9746 h 9746"/>
              <a:gd name="connsiteX41-4425" fmla="*/ 9534 w 10000"/>
              <a:gd name="connsiteY41-4426" fmla="*/ 9746 h 9746"/>
              <a:gd name="connsiteX42-4427" fmla="*/ 9534 w 10000"/>
              <a:gd name="connsiteY42-4428" fmla="*/ 9619 h 9746"/>
              <a:gd name="connsiteX43-4429" fmla="*/ 9329 w 10000"/>
              <a:gd name="connsiteY43-4430" fmla="*/ 9619 h 9746"/>
              <a:gd name="connsiteX44-4431" fmla="*/ 9096 w 10000"/>
              <a:gd name="connsiteY44-4432" fmla="*/ 9492 h 9746"/>
              <a:gd name="connsiteX45-4433" fmla="*/ 8630 w 10000"/>
              <a:gd name="connsiteY45-4434" fmla="*/ 9236 h 9746"/>
              <a:gd name="connsiteX46-4435" fmla="*/ 8397 w 10000"/>
              <a:gd name="connsiteY46-4436" fmla="*/ 9109 h 9746"/>
              <a:gd name="connsiteX47-4437" fmla="*/ 7930 w 10000"/>
              <a:gd name="connsiteY47-4438" fmla="*/ 8856 h 9746"/>
              <a:gd name="connsiteX48-4439" fmla="*/ 7464 w 10000"/>
              <a:gd name="connsiteY48-4440" fmla="*/ 8601 h 9746"/>
              <a:gd name="connsiteX49-4441" fmla="*/ 6297 w 10000"/>
              <a:gd name="connsiteY49-4442" fmla="*/ 7980 h 9746"/>
              <a:gd name="connsiteX50-4443" fmla="*/ 5131 w 10000"/>
              <a:gd name="connsiteY50-4444" fmla="*/ 7472 h 9746"/>
              <a:gd name="connsiteX51-4445" fmla="*/ 3965 w 10000"/>
              <a:gd name="connsiteY51-4446" fmla="*/ 6963 h 9746"/>
              <a:gd name="connsiteX52-4447" fmla="*/ 2799 w 10000"/>
              <a:gd name="connsiteY52-4448" fmla="*/ 6455 h 9746"/>
              <a:gd name="connsiteX53-4449" fmla="*/ 2099 w 10000"/>
              <a:gd name="connsiteY53-4450" fmla="*/ 6200 h 9746"/>
              <a:gd name="connsiteX54-4451" fmla="*/ 1633 w 10000"/>
              <a:gd name="connsiteY54-4452" fmla="*/ 5947 h 9746"/>
              <a:gd name="connsiteX55-4453" fmla="*/ 1166 w 10000"/>
              <a:gd name="connsiteY55-4454" fmla="*/ 5819 h 9746"/>
              <a:gd name="connsiteX56-4455" fmla="*/ 700 w 10000"/>
              <a:gd name="connsiteY56-4456" fmla="*/ 5566 h 9746"/>
              <a:gd name="connsiteX57-4457" fmla="*/ 466 w 10000"/>
              <a:gd name="connsiteY57-4458" fmla="*/ 5438 h 9746"/>
              <a:gd name="connsiteX58-4459" fmla="*/ 233 w 10000"/>
              <a:gd name="connsiteY58-4460" fmla="*/ 5311 h 9746"/>
              <a:gd name="connsiteX59-4461" fmla="*/ 0 w 10000"/>
              <a:gd name="connsiteY59-4462" fmla="*/ 5311 h 9746"/>
              <a:gd name="connsiteX60-4463" fmla="*/ 0 w 10000"/>
              <a:gd name="connsiteY60-4464" fmla="*/ 5198 h 9746"/>
              <a:gd name="connsiteX61-4465" fmla="*/ 0 w 10000"/>
              <a:gd name="connsiteY61-4466" fmla="*/ 5198 h 9746"/>
              <a:gd name="connsiteX62-4467" fmla="*/ 0 w 10000"/>
              <a:gd name="connsiteY62-4468" fmla="*/ 5070 h 9746"/>
              <a:gd name="connsiteX63-4469" fmla="*/ 0 w 10000"/>
              <a:gd name="connsiteY63-4470" fmla="*/ 4945 h 9746"/>
              <a:gd name="connsiteX64-4471" fmla="*/ 0 w 10000"/>
              <a:gd name="connsiteY64-4472" fmla="*/ 4690 h 9746"/>
              <a:gd name="connsiteX65-4473" fmla="*/ 233 w 10000"/>
              <a:gd name="connsiteY65-4474" fmla="*/ 4309 h 9746"/>
              <a:gd name="connsiteX66-4475" fmla="*/ 233 w 10000"/>
              <a:gd name="connsiteY66-4476" fmla="*/ 4055 h 9746"/>
              <a:gd name="connsiteX67-4477" fmla="*/ 466 w 10000"/>
              <a:gd name="connsiteY67-4478" fmla="*/ 3544 h 9746"/>
              <a:gd name="connsiteX68-4479" fmla="*/ 700 w 10000"/>
              <a:gd name="connsiteY68-4480" fmla="*/ 3164 h 9746"/>
              <a:gd name="connsiteX69-4481" fmla="*/ 700 w 10000"/>
              <a:gd name="connsiteY69-4482" fmla="*/ 3164 h 9746"/>
              <a:gd name="connsiteX0-4483" fmla="*/ 700 w 10000"/>
              <a:gd name="connsiteY0-4484" fmla="*/ 3006 h 9760"/>
              <a:gd name="connsiteX1-4485" fmla="*/ 1166 w 10000"/>
              <a:gd name="connsiteY1-4486" fmla="*/ 1977 h 9760"/>
              <a:gd name="connsiteX2-4487" fmla="*/ 1399 w 10000"/>
              <a:gd name="connsiteY2-4488" fmla="*/ 1065 h 9760"/>
              <a:gd name="connsiteX3-4489" fmla="*/ 1633 w 10000"/>
              <a:gd name="connsiteY3-4490" fmla="*/ 282 h 9760"/>
              <a:gd name="connsiteX4-4491" fmla="*/ 3265 w 10000"/>
              <a:gd name="connsiteY4-4492" fmla="*/ 22 h 9760"/>
              <a:gd name="connsiteX5-4493" fmla="*/ 3032 w 10000"/>
              <a:gd name="connsiteY5-4494" fmla="*/ 415 h 9760"/>
              <a:gd name="connsiteX6-4495" fmla="*/ 2566 w 10000"/>
              <a:gd name="connsiteY6-4496" fmla="*/ 1977 h 9760"/>
              <a:gd name="connsiteX7-4497" fmla="*/ 1633 w 10000"/>
              <a:gd name="connsiteY7-4498" fmla="*/ 3268 h 9760"/>
              <a:gd name="connsiteX8-4499" fmla="*/ 1633 w 10000"/>
              <a:gd name="connsiteY8-4500" fmla="*/ 3659 h 9760"/>
              <a:gd name="connsiteX9-4501" fmla="*/ 1399 w 10000"/>
              <a:gd name="connsiteY9-4502" fmla="*/ 3921 h 9760"/>
              <a:gd name="connsiteX10-4503" fmla="*/ 1166 w 10000"/>
              <a:gd name="connsiteY10-4504" fmla="*/ 4181 h 9760"/>
              <a:gd name="connsiteX11-4505" fmla="*/ 1166 w 10000"/>
              <a:gd name="connsiteY11-4506" fmla="*/ 4442 h 9760"/>
              <a:gd name="connsiteX12-4507" fmla="*/ 933 w 10000"/>
              <a:gd name="connsiteY12-4508" fmla="*/ 4572 h 9760"/>
              <a:gd name="connsiteX13-4509" fmla="*/ 933 w 10000"/>
              <a:gd name="connsiteY13-4510" fmla="*/ 4700 h 9760"/>
              <a:gd name="connsiteX14-4511" fmla="*/ 933 w 10000"/>
              <a:gd name="connsiteY14-4512" fmla="*/ 4834 h 9760"/>
              <a:gd name="connsiteX15-4513" fmla="*/ 933 w 10000"/>
              <a:gd name="connsiteY15-4514" fmla="*/ 4834 h 9760"/>
              <a:gd name="connsiteX16-4515" fmla="*/ 933 w 10000"/>
              <a:gd name="connsiteY16-4516" fmla="*/ 4962 h 9760"/>
              <a:gd name="connsiteX17-4517" fmla="*/ 1166 w 10000"/>
              <a:gd name="connsiteY17-4518" fmla="*/ 5093 h 9760"/>
              <a:gd name="connsiteX18-4519" fmla="*/ 1633 w 10000"/>
              <a:gd name="connsiteY18-4520" fmla="*/ 5209 h 9760"/>
              <a:gd name="connsiteX19-4521" fmla="*/ 1866 w 10000"/>
              <a:gd name="connsiteY19-4522" fmla="*/ 5340 h 9760"/>
              <a:gd name="connsiteX20-4523" fmla="*/ 2566 w 10000"/>
              <a:gd name="connsiteY20-4524" fmla="*/ 5471 h 9760"/>
              <a:gd name="connsiteX21-4525" fmla="*/ 3265 w 10000"/>
              <a:gd name="connsiteY21-4526" fmla="*/ 5731 h 9760"/>
              <a:gd name="connsiteX22-4527" fmla="*/ 3965 w 10000"/>
              <a:gd name="connsiteY22-4528" fmla="*/ 5990 h 9760"/>
              <a:gd name="connsiteX23-4529" fmla="*/ 4898 w 10000"/>
              <a:gd name="connsiteY23-4530" fmla="*/ 6383 h 9760"/>
              <a:gd name="connsiteX24-4531" fmla="*/ 5831 w 10000"/>
              <a:gd name="connsiteY24-4532" fmla="*/ 6645 h 9760"/>
              <a:gd name="connsiteX25-4533" fmla="*/ 6764 w 10000"/>
              <a:gd name="connsiteY25-4534" fmla="*/ 6904 h 9760"/>
              <a:gd name="connsiteX26-4535" fmla="*/ 7464 w 10000"/>
              <a:gd name="connsiteY26-4536" fmla="*/ 7166 h 9760"/>
              <a:gd name="connsiteX27-4537" fmla="*/ 8163 w 10000"/>
              <a:gd name="connsiteY27-4538" fmla="*/ 7427 h 9760"/>
              <a:gd name="connsiteX28-4539" fmla="*/ 8630 w 10000"/>
              <a:gd name="connsiteY28-4540" fmla="*/ 7688 h 9760"/>
              <a:gd name="connsiteX29-4541" fmla="*/ 9096 w 10000"/>
              <a:gd name="connsiteY29-4542" fmla="*/ 7821 h 9760"/>
              <a:gd name="connsiteX30-4543" fmla="*/ 9329 w 10000"/>
              <a:gd name="connsiteY30-4544" fmla="*/ 8079 h 9760"/>
              <a:gd name="connsiteX31-4545" fmla="*/ 9534 w 10000"/>
              <a:gd name="connsiteY31-4546" fmla="*/ 8211 h 9760"/>
              <a:gd name="connsiteX32-4547" fmla="*/ 9767 w 10000"/>
              <a:gd name="connsiteY32-4548" fmla="*/ 8455 h 9760"/>
              <a:gd name="connsiteX33-4549" fmla="*/ 10000 w 10000"/>
              <a:gd name="connsiteY33-4550" fmla="*/ 8718 h 9760"/>
              <a:gd name="connsiteX34-4551" fmla="*/ 10000 w 10000"/>
              <a:gd name="connsiteY34-4552" fmla="*/ 8977 h 9760"/>
              <a:gd name="connsiteX35-4553" fmla="*/ 10000 w 10000"/>
              <a:gd name="connsiteY35-4554" fmla="*/ 9237 h 9760"/>
              <a:gd name="connsiteX36-4555" fmla="*/ 9767 w 10000"/>
              <a:gd name="connsiteY36-4556" fmla="*/ 9499 h 9760"/>
              <a:gd name="connsiteX37-4557" fmla="*/ 9767 w 10000"/>
              <a:gd name="connsiteY37-4558" fmla="*/ 9630 h 9760"/>
              <a:gd name="connsiteX38-4559" fmla="*/ 9767 w 10000"/>
              <a:gd name="connsiteY38-4560" fmla="*/ 9760 h 9760"/>
              <a:gd name="connsiteX39-4561" fmla="*/ 9767 w 10000"/>
              <a:gd name="connsiteY39-4562" fmla="*/ 9760 h 9760"/>
              <a:gd name="connsiteX40-4563" fmla="*/ 9534 w 10000"/>
              <a:gd name="connsiteY40-4564" fmla="*/ 9760 h 9760"/>
              <a:gd name="connsiteX41-4565" fmla="*/ 9534 w 10000"/>
              <a:gd name="connsiteY41-4566" fmla="*/ 9630 h 9760"/>
              <a:gd name="connsiteX42-4567" fmla="*/ 9329 w 10000"/>
              <a:gd name="connsiteY42-4568" fmla="*/ 9630 h 9760"/>
              <a:gd name="connsiteX43-4569" fmla="*/ 9096 w 10000"/>
              <a:gd name="connsiteY43-4570" fmla="*/ 9499 h 9760"/>
              <a:gd name="connsiteX44-4571" fmla="*/ 8630 w 10000"/>
              <a:gd name="connsiteY44-4572" fmla="*/ 9237 h 9760"/>
              <a:gd name="connsiteX45-4573" fmla="*/ 8397 w 10000"/>
              <a:gd name="connsiteY45-4574" fmla="*/ 9106 h 9760"/>
              <a:gd name="connsiteX46-4575" fmla="*/ 7930 w 10000"/>
              <a:gd name="connsiteY46-4576" fmla="*/ 8847 h 9760"/>
              <a:gd name="connsiteX47-4577" fmla="*/ 7464 w 10000"/>
              <a:gd name="connsiteY47-4578" fmla="*/ 8585 h 9760"/>
              <a:gd name="connsiteX48-4579" fmla="*/ 6297 w 10000"/>
              <a:gd name="connsiteY48-4580" fmla="*/ 7948 h 9760"/>
              <a:gd name="connsiteX49-4581" fmla="*/ 5131 w 10000"/>
              <a:gd name="connsiteY49-4582" fmla="*/ 7427 h 9760"/>
              <a:gd name="connsiteX50-4583" fmla="*/ 3965 w 10000"/>
              <a:gd name="connsiteY50-4584" fmla="*/ 6904 h 9760"/>
              <a:gd name="connsiteX51-4585" fmla="*/ 2799 w 10000"/>
              <a:gd name="connsiteY51-4586" fmla="*/ 6383 h 9760"/>
              <a:gd name="connsiteX52-4587" fmla="*/ 2099 w 10000"/>
              <a:gd name="connsiteY52-4588" fmla="*/ 6122 h 9760"/>
              <a:gd name="connsiteX53-4589" fmla="*/ 1633 w 10000"/>
              <a:gd name="connsiteY53-4590" fmla="*/ 5862 h 9760"/>
              <a:gd name="connsiteX54-4591" fmla="*/ 1166 w 10000"/>
              <a:gd name="connsiteY54-4592" fmla="*/ 5731 h 9760"/>
              <a:gd name="connsiteX55-4593" fmla="*/ 700 w 10000"/>
              <a:gd name="connsiteY55-4594" fmla="*/ 5471 h 9760"/>
              <a:gd name="connsiteX56-4595" fmla="*/ 466 w 10000"/>
              <a:gd name="connsiteY56-4596" fmla="*/ 5340 h 9760"/>
              <a:gd name="connsiteX57-4597" fmla="*/ 233 w 10000"/>
              <a:gd name="connsiteY57-4598" fmla="*/ 5209 h 9760"/>
              <a:gd name="connsiteX58-4599" fmla="*/ 0 w 10000"/>
              <a:gd name="connsiteY58-4600" fmla="*/ 5209 h 9760"/>
              <a:gd name="connsiteX59-4601" fmla="*/ 0 w 10000"/>
              <a:gd name="connsiteY59-4602" fmla="*/ 5093 h 9760"/>
              <a:gd name="connsiteX60-4603" fmla="*/ 0 w 10000"/>
              <a:gd name="connsiteY60-4604" fmla="*/ 5093 h 9760"/>
              <a:gd name="connsiteX61-4605" fmla="*/ 0 w 10000"/>
              <a:gd name="connsiteY61-4606" fmla="*/ 4962 h 9760"/>
              <a:gd name="connsiteX62-4607" fmla="*/ 0 w 10000"/>
              <a:gd name="connsiteY62-4608" fmla="*/ 4834 h 9760"/>
              <a:gd name="connsiteX63-4609" fmla="*/ 0 w 10000"/>
              <a:gd name="connsiteY63-4610" fmla="*/ 4572 h 9760"/>
              <a:gd name="connsiteX64-4611" fmla="*/ 233 w 10000"/>
              <a:gd name="connsiteY64-4612" fmla="*/ 4181 h 9760"/>
              <a:gd name="connsiteX65-4613" fmla="*/ 233 w 10000"/>
              <a:gd name="connsiteY65-4614" fmla="*/ 3921 h 9760"/>
              <a:gd name="connsiteX66-4615" fmla="*/ 466 w 10000"/>
              <a:gd name="connsiteY66-4616" fmla="*/ 3396 h 9760"/>
              <a:gd name="connsiteX67-4617" fmla="*/ 700 w 10000"/>
              <a:gd name="connsiteY67-4618" fmla="*/ 3006 h 9760"/>
              <a:gd name="connsiteX68-4619" fmla="*/ 700 w 10000"/>
              <a:gd name="connsiteY68-4620" fmla="*/ 3006 h 9760"/>
              <a:gd name="connsiteX0-4621" fmla="*/ 700 w 10000"/>
              <a:gd name="connsiteY0-4622" fmla="*/ 2944 h 9864"/>
              <a:gd name="connsiteX1-4623" fmla="*/ 1166 w 10000"/>
              <a:gd name="connsiteY1-4624" fmla="*/ 1890 h 9864"/>
              <a:gd name="connsiteX2-4625" fmla="*/ 1399 w 10000"/>
              <a:gd name="connsiteY2-4626" fmla="*/ 955 h 9864"/>
              <a:gd name="connsiteX3-4627" fmla="*/ 1633 w 10000"/>
              <a:gd name="connsiteY3-4628" fmla="*/ 153 h 9864"/>
              <a:gd name="connsiteX4-4629" fmla="*/ 3032 w 10000"/>
              <a:gd name="connsiteY4-4630" fmla="*/ 289 h 9864"/>
              <a:gd name="connsiteX5-4631" fmla="*/ 2566 w 10000"/>
              <a:gd name="connsiteY5-4632" fmla="*/ 1890 h 9864"/>
              <a:gd name="connsiteX6-4633" fmla="*/ 1633 w 10000"/>
              <a:gd name="connsiteY6-4634" fmla="*/ 3212 h 9864"/>
              <a:gd name="connsiteX7-4635" fmla="*/ 1633 w 10000"/>
              <a:gd name="connsiteY7-4636" fmla="*/ 3613 h 9864"/>
              <a:gd name="connsiteX8-4637" fmla="*/ 1399 w 10000"/>
              <a:gd name="connsiteY8-4638" fmla="*/ 3881 h 9864"/>
              <a:gd name="connsiteX9-4639" fmla="*/ 1166 w 10000"/>
              <a:gd name="connsiteY9-4640" fmla="*/ 4148 h 9864"/>
              <a:gd name="connsiteX10-4641" fmla="*/ 1166 w 10000"/>
              <a:gd name="connsiteY10-4642" fmla="*/ 4415 h 9864"/>
              <a:gd name="connsiteX11-4643" fmla="*/ 933 w 10000"/>
              <a:gd name="connsiteY11-4644" fmla="*/ 4548 h 9864"/>
              <a:gd name="connsiteX12-4645" fmla="*/ 933 w 10000"/>
              <a:gd name="connsiteY12-4646" fmla="*/ 4680 h 9864"/>
              <a:gd name="connsiteX13-4647" fmla="*/ 933 w 10000"/>
              <a:gd name="connsiteY13-4648" fmla="*/ 4817 h 9864"/>
              <a:gd name="connsiteX14-4649" fmla="*/ 933 w 10000"/>
              <a:gd name="connsiteY14-4650" fmla="*/ 4817 h 9864"/>
              <a:gd name="connsiteX15-4651" fmla="*/ 933 w 10000"/>
              <a:gd name="connsiteY15-4652" fmla="*/ 4948 h 9864"/>
              <a:gd name="connsiteX16-4653" fmla="*/ 1166 w 10000"/>
              <a:gd name="connsiteY16-4654" fmla="*/ 5082 h 9864"/>
              <a:gd name="connsiteX17-4655" fmla="*/ 1633 w 10000"/>
              <a:gd name="connsiteY17-4656" fmla="*/ 5201 h 9864"/>
              <a:gd name="connsiteX18-4657" fmla="*/ 1866 w 10000"/>
              <a:gd name="connsiteY18-4658" fmla="*/ 5335 h 9864"/>
              <a:gd name="connsiteX19-4659" fmla="*/ 2566 w 10000"/>
              <a:gd name="connsiteY19-4660" fmla="*/ 5470 h 9864"/>
              <a:gd name="connsiteX20-4661" fmla="*/ 3265 w 10000"/>
              <a:gd name="connsiteY20-4662" fmla="*/ 5736 h 9864"/>
              <a:gd name="connsiteX21-4663" fmla="*/ 3965 w 10000"/>
              <a:gd name="connsiteY21-4664" fmla="*/ 6001 h 9864"/>
              <a:gd name="connsiteX22-4665" fmla="*/ 4898 w 10000"/>
              <a:gd name="connsiteY22-4666" fmla="*/ 6404 h 9864"/>
              <a:gd name="connsiteX23-4667" fmla="*/ 5831 w 10000"/>
              <a:gd name="connsiteY23-4668" fmla="*/ 6672 h 9864"/>
              <a:gd name="connsiteX24-4669" fmla="*/ 6764 w 10000"/>
              <a:gd name="connsiteY24-4670" fmla="*/ 6938 h 9864"/>
              <a:gd name="connsiteX25-4671" fmla="*/ 7464 w 10000"/>
              <a:gd name="connsiteY25-4672" fmla="*/ 7206 h 9864"/>
              <a:gd name="connsiteX26-4673" fmla="*/ 8163 w 10000"/>
              <a:gd name="connsiteY26-4674" fmla="*/ 7474 h 9864"/>
              <a:gd name="connsiteX27-4675" fmla="*/ 8630 w 10000"/>
              <a:gd name="connsiteY27-4676" fmla="*/ 7741 h 9864"/>
              <a:gd name="connsiteX28-4677" fmla="*/ 9096 w 10000"/>
              <a:gd name="connsiteY28-4678" fmla="*/ 7877 h 9864"/>
              <a:gd name="connsiteX29-4679" fmla="*/ 9329 w 10000"/>
              <a:gd name="connsiteY29-4680" fmla="*/ 8142 h 9864"/>
              <a:gd name="connsiteX30-4681" fmla="*/ 9534 w 10000"/>
              <a:gd name="connsiteY30-4682" fmla="*/ 8277 h 9864"/>
              <a:gd name="connsiteX31-4683" fmla="*/ 9767 w 10000"/>
              <a:gd name="connsiteY31-4684" fmla="*/ 8527 h 9864"/>
              <a:gd name="connsiteX32-4685" fmla="*/ 10000 w 10000"/>
              <a:gd name="connsiteY32-4686" fmla="*/ 8796 h 9864"/>
              <a:gd name="connsiteX33-4687" fmla="*/ 10000 w 10000"/>
              <a:gd name="connsiteY33-4688" fmla="*/ 9062 h 9864"/>
              <a:gd name="connsiteX34-4689" fmla="*/ 10000 w 10000"/>
              <a:gd name="connsiteY34-4690" fmla="*/ 9328 h 9864"/>
              <a:gd name="connsiteX35-4691" fmla="*/ 9767 w 10000"/>
              <a:gd name="connsiteY35-4692" fmla="*/ 9597 h 9864"/>
              <a:gd name="connsiteX36-4693" fmla="*/ 9767 w 10000"/>
              <a:gd name="connsiteY36-4694" fmla="*/ 9731 h 9864"/>
              <a:gd name="connsiteX37-4695" fmla="*/ 9767 w 10000"/>
              <a:gd name="connsiteY37-4696" fmla="*/ 9864 h 9864"/>
              <a:gd name="connsiteX38-4697" fmla="*/ 9767 w 10000"/>
              <a:gd name="connsiteY38-4698" fmla="*/ 9864 h 9864"/>
              <a:gd name="connsiteX39-4699" fmla="*/ 9534 w 10000"/>
              <a:gd name="connsiteY39-4700" fmla="*/ 9864 h 9864"/>
              <a:gd name="connsiteX40-4701" fmla="*/ 9534 w 10000"/>
              <a:gd name="connsiteY40-4702" fmla="*/ 9731 h 9864"/>
              <a:gd name="connsiteX41-4703" fmla="*/ 9329 w 10000"/>
              <a:gd name="connsiteY41-4704" fmla="*/ 9731 h 9864"/>
              <a:gd name="connsiteX42-4705" fmla="*/ 9096 w 10000"/>
              <a:gd name="connsiteY42-4706" fmla="*/ 9597 h 9864"/>
              <a:gd name="connsiteX43-4707" fmla="*/ 8630 w 10000"/>
              <a:gd name="connsiteY43-4708" fmla="*/ 9328 h 9864"/>
              <a:gd name="connsiteX44-4709" fmla="*/ 8397 w 10000"/>
              <a:gd name="connsiteY44-4710" fmla="*/ 9194 h 9864"/>
              <a:gd name="connsiteX45-4711" fmla="*/ 7930 w 10000"/>
              <a:gd name="connsiteY45-4712" fmla="*/ 8929 h 9864"/>
              <a:gd name="connsiteX46-4713" fmla="*/ 7464 w 10000"/>
              <a:gd name="connsiteY46-4714" fmla="*/ 8660 h 9864"/>
              <a:gd name="connsiteX47-4715" fmla="*/ 6297 w 10000"/>
              <a:gd name="connsiteY47-4716" fmla="*/ 8007 h 9864"/>
              <a:gd name="connsiteX48-4717" fmla="*/ 5131 w 10000"/>
              <a:gd name="connsiteY48-4718" fmla="*/ 7474 h 9864"/>
              <a:gd name="connsiteX49-4719" fmla="*/ 3965 w 10000"/>
              <a:gd name="connsiteY49-4720" fmla="*/ 6938 h 9864"/>
              <a:gd name="connsiteX50-4721" fmla="*/ 2799 w 10000"/>
              <a:gd name="connsiteY50-4722" fmla="*/ 6404 h 9864"/>
              <a:gd name="connsiteX51-4723" fmla="*/ 2099 w 10000"/>
              <a:gd name="connsiteY51-4724" fmla="*/ 6137 h 9864"/>
              <a:gd name="connsiteX52-4725" fmla="*/ 1633 w 10000"/>
              <a:gd name="connsiteY52-4726" fmla="*/ 5870 h 9864"/>
              <a:gd name="connsiteX53-4727" fmla="*/ 1166 w 10000"/>
              <a:gd name="connsiteY53-4728" fmla="*/ 5736 h 9864"/>
              <a:gd name="connsiteX54-4729" fmla="*/ 700 w 10000"/>
              <a:gd name="connsiteY54-4730" fmla="*/ 5470 h 9864"/>
              <a:gd name="connsiteX55-4731" fmla="*/ 466 w 10000"/>
              <a:gd name="connsiteY55-4732" fmla="*/ 5335 h 9864"/>
              <a:gd name="connsiteX56-4733" fmla="*/ 233 w 10000"/>
              <a:gd name="connsiteY56-4734" fmla="*/ 5201 h 9864"/>
              <a:gd name="connsiteX57-4735" fmla="*/ 0 w 10000"/>
              <a:gd name="connsiteY57-4736" fmla="*/ 5201 h 9864"/>
              <a:gd name="connsiteX58-4737" fmla="*/ 0 w 10000"/>
              <a:gd name="connsiteY58-4738" fmla="*/ 5082 h 9864"/>
              <a:gd name="connsiteX59-4739" fmla="*/ 0 w 10000"/>
              <a:gd name="connsiteY59-4740" fmla="*/ 5082 h 9864"/>
              <a:gd name="connsiteX60-4741" fmla="*/ 0 w 10000"/>
              <a:gd name="connsiteY60-4742" fmla="*/ 4948 h 9864"/>
              <a:gd name="connsiteX61-4743" fmla="*/ 0 w 10000"/>
              <a:gd name="connsiteY61-4744" fmla="*/ 4817 h 9864"/>
              <a:gd name="connsiteX62-4745" fmla="*/ 0 w 10000"/>
              <a:gd name="connsiteY62-4746" fmla="*/ 4548 h 9864"/>
              <a:gd name="connsiteX63-4747" fmla="*/ 233 w 10000"/>
              <a:gd name="connsiteY63-4748" fmla="*/ 4148 h 9864"/>
              <a:gd name="connsiteX64-4749" fmla="*/ 233 w 10000"/>
              <a:gd name="connsiteY64-4750" fmla="*/ 3881 h 9864"/>
              <a:gd name="connsiteX65-4751" fmla="*/ 466 w 10000"/>
              <a:gd name="connsiteY65-4752" fmla="*/ 3344 h 9864"/>
              <a:gd name="connsiteX66-4753" fmla="*/ 700 w 10000"/>
              <a:gd name="connsiteY66-4754" fmla="*/ 2944 h 9864"/>
              <a:gd name="connsiteX67-4755" fmla="*/ 700 w 10000"/>
              <a:gd name="connsiteY67-4756" fmla="*/ 2944 h 9864"/>
              <a:gd name="connsiteX0-4757" fmla="*/ 700 w 10000"/>
              <a:gd name="connsiteY0-4758" fmla="*/ 2988 h 10003"/>
              <a:gd name="connsiteX1-4759" fmla="*/ 1166 w 10000"/>
              <a:gd name="connsiteY1-4760" fmla="*/ 1919 h 10003"/>
              <a:gd name="connsiteX2-4761" fmla="*/ 1399 w 10000"/>
              <a:gd name="connsiteY2-4762" fmla="*/ 971 h 10003"/>
              <a:gd name="connsiteX3-4763" fmla="*/ 1633 w 10000"/>
              <a:gd name="connsiteY3-4764" fmla="*/ 158 h 10003"/>
              <a:gd name="connsiteX4-4765" fmla="*/ 2566 w 10000"/>
              <a:gd name="connsiteY4-4766" fmla="*/ 1919 h 10003"/>
              <a:gd name="connsiteX5-4767" fmla="*/ 1633 w 10000"/>
              <a:gd name="connsiteY5-4768" fmla="*/ 3259 h 10003"/>
              <a:gd name="connsiteX6-4769" fmla="*/ 1633 w 10000"/>
              <a:gd name="connsiteY6-4770" fmla="*/ 3666 h 10003"/>
              <a:gd name="connsiteX7-4771" fmla="*/ 1399 w 10000"/>
              <a:gd name="connsiteY7-4772" fmla="*/ 3938 h 10003"/>
              <a:gd name="connsiteX8-4773" fmla="*/ 1166 w 10000"/>
              <a:gd name="connsiteY8-4774" fmla="*/ 4208 h 10003"/>
              <a:gd name="connsiteX9-4775" fmla="*/ 1166 w 10000"/>
              <a:gd name="connsiteY9-4776" fmla="*/ 4479 h 10003"/>
              <a:gd name="connsiteX10-4777" fmla="*/ 933 w 10000"/>
              <a:gd name="connsiteY10-4778" fmla="*/ 4614 h 10003"/>
              <a:gd name="connsiteX11-4779" fmla="*/ 933 w 10000"/>
              <a:gd name="connsiteY11-4780" fmla="*/ 4748 h 10003"/>
              <a:gd name="connsiteX12-4781" fmla="*/ 933 w 10000"/>
              <a:gd name="connsiteY12-4782" fmla="*/ 4886 h 10003"/>
              <a:gd name="connsiteX13-4783" fmla="*/ 933 w 10000"/>
              <a:gd name="connsiteY13-4784" fmla="*/ 4886 h 10003"/>
              <a:gd name="connsiteX14-4785" fmla="*/ 933 w 10000"/>
              <a:gd name="connsiteY14-4786" fmla="*/ 5019 h 10003"/>
              <a:gd name="connsiteX15-4787" fmla="*/ 1166 w 10000"/>
              <a:gd name="connsiteY15-4788" fmla="*/ 5155 h 10003"/>
              <a:gd name="connsiteX16-4789" fmla="*/ 1633 w 10000"/>
              <a:gd name="connsiteY16-4790" fmla="*/ 5276 h 10003"/>
              <a:gd name="connsiteX17-4791" fmla="*/ 1866 w 10000"/>
              <a:gd name="connsiteY17-4792" fmla="*/ 5412 h 10003"/>
              <a:gd name="connsiteX18-4793" fmla="*/ 2566 w 10000"/>
              <a:gd name="connsiteY18-4794" fmla="*/ 5548 h 10003"/>
              <a:gd name="connsiteX19-4795" fmla="*/ 3265 w 10000"/>
              <a:gd name="connsiteY19-4796" fmla="*/ 5818 h 10003"/>
              <a:gd name="connsiteX20-4797" fmla="*/ 3965 w 10000"/>
              <a:gd name="connsiteY20-4798" fmla="*/ 6087 h 10003"/>
              <a:gd name="connsiteX21-4799" fmla="*/ 4898 w 10000"/>
              <a:gd name="connsiteY21-4800" fmla="*/ 6495 h 10003"/>
              <a:gd name="connsiteX22-4801" fmla="*/ 5831 w 10000"/>
              <a:gd name="connsiteY22-4802" fmla="*/ 6767 h 10003"/>
              <a:gd name="connsiteX23-4803" fmla="*/ 6764 w 10000"/>
              <a:gd name="connsiteY23-4804" fmla="*/ 7037 h 10003"/>
              <a:gd name="connsiteX24-4805" fmla="*/ 7464 w 10000"/>
              <a:gd name="connsiteY24-4806" fmla="*/ 7308 h 10003"/>
              <a:gd name="connsiteX25-4807" fmla="*/ 8163 w 10000"/>
              <a:gd name="connsiteY25-4808" fmla="*/ 7580 h 10003"/>
              <a:gd name="connsiteX26-4809" fmla="*/ 8630 w 10000"/>
              <a:gd name="connsiteY26-4810" fmla="*/ 7851 h 10003"/>
              <a:gd name="connsiteX27-4811" fmla="*/ 9096 w 10000"/>
              <a:gd name="connsiteY27-4812" fmla="*/ 7989 h 10003"/>
              <a:gd name="connsiteX28-4813" fmla="*/ 9329 w 10000"/>
              <a:gd name="connsiteY28-4814" fmla="*/ 8257 h 10003"/>
              <a:gd name="connsiteX29-4815" fmla="*/ 9534 w 10000"/>
              <a:gd name="connsiteY29-4816" fmla="*/ 8394 h 10003"/>
              <a:gd name="connsiteX30-4817" fmla="*/ 9767 w 10000"/>
              <a:gd name="connsiteY30-4818" fmla="*/ 8648 h 10003"/>
              <a:gd name="connsiteX31-4819" fmla="*/ 10000 w 10000"/>
              <a:gd name="connsiteY31-4820" fmla="*/ 8920 h 10003"/>
              <a:gd name="connsiteX32-4821" fmla="*/ 10000 w 10000"/>
              <a:gd name="connsiteY32-4822" fmla="*/ 9190 h 10003"/>
              <a:gd name="connsiteX33-4823" fmla="*/ 10000 w 10000"/>
              <a:gd name="connsiteY33-4824" fmla="*/ 9460 h 10003"/>
              <a:gd name="connsiteX34-4825" fmla="*/ 9767 w 10000"/>
              <a:gd name="connsiteY34-4826" fmla="*/ 9732 h 10003"/>
              <a:gd name="connsiteX35-4827" fmla="*/ 9767 w 10000"/>
              <a:gd name="connsiteY35-4828" fmla="*/ 9868 h 10003"/>
              <a:gd name="connsiteX36-4829" fmla="*/ 9767 w 10000"/>
              <a:gd name="connsiteY36-4830" fmla="*/ 10003 h 10003"/>
              <a:gd name="connsiteX37-4831" fmla="*/ 9767 w 10000"/>
              <a:gd name="connsiteY37-4832" fmla="*/ 10003 h 10003"/>
              <a:gd name="connsiteX38-4833" fmla="*/ 9534 w 10000"/>
              <a:gd name="connsiteY38-4834" fmla="*/ 10003 h 10003"/>
              <a:gd name="connsiteX39-4835" fmla="*/ 9534 w 10000"/>
              <a:gd name="connsiteY39-4836" fmla="*/ 9868 h 10003"/>
              <a:gd name="connsiteX40-4837" fmla="*/ 9329 w 10000"/>
              <a:gd name="connsiteY40-4838" fmla="*/ 9868 h 10003"/>
              <a:gd name="connsiteX41-4839" fmla="*/ 9096 w 10000"/>
              <a:gd name="connsiteY41-4840" fmla="*/ 9732 h 10003"/>
              <a:gd name="connsiteX42-4841" fmla="*/ 8630 w 10000"/>
              <a:gd name="connsiteY42-4842" fmla="*/ 9460 h 10003"/>
              <a:gd name="connsiteX43-4843" fmla="*/ 8397 w 10000"/>
              <a:gd name="connsiteY43-4844" fmla="*/ 9324 h 10003"/>
              <a:gd name="connsiteX44-4845" fmla="*/ 7930 w 10000"/>
              <a:gd name="connsiteY44-4846" fmla="*/ 9055 h 10003"/>
              <a:gd name="connsiteX45-4847" fmla="*/ 7464 w 10000"/>
              <a:gd name="connsiteY45-4848" fmla="*/ 8782 h 10003"/>
              <a:gd name="connsiteX46-4849" fmla="*/ 6297 w 10000"/>
              <a:gd name="connsiteY46-4850" fmla="*/ 8120 h 10003"/>
              <a:gd name="connsiteX47-4851" fmla="*/ 5131 w 10000"/>
              <a:gd name="connsiteY47-4852" fmla="*/ 7580 h 10003"/>
              <a:gd name="connsiteX48-4853" fmla="*/ 3965 w 10000"/>
              <a:gd name="connsiteY48-4854" fmla="*/ 7037 h 10003"/>
              <a:gd name="connsiteX49-4855" fmla="*/ 2799 w 10000"/>
              <a:gd name="connsiteY49-4856" fmla="*/ 6495 h 10003"/>
              <a:gd name="connsiteX50-4857" fmla="*/ 2099 w 10000"/>
              <a:gd name="connsiteY50-4858" fmla="*/ 6225 h 10003"/>
              <a:gd name="connsiteX51-4859" fmla="*/ 1633 w 10000"/>
              <a:gd name="connsiteY51-4860" fmla="*/ 5954 h 10003"/>
              <a:gd name="connsiteX52-4861" fmla="*/ 1166 w 10000"/>
              <a:gd name="connsiteY52-4862" fmla="*/ 5818 h 10003"/>
              <a:gd name="connsiteX53-4863" fmla="*/ 700 w 10000"/>
              <a:gd name="connsiteY53-4864" fmla="*/ 5548 h 10003"/>
              <a:gd name="connsiteX54-4865" fmla="*/ 466 w 10000"/>
              <a:gd name="connsiteY54-4866" fmla="*/ 5412 h 10003"/>
              <a:gd name="connsiteX55-4867" fmla="*/ 233 w 10000"/>
              <a:gd name="connsiteY55-4868" fmla="*/ 5276 h 10003"/>
              <a:gd name="connsiteX56-4869" fmla="*/ 0 w 10000"/>
              <a:gd name="connsiteY56-4870" fmla="*/ 5276 h 10003"/>
              <a:gd name="connsiteX57-4871" fmla="*/ 0 w 10000"/>
              <a:gd name="connsiteY57-4872" fmla="*/ 5155 h 10003"/>
              <a:gd name="connsiteX58-4873" fmla="*/ 0 w 10000"/>
              <a:gd name="connsiteY58-4874" fmla="*/ 5155 h 10003"/>
              <a:gd name="connsiteX59-4875" fmla="*/ 0 w 10000"/>
              <a:gd name="connsiteY59-4876" fmla="*/ 5019 h 10003"/>
              <a:gd name="connsiteX60-4877" fmla="*/ 0 w 10000"/>
              <a:gd name="connsiteY60-4878" fmla="*/ 4886 h 10003"/>
              <a:gd name="connsiteX61-4879" fmla="*/ 0 w 10000"/>
              <a:gd name="connsiteY61-4880" fmla="*/ 4614 h 10003"/>
              <a:gd name="connsiteX62-4881" fmla="*/ 233 w 10000"/>
              <a:gd name="connsiteY62-4882" fmla="*/ 4208 h 10003"/>
              <a:gd name="connsiteX63-4883" fmla="*/ 233 w 10000"/>
              <a:gd name="connsiteY63-4884" fmla="*/ 3938 h 10003"/>
              <a:gd name="connsiteX64-4885" fmla="*/ 466 w 10000"/>
              <a:gd name="connsiteY64-4886" fmla="*/ 3393 h 10003"/>
              <a:gd name="connsiteX65-4887" fmla="*/ 700 w 10000"/>
              <a:gd name="connsiteY65-4888" fmla="*/ 2988 h 10003"/>
              <a:gd name="connsiteX66-4889" fmla="*/ 700 w 10000"/>
              <a:gd name="connsiteY66-4890" fmla="*/ 2988 h 10003"/>
              <a:gd name="connsiteX0-4891" fmla="*/ 700 w 10000"/>
              <a:gd name="connsiteY0-4892" fmla="*/ 2017 h 9032"/>
              <a:gd name="connsiteX1-4893" fmla="*/ 1166 w 10000"/>
              <a:gd name="connsiteY1-4894" fmla="*/ 948 h 9032"/>
              <a:gd name="connsiteX2-4895" fmla="*/ 1399 w 10000"/>
              <a:gd name="connsiteY2-4896" fmla="*/ 0 h 9032"/>
              <a:gd name="connsiteX3-4897" fmla="*/ 2566 w 10000"/>
              <a:gd name="connsiteY3-4898" fmla="*/ 948 h 9032"/>
              <a:gd name="connsiteX4-4899" fmla="*/ 1633 w 10000"/>
              <a:gd name="connsiteY4-4900" fmla="*/ 2288 h 9032"/>
              <a:gd name="connsiteX5-4901" fmla="*/ 1633 w 10000"/>
              <a:gd name="connsiteY5-4902" fmla="*/ 2695 h 9032"/>
              <a:gd name="connsiteX6-4903" fmla="*/ 1399 w 10000"/>
              <a:gd name="connsiteY6-4904" fmla="*/ 2967 h 9032"/>
              <a:gd name="connsiteX7-4905" fmla="*/ 1166 w 10000"/>
              <a:gd name="connsiteY7-4906" fmla="*/ 3237 h 9032"/>
              <a:gd name="connsiteX8-4907" fmla="*/ 1166 w 10000"/>
              <a:gd name="connsiteY8-4908" fmla="*/ 3508 h 9032"/>
              <a:gd name="connsiteX9-4909" fmla="*/ 933 w 10000"/>
              <a:gd name="connsiteY9-4910" fmla="*/ 3643 h 9032"/>
              <a:gd name="connsiteX10-4911" fmla="*/ 933 w 10000"/>
              <a:gd name="connsiteY10-4912" fmla="*/ 3777 h 9032"/>
              <a:gd name="connsiteX11-4913" fmla="*/ 933 w 10000"/>
              <a:gd name="connsiteY11-4914" fmla="*/ 3915 h 9032"/>
              <a:gd name="connsiteX12-4915" fmla="*/ 933 w 10000"/>
              <a:gd name="connsiteY12-4916" fmla="*/ 3915 h 9032"/>
              <a:gd name="connsiteX13-4917" fmla="*/ 933 w 10000"/>
              <a:gd name="connsiteY13-4918" fmla="*/ 4048 h 9032"/>
              <a:gd name="connsiteX14-4919" fmla="*/ 1166 w 10000"/>
              <a:gd name="connsiteY14-4920" fmla="*/ 4184 h 9032"/>
              <a:gd name="connsiteX15-4921" fmla="*/ 1633 w 10000"/>
              <a:gd name="connsiteY15-4922" fmla="*/ 4305 h 9032"/>
              <a:gd name="connsiteX16-4923" fmla="*/ 1866 w 10000"/>
              <a:gd name="connsiteY16-4924" fmla="*/ 4441 h 9032"/>
              <a:gd name="connsiteX17-4925" fmla="*/ 2566 w 10000"/>
              <a:gd name="connsiteY17-4926" fmla="*/ 4577 h 9032"/>
              <a:gd name="connsiteX18-4927" fmla="*/ 3265 w 10000"/>
              <a:gd name="connsiteY18-4928" fmla="*/ 4847 h 9032"/>
              <a:gd name="connsiteX19-4929" fmla="*/ 3965 w 10000"/>
              <a:gd name="connsiteY19-4930" fmla="*/ 5116 h 9032"/>
              <a:gd name="connsiteX20-4931" fmla="*/ 4898 w 10000"/>
              <a:gd name="connsiteY20-4932" fmla="*/ 5524 h 9032"/>
              <a:gd name="connsiteX21-4933" fmla="*/ 5831 w 10000"/>
              <a:gd name="connsiteY21-4934" fmla="*/ 5796 h 9032"/>
              <a:gd name="connsiteX22-4935" fmla="*/ 6764 w 10000"/>
              <a:gd name="connsiteY22-4936" fmla="*/ 6066 h 9032"/>
              <a:gd name="connsiteX23-4937" fmla="*/ 7464 w 10000"/>
              <a:gd name="connsiteY23-4938" fmla="*/ 6337 h 9032"/>
              <a:gd name="connsiteX24-4939" fmla="*/ 8163 w 10000"/>
              <a:gd name="connsiteY24-4940" fmla="*/ 6609 h 9032"/>
              <a:gd name="connsiteX25-4941" fmla="*/ 8630 w 10000"/>
              <a:gd name="connsiteY25-4942" fmla="*/ 6880 h 9032"/>
              <a:gd name="connsiteX26-4943" fmla="*/ 9096 w 10000"/>
              <a:gd name="connsiteY26-4944" fmla="*/ 7018 h 9032"/>
              <a:gd name="connsiteX27-4945" fmla="*/ 9329 w 10000"/>
              <a:gd name="connsiteY27-4946" fmla="*/ 7286 h 9032"/>
              <a:gd name="connsiteX28-4947" fmla="*/ 9534 w 10000"/>
              <a:gd name="connsiteY28-4948" fmla="*/ 7423 h 9032"/>
              <a:gd name="connsiteX29-4949" fmla="*/ 9767 w 10000"/>
              <a:gd name="connsiteY29-4950" fmla="*/ 7677 h 9032"/>
              <a:gd name="connsiteX30-4951" fmla="*/ 10000 w 10000"/>
              <a:gd name="connsiteY30-4952" fmla="*/ 7949 h 9032"/>
              <a:gd name="connsiteX31-4953" fmla="*/ 10000 w 10000"/>
              <a:gd name="connsiteY31-4954" fmla="*/ 8219 h 9032"/>
              <a:gd name="connsiteX32-4955" fmla="*/ 10000 w 10000"/>
              <a:gd name="connsiteY32-4956" fmla="*/ 8489 h 9032"/>
              <a:gd name="connsiteX33-4957" fmla="*/ 9767 w 10000"/>
              <a:gd name="connsiteY33-4958" fmla="*/ 8761 h 9032"/>
              <a:gd name="connsiteX34-4959" fmla="*/ 9767 w 10000"/>
              <a:gd name="connsiteY34-4960" fmla="*/ 8897 h 9032"/>
              <a:gd name="connsiteX35-4961" fmla="*/ 9767 w 10000"/>
              <a:gd name="connsiteY35-4962" fmla="*/ 9032 h 9032"/>
              <a:gd name="connsiteX36-4963" fmla="*/ 9767 w 10000"/>
              <a:gd name="connsiteY36-4964" fmla="*/ 9032 h 9032"/>
              <a:gd name="connsiteX37-4965" fmla="*/ 9534 w 10000"/>
              <a:gd name="connsiteY37-4966" fmla="*/ 9032 h 9032"/>
              <a:gd name="connsiteX38-4967" fmla="*/ 9534 w 10000"/>
              <a:gd name="connsiteY38-4968" fmla="*/ 8897 h 9032"/>
              <a:gd name="connsiteX39-4969" fmla="*/ 9329 w 10000"/>
              <a:gd name="connsiteY39-4970" fmla="*/ 8897 h 9032"/>
              <a:gd name="connsiteX40-4971" fmla="*/ 9096 w 10000"/>
              <a:gd name="connsiteY40-4972" fmla="*/ 8761 h 9032"/>
              <a:gd name="connsiteX41-4973" fmla="*/ 8630 w 10000"/>
              <a:gd name="connsiteY41-4974" fmla="*/ 8489 h 9032"/>
              <a:gd name="connsiteX42-4975" fmla="*/ 8397 w 10000"/>
              <a:gd name="connsiteY42-4976" fmla="*/ 8353 h 9032"/>
              <a:gd name="connsiteX43-4977" fmla="*/ 7930 w 10000"/>
              <a:gd name="connsiteY43-4978" fmla="*/ 8084 h 9032"/>
              <a:gd name="connsiteX44-4979" fmla="*/ 7464 w 10000"/>
              <a:gd name="connsiteY44-4980" fmla="*/ 7811 h 9032"/>
              <a:gd name="connsiteX45-4981" fmla="*/ 6297 w 10000"/>
              <a:gd name="connsiteY45-4982" fmla="*/ 7149 h 9032"/>
              <a:gd name="connsiteX46-4983" fmla="*/ 5131 w 10000"/>
              <a:gd name="connsiteY46-4984" fmla="*/ 6609 h 9032"/>
              <a:gd name="connsiteX47-4985" fmla="*/ 3965 w 10000"/>
              <a:gd name="connsiteY47-4986" fmla="*/ 6066 h 9032"/>
              <a:gd name="connsiteX48-4987" fmla="*/ 2799 w 10000"/>
              <a:gd name="connsiteY48-4988" fmla="*/ 5524 h 9032"/>
              <a:gd name="connsiteX49-4989" fmla="*/ 2099 w 10000"/>
              <a:gd name="connsiteY49-4990" fmla="*/ 5254 h 9032"/>
              <a:gd name="connsiteX50-4991" fmla="*/ 1633 w 10000"/>
              <a:gd name="connsiteY50-4992" fmla="*/ 4983 h 9032"/>
              <a:gd name="connsiteX51-4993" fmla="*/ 1166 w 10000"/>
              <a:gd name="connsiteY51-4994" fmla="*/ 4847 h 9032"/>
              <a:gd name="connsiteX52-4995" fmla="*/ 700 w 10000"/>
              <a:gd name="connsiteY52-4996" fmla="*/ 4577 h 9032"/>
              <a:gd name="connsiteX53-4997" fmla="*/ 466 w 10000"/>
              <a:gd name="connsiteY53-4998" fmla="*/ 4441 h 9032"/>
              <a:gd name="connsiteX54-4999" fmla="*/ 233 w 10000"/>
              <a:gd name="connsiteY54-5000" fmla="*/ 4305 h 9032"/>
              <a:gd name="connsiteX55-5001" fmla="*/ 0 w 10000"/>
              <a:gd name="connsiteY55-5002" fmla="*/ 4305 h 9032"/>
              <a:gd name="connsiteX56-5003" fmla="*/ 0 w 10000"/>
              <a:gd name="connsiteY56-5004" fmla="*/ 4184 h 9032"/>
              <a:gd name="connsiteX57-5005" fmla="*/ 0 w 10000"/>
              <a:gd name="connsiteY57-5006" fmla="*/ 4184 h 9032"/>
              <a:gd name="connsiteX58-5007" fmla="*/ 0 w 10000"/>
              <a:gd name="connsiteY58-5008" fmla="*/ 4048 h 9032"/>
              <a:gd name="connsiteX59-5009" fmla="*/ 0 w 10000"/>
              <a:gd name="connsiteY59-5010" fmla="*/ 3915 h 9032"/>
              <a:gd name="connsiteX60-5011" fmla="*/ 0 w 10000"/>
              <a:gd name="connsiteY60-5012" fmla="*/ 3643 h 9032"/>
              <a:gd name="connsiteX61-5013" fmla="*/ 233 w 10000"/>
              <a:gd name="connsiteY61-5014" fmla="*/ 3237 h 9032"/>
              <a:gd name="connsiteX62-5015" fmla="*/ 233 w 10000"/>
              <a:gd name="connsiteY62-5016" fmla="*/ 2967 h 9032"/>
              <a:gd name="connsiteX63-5017" fmla="*/ 466 w 10000"/>
              <a:gd name="connsiteY63-5018" fmla="*/ 2422 h 9032"/>
              <a:gd name="connsiteX64-5019" fmla="*/ 700 w 10000"/>
              <a:gd name="connsiteY64-5020" fmla="*/ 2017 h 9032"/>
              <a:gd name="connsiteX65-5021" fmla="*/ 700 w 10000"/>
              <a:gd name="connsiteY65-5022" fmla="*/ 2017 h 9032"/>
              <a:gd name="connsiteX0-5023" fmla="*/ 700 w 10000"/>
              <a:gd name="connsiteY0-5024" fmla="*/ 1430 h 9197"/>
              <a:gd name="connsiteX1-5025" fmla="*/ 1166 w 10000"/>
              <a:gd name="connsiteY1-5026" fmla="*/ 247 h 9197"/>
              <a:gd name="connsiteX2-5027" fmla="*/ 2566 w 10000"/>
              <a:gd name="connsiteY2-5028" fmla="*/ 247 h 9197"/>
              <a:gd name="connsiteX3-5029" fmla="*/ 1633 w 10000"/>
              <a:gd name="connsiteY3-5030" fmla="*/ 1730 h 9197"/>
              <a:gd name="connsiteX4-5031" fmla="*/ 1633 w 10000"/>
              <a:gd name="connsiteY4-5032" fmla="*/ 2181 h 9197"/>
              <a:gd name="connsiteX5-5033" fmla="*/ 1399 w 10000"/>
              <a:gd name="connsiteY5-5034" fmla="*/ 2482 h 9197"/>
              <a:gd name="connsiteX6-5035" fmla="*/ 1166 w 10000"/>
              <a:gd name="connsiteY6-5036" fmla="*/ 2781 h 9197"/>
              <a:gd name="connsiteX7-5037" fmla="*/ 1166 w 10000"/>
              <a:gd name="connsiteY7-5038" fmla="*/ 3081 h 9197"/>
              <a:gd name="connsiteX8-5039" fmla="*/ 933 w 10000"/>
              <a:gd name="connsiteY8-5040" fmla="*/ 3230 h 9197"/>
              <a:gd name="connsiteX9-5041" fmla="*/ 933 w 10000"/>
              <a:gd name="connsiteY9-5042" fmla="*/ 3379 h 9197"/>
              <a:gd name="connsiteX10-5043" fmla="*/ 933 w 10000"/>
              <a:gd name="connsiteY10-5044" fmla="*/ 3532 h 9197"/>
              <a:gd name="connsiteX11-5045" fmla="*/ 933 w 10000"/>
              <a:gd name="connsiteY11-5046" fmla="*/ 3532 h 9197"/>
              <a:gd name="connsiteX12-5047" fmla="*/ 933 w 10000"/>
              <a:gd name="connsiteY12-5048" fmla="*/ 3679 h 9197"/>
              <a:gd name="connsiteX13-5049" fmla="*/ 1166 w 10000"/>
              <a:gd name="connsiteY13-5050" fmla="*/ 3829 h 9197"/>
              <a:gd name="connsiteX14-5051" fmla="*/ 1633 w 10000"/>
              <a:gd name="connsiteY14-5052" fmla="*/ 3963 h 9197"/>
              <a:gd name="connsiteX15-5053" fmla="*/ 1866 w 10000"/>
              <a:gd name="connsiteY15-5054" fmla="*/ 4114 h 9197"/>
              <a:gd name="connsiteX16-5055" fmla="*/ 2566 w 10000"/>
              <a:gd name="connsiteY16-5056" fmla="*/ 4265 h 9197"/>
              <a:gd name="connsiteX17-5057" fmla="*/ 3265 w 10000"/>
              <a:gd name="connsiteY17-5058" fmla="*/ 4563 h 9197"/>
              <a:gd name="connsiteX18-5059" fmla="*/ 3965 w 10000"/>
              <a:gd name="connsiteY18-5060" fmla="*/ 4861 h 9197"/>
              <a:gd name="connsiteX19-5061" fmla="*/ 4898 w 10000"/>
              <a:gd name="connsiteY19-5062" fmla="*/ 5313 h 9197"/>
              <a:gd name="connsiteX20-5063" fmla="*/ 5831 w 10000"/>
              <a:gd name="connsiteY20-5064" fmla="*/ 5614 h 9197"/>
              <a:gd name="connsiteX21-5065" fmla="*/ 6764 w 10000"/>
              <a:gd name="connsiteY21-5066" fmla="*/ 5913 h 9197"/>
              <a:gd name="connsiteX22-5067" fmla="*/ 7464 w 10000"/>
              <a:gd name="connsiteY22-5068" fmla="*/ 6213 h 9197"/>
              <a:gd name="connsiteX23-5069" fmla="*/ 8163 w 10000"/>
              <a:gd name="connsiteY23-5070" fmla="*/ 6514 h 9197"/>
              <a:gd name="connsiteX24-5071" fmla="*/ 8630 w 10000"/>
              <a:gd name="connsiteY24-5072" fmla="*/ 6814 h 9197"/>
              <a:gd name="connsiteX25-5073" fmla="*/ 9096 w 10000"/>
              <a:gd name="connsiteY25-5074" fmla="*/ 6967 h 9197"/>
              <a:gd name="connsiteX26-5075" fmla="*/ 9329 w 10000"/>
              <a:gd name="connsiteY26-5076" fmla="*/ 7264 h 9197"/>
              <a:gd name="connsiteX27-5077" fmla="*/ 9534 w 10000"/>
              <a:gd name="connsiteY27-5078" fmla="*/ 7416 h 9197"/>
              <a:gd name="connsiteX28-5079" fmla="*/ 9767 w 10000"/>
              <a:gd name="connsiteY28-5080" fmla="*/ 7697 h 9197"/>
              <a:gd name="connsiteX29-5081" fmla="*/ 10000 w 10000"/>
              <a:gd name="connsiteY29-5082" fmla="*/ 7998 h 9197"/>
              <a:gd name="connsiteX30-5083" fmla="*/ 10000 w 10000"/>
              <a:gd name="connsiteY30-5084" fmla="*/ 8297 h 9197"/>
              <a:gd name="connsiteX31-5085" fmla="*/ 10000 w 10000"/>
              <a:gd name="connsiteY31-5086" fmla="*/ 8596 h 9197"/>
              <a:gd name="connsiteX32-5087" fmla="*/ 9767 w 10000"/>
              <a:gd name="connsiteY32-5088" fmla="*/ 8897 h 9197"/>
              <a:gd name="connsiteX33-5089" fmla="*/ 9767 w 10000"/>
              <a:gd name="connsiteY33-5090" fmla="*/ 9048 h 9197"/>
              <a:gd name="connsiteX34-5091" fmla="*/ 9767 w 10000"/>
              <a:gd name="connsiteY34-5092" fmla="*/ 9197 h 9197"/>
              <a:gd name="connsiteX35-5093" fmla="*/ 9767 w 10000"/>
              <a:gd name="connsiteY35-5094" fmla="*/ 9197 h 9197"/>
              <a:gd name="connsiteX36-5095" fmla="*/ 9534 w 10000"/>
              <a:gd name="connsiteY36-5096" fmla="*/ 9197 h 9197"/>
              <a:gd name="connsiteX37-5097" fmla="*/ 9534 w 10000"/>
              <a:gd name="connsiteY37-5098" fmla="*/ 9048 h 9197"/>
              <a:gd name="connsiteX38-5099" fmla="*/ 9329 w 10000"/>
              <a:gd name="connsiteY38-5100" fmla="*/ 9048 h 9197"/>
              <a:gd name="connsiteX39-5101" fmla="*/ 9096 w 10000"/>
              <a:gd name="connsiteY39-5102" fmla="*/ 8897 h 9197"/>
              <a:gd name="connsiteX40-5103" fmla="*/ 8630 w 10000"/>
              <a:gd name="connsiteY40-5104" fmla="*/ 8596 h 9197"/>
              <a:gd name="connsiteX41-5105" fmla="*/ 8397 w 10000"/>
              <a:gd name="connsiteY41-5106" fmla="*/ 8445 h 9197"/>
              <a:gd name="connsiteX42-5107" fmla="*/ 7930 w 10000"/>
              <a:gd name="connsiteY42-5108" fmla="*/ 8147 h 9197"/>
              <a:gd name="connsiteX43-5109" fmla="*/ 7464 w 10000"/>
              <a:gd name="connsiteY43-5110" fmla="*/ 7845 h 9197"/>
              <a:gd name="connsiteX44-5111" fmla="*/ 6297 w 10000"/>
              <a:gd name="connsiteY44-5112" fmla="*/ 7112 h 9197"/>
              <a:gd name="connsiteX45-5113" fmla="*/ 5131 w 10000"/>
              <a:gd name="connsiteY45-5114" fmla="*/ 6514 h 9197"/>
              <a:gd name="connsiteX46-5115" fmla="*/ 3965 w 10000"/>
              <a:gd name="connsiteY46-5116" fmla="*/ 5913 h 9197"/>
              <a:gd name="connsiteX47-5117" fmla="*/ 2799 w 10000"/>
              <a:gd name="connsiteY47-5118" fmla="*/ 5313 h 9197"/>
              <a:gd name="connsiteX48-5119" fmla="*/ 2099 w 10000"/>
              <a:gd name="connsiteY48-5120" fmla="*/ 5014 h 9197"/>
              <a:gd name="connsiteX49-5121" fmla="*/ 1633 w 10000"/>
              <a:gd name="connsiteY49-5122" fmla="*/ 4714 h 9197"/>
              <a:gd name="connsiteX50-5123" fmla="*/ 1166 w 10000"/>
              <a:gd name="connsiteY50-5124" fmla="*/ 4563 h 9197"/>
              <a:gd name="connsiteX51-5125" fmla="*/ 700 w 10000"/>
              <a:gd name="connsiteY51-5126" fmla="*/ 4265 h 9197"/>
              <a:gd name="connsiteX52-5127" fmla="*/ 466 w 10000"/>
              <a:gd name="connsiteY52-5128" fmla="*/ 4114 h 9197"/>
              <a:gd name="connsiteX53-5129" fmla="*/ 233 w 10000"/>
              <a:gd name="connsiteY53-5130" fmla="*/ 3963 h 9197"/>
              <a:gd name="connsiteX54-5131" fmla="*/ 0 w 10000"/>
              <a:gd name="connsiteY54-5132" fmla="*/ 3963 h 9197"/>
              <a:gd name="connsiteX55-5133" fmla="*/ 0 w 10000"/>
              <a:gd name="connsiteY55-5134" fmla="*/ 3829 h 9197"/>
              <a:gd name="connsiteX56-5135" fmla="*/ 0 w 10000"/>
              <a:gd name="connsiteY56-5136" fmla="*/ 3829 h 9197"/>
              <a:gd name="connsiteX57-5137" fmla="*/ 0 w 10000"/>
              <a:gd name="connsiteY57-5138" fmla="*/ 3679 h 9197"/>
              <a:gd name="connsiteX58-5139" fmla="*/ 0 w 10000"/>
              <a:gd name="connsiteY58-5140" fmla="*/ 3532 h 9197"/>
              <a:gd name="connsiteX59-5141" fmla="*/ 0 w 10000"/>
              <a:gd name="connsiteY59-5142" fmla="*/ 3230 h 9197"/>
              <a:gd name="connsiteX60-5143" fmla="*/ 233 w 10000"/>
              <a:gd name="connsiteY60-5144" fmla="*/ 2781 h 9197"/>
              <a:gd name="connsiteX61-5145" fmla="*/ 233 w 10000"/>
              <a:gd name="connsiteY61-5146" fmla="*/ 2482 h 9197"/>
              <a:gd name="connsiteX62-5147" fmla="*/ 466 w 10000"/>
              <a:gd name="connsiteY62-5148" fmla="*/ 1879 h 9197"/>
              <a:gd name="connsiteX63-5149" fmla="*/ 700 w 10000"/>
              <a:gd name="connsiteY63-5150" fmla="*/ 1430 h 9197"/>
              <a:gd name="connsiteX64-5151" fmla="*/ 700 w 10000"/>
              <a:gd name="connsiteY64-5152" fmla="*/ 1430 h 9197"/>
              <a:gd name="connsiteX0-5153" fmla="*/ 700 w 10000"/>
              <a:gd name="connsiteY0-5154" fmla="*/ 1286 h 9731"/>
              <a:gd name="connsiteX1-5155" fmla="*/ 1166 w 10000"/>
              <a:gd name="connsiteY1-5156" fmla="*/ 0 h 9731"/>
              <a:gd name="connsiteX2-5157" fmla="*/ 1633 w 10000"/>
              <a:gd name="connsiteY2-5158" fmla="*/ 1612 h 9731"/>
              <a:gd name="connsiteX3-5159" fmla="*/ 1633 w 10000"/>
              <a:gd name="connsiteY3-5160" fmla="*/ 2102 h 9731"/>
              <a:gd name="connsiteX4-5161" fmla="*/ 1399 w 10000"/>
              <a:gd name="connsiteY4-5162" fmla="*/ 2430 h 9731"/>
              <a:gd name="connsiteX5-5163" fmla="*/ 1166 w 10000"/>
              <a:gd name="connsiteY5-5164" fmla="*/ 2755 h 9731"/>
              <a:gd name="connsiteX6-5165" fmla="*/ 1166 w 10000"/>
              <a:gd name="connsiteY6-5166" fmla="*/ 3081 h 9731"/>
              <a:gd name="connsiteX7-5167" fmla="*/ 933 w 10000"/>
              <a:gd name="connsiteY7-5168" fmla="*/ 3243 h 9731"/>
              <a:gd name="connsiteX8-5169" fmla="*/ 933 w 10000"/>
              <a:gd name="connsiteY8-5170" fmla="*/ 3405 h 9731"/>
              <a:gd name="connsiteX9-5171" fmla="*/ 933 w 10000"/>
              <a:gd name="connsiteY9-5172" fmla="*/ 3571 h 9731"/>
              <a:gd name="connsiteX10-5173" fmla="*/ 933 w 10000"/>
              <a:gd name="connsiteY10-5174" fmla="*/ 3571 h 9731"/>
              <a:gd name="connsiteX11-5175" fmla="*/ 933 w 10000"/>
              <a:gd name="connsiteY11-5176" fmla="*/ 3731 h 9731"/>
              <a:gd name="connsiteX12-5177" fmla="*/ 1166 w 10000"/>
              <a:gd name="connsiteY12-5178" fmla="*/ 3894 h 9731"/>
              <a:gd name="connsiteX13-5179" fmla="*/ 1633 w 10000"/>
              <a:gd name="connsiteY13-5180" fmla="*/ 4040 h 9731"/>
              <a:gd name="connsiteX14-5181" fmla="*/ 1866 w 10000"/>
              <a:gd name="connsiteY14-5182" fmla="*/ 4204 h 9731"/>
              <a:gd name="connsiteX15-5183" fmla="*/ 2566 w 10000"/>
              <a:gd name="connsiteY15-5184" fmla="*/ 4368 h 9731"/>
              <a:gd name="connsiteX16-5185" fmla="*/ 3265 w 10000"/>
              <a:gd name="connsiteY16-5186" fmla="*/ 4692 h 9731"/>
              <a:gd name="connsiteX17-5187" fmla="*/ 3965 w 10000"/>
              <a:gd name="connsiteY17-5188" fmla="*/ 5016 h 9731"/>
              <a:gd name="connsiteX18-5189" fmla="*/ 4898 w 10000"/>
              <a:gd name="connsiteY18-5190" fmla="*/ 5508 h 9731"/>
              <a:gd name="connsiteX19-5191" fmla="*/ 5831 w 10000"/>
              <a:gd name="connsiteY19-5192" fmla="*/ 5835 h 9731"/>
              <a:gd name="connsiteX20-5193" fmla="*/ 6764 w 10000"/>
              <a:gd name="connsiteY20-5194" fmla="*/ 6160 h 9731"/>
              <a:gd name="connsiteX21-5195" fmla="*/ 7464 w 10000"/>
              <a:gd name="connsiteY21-5196" fmla="*/ 6486 h 9731"/>
              <a:gd name="connsiteX22-5197" fmla="*/ 8163 w 10000"/>
              <a:gd name="connsiteY22-5198" fmla="*/ 6814 h 9731"/>
              <a:gd name="connsiteX23-5199" fmla="*/ 8630 w 10000"/>
              <a:gd name="connsiteY23-5200" fmla="*/ 7140 h 9731"/>
              <a:gd name="connsiteX24-5201" fmla="*/ 9096 w 10000"/>
              <a:gd name="connsiteY24-5202" fmla="*/ 7306 h 9731"/>
              <a:gd name="connsiteX25-5203" fmla="*/ 9329 w 10000"/>
              <a:gd name="connsiteY25-5204" fmla="*/ 7629 h 9731"/>
              <a:gd name="connsiteX26-5205" fmla="*/ 9534 w 10000"/>
              <a:gd name="connsiteY26-5206" fmla="*/ 7794 h 9731"/>
              <a:gd name="connsiteX27-5207" fmla="*/ 9767 w 10000"/>
              <a:gd name="connsiteY27-5208" fmla="*/ 8100 h 9731"/>
              <a:gd name="connsiteX28-5209" fmla="*/ 10000 w 10000"/>
              <a:gd name="connsiteY28-5210" fmla="*/ 8427 h 9731"/>
              <a:gd name="connsiteX29-5211" fmla="*/ 10000 w 10000"/>
              <a:gd name="connsiteY29-5212" fmla="*/ 8752 h 9731"/>
              <a:gd name="connsiteX30-5213" fmla="*/ 10000 w 10000"/>
              <a:gd name="connsiteY30-5214" fmla="*/ 9078 h 9731"/>
              <a:gd name="connsiteX31-5215" fmla="*/ 9767 w 10000"/>
              <a:gd name="connsiteY31-5216" fmla="*/ 9405 h 9731"/>
              <a:gd name="connsiteX32-5217" fmla="*/ 9767 w 10000"/>
              <a:gd name="connsiteY32-5218" fmla="*/ 9569 h 9731"/>
              <a:gd name="connsiteX33-5219" fmla="*/ 9767 w 10000"/>
              <a:gd name="connsiteY33-5220" fmla="*/ 9731 h 9731"/>
              <a:gd name="connsiteX34-5221" fmla="*/ 9767 w 10000"/>
              <a:gd name="connsiteY34-5222" fmla="*/ 9731 h 9731"/>
              <a:gd name="connsiteX35-5223" fmla="*/ 9534 w 10000"/>
              <a:gd name="connsiteY35-5224" fmla="*/ 9731 h 9731"/>
              <a:gd name="connsiteX36-5225" fmla="*/ 9534 w 10000"/>
              <a:gd name="connsiteY36-5226" fmla="*/ 9569 h 9731"/>
              <a:gd name="connsiteX37-5227" fmla="*/ 9329 w 10000"/>
              <a:gd name="connsiteY37-5228" fmla="*/ 9569 h 9731"/>
              <a:gd name="connsiteX38-5229" fmla="*/ 9096 w 10000"/>
              <a:gd name="connsiteY38-5230" fmla="*/ 9405 h 9731"/>
              <a:gd name="connsiteX39-5231" fmla="*/ 8630 w 10000"/>
              <a:gd name="connsiteY39-5232" fmla="*/ 9078 h 9731"/>
              <a:gd name="connsiteX40-5233" fmla="*/ 8397 w 10000"/>
              <a:gd name="connsiteY40-5234" fmla="*/ 8913 h 9731"/>
              <a:gd name="connsiteX41-5235" fmla="*/ 7930 w 10000"/>
              <a:gd name="connsiteY41-5236" fmla="*/ 8589 h 9731"/>
              <a:gd name="connsiteX42-5237" fmla="*/ 7464 w 10000"/>
              <a:gd name="connsiteY42-5238" fmla="*/ 8261 h 9731"/>
              <a:gd name="connsiteX43-5239" fmla="*/ 6297 w 10000"/>
              <a:gd name="connsiteY43-5240" fmla="*/ 7464 h 9731"/>
              <a:gd name="connsiteX44-5241" fmla="*/ 5131 w 10000"/>
              <a:gd name="connsiteY44-5242" fmla="*/ 6814 h 9731"/>
              <a:gd name="connsiteX45-5243" fmla="*/ 3965 w 10000"/>
              <a:gd name="connsiteY45-5244" fmla="*/ 6160 h 9731"/>
              <a:gd name="connsiteX46-5245" fmla="*/ 2799 w 10000"/>
              <a:gd name="connsiteY46-5246" fmla="*/ 5508 h 9731"/>
              <a:gd name="connsiteX47-5247" fmla="*/ 2099 w 10000"/>
              <a:gd name="connsiteY47-5248" fmla="*/ 5183 h 9731"/>
              <a:gd name="connsiteX48-5249" fmla="*/ 1633 w 10000"/>
              <a:gd name="connsiteY48-5250" fmla="*/ 4857 h 9731"/>
              <a:gd name="connsiteX49-5251" fmla="*/ 1166 w 10000"/>
              <a:gd name="connsiteY49-5252" fmla="*/ 4692 h 9731"/>
              <a:gd name="connsiteX50-5253" fmla="*/ 700 w 10000"/>
              <a:gd name="connsiteY50-5254" fmla="*/ 4368 h 9731"/>
              <a:gd name="connsiteX51-5255" fmla="*/ 466 w 10000"/>
              <a:gd name="connsiteY51-5256" fmla="*/ 4204 h 9731"/>
              <a:gd name="connsiteX52-5257" fmla="*/ 233 w 10000"/>
              <a:gd name="connsiteY52-5258" fmla="*/ 4040 h 9731"/>
              <a:gd name="connsiteX53-5259" fmla="*/ 0 w 10000"/>
              <a:gd name="connsiteY53-5260" fmla="*/ 4040 h 9731"/>
              <a:gd name="connsiteX54-5261" fmla="*/ 0 w 10000"/>
              <a:gd name="connsiteY54-5262" fmla="*/ 3894 h 9731"/>
              <a:gd name="connsiteX55-5263" fmla="*/ 0 w 10000"/>
              <a:gd name="connsiteY55-5264" fmla="*/ 3894 h 9731"/>
              <a:gd name="connsiteX56-5265" fmla="*/ 0 w 10000"/>
              <a:gd name="connsiteY56-5266" fmla="*/ 3731 h 9731"/>
              <a:gd name="connsiteX57-5267" fmla="*/ 0 w 10000"/>
              <a:gd name="connsiteY57-5268" fmla="*/ 3571 h 9731"/>
              <a:gd name="connsiteX58-5269" fmla="*/ 0 w 10000"/>
              <a:gd name="connsiteY58-5270" fmla="*/ 3243 h 9731"/>
              <a:gd name="connsiteX59-5271" fmla="*/ 233 w 10000"/>
              <a:gd name="connsiteY59-5272" fmla="*/ 2755 h 9731"/>
              <a:gd name="connsiteX60-5273" fmla="*/ 233 w 10000"/>
              <a:gd name="connsiteY60-5274" fmla="*/ 2430 h 9731"/>
              <a:gd name="connsiteX61-5275" fmla="*/ 466 w 10000"/>
              <a:gd name="connsiteY61-5276" fmla="*/ 1774 h 9731"/>
              <a:gd name="connsiteX62-5277" fmla="*/ 700 w 10000"/>
              <a:gd name="connsiteY62-5278" fmla="*/ 1286 h 9731"/>
              <a:gd name="connsiteX63-5279" fmla="*/ 700 w 10000"/>
              <a:gd name="connsiteY63-5280" fmla="*/ 1286 h 9731"/>
              <a:gd name="connsiteX0-5281" fmla="*/ 700 w 10000"/>
              <a:gd name="connsiteY0-5282" fmla="*/ 0 h 8678"/>
              <a:gd name="connsiteX1-5283" fmla="*/ 1633 w 10000"/>
              <a:gd name="connsiteY1-5284" fmla="*/ 335 h 8678"/>
              <a:gd name="connsiteX2-5285" fmla="*/ 1633 w 10000"/>
              <a:gd name="connsiteY2-5286" fmla="*/ 838 h 8678"/>
              <a:gd name="connsiteX3-5287" fmla="*/ 1399 w 10000"/>
              <a:gd name="connsiteY3-5288" fmla="*/ 1175 h 8678"/>
              <a:gd name="connsiteX4-5289" fmla="*/ 1166 w 10000"/>
              <a:gd name="connsiteY4-5290" fmla="*/ 1509 h 8678"/>
              <a:gd name="connsiteX5-5291" fmla="*/ 1166 w 10000"/>
              <a:gd name="connsiteY5-5292" fmla="*/ 1844 h 8678"/>
              <a:gd name="connsiteX6-5293" fmla="*/ 933 w 10000"/>
              <a:gd name="connsiteY6-5294" fmla="*/ 2011 h 8678"/>
              <a:gd name="connsiteX7-5295" fmla="*/ 933 w 10000"/>
              <a:gd name="connsiteY7-5296" fmla="*/ 2177 h 8678"/>
              <a:gd name="connsiteX8-5297" fmla="*/ 933 w 10000"/>
              <a:gd name="connsiteY8-5298" fmla="*/ 2348 h 8678"/>
              <a:gd name="connsiteX9-5299" fmla="*/ 933 w 10000"/>
              <a:gd name="connsiteY9-5300" fmla="*/ 2348 h 8678"/>
              <a:gd name="connsiteX10-5301" fmla="*/ 933 w 10000"/>
              <a:gd name="connsiteY10-5302" fmla="*/ 2512 h 8678"/>
              <a:gd name="connsiteX11-5303" fmla="*/ 1166 w 10000"/>
              <a:gd name="connsiteY11-5304" fmla="*/ 2680 h 8678"/>
              <a:gd name="connsiteX12-5305" fmla="*/ 1633 w 10000"/>
              <a:gd name="connsiteY12-5306" fmla="*/ 2830 h 8678"/>
              <a:gd name="connsiteX13-5307" fmla="*/ 1866 w 10000"/>
              <a:gd name="connsiteY13-5308" fmla="*/ 2998 h 8678"/>
              <a:gd name="connsiteX14-5309" fmla="*/ 2566 w 10000"/>
              <a:gd name="connsiteY14-5310" fmla="*/ 3167 h 8678"/>
              <a:gd name="connsiteX15-5311" fmla="*/ 3265 w 10000"/>
              <a:gd name="connsiteY15-5312" fmla="*/ 3500 h 8678"/>
              <a:gd name="connsiteX16-5313" fmla="*/ 3965 w 10000"/>
              <a:gd name="connsiteY16-5314" fmla="*/ 3833 h 8678"/>
              <a:gd name="connsiteX17-5315" fmla="*/ 4898 w 10000"/>
              <a:gd name="connsiteY17-5316" fmla="*/ 4338 h 8678"/>
              <a:gd name="connsiteX18-5317" fmla="*/ 5831 w 10000"/>
              <a:gd name="connsiteY18-5318" fmla="*/ 4674 h 8678"/>
              <a:gd name="connsiteX19-5319" fmla="*/ 6764 w 10000"/>
              <a:gd name="connsiteY19-5320" fmla="*/ 5008 h 8678"/>
              <a:gd name="connsiteX20-5321" fmla="*/ 7464 w 10000"/>
              <a:gd name="connsiteY20-5322" fmla="*/ 5343 h 8678"/>
              <a:gd name="connsiteX21-5323" fmla="*/ 8163 w 10000"/>
              <a:gd name="connsiteY21-5324" fmla="*/ 5680 h 8678"/>
              <a:gd name="connsiteX22-5325" fmla="*/ 8630 w 10000"/>
              <a:gd name="connsiteY22-5326" fmla="*/ 6015 h 8678"/>
              <a:gd name="connsiteX23-5327" fmla="*/ 9096 w 10000"/>
              <a:gd name="connsiteY23-5328" fmla="*/ 6186 h 8678"/>
              <a:gd name="connsiteX24-5329" fmla="*/ 9329 w 10000"/>
              <a:gd name="connsiteY24-5330" fmla="*/ 6518 h 8678"/>
              <a:gd name="connsiteX25-5331" fmla="*/ 9534 w 10000"/>
              <a:gd name="connsiteY25-5332" fmla="*/ 6687 h 8678"/>
              <a:gd name="connsiteX26-5333" fmla="*/ 9767 w 10000"/>
              <a:gd name="connsiteY26-5334" fmla="*/ 7002 h 8678"/>
              <a:gd name="connsiteX27-5335" fmla="*/ 10000 w 10000"/>
              <a:gd name="connsiteY27-5336" fmla="*/ 7338 h 8678"/>
              <a:gd name="connsiteX28-5337" fmla="*/ 10000 w 10000"/>
              <a:gd name="connsiteY28-5338" fmla="*/ 7672 h 8678"/>
              <a:gd name="connsiteX29-5339" fmla="*/ 10000 w 10000"/>
              <a:gd name="connsiteY29-5340" fmla="*/ 8007 h 8678"/>
              <a:gd name="connsiteX30-5341" fmla="*/ 9767 w 10000"/>
              <a:gd name="connsiteY30-5342" fmla="*/ 8343 h 8678"/>
              <a:gd name="connsiteX31-5343" fmla="*/ 9767 w 10000"/>
              <a:gd name="connsiteY31-5344" fmla="*/ 8512 h 8678"/>
              <a:gd name="connsiteX32-5345" fmla="*/ 9767 w 10000"/>
              <a:gd name="connsiteY32-5346" fmla="*/ 8678 h 8678"/>
              <a:gd name="connsiteX33-5347" fmla="*/ 9767 w 10000"/>
              <a:gd name="connsiteY33-5348" fmla="*/ 8678 h 8678"/>
              <a:gd name="connsiteX34-5349" fmla="*/ 9534 w 10000"/>
              <a:gd name="connsiteY34-5350" fmla="*/ 8678 h 8678"/>
              <a:gd name="connsiteX35-5351" fmla="*/ 9534 w 10000"/>
              <a:gd name="connsiteY35-5352" fmla="*/ 8512 h 8678"/>
              <a:gd name="connsiteX36-5353" fmla="*/ 9329 w 10000"/>
              <a:gd name="connsiteY36-5354" fmla="*/ 8512 h 8678"/>
              <a:gd name="connsiteX37-5355" fmla="*/ 9096 w 10000"/>
              <a:gd name="connsiteY37-5356" fmla="*/ 8343 h 8678"/>
              <a:gd name="connsiteX38-5357" fmla="*/ 8630 w 10000"/>
              <a:gd name="connsiteY38-5358" fmla="*/ 8007 h 8678"/>
              <a:gd name="connsiteX39-5359" fmla="*/ 8397 w 10000"/>
              <a:gd name="connsiteY39-5360" fmla="*/ 7837 h 8678"/>
              <a:gd name="connsiteX40-5361" fmla="*/ 7930 w 10000"/>
              <a:gd name="connsiteY40-5362" fmla="*/ 7504 h 8678"/>
              <a:gd name="connsiteX41-5363" fmla="*/ 7464 w 10000"/>
              <a:gd name="connsiteY41-5364" fmla="*/ 7167 h 8678"/>
              <a:gd name="connsiteX42-5365" fmla="*/ 6297 w 10000"/>
              <a:gd name="connsiteY42-5366" fmla="*/ 6348 h 8678"/>
              <a:gd name="connsiteX43-5367" fmla="*/ 5131 w 10000"/>
              <a:gd name="connsiteY43-5368" fmla="*/ 5680 h 8678"/>
              <a:gd name="connsiteX44-5369" fmla="*/ 3965 w 10000"/>
              <a:gd name="connsiteY44-5370" fmla="*/ 5008 h 8678"/>
              <a:gd name="connsiteX45-5371" fmla="*/ 2799 w 10000"/>
              <a:gd name="connsiteY45-5372" fmla="*/ 4338 h 8678"/>
              <a:gd name="connsiteX46-5373" fmla="*/ 2099 w 10000"/>
              <a:gd name="connsiteY46-5374" fmla="*/ 4004 h 8678"/>
              <a:gd name="connsiteX47-5375" fmla="*/ 1633 w 10000"/>
              <a:gd name="connsiteY47-5376" fmla="*/ 3669 h 8678"/>
              <a:gd name="connsiteX48-5377" fmla="*/ 1166 w 10000"/>
              <a:gd name="connsiteY48-5378" fmla="*/ 3500 h 8678"/>
              <a:gd name="connsiteX49-5379" fmla="*/ 700 w 10000"/>
              <a:gd name="connsiteY49-5380" fmla="*/ 3167 h 8678"/>
              <a:gd name="connsiteX50-5381" fmla="*/ 466 w 10000"/>
              <a:gd name="connsiteY50-5382" fmla="*/ 2998 h 8678"/>
              <a:gd name="connsiteX51-5383" fmla="*/ 233 w 10000"/>
              <a:gd name="connsiteY51-5384" fmla="*/ 2830 h 8678"/>
              <a:gd name="connsiteX52-5385" fmla="*/ 0 w 10000"/>
              <a:gd name="connsiteY52-5386" fmla="*/ 2830 h 8678"/>
              <a:gd name="connsiteX53-5387" fmla="*/ 0 w 10000"/>
              <a:gd name="connsiteY53-5388" fmla="*/ 2680 h 8678"/>
              <a:gd name="connsiteX54-5389" fmla="*/ 0 w 10000"/>
              <a:gd name="connsiteY54-5390" fmla="*/ 2680 h 8678"/>
              <a:gd name="connsiteX55-5391" fmla="*/ 0 w 10000"/>
              <a:gd name="connsiteY55-5392" fmla="*/ 2512 h 8678"/>
              <a:gd name="connsiteX56-5393" fmla="*/ 0 w 10000"/>
              <a:gd name="connsiteY56-5394" fmla="*/ 2348 h 8678"/>
              <a:gd name="connsiteX57-5395" fmla="*/ 0 w 10000"/>
              <a:gd name="connsiteY57-5396" fmla="*/ 2011 h 8678"/>
              <a:gd name="connsiteX58-5397" fmla="*/ 233 w 10000"/>
              <a:gd name="connsiteY58-5398" fmla="*/ 1509 h 8678"/>
              <a:gd name="connsiteX59-5399" fmla="*/ 233 w 10000"/>
              <a:gd name="connsiteY59-5400" fmla="*/ 1175 h 8678"/>
              <a:gd name="connsiteX60-5401" fmla="*/ 466 w 10000"/>
              <a:gd name="connsiteY60-5402" fmla="*/ 501 h 8678"/>
              <a:gd name="connsiteX61-5403" fmla="*/ 700 w 10000"/>
              <a:gd name="connsiteY61-5404" fmla="*/ 0 h 8678"/>
              <a:gd name="connsiteX62-5405" fmla="*/ 700 w 10000"/>
              <a:gd name="connsiteY62-5406" fmla="*/ 0 h 8678"/>
              <a:gd name="connsiteX0-5407" fmla="*/ 700 w 10000"/>
              <a:gd name="connsiteY0-5408" fmla="*/ 0 h 10000"/>
              <a:gd name="connsiteX1-5409" fmla="*/ 1633 w 10000"/>
              <a:gd name="connsiteY1-5410" fmla="*/ 386 h 10000"/>
              <a:gd name="connsiteX2-5411" fmla="*/ 1633 w 10000"/>
              <a:gd name="connsiteY2-5412" fmla="*/ 966 h 10000"/>
              <a:gd name="connsiteX3-5413" fmla="*/ 1399 w 10000"/>
              <a:gd name="connsiteY3-5414" fmla="*/ 1354 h 10000"/>
              <a:gd name="connsiteX4-5415" fmla="*/ 1166 w 10000"/>
              <a:gd name="connsiteY4-5416" fmla="*/ 1739 h 10000"/>
              <a:gd name="connsiteX5-5417" fmla="*/ 1166 w 10000"/>
              <a:gd name="connsiteY5-5418" fmla="*/ 2125 h 10000"/>
              <a:gd name="connsiteX6-5419" fmla="*/ 933 w 10000"/>
              <a:gd name="connsiteY6-5420" fmla="*/ 2317 h 10000"/>
              <a:gd name="connsiteX7-5421" fmla="*/ 933 w 10000"/>
              <a:gd name="connsiteY7-5422" fmla="*/ 2509 h 10000"/>
              <a:gd name="connsiteX8-5423" fmla="*/ 933 w 10000"/>
              <a:gd name="connsiteY8-5424" fmla="*/ 2706 h 10000"/>
              <a:gd name="connsiteX9-5425" fmla="*/ 933 w 10000"/>
              <a:gd name="connsiteY9-5426" fmla="*/ 2706 h 10000"/>
              <a:gd name="connsiteX10-5427" fmla="*/ 933 w 10000"/>
              <a:gd name="connsiteY10-5428" fmla="*/ 2895 h 10000"/>
              <a:gd name="connsiteX11-5429" fmla="*/ 1166 w 10000"/>
              <a:gd name="connsiteY11-5430" fmla="*/ 3088 h 10000"/>
              <a:gd name="connsiteX12-5431" fmla="*/ 1633 w 10000"/>
              <a:gd name="connsiteY12-5432" fmla="*/ 3261 h 10000"/>
              <a:gd name="connsiteX13-5433" fmla="*/ 1866 w 10000"/>
              <a:gd name="connsiteY13-5434" fmla="*/ 3455 h 10000"/>
              <a:gd name="connsiteX14-5435" fmla="*/ 2566 w 10000"/>
              <a:gd name="connsiteY14-5436" fmla="*/ 3649 h 10000"/>
              <a:gd name="connsiteX15-5437" fmla="*/ 3265 w 10000"/>
              <a:gd name="connsiteY15-5438" fmla="*/ 4033 h 10000"/>
              <a:gd name="connsiteX16-5439" fmla="*/ 3965 w 10000"/>
              <a:gd name="connsiteY16-5440" fmla="*/ 4417 h 10000"/>
              <a:gd name="connsiteX17-5441" fmla="*/ 4898 w 10000"/>
              <a:gd name="connsiteY17-5442" fmla="*/ 4999 h 10000"/>
              <a:gd name="connsiteX18-5443" fmla="*/ 5831 w 10000"/>
              <a:gd name="connsiteY18-5444" fmla="*/ 5386 h 10000"/>
              <a:gd name="connsiteX19-5445" fmla="*/ 6764 w 10000"/>
              <a:gd name="connsiteY19-5446" fmla="*/ 5771 h 10000"/>
              <a:gd name="connsiteX20-5447" fmla="*/ 7464 w 10000"/>
              <a:gd name="connsiteY20-5448" fmla="*/ 6157 h 10000"/>
              <a:gd name="connsiteX21-5449" fmla="*/ 8163 w 10000"/>
              <a:gd name="connsiteY21-5450" fmla="*/ 6545 h 10000"/>
              <a:gd name="connsiteX22-5451" fmla="*/ 8630 w 10000"/>
              <a:gd name="connsiteY22-5452" fmla="*/ 6931 h 10000"/>
              <a:gd name="connsiteX23-5453" fmla="*/ 9096 w 10000"/>
              <a:gd name="connsiteY23-5454" fmla="*/ 7128 h 10000"/>
              <a:gd name="connsiteX24-5455" fmla="*/ 9329 w 10000"/>
              <a:gd name="connsiteY24-5456" fmla="*/ 7511 h 10000"/>
              <a:gd name="connsiteX25-5457" fmla="*/ 9534 w 10000"/>
              <a:gd name="connsiteY25-5458" fmla="*/ 7706 h 10000"/>
              <a:gd name="connsiteX26-5459" fmla="*/ 9767 w 10000"/>
              <a:gd name="connsiteY26-5460" fmla="*/ 8069 h 10000"/>
              <a:gd name="connsiteX27-5461" fmla="*/ 10000 w 10000"/>
              <a:gd name="connsiteY27-5462" fmla="*/ 8456 h 10000"/>
              <a:gd name="connsiteX28-5463" fmla="*/ 10000 w 10000"/>
              <a:gd name="connsiteY28-5464" fmla="*/ 8841 h 10000"/>
              <a:gd name="connsiteX29-5465" fmla="*/ 10000 w 10000"/>
              <a:gd name="connsiteY29-5466" fmla="*/ 9227 h 10000"/>
              <a:gd name="connsiteX30-5467" fmla="*/ 9767 w 10000"/>
              <a:gd name="connsiteY30-5468" fmla="*/ 9614 h 10000"/>
              <a:gd name="connsiteX31-5469" fmla="*/ 9767 w 10000"/>
              <a:gd name="connsiteY31-5470" fmla="*/ 9809 h 10000"/>
              <a:gd name="connsiteX32-5471" fmla="*/ 9767 w 10000"/>
              <a:gd name="connsiteY32-5472" fmla="*/ 10000 h 10000"/>
              <a:gd name="connsiteX33-5473" fmla="*/ 9767 w 10000"/>
              <a:gd name="connsiteY33-5474" fmla="*/ 10000 h 10000"/>
              <a:gd name="connsiteX34-5475" fmla="*/ 9534 w 10000"/>
              <a:gd name="connsiteY34-5476" fmla="*/ 10000 h 10000"/>
              <a:gd name="connsiteX35-5477" fmla="*/ 9534 w 10000"/>
              <a:gd name="connsiteY35-5478" fmla="*/ 9809 h 10000"/>
              <a:gd name="connsiteX36-5479" fmla="*/ 9329 w 10000"/>
              <a:gd name="connsiteY36-5480" fmla="*/ 9809 h 10000"/>
              <a:gd name="connsiteX37-5481" fmla="*/ 9096 w 10000"/>
              <a:gd name="connsiteY37-5482" fmla="*/ 9614 h 10000"/>
              <a:gd name="connsiteX38-5483" fmla="*/ 8630 w 10000"/>
              <a:gd name="connsiteY38-5484" fmla="*/ 9227 h 10000"/>
              <a:gd name="connsiteX39-5485" fmla="*/ 8397 w 10000"/>
              <a:gd name="connsiteY39-5486" fmla="*/ 9031 h 10000"/>
              <a:gd name="connsiteX40-5487" fmla="*/ 7930 w 10000"/>
              <a:gd name="connsiteY40-5488" fmla="*/ 8647 h 10000"/>
              <a:gd name="connsiteX41-5489" fmla="*/ 7464 w 10000"/>
              <a:gd name="connsiteY41-5490" fmla="*/ 8259 h 10000"/>
              <a:gd name="connsiteX42-5491" fmla="*/ 6297 w 10000"/>
              <a:gd name="connsiteY42-5492" fmla="*/ 7315 h 10000"/>
              <a:gd name="connsiteX43-5493" fmla="*/ 5131 w 10000"/>
              <a:gd name="connsiteY43-5494" fmla="*/ 6545 h 10000"/>
              <a:gd name="connsiteX44-5495" fmla="*/ 3965 w 10000"/>
              <a:gd name="connsiteY44-5496" fmla="*/ 5771 h 10000"/>
              <a:gd name="connsiteX45-5497" fmla="*/ 2799 w 10000"/>
              <a:gd name="connsiteY45-5498" fmla="*/ 4999 h 10000"/>
              <a:gd name="connsiteX46-5499" fmla="*/ 2099 w 10000"/>
              <a:gd name="connsiteY46-5500" fmla="*/ 4614 h 10000"/>
              <a:gd name="connsiteX47-5501" fmla="*/ 1633 w 10000"/>
              <a:gd name="connsiteY47-5502" fmla="*/ 4228 h 10000"/>
              <a:gd name="connsiteX48-5503" fmla="*/ 1166 w 10000"/>
              <a:gd name="connsiteY48-5504" fmla="*/ 4033 h 10000"/>
              <a:gd name="connsiteX49-5505" fmla="*/ 700 w 10000"/>
              <a:gd name="connsiteY49-5506" fmla="*/ 3649 h 10000"/>
              <a:gd name="connsiteX50-5507" fmla="*/ 466 w 10000"/>
              <a:gd name="connsiteY50-5508" fmla="*/ 3455 h 10000"/>
              <a:gd name="connsiteX51-5509" fmla="*/ 233 w 10000"/>
              <a:gd name="connsiteY51-5510" fmla="*/ 3261 h 10000"/>
              <a:gd name="connsiteX52-5511" fmla="*/ 0 w 10000"/>
              <a:gd name="connsiteY52-5512" fmla="*/ 3261 h 10000"/>
              <a:gd name="connsiteX53-5513" fmla="*/ 0 w 10000"/>
              <a:gd name="connsiteY53-5514" fmla="*/ 3088 h 10000"/>
              <a:gd name="connsiteX54-5515" fmla="*/ 0 w 10000"/>
              <a:gd name="connsiteY54-5516" fmla="*/ 3088 h 10000"/>
              <a:gd name="connsiteX55-5517" fmla="*/ 0 w 10000"/>
              <a:gd name="connsiteY55-5518" fmla="*/ 2895 h 10000"/>
              <a:gd name="connsiteX56-5519" fmla="*/ 0 w 10000"/>
              <a:gd name="connsiteY56-5520" fmla="*/ 2706 h 10000"/>
              <a:gd name="connsiteX57-5521" fmla="*/ 0 w 10000"/>
              <a:gd name="connsiteY57-5522" fmla="*/ 2317 h 10000"/>
              <a:gd name="connsiteX58-5523" fmla="*/ 233 w 10000"/>
              <a:gd name="connsiteY58-5524" fmla="*/ 1739 h 10000"/>
              <a:gd name="connsiteX59-5525" fmla="*/ 233 w 10000"/>
              <a:gd name="connsiteY59-5526" fmla="*/ 1354 h 10000"/>
              <a:gd name="connsiteX60-5527" fmla="*/ 466 w 10000"/>
              <a:gd name="connsiteY60-5528" fmla="*/ 577 h 10000"/>
              <a:gd name="connsiteX61-5529" fmla="*/ 700 w 10000"/>
              <a:gd name="connsiteY61-5530" fmla="*/ 0 h 10000"/>
              <a:gd name="connsiteX0-5531" fmla="*/ 700 w 10000"/>
              <a:gd name="connsiteY0-5532" fmla="*/ 0 h 10000"/>
              <a:gd name="connsiteX1-5533" fmla="*/ 1633 w 10000"/>
              <a:gd name="connsiteY1-5534" fmla="*/ 386 h 10000"/>
              <a:gd name="connsiteX2-5535" fmla="*/ 1633 w 10000"/>
              <a:gd name="connsiteY2-5536" fmla="*/ 966 h 10000"/>
              <a:gd name="connsiteX3-5537" fmla="*/ 1399 w 10000"/>
              <a:gd name="connsiteY3-5538" fmla="*/ 1354 h 10000"/>
              <a:gd name="connsiteX4-5539" fmla="*/ 1166 w 10000"/>
              <a:gd name="connsiteY4-5540" fmla="*/ 1739 h 10000"/>
              <a:gd name="connsiteX5-5541" fmla="*/ 1166 w 10000"/>
              <a:gd name="connsiteY5-5542" fmla="*/ 2125 h 10000"/>
              <a:gd name="connsiteX6-5543" fmla="*/ 933 w 10000"/>
              <a:gd name="connsiteY6-5544" fmla="*/ 2317 h 10000"/>
              <a:gd name="connsiteX7-5545" fmla="*/ 933 w 10000"/>
              <a:gd name="connsiteY7-5546" fmla="*/ 2509 h 10000"/>
              <a:gd name="connsiteX8-5547" fmla="*/ 933 w 10000"/>
              <a:gd name="connsiteY8-5548" fmla="*/ 2706 h 10000"/>
              <a:gd name="connsiteX9-5549" fmla="*/ 933 w 10000"/>
              <a:gd name="connsiteY9-5550" fmla="*/ 2706 h 10000"/>
              <a:gd name="connsiteX10-5551" fmla="*/ 933 w 10000"/>
              <a:gd name="connsiteY10-5552" fmla="*/ 2895 h 10000"/>
              <a:gd name="connsiteX11-5553" fmla="*/ 1166 w 10000"/>
              <a:gd name="connsiteY11-5554" fmla="*/ 3088 h 10000"/>
              <a:gd name="connsiteX12-5555" fmla="*/ 1633 w 10000"/>
              <a:gd name="connsiteY12-5556" fmla="*/ 3261 h 10000"/>
              <a:gd name="connsiteX13-5557" fmla="*/ 1866 w 10000"/>
              <a:gd name="connsiteY13-5558" fmla="*/ 3455 h 10000"/>
              <a:gd name="connsiteX14-5559" fmla="*/ 2566 w 10000"/>
              <a:gd name="connsiteY14-5560" fmla="*/ 3649 h 10000"/>
              <a:gd name="connsiteX15-5561" fmla="*/ 3265 w 10000"/>
              <a:gd name="connsiteY15-5562" fmla="*/ 4033 h 10000"/>
              <a:gd name="connsiteX16-5563" fmla="*/ 3965 w 10000"/>
              <a:gd name="connsiteY16-5564" fmla="*/ 4417 h 10000"/>
              <a:gd name="connsiteX17-5565" fmla="*/ 4898 w 10000"/>
              <a:gd name="connsiteY17-5566" fmla="*/ 4999 h 10000"/>
              <a:gd name="connsiteX18-5567" fmla="*/ 5831 w 10000"/>
              <a:gd name="connsiteY18-5568" fmla="*/ 5386 h 10000"/>
              <a:gd name="connsiteX19-5569" fmla="*/ 6764 w 10000"/>
              <a:gd name="connsiteY19-5570" fmla="*/ 5771 h 10000"/>
              <a:gd name="connsiteX20-5571" fmla="*/ 7464 w 10000"/>
              <a:gd name="connsiteY20-5572" fmla="*/ 6157 h 10000"/>
              <a:gd name="connsiteX21-5573" fmla="*/ 8163 w 10000"/>
              <a:gd name="connsiteY21-5574" fmla="*/ 6545 h 10000"/>
              <a:gd name="connsiteX22-5575" fmla="*/ 8630 w 10000"/>
              <a:gd name="connsiteY22-5576" fmla="*/ 6931 h 10000"/>
              <a:gd name="connsiteX23-5577" fmla="*/ 9096 w 10000"/>
              <a:gd name="connsiteY23-5578" fmla="*/ 7128 h 10000"/>
              <a:gd name="connsiteX24-5579" fmla="*/ 9329 w 10000"/>
              <a:gd name="connsiteY24-5580" fmla="*/ 7511 h 10000"/>
              <a:gd name="connsiteX25-5581" fmla="*/ 9534 w 10000"/>
              <a:gd name="connsiteY25-5582" fmla="*/ 7706 h 10000"/>
              <a:gd name="connsiteX26-5583" fmla="*/ 9767 w 10000"/>
              <a:gd name="connsiteY26-5584" fmla="*/ 8069 h 10000"/>
              <a:gd name="connsiteX27-5585" fmla="*/ 10000 w 10000"/>
              <a:gd name="connsiteY27-5586" fmla="*/ 8456 h 10000"/>
              <a:gd name="connsiteX28-5587" fmla="*/ 10000 w 10000"/>
              <a:gd name="connsiteY28-5588" fmla="*/ 8841 h 10000"/>
              <a:gd name="connsiteX29-5589" fmla="*/ 10000 w 10000"/>
              <a:gd name="connsiteY29-5590" fmla="*/ 9227 h 10000"/>
              <a:gd name="connsiteX30-5591" fmla="*/ 9767 w 10000"/>
              <a:gd name="connsiteY30-5592" fmla="*/ 9614 h 10000"/>
              <a:gd name="connsiteX31-5593" fmla="*/ 9767 w 10000"/>
              <a:gd name="connsiteY31-5594" fmla="*/ 9809 h 10000"/>
              <a:gd name="connsiteX32-5595" fmla="*/ 9767 w 10000"/>
              <a:gd name="connsiteY32-5596" fmla="*/ 10000 h 10000"/>
              <a:gd name="connsiteX33-5597" fmla="*/ 9767 w 10000"/>
              <a:gd name="connsiteY33-5598" fmla="*/ 10000 h 10000"/>
              <a:gd name="connsiteX34-5599" fmla="*/ 9534 w 10000"/>
              <a:gd name="connsiteY34-5600" fmla="*/ 10000 h 10000"/>
              <a:gd name="connsiteX35-5601" fmla="*/ 9534 w 10000"/>
              <a:gd name="connsiteY35-5602" fmla="*/ 9809 h 10000"/>
              <a:gd name="connsiteX36-5603" fmla="*/ 9329 w 10000"/>
              <a:gd name="connsiteY36-5604" fmla="*/ 9809 h 10000"/>
              <a:gd name="connsiteX37-5605" fmla="*/ 9096 w 10000"/>
              <a:gd name="connsiteY37-5606" fmla="*/ 9614 h 10000"/>
              <a:gd name="connsiteX38-5607" fmla="*/ 8630 w 10000"/>
              <a:gd name="connsiteY38-5608" fmla="*/ 9227 h 10000"/>
              <a:gd name="connsiteX39-5609" fmla="*/ 8397 w 10000"/>
              <a:gd name="connsiteY39-5610" fmla="*/ 9031 h 10000"/>
              <a:gd name="connsiteX40-5611" fmla="*/ 7930 w 10000"/>
              <a:gd name="connsiteY40-5612" fmla="*/ 8647 h 10000"/>
              <a:gd name="connsiteX41-5613" fmla="*/ 7464 w 10000"/>
              <a:gd name="connsiteY41-5614" fmla="*/ 8259 h 10000"/>
              <a:gd name="connsiteX42-5615" fmla="*/ 6297 w 10000"/>
              <a:gd name="connsiteY42-5616" fmla="*/ 7315 h 10000"/>
              <a:gd name="connsiteX43-5617" fmla="*/ 5131 w 10000"/>
              <a:gd name="connsiteY43-5618" fmla="*/ 6545 h 10000"/>
              <a:gd name="connsiteX44-5619" fmla="*/ 3965 w 10000"/>
              <a:gd name="connsiteY44-5620" fmla="*/ 5771 h 10000"/>
              <a:gd name="connsiteX45-5621" fmla="*/ 2799 w 10000"/>
              <a:gd name="connsiteY45-5622" fmla="*/ 4999 h 10000"/>
              <a:gd name="connsiteX46-5623" fmla="*/ 2099 w 10000"/>
              <a:gd name="connsiteY46-5624" fmla="*/ 4614 h 10000"/>
              <a:gd name="connsiteX47-5625" fmla="*/ 1633 w 10000"/>
              <a:gd name="connsiteY47-5626" fmla="*/ 4228 h 10000"/>
              <a:gd name="connsiteX48-5627" fmla="*/ 1166 w 10000"/>
              <a:gd name="connsiteY48-5628" fmla="*/ 4033 h 10000"/>
              <a:gd name="connsiteX49-5629" fmla="*/ 700 w 10000"/>
              <a:gd name="connsiteY49-5630" fmla="*/ 3649 h 10000"/>
              <a:gd name="connsiteX50-5631" fmla="*/ 466 w 10000"/>
              <a:gd name="connsiteY50-5632" fmla="*/ 3455 h 10000"/>
              <a:gd name="connsiteX51-5633" fmla="*/ 233 w 10000"/>
              <a:gd name="connsiteY51-5634" fmla="*/ 3261 h 10000"/>
              <a:gd name="connsiteX52-5635" fmla="*/ 0 w 10000"/>
              <a:gd name="connsiteY52-5636" fmla="*/ 3261 h 10000"/>
              <a:gd name="connsiteX53-5637" fmla="*/ 0 w 10000"/>
              <a:gd name="connsiteY53-5638" fmla="*/ 3088 h 10000"/>
              <a:gd name="connsiteX54-5639" fmla="*/ 0 w 10000"/>
              <a:gd name="connsiteY54-5640" fmla="*/ 3088 h 10000"/>
              <a:gd name="connsiteX55-5641" fmla="*/ 0 w 10000"/>
              <a:gd name="connsiteY55-5642" fmla="*/ 2895 h 10000"/>
              <a:gd name="connsiteX56-5643" fmla="*/ 0 w 10000"/>
              <a:gd name="connsiteY56-5644" fmla="*/ 2706 h 10000"/>
              <a:gd name="connsiteX57-5645" fmla="*/ 0 w 10000"/>
              <a:gd name="connsiteY57-5646" fmla="*/ 2317 h 10000"/>
              <a:gd name="connsiteX58-5647" fmla="*/ 233 w 10000"/>
              <a:gd name="connsiteY58-5648" fmla="*/ 1739 h 10000"/>
              <a:gd name="connsiteX59-5649" fmla="*/ 233 w 10000"/>
              <a:gd name="connsiteY59-5650" fmla="*/ 1354 h 10000"/>
              <a:gd name="connsiteX60-5651" fmla="*/ 466 w 10000"/>
              <a:gd name="connsiteY60-5652" fmla="*/ 577 h 10000"/>
              <a:gd name="connsiteX0-5653" fmla="*/ 700 w 10000"/>
              <a:gd name="connsiteY0-5654" fmla="*/ 0 h 10000"/>
              <a:gd name="connsiteX1-5655" fmla="*/ 1633 w 10000"/>
              <a:gd name="connsiteY1-5656" fmla="*/ 966 h 10000"/>
              <a:gd name="connsiteX2-5657" fmla="*/ 1399 w 10000"/>
              <a:gd name="connsiteY2-5658" fmla="*/ 1354 h 10000"/>
              <a:gd name="connsiteX3-5659" fmla="*/ 1166 w 10000"/>
              <a:gd name="connsiteY3-5660" fmla="*/ 1739 h 10000"/>
              <a:gd name="connsiteX4-5661" fmla="*/ 1166 w 10000"/>
              <a:gd name="connsiteY4-5662" fmla="*/ 2125 h 10000"/>
              <a:gd name="connsiteX5-5663" fmla="*/ 933 w 10000"/>
              <a:gd name="connsiteY5-5664" fmla="*/ 2317 h 10000"/>
              <a:gd name="connsiteX6-5665" fmla="*/ 933 w 10000"/>
              <a:gd name="connsiteY6-5666" fmla="*/ 2509 h 10000"/>
              <a:gd name="connsiteX7-5667" fmla="*/ 933 w 10000"/>
              <a:gd name="connsiteY7-5668" fmla="*/ 2706 h 10000"/>
              <a:gd name="connsiteX8-5669" fmla="*/ 933 w 10000"/>
              <a:gd name="connsiteY8-5670" fmla="*/ 2706 h 10000"/>
              <a:gd name="connsiteX9-5671" fmla="*/ 933 w 10000"/>
              <a:gd name="connsiteY9-5672" fmla="*/ 2895 h 10000"/>
              <a:gd name="connsiteX10-5673" fmla="*/ 1166 w 10000"/>
              <a:gd name="connsiteY10-5674" fmla="*/ 3088 h 10000"/>
              <a:gd name="connsiteX11-5675" fmla="*/ 1633 w 10000"/>
              <a:gd name="connsiteY11-5676" fmla="*/ 3261 h 10000"/>
              <a:gd name="connsiteX12-5677" fmla="*/ 1866 w 10000"/>
              <a:gd name="connsiteY12-5678" fmla="*/ 3455 h 10000"/>
              <a:gd name="connsiteX13-5679" fmla="*/ 2566 w 10000"/>
              <a:gd name="connsiteY13-5680" fmla="*/ 3649 h 10000"/>
              <a:gd name="connsiteX14-5681" fmla="*/ 3265 w 10000"/>
              <a:gd name="connsiteY14-5682" fmla="*/ 4033 h 10000"/>
              <a:gd name="connsiteX15-5683" fmla="*/ 3965 w 10000"/>
              <a:gd name="connsiteY15-5684" fmla="*/ 4417 h 10000"/>
              <a:gd name="connsiteX16-5685" fmla="*/ 4898 w 10000"/>
              <a:gd name="connsiteY16-5686" fmla="*/ 4999 h 10000"/>
              <a:gd name="connsiteX17-5687" fmla="*/ 5831 w 10000"/>
              <a:gd name="connsiteY17-5688" fmla="*/ 5386 h 10000"/>
              <a:gd name="connsiteX18-5689" fmla="*/ 6764 w 10000"/>
              <a:gd name="connsiteY18-5690" fmla="*/ 5771 h 10000"/>
              <a:gd name="connsiteX19-5691" fmla="*/ 7464 w 10000"/>
              <a:gd name="connsiteY19-5692" fmla="*/ 6157 h 10000"/>
              <a:gd name="connsiteX20-5693" fmla="*/ 8163 w 10000"/>
              <a:gd name="connsiteY20-5694" fmla="*/ 6545 h 10000"/>
              <a:gd name="connsiteX21-5695" fmla="*/ 8630 w 10000"/>
              <a:gd name="connsiteY21-5696" fmla="*/ 6931 h 10000"/>
              <a:gd name="connsiteX22-5697" fmla="*/ 9096 w 10000"/>
              <a:gd name="connsiteY22-5698" fmla="*/ 7128 h 10000"/>
              <a:gd name="connsiteX23-5699" fmla="*/ 9329 w 10000"/>
              <a:gd name="connsiteY23-5700" fmla="*/ 7511 h 10000"/>
              <a:gd name="connsiteX24-5701" fmla="*/ 9534 w 10000"/>
              <a:gd name="connsiteY24-5702" fmla="*/ 7706 h 10000"/>
              <a:gd name="connsiteX25-5703" fmla="*/ 9767 w 10000"/>
              <a:gd name="connsiteY25-5704" fmla="*/ 8069 h 10000"/>
              <a:gd name="connsiteX26-5705" fmla="*/ 10000 w 10000"/>
              <a:gd name="connsiteY26-5706" fmla="*/ 8456 h 10000"/>
              <a:gd name="connsiteX27-5707" fmla="*/ 10000 w 10000"/>
              <a:gd name="connsiteY27-5708" fmla="*/ 8841 h 10000"/>
              <a:gd name="connsiteX28-5709" fmla="*/ 10000 w 10000"/>
              <a:gd name="connsiteY28-5710" fmla="*/ 9227 h 10000"/>
              <a:gd name="connsiteX29-5711" fmla="*/ 9767 w 10000"/>
              <a:gd name="connsiteY29-5712" fmla="*/ 9614 h 10000"/>
              <a:gd name="connsiteX30-5713" fmla="*/ 9767 w 10000"/>
              <a:gd name="connsiteY30-5714" fmla="*/ 9809 h 10000"/>
              <a:gd name="connsiteX31-5715" fmla="*/ 9767 w 10000"/>
              <a:gd name="connsiteY31-5716" fmla="*/ 10000 h 10000"/>
              <a:gd name="connsiteX32-5717" fmla="*/ 9767 w 10000"/>
              <a:gd name="connsiteY32-5718" fmla="*/ 10000 h 10000"/>
              <a:gd name="connsiteX33-5719" fmla="*/ 9534 w 10000"/>
              <a:gd name="connsiteY33-5720" fmla="*/ 10000 h 10000"/>
              <a:gd name="connsiteX34-5721" fmla="*/ 9534 w 10000"/>
              <a:gd name="connsiteY34-5722" fmla="*/ 9809 h 10000"/>
              <a:gd name="connsiteX35-5723" fmla="*/ 9329 w 10000"/>
              <a:gd name="connsiteY35-5724" fmla="*/ 9809 h 10000"/>
              <a:gd name="connsiteX36-5725" fmla="*/ 9096 w 10000"/>
              <a:gd name="connsiteY36-5726" fmla="*/ 9614 h 10000"/>
              <a:gd name="connsiteX37-5727" fmla="*/ 8630 w 10000"/>
              <a:gd name="connsiteY37-5728" fmla="*/ 9227 h 10000"/>
              <a:gd name="connsiteX38-5729" fmla="*/ 8397 w 10000"/>
              <a:gd name="connsiteY38-5730" fmla="*/ 9031 h 10000"/>
              <a:gd name="connsiteX39-5731" fmla="*/ 7930 w 10000"/>
              <a:gd name="connsiteY39-5732" fmla="*/ 8647 h 10000"/>
              <a:gd name="connsiteX40-5733" fmla="*/ 7464 w 10000"/>
              <a:gd name="connsiteY40-5734" fmla="*/ 8259 h 10000"/>
              <a:gd name="connsiteX41-5735" fmla="*/ 6297 w 10000"/>
              <a:gd name="connsiteY41-5736" fmla="*/ 7315 h 10000"/>
              <a:gd name="connsiteX42-5737" fmla="*/ 5131 w 10000"/>
              <a:gd name="connsiteY42-5738" fmla="*/ 6545 h 10000"/>
              <a:gd name="connsiteX43-5739" fmla="*/ 3965 w 10000"/>
              <a:gd name="connsiteY43-5740" fmla="*/ 5771 h 10000"/>
              <a:gd name="connsiteX44-5741" fmla="*/ 2799 w 10000"/>
              <a:gd name="connsiteY44-5742" fmla="*/ 4999 h 10000"/>
              <a:gd name="connsiteX45-5743" fmla="*/ 2099 w 10000"/>
              <a:gd name="connsiteY45-5744" fmla="*/ 4614 h 10000"/>
              <a:gd name="connsiteX46-5745" fmla="*/ 1633 w 10000"/>
              <a:gd name="connsiteY46-5746" fmla="*/ 4228 h 10000"/>
              <a:gd name="connsiteX47-5747" fmla="*/ 1166 w 10000"/>
              <a:gd name="connsiteY47-5748" fmla="*/ 4033 h 10000"/>
              <a:gd name="connsiteX48-5749" fmla="*/ 700 w 10000"/>
              <a:gd name="connsiteY48-5750" fmla="*/ 3649 h 10000"/>
              <a:gd name="connsiteX49-5751" fmla="*/ 466 w 10000"/>
              <a:gd name="connsiteY49-5752" fmla="*/ 3455 h 10000"/>
              <a:gd name="connsiteX50-5753" fmla="*/ 233 w 10000"/>
              <a:gd name="connsiteY50-5754" fmla="*/ 3261 h 10000"/>
              <a:gd name="connsiteX51-5755" fmla="*/ 0 w 10000"/>
              <a:gd name="connsiteY51-5756" fmla="*/ 3261 h 10000"/>
              <a:gd name="connsiteX52-5757" fmla="*/ 0 w 10000"/>
              <a:gd name="connsiteY52-5758" fmla="*/ 3088 h 10000"/>
              <a:gd name="connsiteX53-5759" fmla="*/ 0 w 10000"/>
              <a:gd name="connsiteY53-5760" fmla="*/ 3088 h 10000"/>
              <a:gd name="connsiteX54-5761" fmla="*/ 0 w 10000"/>
              <a:gd name="connsiteY54-5762" fmla="*/ 2895 h 10000"/>
              <a:gd name="connsiteX55-5763" fmla="*/ 0 w 10000"/>
              <a:gd name="connsiteY55-5764" fmla="*/ 2706 h 10000"/>
              <a:gd name="connsiteX56-5765" fmla="*/ 0 w 10000"/>
              <a:gd name="connsiteY56-5766" fmla="*/ 2317 h 10000"/>
              <a:gd name="connsiteX57-5767" fmla="*/ 233 w 10000"/>
              <a:gd name="connsiteY57-5768" fmla="*/ 1739 h 10000"/>
              <a:gd name="connsiteX58-5769" fmla="*/ 233 w 10000"/>
              <a:gd name="connsiteY58-5770" fmla="*/ 1354 h 10000"/>
              <a:gd name="connsiteX59-5771" fmla="*/ 466 w 10000"/>
              <a:gd name="connsiteY59-5772" fmla="*/ 577 h 10000"/>
              <a:gd name="connsiteX0-5773" fmla="*/ 1633 w 10000"/>
              <a:gd name="connsiteY0-5774" fmla="*/ 389 h 9423"/>
              <a:gd name="connsiteX1-5775" fmla="*/ 1399 w 10000"/>
              <a:gd name="connsiteY1-5776" fmla="*/ 777 h 9423"/>
              <a:gd name="connsiteX2-5777" fmla="*/ 1166 w 10000"/>
              <a:gd name="connsiteY2-5778" fmla="*/ 1162 h 9423"/>
              <a:gd name="connsiteX3-5779" fmla="*/ 1166 w 10000"/>
              <a:gd name="connsiteY3-5780" fmla="*/ 1548 h 9423"/>
              <a:gd name="connsiteX4-5781" fmla="*/ 933 w 10000"/>
              <a:gd name="connsiteY4-5782" fmla="*/ 1740 h 9423"/>
              <a:gd name="connsiteX5-5783" fmla="*/ 933 w 10000"/>
              <a:gd name="connsiteY5-5784" fmla="*/ 1932 h 9423"/>
              <a:gd name="connsiteX6-5785" fmla="*/ 933 w 10000"/>
              <a:gd name="connsiteY6-5786" fmla="*/ 2129 h 9423"/>
              <a:gd name="connsiteX7-5787" fmla="*/ 933 w 10000"/>
              <a:gd name="connsiteY7-5788" fmla="*/ 2129 h 9423"/>
              <a:gd name="connsiteX8-5789" fmla="*/ 933 w 10000"/>
              <a:gd name="connsiteY8-5790" fmla="*/ 2318 h 9423"/>
              <a:gd name="connsiteX9-5791" fmla="*/ 1166 w 10000"/>
              <a:gd name="connsiteY9-5792" fmla="*/ 2511 h 9423"/>
              <a:gd name="connsiteX10-5793" fmla="*/ 1633 w 10000"/>
              <a:gd name="connsiteY10-5794" fmla="*/ 2684 h 9423"/>
              <a:gd name="connsiteX11-5795" fmla="*/ 1866 w 10000"/>
              <a:gd name="connsiteY11-5796" fmla="*/ 2878 h 9423"/>
              <a:gd name="connsiteX12-5797" fmla="*/ 2566 w 10000"/>
              <a:gd name="connsiteY12-5798" fmla="*/ 3072 h 9423"/>
              <a:gd name="connsiteX13-5799" fmla="*/ 3265 w 10000"/>
              <a:gd name="connsiteY13-5800" fmla="*/ 3456 h 9423"/>
              <a:gd name="connsiteX14-5801" fmla="*/ 3965 w 10000"/>
              <a:gd name="connsiteY14-5802" fmla="*/ 3840 h 9423"/>
              <a:gd name="connsiteX15-5803" fmla="*/ 4898 w 10000"/>
              <a:gd name="connsiteY15-5804" fmla="*/ 4422 h 9423"/>
              <a:gd name="connsiteX16-5805" fmla="*/ 5831 w 10000"/>
              <a:gd name="connsiteY16-5806" fmla="*/ 4809 h 9423"/>
              <a:gd name="connsiteX17-5807" fmla="*/ 6764 w 10000"/>
              <a:gd name="connsiteY17-5808" fmla="*/ 5194 h 9423"/>
              <a:gd name="connsiteX18-5809" fmla="*/ 7464 w 10000"/>
              <a:gd name="connsiteY18-5810" fmla="*/ 5580 h 9423"/>
              <a:gd name="connsiteX19-5811" fmla="*/ 8163 w 10000"/>
              <a:gd name="connsiteY19-5812" fmla="*/ 5968 h 9423"/>
              <a:gd name="connsiteX20-5813" fmla="*/ 8630 w 10000"/>
              <a:gd name="connsiteY20-5814" fmla="*/ 6354 h 9423"/>
              <a:gd name="connsiteX21-5815" fmla="*/ 9096 w 10000"/>
              <a:gd name="connsiteY21-5816" fmla="*/ 6551 h 9423"/>
              <a:gd name="connsiteX22-5817" fmla="*/ 9329 w 10000"/>
              <a:gd name="connsiteY22-5818" fmla="*/ 6934 h 9423"/>
              <a:gd name="connsiteX23-5819" fmla="*/ 9534 w 10000"/>
              <a:gd name="connsiteY23-5820" fmla="*/ 7129 h 9423"/>
              <a:gd name="connsiteX24-5821" fmla="*/ 9767 w 10000"/>
              <a:gd name="connsiteY24-5822" fmla="*/ 7492 h 9423"/>
              <a:gd name="connsiteX25-5823" fmla="*/ 10000 w 10000"/>
              <a:gd name="connsiteY25-5824" fmla="*/ 7879 h 9423"/>
              <a:gd name="connsiteX26-5825" fmla="*/ 10000 w 10000"/>
              <a:gd name="connsiteY26-5826" fmla="*/ 8264 h 9423"/>
              <a:gd name="connsiteX27-5827" fmla="*/ 10000 w 10000"/>
              <a:gd name="connsiteY27-5828" fmla="*/ 8650 h 9423"/>
              <a:gd name="connsiteX28-5829" fmla="*/ 9767 w 10000"/>
              <a:gd name="connsiteY28-5830" fmla="*/ 9037 h 9423"/>
              <a:gd name="connsiteX29-5831" fmla="*/ 9767 w 10000"/>
              <a:gd name="connsiteY29-5832" fmla="*/ 9232 h 9423"/>
              <a:gd name="connsiteX30-5833" fmla="*/ 9767 w 10000"/>
              <a:gd name="connsiteY30-5834" fmla="*/ 9423 h 9423"/>
              <a:gd name="connsiteX31-5835" fmla="*/ 9767 w 10000"/>
              <a:gd name="connsiteY31-5836" fmla="*/ 9423 h 9423"/>
              <a:gd name="connsiteX32-5837" fmla="*/ 9534 w 10000"/>
              <a:gd name="connsiteY32-5838" fmla="*/ 9423 h 9423"/>
              <a:gd name="connsiteX33-5839" fmla="*/ 9534 w 10000"/>
              <a:gd name="connsiteY33-5840" fmla="*/ 9232 h 9423"/>
              <a:gd name="connsiteX34-5841" fmla="*/ 9329 w 10000"/>
              <a:gd name="connsiteY34-5842" fmla="*/ 9232 h 9423"/>
              <a:gd name="connsiteX35-5843" fmla="*/ 9096 w 10000"/>
              <a:gd name="connsiteY35-5844" fmla="*/ 9037 h 9423"/>
              <a:gd name="connsiteX36-5845" fmla="*/ 8630 w 10000"/>
              <a:gd name="connsiteY36-5846" fmla="*/ 8650 h 9423"/>
              <a:gd name="connsiteX37-5847" fmla="*/ 8397 w 10000"/>
              <a:gd name="connsiteY37-5848" fmla="*/ 8454 h 9423"/>
              <a:gd name="connsiteX38-5849" fmla="*/ 7930 w 10000"/>
              <a:gd name="connsiteY38-5850" fmla="*/ 8070 h 9423"/>
              <a:gd name="connsiteX39-5851" fmla="*/ 7464 w 10000"/>
              <a:gd name="connsiteY39-5852" fmla="*/ 7682 h 9423"/>
              <a:gd name="connsiteX40-5853" fmla="*/ 6297 w 10000"/>
              <a:gd name="connsiteY40-5854" fmla="*/ 6738 h 9423"/>
              <a:gd name="connsiteX41-5855" fmla="*/ 5131 w 10000"/>
              <a:gd name="connsiteY41-5856" fmla="*/ 5968 h 9423"/>
              <a:gd name="connsiteX42-5857" fmla="*/ 3965 w 10000"/>
              <a:gd name="connsiteY42-5858" fmla="*/ 5194 h 9423"/>
              <a:gd name="connsiteX43-5859" fmla="*/ 2799 w 10000"/>
              <a:gd name="connsiteY43-5860" fmla="*/ 4422 h 9423"/>
              <a:gd name="connsiteX44-5861" fmla="*/ 2099 w 10000"/>
              <a:gd name="connsiteY44-5862" fmla="*/ 4037 h 9423"/>
              <a:gd name="connsiteX45-5863" fmla="*/ 1633 w 10000"/>
              <a:gd name="connsiteY45-5864" fmla="*/ 3651 h 9423"/>
              <a:gd name="connsiteX46-5865" fmla="*/ 1166 w 10000"/>
              <a:gd name="connsiteY46-5866" fmla="*/ 3456 h 9423"/>
              <a:gd name="connsiteX47-5867" fmla="*/ 700 w 10000"/>
              <a:gd name="connsiteY47-5868" fmla="*/ 3072 h 9423"/>
              <a:gd name="connsiteX48-5869" fmla="*/ 466 w 10000"/>
              <a:gd name="connsiteY48-5870" fmla="*/ 2878 h 9423"/>
              <a:gd name="connsiteX49-5871" fmla="*/ 233 w 10000"/>
              <a:gd name="connsiteY49-5872" fmla="*/ 2684 h 9423"/>
              <a:gd name="connsiteX50-5873" fmla="*/ 0 w 10000"/>
              <a:gd name="connsiteY50-5874" fmla="*/ 2684 h 9423"/>
              <a:gd name="connsiteX51-5875" fmla="*/ 0 w 10000"/>
              <a:gd name="connsiteY51-5876" fmla="*/ 2511 h 9423"/>
              <a:gd name="connsiteX52-5877" fmla="*/ 0 w 10000"/>
              <a:gd name="connsiteY52-5878" fmla="*/ 2511 h 9423"/>
              <a:gd name="connsiteX53-5879" fmla="*/ 0 w 10000"/>
              <a:gd name="connsiteY53-5880" fmla="*/ 2318 h 9423"/>
              <a:gd name="connsiteX54-5881" fmla="*/ 0 w 10000"/>
              <a:gd name="connsiteY54-5882" fmla="*/ 2129 h 9423"/>
              <a:gd name="connsiteX55-5883" fmla="*/ 0 w 10000"/>
              <a:gd name="connsiteY55-5884" fmla="*/ 1740 h 9423"/>
              <a:gd name="connsiteX56-5885" fmla="*/ 233 w 10000"/>
              <a:gd name="connsiteY56-5886" fmla="*/ 1162 h 9423"/>
              <a:gd name="connsiteX57-5887" fmla="*/ 233 w 10000"/>
              <a:gd name="connsiteY57-5888" fmla="*/ 777 h 9423"/>
              <a:gd name="connsiteX58-5889" fmla="*/ 466 w 10000"/>
              <a:gd name="connsiteY58-5890" fmla="*/ 0 h 9423"/>
              <a:gd name="connsiteX0-5891" fmla="*/ 1633 w 10000"/>
              <a:gd name="connsiteY0-5892" fmla="*/ 0 h 9587"/>
              <a:gd name="connsiteX1-5893" fmla="*/ 1399 w 10000"/>
              <a:gd name="connsiteY1-5894" fmla="*/ 412 h 9587"/>
              <a:gd name="connsiteX2-5895" fmla="*/ 1166 w 10000"/>
              <a:gd name="connsiteY2-5896" fmla="*/ 820 h 9587"/>
              <a:gd name="connsiteX3-5897" fmla="*/ 1166 w 10000"/>
              <a:gd name="connsiteY3-5898" fmla="*/ 1230 h 9587"/>
              <a:gd name="connsiteX4-5899" fmla="*/ 933 w 10000"/>
              <a:gd name="connsiteY4-5900" fmla="*/ 1434 h 9587"/>
              <a:gd name="connsiteX5-5901" fmla="*/ 933 w 10000"/>
              <a:gd name="connsiteY5-5902" fmla="*/ 1637 h 9587"/>
              <a:gd name="connsiteX6-5903" fmla="*/ 933 w 10000"/>
              <a:gd name="connsiteY6-5904" fmla="*/ 1846 h 9587"/>
              <a:gd name="connsiteX7-5905" fmla="*/ 933 w 10000"/>
              <a:gd name="connsiteY7-5906" fmla="*/ 1846 h 9587"/>
              <a:gd name="connsiteX8-5907" fmla="*/ 933 w 10000"/>
              <a:gd name="connsiteY8-5908" fmla="*/ 2047 h 9587"/>
              <a:gd name="connsiteX9-5909" fmla="*/ 1166 w 10000"/>
              <a:gd name="connsiteY9-5910" fmla="*/ 2252 h 9587"/>
              <a:gd name="connsiteX10-5911" fmla="*/ 1633 w 10000"/>
              <a:gd name="connsiteY10-5912" fmla="*/ 2435 h 9587"/>
              <a:gd name="connsiteX11-5913" fmla="*/ 1866 w 10000"/>
              <a:gd name="connsiteY11-5914" fmla="*/ 2641 h 9587"/>
              <a:gd name="connsiteX12-5915" fmla="*/ 2566 w 10000"/>
              <a:gd name="connsiteY12-5916" fmla="*/ 2847 h 9587"/>
              <a:gd name="connsiteX13-5917" fmla="*/ 3265 w 10000"/>
              <a:gd name="connsiteY13-5918" fmla="*/ 3255 h 9587"/>
              <a:gd name="connsiteX14-5919" fmla="*/ 3965 w 10000"/>
              <a:gd name="connsiteY14-5920" fmla="*/ 3662 h 9587"/>
              <a:gd name="connsiteX15-5921" fmla="*/ 4898 w 10000"/>
              <a:gd name="connsiteY15-5922" fmla="*/ 4280 h 9587"/>
              <a:gd name="connsiteX16-5923" fmla="*/ 5831 w 10000"/>
              <a:gd name="connsiteY16-5924" fmla="*/ 4690 h 9587"/>
              <a:gd name="connsiteX17-5925" fmla="*/ 6764 w 10000"/>
              <a:gd name="connsiteY17-5926" fmla="*/ 5099 h 9587"/>
              <a:gd name="connsiteX18-5927" fmla="*/ 7464 w 10000"/>
              <a:gd name="connsiteY18-5928" fmla="*/ 5509 h 9587"/>
              <a:gd name="connsiteX19-5929" fmla="*/ 8163 w 10000"/>
              <a:gd name="connsiteY19-5930" fmla="*/ 5920 h 9587"/>
              <a:gd name="connsiteX20-5931" fmla="*/ 8630 w 10000"/>
              <a:gd name="connsiteY20-5932" fmla="*/ 6330 h 9587"/>
              <a:gd name="connsiteX21-5933" fmla="*/ 9096 w 10000"/>
              <a:gd name="connsiteY21-5934" fmla="*/ 6539 h 9587"/>
              <a:gd name="connsiteX22-5935" fmla="*/ 9329 w 10000"/>
              <a:gd name="connsiteY22-5936" fmla="*/ 6946 h 9587"/>
              <a:gd name="connsiteX23-5937" fmla="*/ 9534 w 10000"/>
              <a:gd name="connsiteY23-5938" fmla="*/ 7153 h 9587"/>
              <a:gd name="connsiteX24-5939" fmla="*/ 9767 w 10000"/>
              <a:gd name="connsiteY24-5940" fmla="*/ 7538 h 9587"/>
              <a:gd name="connsiteX25-5941" fmla="*/ 10000 w 10000"/>
              <a:gd name="connsiteY25-5942" fmla="*/ 7948 h 9587"/>
              <a:gd name="connsiteX26-5943" fmla="*/ 10000 w 10000"/>
              <a:gd name="connsiteY26-5944" fmla="*/ 8357 h 9587"/>
              <a:gd name="connsiteX27-5945" fmla="*/ 10000 w 10000"/>
              <a:gd name="connsiteY27-5946" fmla="*/ 8767 h 9587"/>
              <a:gd name="connsiteX28-5947" fmla="*/ 9767 w 10000"/>
              <a:gd name="connsiteY28-5948" fmla="*/ 9177 h 9587"/>
              <a:gd name="connsiteX29-5949" fmla="*/ 9767 w 10000"/>
              <a:gd name="connsiteY29-5950" fmla="*/ 9384 h 9587"/>
              <a:gd name="connsiteX30-5951" fmla="*/ 9767 w 10000"/>
              <a:gd name="connsiteY30-5952" fmla="*/ 9587 h 9587"/>
              <a:gd name="connsiteX31-5953" fmla="*/ 9767 w 10000"/>
              <a:gd name="connsiteY31-5954" fmla="*/ 9587 h 9587"/>
              <a:gd name="connsiteX32-5955" fmla="*/ 9534 w 10000"/>
              <a:gd name="connsiteY32-5956" fmla="*/ 9587 h 9587"/>
              <a:gd name="connsiteX33-5957" fmla="*/ 9534 w 10000"/>
              <a:gd name="connsiteY33-5958" fmla="*/ 9384 h 9587"/>
              <a:gd name="connsiteX34-5959" fmla="*/ 9329 w 10000"/>
              <a:gd name="connsiteY34-5960" fmla="*/ 9384 h 9587"/>
              <a:gd name="connsiteX35-5961" fmla="*/ 9096 w 10000"/>
              <a:gd name="connsiteY35-5962" fmla="*/ 9177 h 9587"/>
              <a:gd name="connsiteX36-5963" fmla="*/ 8630 w 10000"/>
              <a:gd name="connsiteY36-5964" fmla="*/ 8767 h 9587"/>
              <a:gd name="connsiteX37-5965" fmla="*/ 8397 w 10000"/>
              <a:gd name="connsiteY37-5966" fmla="*/ 8559 h 9587"/>
              <a:gd name="connsiteX38-5967" fmla="*/ 7930 w 10000"/>
              <a:gd name="connsiteY38-5968" fmla="*/ 8151 h 9587"/>
              <a:gd name="connsiteX39-5969" fmla="*/ 7464 w 10000"/>
              <a:gd name="connsiteY39-5970" fmla="*/ 7739 h 9587"/>
              <a:gd name="connsiteX40-5971" fmla="*/ 6297 w 10000"/>
              <a:gd name="connsiteY40-5972" fmla="*/ 6738 h 9587"/>
              <a:gd name="connsiteX41-5973" fmla="*/ 5131 w 10000"/>
              <a:gd name="connsiteY41-5974" fmla="*/ 5920 h 9587"/>
              <a:gd name="connsiteX42-5975" fmla="*/ 3965 w 10000"/>
              <a:gd name="connsiteY42-5976" fmla="*/ 5099 h 9587"/>
              <a:gd name="connsiteX43-5977" fmla="*/ 2799 w 10000"/>
              <a:gd name="connsiteY43-5978" fmla="*/ 4280 h 9587"/>
              <a:gd name="connsiteX44-5979" fmla="*/ 2099 w 10000"/>
              <a:gd name="connsiteY44-5980" fmla="*/ 3871 h 9587"/>
              <a:gd name="connsiteX45-5981" fmla="*/ 1633 w 10000"/>
              <a:gd name="connsiteY45-5982" fmla="*/ 3462 h 9587"/>
              <a:gd name="connsiteX46-5983" fmla="*/ 1166 w 10000"/>
              <a:gd name="connsiteY46-5984" fmla="*/ 3255 h 9587"/>
              <a:gd name="connsiteX47-5985" fmla="*/ 700 w 10000"/>
              <a:gd name="connsiteY47-5986" fmla="*/ 2847 h 9587"/>
              <a:gd name="connsiteX48-5987" fmla="*/ 466 w 10000"/>
              <a:gd name="connsiteY48-5988" fmla="*/ 2641 h 9587"/>
              <a:gd name="connsiteX49-5989" fmla="*/ 233 w 10000"/>
              <a:gd name="connsiteY49-5990" fmla="*/ 2435 h 9587"/>
              <a:gd name="connsiteX50-5991" fmla="*/ 0 w 10000"/>
              <a:gd name="connsiteY50-5992" fmla="*/ 2435 h 9587"/>
              <a:gd name="connsiteX51-5993" fmla="*/ 0 w 10000"/>
              <a:gd name="connsiteY51-5994" fmla="*/ 2252 h 9587"/>
              <a:gd name="connsiteX52-5995" fmla="*/ 0 w 10000"/>
              <a:gd name="connsiteY52-5996" fmla="*/ 2252 h 9587"/>
              <a:gd name="connsiteX53-5997" fmla="*/ 0 w 10000"/>
              <a:gd name="connsiteY53-5998" fmla="*/ 2047 h 9587"/>
              <a:gd name="connsiteX54-5999" fmla="*/ 0 w 10000"/>
              <a:gd name="connsiteY54-6000" fmla="*/ 1846 h 9587"/>
              <a:gd name="connsiteX55-6001" fmla="*/ 0 w 10000"/>
              <a:gd name="connsiteY55-6002" fmla="*/ 1434 h 9587"/>
              <a:gd name="connsiteX56-6003" fmla="*/ 233 w 10000"/>
              <a:gd name="connsiteY56-6004" fmla="*/ 820 h 9587"/>
              <a:gd name="connsiteX57-6005" fmla="*/ 233 w 10000"/>
              <a:gd name="connsiteY57-6006" fmla="*/ 412 h 9587"/>
              <a:gd name="connsiteX0-6007" fmla="*/ 1633 w 10000"/>
              <a:gd name="connsiteY0-6008" fmla="*/ 0 h 10000"/>
              <a:gd name="connsiteX1-6009" fmla="*/ 1399 w 10000"/>
              <a:gd name="connsiteY1-6010" fmla="*/ 430 h 10000"/>
              <a:gd name="connsiteX2-6011" fmla="*/ 1166 w 10000"/>
              <a:gd name="connsiteY2-6012" fmla="*/ 855 h 10000"/>
              <a:gd name="connsiteX3-6013" fmla="*/ 1166 w 10000"/>
              <a:gd name="connsiteY3-6014" fmla="*/ 1283 h 10000"/>
              <a:gd name="connsiteX4-6015" fmla="*/ 933 w 10000"/>
              <a:gd name="connsiteY4-6016" fmla="*/ 1496 h 10000"/>
              <a:gd name="connsiteX5-6017" fmla="*/ 933 w 10000"/>
              <a:gd name="connsiteY5-6018" fmla="*/ 1708 h 10000"/>
              <a:gd name="connsiteX6-6019" fmla="*/ 933 w 10000"/>
              <a:gd name="connsiteY6-6020" fmla="*/ 1926 h 10000"/>
              <a:gd name="connsiteX7-6021" fmla="*/ 933 w 10000"/>
              <a:gd name="connsiteY7-6022" fmla="*/ 1926 h 10000"/>
              <a:gd name="connsiteX8-6023" fmla="*/ 933 w 10000"/>
              <a:gd name="connsiteY8-6024" fmla="*/ 2135 h 10000"/>
              <a:gd name="connsiteX9-6025" fmla="*/ 1166 w 10000"/>
              <a:gd name="connsiteY9-6026" fmla="*/ 2349 h 10000"/>
              <a:gd name="connsiteX10-6027" fmla="*/ 1633 w 10000"/>
              <a:gd name="connsiteY10-6028" fmla="*/ 2540 h 10000"/>
              <a:gd name="connsiteX11-6029" fmla="*/ 1866 w 10000"/>
              <a:gd name="connsiteY11-6030" fmla="*/ 2755 h 10000"/>
              <a:gd name="connsiteX12-6031" fmla="*/ 2566 w 10000"/>
              <a:gd name="connsiteY12-6032" fmla="*/ 2970 h 10000"/>
              <a:gd name="connsiteX13-6033" fmla="*/ 3265 w 10000"/>
              <a:gd name="connsiteY13-6034" fmla="*/ 3395 h 10000"/>
              <a:gd name="connsiteX14-6035" fmla="*/ 3965 w 10000"/>
              <a:gd name="connsiteY14-6036" fmla="*/ 3820 h 10000"/>
              <a:gd name="connsiteX15-6037" fmla="*/ 4898 w 10000"/>
              <a:gd name="connsiteY15-6038" fmla="*/ 4464 h 10000"/>
              <a:gd name="connsiteX16-6039" fmla="*/ 5831 w 10000"/>
              <a:gd name="connsiteY16-6040" fmla="*/ 4892 h 10000"/>
              <a:gd name="connsiteX17-6041" fmla="*/ 6764 w 10000"/>
              <a:gd name="connsiteY17-6042" fmla="*/ 5319 h 10000"/>
              <a:gd name="connsiteX18-6043" fmla="*/ 7464 w 10000"/>
              <a:gd name="connsiteY18-6044" fmla="*/ 5746 h 10000"/>
              <a:gd name="connsiteX19-6045" fmla="*/ 8163 w 10000"/>
              <a:gd name="connsiteY19-6046" fmla="*/ 6175 h 10000"/>
              <a:gd name="connsiteX20-6047" fmla="*/ 8630 w 10000"/>
              <a:gd name="connsiteY20-6048" fmla="*/ 6603 h 10000"/>
              <a:gd name="connsiteX21-6049" fmla="*/ 9096 w 10000"/>
              <a:gd name="connsiteY21-6050" fmla="*/ 6821 h 10000"/>
              <a:gd name="connsiteX22-6051" fmla="*/ 9329 w 10000"/>
              <a:gd name="connsiteY22-6052" fmla="*/ 7245 h 10000"/>
              <a:gd name="connsiteX23-6053" fmla="*/ 9534 w 10000"/>
              <a:gd name="connsiteY23-6054" fmla="*/ 7461 h 10000"/>
              <a:gd name="connsiteX24-6055" fmla="*/ 9767 w 10000"/>
              <a:gd name="connsiteY24-6056" fmla="*/ 7863 h 10000"/>
              <a:gd name="connsiteX25-6057" fmla="*/ 10000 w 10000"/>
              <a:gd name="connsiteY25-6058" fmla="*/ 8290 h 10000"/>
              <a:gd name="connsiteX26-6059" fmla="*/ 10000 w 10000"/>
              <a:gd name="connsiteY26-6060" fmla="*/ 8717 h 10000"/>
              <a:gd name="connsiteX27-6061" fmla="*/ 10000 w 10000"/>
              <a:gd name="connsiteY27-6062" fmla="*/ 9145 h 10000"/>
              <a:gd name="connsiteX28-6063" fmla="*/ 9767 w 10000"/>
              <a:gd name="connsiteY28-6064" fmla="*/ 9572 h 10000"/>
              <a:gd name="connsiteX29-6065" fmla="*/ 9767 w 10000"/>
              <a:gd name="connsiteY29-6066" fmla="*/ 9788 h 10000"/>
              <a:gd name="connsiteX30-6067" fmla="*/ 9767 w 10000"/>
              <a:gd name="connsiteY30-6068" fmla="*/ 10000 h 10000"/>
              <a:gd name="connsiteX31-6069" fmla="*/ 9767 w 10000"/>
              <a:gd name="connsiteY31-6070" fmla="*/ 10000 h 10000"/>
              <a:gd name="connsiteX32-6071" fmla="*/ 9534 w 10000"/>
              <a:gd name="connsiteY32-6072" fmla="*/ 10000 h 10000"/>
              <a:gd name="connsiteX33-6073" fmla="*/ 9534 w 10000"/>
              <a:gd name="connsiteY33-6074" fmla="*/ 9788 h 10000"/>
              <a:gd name="connsiteX34-6075" fmla="*/ 9329 w 10000"/>
              <a:gd name="connsiteY34-6076" fmla="*/ 9788 h 10000"/>
              <a:gd name="connsiteX35-6077" fmla="*/ 9096 w 10000"/>
              <a:gd name="connsiteY35-6078" fmla="*/ 9572 h 10000"/>
              <a:gd name="connsiteX36-6079" fmla="*/ 8630 w 10000"/>
              <a:gd name="connsiteY36-6080" fmla="*/ 9145 h 10000"/>
              <a:gd name="connsiteX37-6081" fmla="*/ 8397 w 10000"/>
              <a:gd name="connsiteY37-6082" fmla="*/ 8928 h 10000"/>
              <a:gd name="connsiteX38-6083" fmla="*/ 7930 w 10000"/>
              <a:gd name="connsiteY38-6084" fmla="*/ 8502 h 10000"/>
              <a:gd name="connsiteX39-6085" fmla="*/ 7464 w 10000"/>
              <a:gd name="connsiteY39-6086" fmla="*/ 8072 h 10000"/>
              <a:gd name="connsiteX40-6087" fmla="*/ 6297 w 10000"/>
              <a:gd name="connsiteY40-6088" fmla="*/ 7028 h 10000"/>
              <a:gd name="connsiteX41-6089" fmla="*/ 5131 w 10000"/>
              <a:gd name="connsiteY41-6090" fmla="*/ 6175 h 10000"/>
              <a:gd name="connsiteX42-6091" fmla="*/ 3965 w 10000"/>
              <a:gd name="connsiteY42-6092" fmla="*/ 5319 h 10000"/>
              <a:gd name="connsiteX43-6093" fmla="*/ 2799 w 10000"/>
              <a:gd name="connsiteY43-6094" fmla="*/ 4464 h 10000"/>
              <a:gd name="connsiteX44-6095" fmla="*/ 2099 w 10000"/>
              <a:gd name="connsiteY44-6096" fmla="*/ 4038 h 10000"/>
              <a:gd name="connsiteX45-6097" fmla="*/ 1633 w 10000"/>
              <a:gd name="connsiteY45-6098" fmla="*/ 3611 h 10000"/>
              <a:gd name="connsiteX46-6099" fmla="*/ 1166 w 10000"/>
              <a:gd name="connsiteY46-6100" fmla="*/ 3395 h 10000"/>
              <a:gd name="connsiteX47-6101" fmla="*/ 700 w 10000"/>
              <a:gd name="connsiteY47-6102" fmla="*/ 2970 h 10000"/>
              <a:gd name="connsiteX48-6103" fmla="*/ 466 w 10000"/>
              <a:gd name="connsiteY48-6104" fmla="*/ 2755 h 10000"/>
              <a:gd name="connsiteX49-6105" fmla="*/ 233 w 10000"/>
              <a:gd name="connsiteY49-6106" fmla="*/ 2540 h 10000"/>
              <a:gd name="connsiteX50-6107" fmla="*/ 0 w 10000"/>
              <a:gd name="connsiteY50-6108" fmla="*/ 2540 h 10000"/>
              <a:gd name="connsiteX51-6109" fmla="*/ 0 w 10000"/>
              <a:gd name="connsiteY51-6110" fmla="*/ 2349 h 10000"/>
              <a:gd name="connsiteX52-6111" fmla="*/ 0 w 10000"/>
              <a:gd name="connsiteY52-6112" fmla="*/ 2349 h 10000"/>
              <a:gd name="connsiteX53-6113" fmla="*/ 0 w 10000"/>
              <a:gd name="connsiteY53-6114" fmla="*/ 2135 h 10000"/>
              <a:gd name="connsiteX54-6115" fmla="*/ 0 w 10000"/>
              <a:gd name="connsiteY54-6116" fmla="*/ 1926 h 10000"/>
              <a:gd name="connsiteX55-6117" fmla="*/ 0 w 10000"/>
              <a:gd name="connsiteY55-6118" fmla="*/ 1496 h 10000"/>
              <a:gd name="connsiteX56-6119" fmla="*/ 233 w 10000"/>
              <a:gd name="connsiteY56-6120" fmla="*/ 855 h 10000"/>
              <a:gd name="connsiteX0-6121" fmla="*/ 1633 w 10000"/>
              <a:gd name="connsiteY0-6122" fmla="*/ 0 h 10000"/>
              <a:gd name="connsiteX1-6123" fmla="*/ 1166 w 10000"/>
              <a:gd name="connsiteY1-6124" fmla="*/ 855 h 10000"/>
              <a:gd name="connsiteX2-6125" fmla="*/ 1166 w 10000"/>
              <a:gd name="connsiteY2-6126" fmla="*/ 1283 h 10000"/>
              <a:gd name="connsiteX3-6127" fmla="*/ 933 w 10000"/>
              <a:gd name="connsiteY3-6128" fmla="*/ 1496 h 10000"/>
              <a:gd name="connsiteX4-6129" fmla="*/ 933 w 10000"/>
              <a:gd name="connsiteY4-6130" fmla="*/ 1708 h 10000"/>
              <a:gd name="connsiteX5-6131" fmla="*/ 933 w 10000"/>
              <a:gd name="connsiteY5-6132" fmla="*/ 1926 h 10000"/>
              <a:gd name="connsiteX6-6133" fmla="*/ 933 w 10000"/>
              <a:gd name="connsiteY6-6134" fmla="*/ 1926 h 10000"/>
              <a:gd name="connsiteX7-6135" fmla="*/ 933 w 10000"/>
              <a:gd name="connsiteY7-6136" fmla="*/ 2135 h 10000"/>
              <a:gd name="connsiteX8-6137" fmla="*/ 1166 w 10000"/>
              <a:gd name="connsiteY8-6138" fmla="*/ 2349 h 10000"/>
              <a:gd name="connsiteX9-6139" fmla="*/ 1633 w 10000"/>
              <a:gd name="connsiteY9-6140" fmla="*/ 2540 h 10000"/>
              <a:gd name="connsiteX10-6141" fmla="*/ 1866 w 10000"/>
              <a:gd name="connsiteY10-6142" fmla="*/ 2755 h 10000"/>
              <a:gd name="connsiteX11-6143" fmla="*/ 2566 w 10000"/>
              <a:gd name="connsiteY11-6144" fmla="*/ 2970 h 10000"/>
              <a:gd name="connsiteX12-6145" fmla="*/ 3265 w 10000"/>
              <a:gd name="connsiteY12-6146" fmla="*/ 3395 h 10000"/>
              <a:gd name="connsiteX13-6147" fmla="*/ 3965 w 10000"/>
              <a:gd name="connsiteY13-6148" fmla="*/ 3820 h 10000"/>
              <a:gd name="connsiteX14-6149" fmla="*/ 4898 w 10000"/>
              <a:gd name="connsiteY14-6150" fmla="*/ 4464 h 10000"/>
              <a:gd name="connsiteX15-6151" fmla="*/ 5831 w 10000"/>
              <a:gd name="connsiteY15-6152" fmla="*/ 4892 h 10000"/>
              <a:gd name="connsiteX16-6153" fmla="*/ 6764 w 10000"/>
              <a:gd name="connsiteY16-6154" fmla="*/ 5319 h 10000"/>
              <a:gd name="connsiteX17-6155" fmla="*/ 7464 w 10000"/>
              <a:gd name="connsiteY17-6156" fmla="*/ 5746 h 10000"/>
              <a:gd name="connsiteX18-6157" fmla="*/ 8163 w 10000"/>
              <a:gd name="connsiteY18-6158" fmla="*/ 6175 h 10000"/>
              <a:gd name="connsiteX19-6159" fmla="*/ 8630 w 10000"/>
              <a:gd name="connsiteY19-6160" fmla="*/ 6603 h 10000"/>
              <a:gd name="connsiteX20-6161" fmla="*/ 9096 w 10000"/>
              <a:gd name="connsiteY20-6162" fmla="*/ 6821 h 10000"/>
              <a:gd name="connsiteX21-6163" fmla="*/ 9329 w 10000"/>
              <a:gd name="connsiteY21-6164" fmla="*/ 7245 h 10000"/>
              <a:gd name="connsiteX22-6165" fmla="*/ 9534 w 10000"/>
              <a:gd name="connsiteY22-6166" fmla="*/ 7461 h 10000"/>
              <a:gd name="connsiteX23-6167" fmla="*/ 9767 w 10000"/>
              <a:gd name="connsiteY23-6168" fmla="*/ 7863 h 10000"/>
              <a:gd name="connsiteX24-6169" fmla="*/ 10000 w 10000"/>
              <a:gd name="connsiteY24-6170" fmla="*/ 8290 h 10000"/>
              <a:gd name="connsiteX25-6171" fmla="*/ 10000 w 10000"/>
              <a:gd name="connsiteY25-6172" fmla="*/ 8717 h 10000"/>
              <a:gd name="connsiteX26-6173" fmla="*/ 10000 w 10000"/>
              <a:gd name="connsiteY26-6174" fmla="*/ 9145 h 10000"/>
              <a:gd name="connsiteX27-6175" fmla="*/ 9767 w 10000"/>
              <a:gd name="connsiteY27-6176" fmla="*/ 9572 h 10000"/>
              <a:gd name="connsiteX28-6177" fmla="*/ 9767 w 10000"/>
              <a:gd name="connsiteY28-6178" fmla="*/ 9788 h 10000"/>
              <a:gd name="connsiteX29-6179" fmla="*/ 9767 w 10000"/>
              <a:gd name="connsiteY29-6180" fmla="*/ 10000 h 10000"/>
              <a:gd name="connsiteX30-6181" fmla="*/ 9767 w 10000"/>
              <a:gd name="connsiteY30-6182" fmla="*/ 10000 h 10000"/>
              <a:gd name="connsiteX31-6183" fmla="*/ 9534 w 10000"/>
              <a:gd name="connsiteY31-6184" fmla="*/ 10000 h 10000"/>
              <a:gd name="connsiteX32-6185" fmla="*/ 9534 w 10000"/>
              <a:gd name="connsiteY32-6186" fmla="*/ 9788 h 10000"/>
              <a:gd name="connsiteX33-6187" fmla="*/ 9329 w 10000"/>
              <a:gd name="connsiteY33-6188" fmla="*/ 9788 h 10000"/>
              <a:gd name="connsiteX34-6189" fmla="*/ 9096 w 10000"/>
              <a:gd name="connsiteY34-6190" fmla="*/ 9572 h 10000"/>
              <a:gd name="connsiteX35-6191" fmla="*/ 8630 w 10000"/>
              <a:gd name="connsiteY35-6192" fmla="*/ 9145 h 10000"/>
              <a:gd name="connsiteX36-6193" fmla="*/ 8397 w 10000"/>
              <a:gd name="connsiteY36-6194" fmla="*/ 8928 h 10000"/>
              <a:gd name="connsiteX37-6195" fmla="*/ 7930 w 10000"/>
              <a:gd name="connsiteY37-6196" fmla="*/ 8502 h 10000"/>
              <a:gd name="connsiteX38-6197" fmla="*/ 7464 w 10000"/>
              <a:gd name="connsiteY38-6198" fmla="*/ 8072 h 10000"/>
              <a:gd name="connsiteX39-6199" fmla="*/ 6297 w 10000"/>
              <a:gd name="connsiteY39-6200" fmla="*/ 7028 h 10000"/>
              <a:gd name="connsiteX40-6201" fmla="*/ 5131 w 10000"/>
              <a:gd name="connsiteY40-6202" fmla="*/ 6175 h 10000"/>
              <a:gd name="connsiteX41-6203" fmla="*/ 3965 w 10000"/>
              <a:gd name="connsiteY41-6204" fmla="*/ 5319 h 10000"/>
              <a:gd name="connsiteX42-6205" fmla="*/ 2799 w 10000"/>
              <a:gd name="connsiteY42-6206" fmla="*/ 4464 h 10000"/>
              <a:gd name="connsiteX43-6207" fmla="*/ 2099 w 10000"/>
              <a:gd name="connsiteY43-6208" fmla="*/ 4038 h 10000"/>
              <a:gd name="connsiteX44-6209" fmla="*/ 1633 w 10000"/>
              <a:gd name="connsiteY44-6210" fmla="*/ 3611 h 10000"/>
              <a:gd name="connsiteX45-6211" fmla="*/ 1166 w 10000"/>
              <a:gd name="connsiteY45-6212" fmla="*/ 3395 h 10000"/>
              <a:gd name="connsiteX46-6213" fmla="*/ 700 w 10000"/>
              <a:gd name="connsiteY46-6214" fmla="*/ 2970 h 10000"/>
              <a:gd name="connsiteX47-6215" fmla="*/ 466 w 10000"/>
              <a:gd name="connsiteY47-6216" fmla="*/ 2755 h 10000"/>
              <a:gd name="connsiteX48-6217" fmla="*/ 233 w 10000"/>
              <a:gd name="connsiteY48-6218" fmla="*/ 2540 h 10000"/>
              <a:gd name="connsiteX49-6219" fmla="*/ 0 w 10000"/>
              <a:gd name="connsiteY49-6220" fmla="*/ 2540 h 10000"/>
              <a:gd name="connsiteX50-6221" fmla="*/ 0 w 10000"/>
              <a:gd name="connsiteY50-6222" fmla="*/ 2349 h 10000"/>
              <a:gd name="connsiteX51-6223" fmla="*/ 0 w 10000"/>
              <a:gd name="connsiteY51-6224" fmla="*/ 2349 h 10000"/>
              <a:gd name="connsiteX52-6225" fmla="*/ 0 w 10000"/>
              <a:gd name="connsiteY52-6226" fmla="*/ 2135 h 10000"/>
              <a:gd name="connsiteX53-6227" fmla="*/ 0 w 10000"/>
              <a:gd name="connsiteY53-6228" fmla="*/ 1926 h 10000"/>
              <a:gd name="connsiteX54-6229" fmla="*/ 0 w 10000"/>
              <a:gd name="connsiteY54-6230" fmla="*/ 1496 h 10000"/>
              <a:gd name="connsiteX55-6231" fmla="*/ 233 w 10000"/>
              <a:gd name="connsiteY55-6232" fmla="*/ 855 h 10000"/>
              <a:gd name="connsiteX0-6233" fmla="*/ 1166 w 10000"/>
              <a:gd name="connsiteY0-6234" fmla="*/ 0 h 9145"/>
              <a:gd name="connsiteX1-6235" fmla="*/ 1166 w 10000"/>
              <a:gd name="connsiteY1-6236" fmla="*/ 428 h 9145"/>
              <a:gd name="connsiteX2-6237" fmla="*/ 933 w 10000"/>
              <a:gd name="connsiteY2-6238" fmla="*/ 641 h 9145"/>
              <a:gd name="connsiteX3-6239" fmla="*/ 933 w 10000"/>
              <a:gd name="connsiteY3-6240" fmla="*/ 853 h 9145"/>
              <a:gd name="connsiteX4-6241" fmla="*/ 933 w 10000"/>
              <a:gd name="connsiteY4-6242" fmla="*/ 1071 h 9145"/>
              <a:gd name="connsiteX5-6243" fmla="*/ 933 w 10000"/>
              <a:gd name="connsiteY5-6244" fmla="*/ 1071 h 9145"/>
              <a:gd name="connsiteX6-6245" fmla="*/ 933 w 10000"/>
              <a:gd name="connsiteY6-6246" fmla="*/ 1280 h 9145"/>
              <a:gd name="connsiteX7-6247" fmla="*/ 1166 w 10000"/>
              <a:gd name="connsiteY7-6248" fmla="*/ 1494 h 9145"/>
              <a:gd name="connsiteX8-6249" fmla="*/ 1633 w 10000"/>
              <a:gd name="connsiteY8-6250" fmla="*/ 1685 h 9145"/>
              <a:gd name="connsiteX9-6251" fmla="*/ 1866 w 10000"/>
              <a:gd name="connsiteY9-6252" fmla="*/ 1900 h 9145"/>
              <a:gd name="connsiteX10-6253" fmla="*/ 2566 w 10000"/>
              <a:gd name="connsiteY10-6254" fmla="*/ 2115 h 9145"/>
              <a:gd name="connsiteX11-6255" fmla="*/ 3265 w 10000"/>
              <a:gd name="connsiteY11-6256" fmla="*/ 2540 h 9145"/>
              <a:gd name="connsiteX12-6257" fmla="*/ 3965 w 10000"/>
              <a:gd name="connsiteY12-6258" fmla="*/ 2965 h 9145"/>
              <a:gd name="connsiteX13-6259" fmla="*/ 4898 w 10000"/>
              <a:gd name="connsiteY13-6260" fmla="*/ 3609 h 9145"/>
              <a:gd name="connsiteX14-6261" fmla="*/ 5831 w 10000"/>
              <a:gd name="connsiteY14-6262" fmla="*/ 4037 h 9145"/>
              <a:gd name="connsiteX15-6263" fmla="*/ 6764 w 10000"/>
              <a:gd name="connsiteY15-6264" fmla="*/ 4464 h 9145"/>
              <a:gd name="connsiteX16-6265" fmla="*/ 7464 w 10000"/>
              <a:gd name="connsiteY16-6266" fmla="*/ 4891 h 9145"/>
              <a:gd name="connsiteX17-6267" fmla="*/ 8163 w 10000"/>
              <a:gd name="connsiteY17-6268" fmla="*/ 5320 h 9145"/>
              <a:gd name="connsiteX18-6269" fmla="*/ 8630 w 10000"/>
              <a:gd name="connsiteY18-6270" fmla="*/ 5748 h 9145"/>
              <a:gd name="connsiteX19-6271" fmla="*/ 9096 w 10000"/>
              <a:gd name="connsiteY19-6272" fmla="*/ 5966 h 9145"/>
              <a:gd name="connsiteX20-6273" fmla="*/ 9329 w 10000"/>
              <a:gd name="connsiteY20-6274" fmla="*/ 6390 h 9145"/>
              <a:gd name="connsiteX21-6275" fmla="*/ 9534 w 10000"/>
              <a:gd name="connsiteY21-6276" fmla="*/ 6606 h 9145"/>
              <a:gd name="connsiteX22-6277" fmla="*/ 9767 w 10000"/>
              <a:gd name="connsiteY22-6278" fmla="*/ 7008 h 9145"/>
              <a:gd name="connsiteX23-6279" fmla="*/ 10000 w 10000"/>
              <a:gd name="connsiteY23-6280" fmla="*/ 7435 h 9145"/>
              <a:gd name="connsiteX24-6281" fmla="*/ 10000 w 10000"/>
              <a:gd name="connsiteY24-6282" fmla="*/ 7862 h 9145"/>
              <a:gd name="connsiteX25-6283" fmla="*/ 10000 w 10000"/>
              <a:gd name="connsiteY25-6284" fmla="*/ 8290 h 9145"/>
              <a:gd name="connsiteX26-6285" fmla="*/ 9767 w 10000"/>
              <a:gd name="connsiteY26-6286" fmla="*/ 8717 h 9145"/>
              <a:gd name="connsiteX27-6287" fmla="*/ 9767 w 10000"/>
              <a:gd name="connsiteY27-6288" fmla="*/ 8933 h 9145"/>
              <a:gd name="connsiteX28-6289" fmla="*/ 9767 w 10000"/>
              <a:gd name="connsiteY28-6290" fmla="*/ 9145 h 9145"/>
              <a:gd name="connsiteX29-6291" fmla="*/ 9767 w 10000"/>
              <a:gd name="connsiteY29-6292" fmla="*/ 9145 h 9145"/>
              <a:gd name="connsiteX30-6293" fmla="*/ 9534 w 10000"/>
              <a:gd name="connsiteY30-6294" fmla="*/ 9145 h 9145"/>
              <a:gd name="connsiteX31-6295" fmla="*/ 9534 w 10000"/>
              <a:gd name="connsiteY31-6296" fmla="*/ 8933 h 9145"/>
              <a:gd name="connsiteX32-6297" fmla="*/ 9329 w 10000"/>
              <a:gd name="connsiteY32-6298" fmla="*/ 8933 h 9145"/>
              <a:gd name="connsiteX33-6299" fmla="*/ 9096 w 10000"/>
              <a:gd name="connsiteY33-6300" fmla="*/ 8717 h 9145"/>
              <a:gd name="connsiteX34-6301" fmla="*/ 8630 w 10000"/>
              <a:gd name="connsiteY34-6302" fmla="*/ 8290 h 9145"/>
              <a:gd name="connsiteX35-6303" fmla="*/ 8397 w 10000"/>
              <a:gd name="connsiteY35-6304" fmla="*/ 8073 h 9145"/>
              <a:gd name="connsiteX36-6305" fmla="*/ 7930 w 10000"/>
              <a:gd name="connsiteY36-6306" fmla="*/ 7647 h 9145"/>
              <a:gd name="connsiteX37-6307" fmla="*/ 7464 w 10000"/>
              <a:gd name="connsiteY37-6308" fmla="*/ 7217 h 9145"/>
              <a:gd name="connsiteX38-6309" fmla="*/ 6297 w 10000"/>
              <a:gd name="connsiteY38-6310" fmla="*/ 6173 h 9145"/>
              <a:gd name="connsiteX39-6311" fmla="*/ 5131 w 10000"/>
              <a:gd name="connsiteY39-6312" fmla="*/ 5320 h 9145"/>
              <a:gd name="connsiteX40-6313" fmla="*/ 3965 w 10000"/>
              <a:gd name="connsiteY40-6314" fmla="*/ 4464 h 9145"/>
              <a:gd name="connsiteX41-6315" fmla="*/ 2799 w 10000"/>
              <a:gd name="connsiteY41-6316" fmla="*/ 3609 h 9145"/>
              <a:gd name="connsiteX42-6317" fmla="*/ 2099 w 10000"/>
              <a:gd name="connsiteY42-6318" fmla="*/ 3183 h 9145"/>
              <a:gd name="connsiteX43-6319" fmla="*/ 1633 w 10000"/>
              <a:gd name="connsiteY43-6320" fmla="*/ 2756 h 9145"/>
              <a:gd name="connsiteX44-6321" fmla="*/ 1166 w 10000"/>
              <a:gd name="connsiteY44-6322" fmla="*/ 2540 h 9145"/>
              <a:gd name="connsiteX45-6323" fmla="*/ 700 w 10000"/>
              <a:gd name="connsiteY45-6324" fmla="*/ 2115 h 9145"/>
              <a:gd name="connsiteX46-6325" fmla="*/ 466 w 10000"/>
              <a:gd name="connsiteY46-6326" fmla="*/ 1900 h 9145"/>
              <a:gd name="connsiteX47-6327" fmla="*/ 233 w 10000"/>
              <a:gd name="connsiteY47-6328" fmla="*/ 1685 h 9145"/>
              <a:gd name="connsiteX48-6329" fmla="*/ 0 w 10000"/>
              <a:gd name="connsiteY48-6330" fmla="*/ 1685 h 9145"/>
              <a:gd name="connsiteX49-6331" fmla="*/ 0 w 10000"/>
              <a:gd name="connsiteY49-6332" fmla="*/ 1494 h 9145"/>
              <a:gd name="connsiteX50-6333" fmla="*/ 0 w 10000"/>
              <a:gd name="connsiteY50-6334" fmla="*/ 1494 h 9145"/>
              <a:gd name="connsiteX51-6335" fmla="*/ 0 w 10000"/>
              <a:gd name="connsiteY51-6336" fmla="*/ 1280 h 9145"/>
              <a:gd name="connsiteX52-6337" fmla="*/ 0 w 10000"/>
              <a:gd name="connsiteY52-6338" fmla="*/ 1071 h 9145"/>
              <a:gd name="connsiteX53-6339" fmla="*/ 0 w 10000"/>
              <a:gd name="connsiteY53-6340" fmla="*/ 641 h 9145"/>
              <a:gd name="connsiteX54-6341" fmla="*/ 233 w 10000"/>
              <a:gd name="connsiteY54-6342" fmla="*/ 0 h 9145"/>
              <a:gd name="connsiteX0-6343" fmla="*/ 1166 w 10000"/>
              <a:gd name="connsiteY0-6344" fmla="*/ 468 h 10000"/>
              <a:gd name="connsiteX1-6345" fmla="*/ 933 w 10000"/>
              <a:gd name="connsiteY1-6346" fmla="*/ 701 h 10000"/>
              <a:gd name="connsiteX2-6347" fmla="*/ 933 w 10000"/>
              <a:gd name="connsiteY2-6348" fmla="*/ 933 h 10000"/>
              <a:gd name="connsiteX3-6349" fmla="*/ 933 w 10000"/>
              <a:gd name="connsiteY3-6350" fmla="*/ 1171 h 10000"/>
              <a:gd name="connsiteX4-6351" fmla="*/ 933 w 10000"/>
              <a:gd name="connsiteY4-6352" fmla="*/ 1171 h 10000"/>
              <a:gd name="connsiteX5-6353" fmla="*/ 933 w 10000"/>
              <a:gd name="connsiteY5-6354" fmla="*/ 1400 h 10000"/>
              <a:gd name="connsiteX6-6355" fmla="*/ 1166 w 10000"/>
              <a:gd name="connsiteY6-6356" fmla="*/ 1634 h 10000"/>
              <a:gd name="connsiteX7-6357" fmla="*/ 1633 w 10000"/>
              <a:gd name="connsiteY7-6358" fmla="*/ 1843 h 10000"/>
              <a:gd name="connsiteX8-6359" fmla="*/ 1866 w 10000"/>
              <a:gd name="connsiteY8-6360" fmla="*/ 2078 h 10000"/>
              <a:gd name="connsiteX9-6361" fmla="*/ 2566 w 10000"/>
              <a:gd name="connsiteY9-6362" fmla="*/ 2313 h 10000"/>
              <a:gd name="connsiteX10-6363" fmla="*/ 3265 w 10000"/>
              <a:gd name="connsiteY10-6364" fmla="*/ 2777 h 10000"/>
              <a:gd name="connsiteX11-6365" fmla="*/ 3965 w 10000"/>
              <a:gd name="connsiteY11-6366" fmla="*/ 3242 h 10000"/>
              <a:gd name="connsiteX12-6367" fmla="*/ 4898 w 10000"/>
              <a:gd name="connsiteY12-6368" fmla="*/ 3946 h 10000"/>
              <a:gd name="connsiteX13-6369" fmla="*/ 5831 w 10000"/>
              <a:gd name="connsiteY13-6370" fmla="*/ 4414 h 10000"/>
              <a:gd name="connsiteX14-6371" fmla="*/ 6764 w 10000"/>
              <a:gd name="connsiteY14-6372" fmla="*/ 4881 h 10000"/>
              <a:gd name="connsiteX15-6373" fmla="*/ 7464 w 10000"/>
              <a:gd name="connsiteY15-6374" fmla="*/ 5348 h 10000"/>
              <a:gd name="connsiteX16-6375" fmla="*/ 8163 w 10000"/>
              <a:gd name="connsiteY16-6376" fmla="*/ 5817 h 10000"/>
              <a:gd name="connsiteX17-6377" fmla="*/ 8630 w 10000"/>
              <a:gd name="connsiteY17-6378" fmla="*/ 6285 h 10000"/>
              <a:gd name="connsiteX18-6379" fmla="*/ 9096 w 10000"/>
              <a:gd name="connsiteY18-6380" fmla="*/ 6524 h 10000"/>
              <a:gd name="connsiteX19-6381" fmla="*/ 9329 w 10000"/>
              <a:gd name="connsiteY19-6382" fmla="*/ 6987 h 10000"/>
              <a:gd name="connsiteX20-6383" fmla="*/ 9534 w 10000"/>
              <a:gd name="connsiteY20-6384" fmla="*/ 7224 h 10000"/>
              <a:gd name="connsiteX21-6385" fmla="*/ 9767 w 10000"/>
              <a:gd name="connsiteY21-6386" fmla="*/ 7663 h 10000"/>
              <a:gd name="connsiteX22-6387" fmla="*/ 10000 w 10000"/>
              <a:gd name="connsiteY22-6388" fmla="*/ 8130 h 10000"/>
              <a:gd name="connsiteX23-6389" fmla="*/ 10000 w 10000"/>
              <a:gd name="connsiteY23-6390" fmla="*/ 8597 h 10000"/>
              <a:gd name="connsiteX24-6391" fmla="*/ 10000 w 10000"/>
              <a:gd name="connsiteY24-6392" fmla="*/ 9065 h 10000"/>
              <a:gd name="connsiteX25-6393" fmla="*/ 9767 w 10000"/>
              <a:gd name="connsiteY25-6394" fmla="*/ 9532 h 10000"/>
              <a:gd name="connsiteX26-6395" fmla="*/ 9767 w 10000"/>
              <a:gd name="connsiteY26-6396" fmla="*/ 9768 h 10000"/>
              <a:gd name="connsiteX27-6397" fmla="*/ 9767 w 10000"/>
              <a:gd name="connsiteY27-6398" fmla="*/ 10000 h 10000"/>
              <a:gd name="connsiteX28-6399" fmla="*/ 9767 w 10000"/>
              <a:gd name="connsiteY28-6400" fmla="*/ 10000 h 10000"/>
              <a:gd name="connsiteX29-6401" fmla="*/ 9534 w 10000"/>
              <a:gd name="connsiteY29-6402" fmla="*/ 10000 h 10000"/>
              <a:gd name="connsiteX30-6403" fmla="*/ 9534 w 10000"/>
              <a:gd name="connsiteY30-6404" fmla="*/ 9768 h 10000"/>
              <a:gd name="connsiteX31-6405" fmla="*/ 9329 w 10000"/>
              <a:gd name="connsiteY31-6406" fmla="*/ 9768 h 10000"/>
              <a:gd name="connsiteX32-6407" fmla="*/ 9096 w 10000"/>
              <a:gd name="connsiteY32-6408" fmla="*/ 9532 h 10000"/>
              <a:gd name="connsiteX33-6409" fmla="*/ 8630 w 10000"/>
              <a:gd name="connsiteY33-6410" fmla="*/ 9065 h 10000"/>
              <a:gd name="connsiteX34-6411" fmla="*/ 8397 w 10000"/>
              <a:gd name="connsiteY34-6412" fmla="*/ 8828 h 10000"/>
              <a:gd name="connsiteX35-6413" fmla="*/ 7930 w 10000"/>
              <a:gd name="connsiteY35-6414" fmla="*/ 8362 h 10000"/>
              <a:gd name="connsiteX36-6415" fmla="*/ 7464 w 10000"/>
              <a:gd name="connsiteY36-6416" fmla="*/ 7892 h 10000"/>
              <a:gd name="connsiteX37-6417" fmla="*/ 6297 w 10000"/>
              <a:gd name="connsiteY37-6418" fmla="*/ 6750 h 10000"/>
              <a:gd name="connsiteX38-6419" fmla="*/ 5131 w 10000"/>
              <a:gd name="connsiteY38-6420" fmla="*/ 5817 h 10000"/>
              <a:gd name="connsiteX39-6421" fmla="*/ 3965 w 10000"/>
              <a:gd name="connsiteY39-6422" fmla="*/ 4881 h 10000"/>
              <a:gd name="connsiteX40-6423" fmla="*/ 2799 w 10000"/>
              <a:gd name="connsiteY40-6424" fmla="*/ 3946 h 10000"/>
              <a:gd name="connsiteX41-6425" fmla="*/ 2099 w 10000"/>
              <a:gd name="connsiteY41-6426" fmla="*/ 3481 h 10000"/>
              <a:gd name="connsiteX42-6427" fmla="*/ 1633 w 10000"/>
              <a:gd name="connsiteY42-6428" fmla="*/ 3014 h 10000"/>
              <a:gd name="connsiteX43-6429" fmla="*/ 1166 w 10000"/>
              <a:gd name="connsiteY43-6430" fmla="*/ 2777 h 10000"/>
              <a:gd name="connsiteX44-6431" fmla="*/ 700 w 10000"/>
              <a:gd name="connsiteY44-6432" fmla="*/ 2313 h 10000"/>
              <a:gd name="connsiteX45-6433" fmla="*/ 466 w 10000"/>
              <a:gd name="connsiteY45-6434" fmla="*/ 2078 h 10000"/>
              <a:gd name="connsiteX46-6435" fmla="*/ 233 w 10000"/>
              <a:gd name="connsiteY46-6436" fmla="*/ 1843 h 10000"/>
              <a:gd name="connsiteX47-6437" fmla="*/ 0 w 10000"/>
              <a:gd name="connsiteY47-6438" fmla="*/ 1843 h 10000"/>
              <a:gd name="connsiteX48-6439" fmla="*/ 0 w 10000"/>
              <a:gd name="connsiteY48-6440" fmla="*/ 1634 h 10000"/>
              <a:gd name="connsiteX49-6441" fmla="*/ 0 w 10000"/>
              <a:gd name="connsiteY49-6442" fmla="*/ 1634 h 10000"/>
              <a:gd name="connsiteX50-6443" fmla="*/ 0 w 10000"/>
              <a:gd name="connsiteY50-6444" fmla="*/ 1400 h 10000"/>
              <a:gd name="connsiteX51-6445" fmla="*/ 0 w 10000"/>
              <a:gd name="connsiteY51-6446" fmla="*/ 1171 h 10000"/>
              <a:gd name="connsiteX52-6447" fmla="*/ 0 w 10000"/>
              <a:gd name="connsiteY52-6448" fmla="*/ 701 h 10000"/>
              <a:gd name="connsiteX53-6449" fmla="*/ 233 w 10000"/>
              <a:gd name="connsiteY53-6450" fmla="*/ 0 h 10000"/>
              <a:gd name="connsiteX0-6451" fmla="*/ 1166 w 10000"/>
              <a:gd name="connsiteY0-6452" fmla="*/ 0 h 9532"/>
              <a:gd name="connsiteX1-6453" fmla="*/ 933 w 10000"/>
              <a:gd name="connsiteY1-6454" fmla="*/ 233 h 9532"/>
              <a:gd name="connsiteX2-6455" fmla="*/ 933 w 10000"/>
              <a:gd name="connsiteY2-6456" fmla="*/ 465 h 9532"/>
              <a:gd name="connsiteX3-6457" fmla="*/ 933 w 10000"/>
              <a:gd name="connsiteY3-6458" fmla="*/ 703 h 9532"/>
              <a:gd name="connsiteX4-6459" fmla="*/ 933 w 10000"/>
              <a:gd name="connsiteY4-6460" fmla="*/ 703 h 9532"/>
              <a:gd name="connsiteX5-6461" fmla="*/ 933 w 10000"/>
              <a:gd name="connsiteY5-6462" fmla="*/ 932 h 9532"/>
              <a:gd name="connsiteX6-6463" fmla="*/ 1166 w 10000"/>
              <a:gd name="connsiteY6-6464" fmla="*/ 1166 h 9532"/>
              <a:gd name="connsiteX7-6465" fmla="*/ 1633 w 10000"/>
              <a:gd name="connsiteY7-6466" fmla="*/ 1375 h 9532"/>
              <a:gd name="connsiteX8-6467" fmla="*/ 1866 w 10000"/>
              <a:gd name="connsiteY8-6468" fmla="*/ 1610 h 9532"/>
              <a:gd name="connsiteX9-6469" fmla="*/ 2566 w 10000"/>
              <a:gd name="connsiteY9-6470" fmla="*/ 1845 h 9532"/>
              <a:gd name="connsiteX10-6471" fmla="*/ 3265 w 10000"/>
              <a:gd name="connsiteY10-6472" fmla="*/ 2309 h 9532"/>
              <a:gd name="connsiteX11-6473" fmla="*/ 3965 w 10000"/>
              <a:gd name="connsiteY11-6474" fmla="*/ 2774 h 9532"/>
              <a:gd name="connsiteX12-6475" fmla="*/ 4898 w 10000"/>
              <a:gd name="connsiteY12-6476" fmla="*/ 3478 h 9532"/>
              <a:gd name="connsiteX13-6477" fmla="*/ 5831 w 10000"/>
              <a:gd name="connsiteY13-6478" fmla="*/ 3946 h 9532"/>
              <a:gd name="connsiteX14-6479" fmla="*/ 6764 w 10000"/>
              <a:gd name="connsiteY14-6480" fmla="*/ 4413 h 9532"/>
              <a:gd name="connsiteX15-6481" fmla="*/ 7464 w 10000"/>
              <a:gd name="connsiteY15-6482" fmla="*/ 4880 h 9532"/>
              <a:gd name="connsiteX16-6483" fmla="*/ 8163 w 10000"/>
              <a:gd name="connsiteY16-6484" fmla="*/ 5349 h 9532"/>
              <a:gd name="connsiteX17-6485" fmla="*/ 8630 w 10000"/>
              <a:gd name="connsiteY17-6486" fmla="*/ 5817 h 9532"/>
              <a:gd name="connsiteX18-6487" fmla="*/ 9096 w 10000"/>
              <a:gd name="connsiteY18-6488" fmla="*/ 6056 h 9532"/>
              <a:gd name="connsiteX19-6489" fmla="*/ 9329 w 10000"/>
              <a:gd name="connsiteY19-6490" fmla="*/ 6519 h 9532"/>
              <a:gd name="connsiteX20-6491" fmla="*/ 9534 w 10000"/>
              <a:gd name="connsiteY20-6492" fmla="*/ 6756 h 9532"/>
              <a:gd name="connsiteX21-6493" fmla="*/ 9767 w 10000"/>
              <a:gd name="connsiteY21-6494" fmla="*/ 7195 h 9532"/>
              <a:gd name="connsiteX22-6495" fmla="*/ 10000 w 10000"/>
              <a:gd name="connsiteY22-6496" fmla="*/ 7662 h 9532"/>
              <a:gd name="connsiteX23-6497" fmla="*/ 10000 w 10000"/>
              <a:gd name="connsiteY23-6498" fmla="*/ 8129 h 9532"/>
              <a:gd name="connsiteX24-6499" fmla="*/ 10000 w 10000"/>
              <a:gd name="connsiteY24-6500" fmla="*/ 8597 h 9532"/>
              <a:gd name="connsiteX25-6501" fmla="*/ 9767 w 10000"/>
              <a:gd name="connsiteY25-6502" fmla="*/ 9064 h 9532"/>
              <a:gd name="connsiteX26-6503" fmla="*/ 9767 w 10000"/>
              <a:gd name="connsiteY26-6504" fmla="*/ 9300 h 9532"/>
              <a:gd name="connsiteX27-6505" fmla="*/ 9767 w 10000"/>
              <a:gd name="connsiteY27-6506" fmla="*/ 9532 h 9532"/>
              <a:gd name="connsiteX28-6507" fmla="*/ 9767 w 10000"/>
              <a:gd name="connsiteY28-6508" fmla="*/ 9532 h 9532"/>
              <a:gd name="connsiteX29-6509" fmla="*/ 9534 w 10000"/>
              <a:gd name="connsiteY29-6510" fmla="*/ 9532 h 9532"/>
              <a:gd name="connsiteX30-6511" fmla="*/ 9534 w 10000"/>
              <a:gd name="connsiteY30-6512" fmla="*/ 9300 h 9532"/>
              <a:gd name="connsiteX31-6513" fmla="*/ 9329 w 10000"/>
              <a:gd name="connsiteY31-6514" fmla="*/ 9300 h 9532"/>
              <a:gd name="connsiteX32-6515" fmla="*/ 9096 w 10000"/>
              <a:gd name="connsiteY32-6516" fmla="*/ 9064 h 9532"/>
              <a:gd name="connsiteX33-6517" fmla="*/ 8630 w 10000"/>
              <a:gd name="connsiteY33-6518" fmla="*/ 8597 h 9532"/>
              <a:gd name="connsiteX34-6519" fmla="*/ 8397 w 10000"/>
              <a:gd name="connsiteY34-6520" fmla="*/ 8360 h 9532"/>
              <a:gd name="connsiteX35-6521" fmla="*/ 7930 w 10000"/>
              <a:gd name="connsiteY35-6522" fmla="*/ 7894 h 9532"/>
              <a:gd name="connsiteX36-6523" fmla="*/ 7464 w 10000"/>
              <a:gd name="connsiteY36-6524" fmla="*/ 7424 h 9532"/>
              <a:gd name="connsiteX37-6525" fmla="*/ 6297 w 10000"/>
              <a:gd name="connsiteY37-6526" fmla="*/ 6282 h 9532"/>
              <a:gd name="connsiteX38-6527" fmla="*/ 5131 w 10000"/>
              <a:gd name="connsiteY38-6528" fmla="*/ 5349 h 9532"/>
              <a:gd name="connsiteX39-6529" fmla="*/ 3965 w 10000"/>
              <a:gd name="connsiteY39-6530" fmla="*/ 4413 h 9532"/>
              <a:gd name="connsiteX40-6531" fmla="*/ 2799 w 10000"/>
              <a:gd name="connsiteY40-6532" fmla="*/ 3478 h 9532"/>
              <a:gd name="connsiteX41-6533" fmla="*/ 2099 w 10000"/>
              <a:gd name="connsiteY41-6534" fmla="*/ 3013 h 9532"/>
              <a:gd name="connsiteX42-6535" fmla="*/ 1633 w 10000"/>
              <a:gd name="connsiteY42-6536" fmla="*/ 2546 h 9532"/>
              <a:gd name="connsiteX43-6537" fmla="*/ 1166 w 10000"/>
              <a:gd name="connsiteY43-6538" fmla="*/ 2309 h 9532"/>
              <a:gd name="connsiteX44-6539" fmla="*/ 700 w 10000"/>
              <a:gd name="connsiteY44-6540" fmla="*/ 1845 h 9532"/>
              <a:gd name="connsiteX45-6541" fmla="*/ 466 w 10000"/>
              <a:gd name="connsiteY45-6542" fmla="*/ 1610 h 9532"/>
              <a:gd name="connsiteX46-6543" fmla="*/ 233 w 10000"/>
              <a:gd name="connsiteY46-6544" fmla="*/ 1375 h 9532"/>
              <a:gd name="connsiteX47-6545" fmla="*/ 0 w 10000"/>
              <a:gd name="connsiteY47-6546" fmla="*/ 1375 h 9532"/>
              <a:gd name="connsiteX48-6547" fmla="*/ 0 w 10000"/>
              <a:gd name="connsiteY48-6548" fmla="*/ 1166 h 9532"/>
              <a:gd name="connsiteX49-6549" fmla="*/ 0 w 10000"/>
              <a:gd name="connsiteY49-6550" fmla="*/ 1166 h 9532"/>
              <a:gd name="connsiteX50-6551" fmla="*/ 0 w 10000"/>
              <a:gd name="connsiteY50-6552" fmla="*/ 932 h 9532"/>
              <a:gd name="connsiteX51-6553" fmla="*/ 0 w 10000"/>
              <a:gd name="connsiteY51-6554" fmla="*/ 703 h 9532"/>
              <a:gd name="connsiteX52-6555" fmla="*/ 0 w 10000"/>
              <a:gd name="connsiteY52-6556" fmla="*/ 233 h 9532"/>
              <a:gd name="connsiteX0-6557" fmla="*/ 1166 w 10000"/>
              <a:gd name="connsiteY0-6558" fmla="*/ 0 h 10000"/>
              <a:gd name="connsiteX1-6559" fmla="*/ 933 w 10000"/>
              <a:gd name="connsiteY1-6560" fmla="*/ 244 h 10000"/>
              <a:gd name="connsiteX2-6561" fmla="*/ 933 w 10000"/>
              <a:gd name="connsiteY2-6562" fmla="*/ 488 h 10000"/>
              <a:gd name="connsiteX3-6563" fmla="*/ 933 w 10000"/>
              <a:gd name="connsiteY3-6564" fmla="*/ 738 h 10000"/>
              <a:gd name="connsiteX4-6565" fmla="*/ 933 w 10000"/>
              <a:gd name="connsiteY4-6566" fmla="*/ 738 h 10000"/>
              <a:gd name="connsiteX5-6567" fmla="*/ 933 w 10000"/>
              <a:gd name="connsiteY5-6568" fmla="*/ 978 h 10000"/>
              <a:gd name="connsiteX6-6569" fmla="*/ 1166 w 10000"/>
              <a:gd name="connsiteY6-6570" fmla="*/ 1223 h 10000"/>
              <a:gd name="connsiteX7-6571" fmla="*/ 1633 w 10000"/>
              <a:gd name="connsiteY7-6572" fmla="*/ 1443 h 10000"/>
              <a:gd name="connsiteX8-6573" fmla="*/ 1866 w 10000"/>
              <a:gd name="connsiteY8-6574" fmla="*/ 1689 h 10000"/>
              <a:gd name="connsiteX9-6575" fmla="*/ 2566 w 10000"/>
              <a:gd name="connsiteY9-6576" fmla="*/ 1936 h 10000"/>
              <a:gd name="connsiteX10-6577" fmla="*/ 3265 w 10000"/>
              <a:gd name="connsiteY10-6578" fmla="*/ 2422 h 10000"/>
              <a:gd name="connsiteX11-6579" fmla="*/ 3965 w 10000"/>
              <a:gd name="connsiteY11-6580" fmla="*/ 2910 h 10000"/>
              <a:gd name="connsiteX12-6581" fmla="*/ 4898 w 10000"/>
              <a:gd name="connsiteY12-6582" fmla="*/ 3649 h 10000"/>
              <a:gd name="connsiteX13-6583" fmla="*/ 5831 w 10000"/>
              <a:gd name="connsiteY13-6584" fmla="*/ 4140 h 10000"/>
              <a:gd name="connsiteX14-6585" fmla="*/ 6764 w 10000"/>
              <a:gd name="connsiteY14-6586" fmla="*/ 4630 h 10000"/>
              <a:gd name="connsiteX15-6587" fmla="*/ 7464 w 10000"/>
              <a:gd name="connsiteY15-6588" fmla="*/ 5120 h 10000"/>
              <a:gd name="connsiteX16-6589" fmla="*/ 8163 w 10000"/>
              <a:gd name="connsiteY16-6590" fmla="*/ 5612 h 10000"/>
              <a:gd name="connsiteX17-6591" fmla="*/ 8630 w 10000"/>
              <a:gd name="connsiteY17-6592" fmla="*/ 6103 h 10000"/>
              <a:gd name="connsiteX18-6593" fmla="*/ 9096 w 10000"/>
              <a:gd name="connsiteY18-6594" fmla="*/ 6353 h 10000"/>
              <a:gd name="connsiteX19-6595" fmla="*/ 9329 w 10000"/>
              <a:gd name="connsiteY19-6596" fmla="*/ 6839 h 10000"/>
              <a:gd name="connsiteX20-6597" fmla="*/ 9534 w 10000"/>
              <a:gd name="connsiteY20-6598" fmla="*/ 7088 h 10000"/>
              <a:gd name="connsiteX21-6599" fmla="*/ 9767 w 10000"/>
              <a:gd name="connsiteY21-6600" fmla="*/ 7548 h 10000"/>
              <a:gd name="connsiteX22-6601" fmla="*/ 10000 w 10000"/>
              <a:gd name="connsiteY22-6602" fmla="*/ 8038 h 10000"/>
              <a:gd name="connsiteX23-6603" fmla="*/ 10000 w 10000"/>
              <a:gd name="connsiteY23-6604" fmla="*/ 8528 h 10000"/>
              <a:gd name="connsiteX24-6605" fmla="*/ 10000 w 10000"/>
              <a:gd name="connsiteY24-6606" fmla="*/ 9019 h 10000"/>
              <a:gd name="connsiteX25-6607" fmla="*/ 9767 w 10000"/>
              <a:gd name="connsiteY25-6608" fmla="*/ 9509 h 10000"/>
              <a:gd name="connsiteX26-6609" fmla="*/ 9767 w 10000"/>
              <a:gd name="connsiteY26-6610" fmla="*/ 9757 h 10000"/>
              <a:gd name="connsiteX27-6611" fmla="*/ 9767 w 10000"/>
              <a:gd name="connsiteY27-6612" fmla="*/ 10000 h 10000"/>
              <a:gd name="connsiteX28-6613" fmla="*/ 9767 w 10000"/>
              <a:gd name="connsiteY28-6614" fmla="*/ 10000 h 10000"/>
              <a:gd name="connsiteX29-6615" fmla="*/ 9534 w 10000"/>
              <a:gd name="connsiteY29-6616" fmla="*/ 10000 h 10000"/>
              <a:gd name="connsiteX30-6617" fmla="*/ 9534 w 10000"/>
              <a:gd name="connsiteY30-6618" fmla="*/ 9757 h 10000"/>
              <a:gd name="connsiteX31-6619" fmla="*/ 9329 w 10000"/>
              <a:gd name="connsiteY31-6620" fmla="*/ 9757 h 10000"/>
              <a:gd name="connsiteX32-6621" fmla="*/ 9096 w 10000"/>
              <a:gd name="connsiteY32-6622" fmla="*/ 9509 h 10000"/>
              <a:gd name="connsiteX33-6623" fmla="*/ 8630 w 10000"/>
              <a:gd name="connsiteY33-6624" fmla="*/ 9019 h 10000"/>
              <a:gd name="connsiteX34-6625" fmla="*/ 8397 w 10000"/>
              <a:gd name="connsiteY34-6626" fmla="*/ 8770 h 10000"/>
              <a:gd name="connsiteX35-6627" fmla="*/ 7930 w 10000"/>
              <a:gd name="connsiteY35-6628" fmla="*/ 8282 h 10000"/>
              <a:gd name="connsiteX36-6629" fmla="*/ 7464 w 10000"/>
              <a:gd name="connsiteY36-6630" fmla="*/ 7789 h 10000"/>
              <a:gd name="connsiteX37-6631" fmla="*/ 6297 w 10000"/>
              <a:gd name="connsiteY37-6632" fmla="*/ 6590 h 10000"/>
              <a:gd name="connsiteX38-6633" fmla="*/ 5131 w 10000"/>
              <a:gd name="connsiteY38-6634" fmla="*/ 5612 h 10000"/>
              <a:gd name="connsiteX39-6635" fmla="*/ 3965 w 10000"/>
              <a:gd name="connsiteY39-6636" fmla="*/ 4630 h 10000"/>
              <a:gd name="connsiteX40-6637" fmla="*/ 2799 w 10000"/>
              <a:gd name="connsiteY40-6638" fmla="*/ 3649 h 10000"/>
              <a:gd name="connsiteX41-6639" fmla="*/ 2099 w 10000"/>
              <a:gd name="connsiteY41-6640" fmla="*/ 3161 h 10000"/>
              <a:gd name="connsiteX42-6641" fmla="*/ 1633 w 10000"/>
              <a:gd name="connsiteY42-6642" fmla="*/ 2671 h 10000"/>
              <a:gd name="connsiteX43-6643" fmla="*/ 1166 w 10000"/>
              <a:gd name="connsiteY43-6644" fmla="*/ 2422 h 10000"/>
              <a:gd name="connsiteX44-6645" fmla="*/ 700 w 10000"/>
              <a:gd name="connsiteY44-6646" fmla="*/ 1936 h 10000"/>
              <a:gd name="connsiteX45-6647" fmla="*/ 466 w 10000"/>
              <a:gd name="connsiteY45-6648" fmla="*/ 1689 h 10000"/>
              <a:gd name="connsiteX46-6649" fmla="*/ 233 w 10000"/>
              <a:gd name="connsiteY46-6650" fmla="*/ 1443 h 10000"/>
              <a:gd name="connsiteX47-6651" fmla="*/ 0 w 10000"/>
              <a:gd name="connsiteY47-6652" fmla="*/ 1443 h 10000"/>
              <a:gd name="connsiteX48-6653" fmla="*/ 0 w 10000"/>
              <a:gd name="connsiteY48-6654" fmla="*/ 1223 h 10000"/>
              <a:gd name="connsiteX49-6655" fmla="*/ 0 w 10000"/>
              <a:gd name="connsiteY49-6656" fmla="*/ 1223 h 10000"/>
              <a:gd name="connsiteX50-6657" fmla="*/ 0 w 10000"/>
              <a:gd name="connsiteY50-6658" fmla="*/ 978 h 10000"/>
              <a:gd name="connsiteX51-6659" fmla="*/ 0 w 10000"/>
              <a:gd name="connsiteY51-6660" fmla="*/ 738 h 10000"/>
              <a:gd name="connsiteX0-6661" fmla="*/ 933 w 10000"/>
              <a:gd name="connsiteY0-6662" fmla="*/ 0 h 9756"/>
              <a:gd name="connsiteX1-6663" fmla="*/ 933 w 10000"/>
              <a:gd name="connsiteY1-6664" fmla="*/ 244 h 9756"/>
              <a:gd name="connsiteX2-6665" fmla="*/ 933 w 10000"/>
              <a:gd name="connsiteY2-6666" fmla="*/ 494 h 9756"/>
              <a:gd name="connsiteX3-6667" fmla="*/ 933 w 10000"/>
              <a:gd name="connsiteY3-6668" fmla="*/ 494 h 9756"/>
              <a:gd name="connsiteX4-6669" fmla="*/ 933 w 10000"/>
              <a:gd name="connsiteY4-6670" fmla="*/ 734 h 9756"/>
              <a:gd name="connsiteX5-6671" fmla="*/ 1166 w 10000"/>
              <a:gd name="connsiteY5-6672" fmla="*/ 979 h 9756"/>
              <a:gd name="connsiteX6-6673" fmla="*/ 1633 w 10000"/>
              <a:gd name="connsiteY6-6674" fmla="*/ 1199 h 9756"/>
              <a:gd name="connsiteX7-6675" fmla="*/ 1866 w 10000"/>
              <a:gd name="connsiteY7-6676" fmla="*/ 1445 h 9756"/>
              <a:gd name="connsiteX8-6677" fmla="*/ 2566 w 10000"/>
              <a:gd name="connsiteY8-6678" fmla="*/ 1692 h 9756"/>
              <a:gd name="connsiteX9-6679" fmla="*/ 3265 w 10000"/>
              <a:gd name="connsiteY9-6680" fmla="*/ 2178 h 9756"/>
              <a:gd name="connsiteX10-6681" fmla="*/ 3965 w 10000"/>
              <a:gd name="connsiteY10-6682" fmla="*/ 2666 h 9756"/>
              <a:gd name="connsiteX11-6683" fmla="*/ 4898 w 10000"/>
              <a:gd name="connsiteY11-6684" fmla="*/ 3405 h 9756"/>
              <a:gd name="connsiteX12-6685" fmla="*/ 5831 w 10000"/>
              <a:gd name="connsiteY12-6686" fmla="*/ 3896 h 9756"/>
              <a:gd name="connsiteX13-6687" fmla="*/ 6764 w 10000"/>
              <a:gd name="connsiteY13-6688" fmla="*/ 4386 h 9756"/>
              <a:gd name="connsiteX14-6689" fmla="*/ 7464 w 10000"/>
              <a:gd name="connsiteY14-6690" fmla="*/ 4876 h 9756"/>
              <a:gd name="connsiteX15-6691" fmla="*/ 8163 w 10000"/>
              <a:gd name="connsiteY15-6692" fmla="*/ 5368 h 9756"/>
              <a:gd name="connsiteX16-6693" fmla="*/ 8630 w 10000"/>
              <a:gd name="connsiteY16-6694" fmla="*/ 5859 h 9756"/>
              <a:gd name="connsiteX17-6695" fmla="*/ 9096 w 10000"/>
              <a:gd name="connsiteY17-6696" fmla="*/ 6109 h 9756"/>
              <a:gd name="connsiteX18-6697" fmla="*/ 9329 w 10000"/>
              <a:gd name="connsiteY18-6698" fmla="*/ 6595 h 9756"/>
              <a:gd name="connsiteX19-6699" fmla="*/ 9534 w 10000"/>
              <a:gd name="connsiteY19-6700" fmla="*/ 6844 h 9756"/>
              <a:gd name="connsiteX20-6701" fmla="*/ 9767 w 10000"/>
              <a:gd name="connsiteY20-6702" fmla="*/ 7304 h 9756"/>
              <a:gd name="connsiteX21-6703" fmla="*/ 10000 w 10000"/>
              <a:gd name="connsiteY21-6704" fmla="*/ 7794 h 9756"/>
              <a:gd name="connsiteX22-6705" fmla="*/ 10000 w 10000"/>
              <a:gd name="connsiteY22-6706" fmla="*/ 8284 h 9756"/>
              <a:gd name="connsiteX23-6707" fmla="*/ 10000 w 10000"/>
              <a:gd name="connsiteY23-6708" fmla="*/ 8775 h 9756"/>
              <a:gd name="connsiteX24-6709" fmla="*/ 9767 w 10000"/>
              <a:gd name="connsiteY24-6710" fmla="*/ 9265 h 9756"/>
              <a:gd name="connsiteX25-6711" fmla="*/ 9767 w 10000"/>
              <a:gd name="connsiteY25-6712" fmla="*/ 9513 h 9756"/>
              <a:gd name="connsiteX26-6713" fmla="*/ 9767 w 10000"/>
              <a:gd name="connsiteY26-6714" fmla="*/ 9756 h 9756"/>
              <a:gd name="connsiteX27-6715" fmla="*/ 9767 w 10000"/>
              <a:gd name="connsiteY27-6716" fmla="*/ 9756 h 9756"/>
              <a:gd name="connsiteX28-6717" fmla="*/ 9534 w 10000"/>
              <a:gd name="connsiteY28-6718" fmla="*/ 9756 h 9756"/>
              <a:gd name="connsiteX29-6719" fmla="*/ 9534 w 10000"/>
              <a:gd name="connsiteY29-6720" fmla="*/ 9513 h 9756"/>
              <a:gd name="connsiteX30-6721" fmla="*/ 9329 w 10000"/>
              <a:gd name="connsiteY30-6722" fmla="*/ 9513 h 9756"/>
              <a:gd name="connsiteX31-6723" fmla="*/ 9096 w 10000"/>
              <a:gd name="connsiteY31-6724" fmla="*/ 9265 h 9756"/>
              <a:gd name="connsiteX32-6725" fmla="*/ 8630 w 10000"/>
              <a:gd name="connsiteY32-6726" fmla="*/ 8775 h 9756"/>
              <a:gd name="connsiteX33-6727" fmla="*/ 8397 w 10000"/>
              <a:gd name="connsiteY33-6728" fmla="*/ 8526 h 9756"/>
              <a:gd name="connsiteX34-6729" fmla="*/ 7930 w 10000"/>
              <a:gd name="connsiteY34-6730" fmla="*/ 8038 h 9756"/>
              <a:gd name="connsiteX35-6731" fmla="*/ 7464 w 10000"/>
              <a:gd name="connsiteY35-6732" fmla="*/ 7545 h 9756"/>
              <a:gd name="connsiteX36-6733" fmla="*/ 6297 w 10000"/>
              <a:gd name="connsiteY36-6734" fmla="*/ 6346 h 9756"/>
              <a:gd name="connsiteX37-6735" fmla="*/ 5131 w 10000"/>
              <a:gd name="connsiteY37-6736" fmla="*/ 5368 h 9756"/>
              <a:gd name="connsiteX38-6737" fmla="*/ 3965 w 10000"/>
              <a:gd name="connsiteY38-6738" fmla="*/ 4386 h 9756"/>
              <a:gd name="connsiteX39-6739" fmla="*/ 2799 w 10000"/>
              <a:gd name="connsiteY39-6740" fmla="*/ 3405 h 9756"/>
              <a:gd name="connsiteX40-6741" fmla="*/ 2099 w 10000"/>
              <a:gd name="connsiteY40-6742" fmla="*/ 2917 h 9756"/>
              <a:gd name="connsiteX41-6743" fmla="*/ 1633 w 10000"/>
              <a:gd name="connsiteY41-6744" fmla="*/ 2427 h 9756"/>
              <a:gd name="connsiteX42-6745" fmla="*/ 1166 w 10000"/>
              <a:gd name="connsiteY42-6746" fmla="*/ 2178 h 9756"/>
              <a:gd name="connsiteX43-6747" fmla="*/ 700 w 10000"/>
              <a:gd name="connsiteY43-6748" fmla="*/ 1692 h 9756"/>
              <a:gd name="connsiteX44-6749" fmla="*/ 466 w 10000"/>
              <a:gd name="connsiteY44-6750" fmla="*/ 1445 h 9756"/>
              <a:gd name="connsiteX45-6751" fmla="*/ 233 w 10000"/>
              <a:gd name="connsiteY45-6752" fmla="*/ 1199 h 9756"/>
              <a:gd name="connsiteX46-6753" fmla="*/ 0 w 10000"/>
              <a:gd name="connsiteY46-6754" fmla="*/ 1199 h 9756"/>
              <a:gd name="connsiteX47-6755" fmla="*/ 0 w 10000"/>
              <a:gd name="connsiteY47-6756" fmla="*/ 979 h 9756"/>
              <a:gd name="connsiteX48-6757" fmla="*/ 0 w 10000"/>
              <a:gd name="connsiteY48-6758" fmla="*/ 979 h 9756"/>
              <a:gd name="connsiteX49-6759" fmla="*/ 0 w 10000"/>
              <a:gd name="connsiteY49-6760" fmla="*/ 734 h 9756"/>
              <a:gd name="connsiteX50-6761" fmla="*/ 0 w 10000"/>
              <a:gd name="connsiteY50-6762" fmla="*/ 494 h 9756"/>
              <a:gd name="connsiteX0-6763" fmla="*/ 933 w 10000"/>
              <a:gd name="connsiteY0-6764" fmla="*/ 0 h 9750"/>
              <a:gd name="connsiteX1-6765" fmla="*/ 933 w 10000"/>
              <a:gd name="connsiteY1-6766" fmla="*/ 256 h 9750"/>
              <a:gd name="connsiteX2-6767" fmla="*/ 933 w 10000"/>
              <a:gd name="connsiteY2-6768" fmla="*/ 256 h 9750"/>
              <a:gd name="connsiteX3-6769" fmla="*/ 933 w 10000"/>
              <a:gd name="connsiteY3-6770" fmla="*/ 502 h 9750"/>
              <a:gd name="connsiteX4-6771" fmla="*/ 1166 w 10000"/>
              <a:gd name="connsiteY4-6772" fmla="*/ 753 h 9750"/>
              <a:gd name="connsiteX5-6773" fmla="*/ 1633 w 10000"/>
              <a:gd name="connsiteY5-6774" fmla="*/ 979 h 9750"/>
              <a:gd name="connsiteX6-6775" fmla="*/ 1866 w 10000"/>
              <a:gd name="connsiteY6-6776" fmla="*/ 1231 h 9750"/>
              <a:gd name="connsiteX7-6777" fmla="*/ 2566 w 10000"/>
              <a:gd name="connsiteY7-6778" fmla="*/ 1484 h 9750"/>
              <a:gd name="connsiteX8-6779" fmla="*/ 3265 w 10000"/>
              <a:gd name="connsiteY8-6780" fmla="*/ 1982 h 9750"/>
              <a:gd name="connsiteX9-6781" fmla="*/ 3965 w 10000"/>
              <a:gd name="connsiteY9-6782" fmla="*/ 2483 h 9750"/>
              <a:gd name="connsiteX10-6783" fmla="*/ 4898 w 10000"/>
              <a:gd name="connsiteY10-6784" fmla="*/ 3240 h 9750"/>
              <a:gd name="connsiteX11-6785" fmla="*/ 5831 w 10000"/>
              <a:gd name="connsiteY11-6786" fmla="*/ 3743 h 9750"/>
              <a:gd name="connsiteX12-6787" fmla="*/ 6764 w 10000"/>
              <a:gd name="connsiteY12-6788" fmla="*/ 4246 h 9750"/>
              <a:gd name="connsiteX13-6789" fmla="*/ 7464 w 10000"/>
              <a:gd name="connsiteY13-6790" fmla="*/ 4748 h 9750"/>
              <a:gd name="connsiteX14-6791" fmla="*/ 8163 w 10000"/>
              <a:gd name="connsiteY14-6792" fmla="*/ 5252 h 9750"/>
              <a:gd name="connsiteX15-6793" fmla="*/ 8630 w 10000"/>
              <a:gd name="connsiteY15-6794" fmla="*/ 5756 h 9750"/>
              <a:gd name="connsiteX16-6795" fmla="*/ 9096 w 10000"/>
              <a:gd name="connsiteY16-6796" fmla="*/ 6012 h 9750"/>
              <a:gd name="connsiteX17-6797" fmla="*/ 9329 w 10000"/>
              <a:gd name="connsiteY17-6798" fmla="*/ 6510 h 9750"/>
              <a:gd name="connsiteX18-6799" fmla="*/ 9534 w 10000"/>
              <a:gd name="connsiteY18-6800" fmla="*/ 6765 h 9750"/>
              <a:gd name="connsiteX19-6801" fmla="*/ 9767 w 10000"/>
              <a:gd name="connsiteY19-6802" fmla="*/ 7237 h 9750"/>
              <a:gd name="connsiteX20-6803" fmla="*/ 10000 w 10000"/>
              <a:gd name="connsiteY20-6804" fmla="*/ 7739 h 9750"/>
              <a:gd name="connsiteX21-6805" fmla="*/ 10000 w 10000"/>
              <a:gd name="connsiteY21-6806" fmla="*/ 8241 h 9750"/>
              <a:gd name="connsiteX22-6807" fmla="*/ 10000 w 10000"/>
              <a:gd name="connsiteY22-6808" fmla="*/ 8744 h 9750"/>
              <a:gd name="connsiteX23-6809" fmla="*/ 9767 w 10000"/>
              <a:gd name="connsiteY23-6810" fmla="*/ 9247 h 9750"/>
              <a:gd name="connsiteX24-6811" fmla="*/ 9767 w 10000"/>
              <a:gd name="connsiteY24-6812" fmla="*/ 9501 h 9750"/>
              <a:gd name="connsiteX25-6813" fmla="*/ 9767 w 10000"/>
              <a:gd name="connsiteY25-6814" fmla="*/ 9750 h 9750"/>
              <a:gd name="connsiteX26-6815" fmla="*/ 9767 w 10000"/>
              <a:gd name="connsiteY26-6816" fmla="*/ 9750 h 9750"/>
              <a:gd name="connsiteX27-6817" fmla="*/ 9534 w 10000"/>
              <a:gd name="connsiteY27-6818" fmla="*/ 9750 h 9750"/>
              <a:gd name="connsiteX28-6819" fmla="*/ 9534 w 10000"/>
              <a:gd name="connsiteY28-6820" fmla="*/ 9501 h 9750"/>
              <a:gd name="connsiteX29-6821" fmla="*/ 9329 w 10000"/>
              <a:gd name="connsiteY29-6822" fmla="*/ 9501 h 9750"/>
              <a:gd name="connsiteX30-6823" fmla="*/ 9096 w 10000"/>
              <a:gd name="connsiteY30-6824" fmla="*/ 9247 h 9750"/>
              <a:gd name="connsiteX31-6825" fmla="*/ 8630 w 10000"/>
              <a:gd name="connsiteY31-6826" fmla="*/ 8744 h 9750"/>
              <a:gd name="connsiteX32-6827" fmla="*/ 8397 w 10000"/>
              <a:gd name="connsiteY32-6828" fmla="*/ 8489 h 9750"/>
              <a:gd name="connsiteX33-6829" fmla="*/ 7930 w 10000"/>
              <a:gd name="connsiteY33-6830" fmla="*/ 7989 h 9750"/>
              <a:gd name="connsiteX34-6831" fmla="*/ 7464 w 10000"/>
              <a:gd name="connsiteY34-6832" fmla="*/ 7484 h 9750"/>
              <a:gd name="connsiteX35-6833" fmla="*/ 6297 w 10000"/>
              <a:gd name="connsiteY35-6834" fmla="*/ 6255 h 9750"/>
              <a:gd name="connsiteX36-6835" fmla="*/ 5131 w 10000"/>
              <a:gd name="connsiteY36-6836" fmla="*/ 5252 h 9750"/>
              <a:gd name="connsiteX37-6837" fmla="*/ 3965 w 10000"/>
              <a:gd name="connsiteY37-6838" fmla="*/ 4246 h 9750"/>
              <a:gd name="connsiteX38-6839" fmla="*/ 2799 w 10000"/>
              <a:gd name="connsiteY38-6840" fmla="*/ 3240 h 9750"/>
              <a:gd name="connsiteX39-6841" fmla="*/ 2099 w 10000"/>
              <a:gd name="connsiteY39-6842" fmla="*/ 2740 h 9750"/>
              <a:gd name="connsiteX40-6843" fmla="*/ 1633 w 10000"/>
              <a:gd name="connsiteY40-6844" fmla="*/ 2238 h 9750"/>
              <a:gd name="connsiteX41-6845" fmla="*/ 1166 w 10000"/>
              <a:gd name="connsiteY41-6846" fmla="*/ 1982 h 9750"/>
              <a:gd name="connsiteX42-6847" fmla="*/ 700 w 10000"/>
              <a:gd name="connsiteY42-6848" fmla="*/ 1484 h 9750"/>
              <a:gd name="connsiteX43-6849" fmla="*/ 466 w 10000"/>
              <a:gd name="connsiteY43-6850" fmla="*/ 1231 h 9750"/>
              <a:gd name="connsiteX44-6851" fmla="*/ 233 w 10000"/>
              <a:gd name="connsiteY44-6852" fmla="*/ 979 h 9750"/>
              <a:gd name="connsiteX45-6853" fmla="*/ 0 w 10000"/>
              <a:gd name="connsiteY45-6854" fmla="*/ 979 h 9750"/>
              <a:gd name="connsiteX46-6855" fmla="*/ 0 w 10000"/>
              <a:gd name="connsiteY46-6856" fmla="*/ 753 h 9750"/>
              <a:gd name="connsiteX47-6857" fmla="*/ 0 w 10000"/>
              <a:gd name="connsiteY47-6858" fmla="*/ 753 h 9750"/>
              <a:gd name="connsiteX48-6859" fmla="*/ 0 w 10000"/>
              <a:gd name="connsiteY48-6860" fmla="*/ 502 h 9750"/>
              <a:gd name="connsiteX49-6861" fmla="*/ 0 w 10000"/>
              <a:gd name="connsiteY49-6862" fmla="*/ 256 h 9750"/>
              <a:gd name="connsiteX0-6863" fmla="*/ 933 w 10000"/>
              <a:gd name="connsiteY0-6864" fmla="*/ 0 h 10000"/>
              <a:gd name="connsiteX1-6865" fmla="*/ 933 w 10000"/>
              <a:gd name="connsiteY1-6866" fmla="*/ 263 h 10000"/>
              <a:gd name="connsiteX2-6867" fmla="*/ 933 w 10000"/>
              <a:gd name="connsiteY2-6868" fmla="*/ 263 h 10000"/>
              <a:gd name="connsiteX3-6869" fmla="*/ 933 w 10000"/>
              <a:gd name="connsiteY3-6870" fmla="*/ 515 h 10000"/>
              <a:gd name="connsiteX4-6871" fmla="*/ 1166 w 10000"/>
              <a:gd name="connsiteY4-6872" fmla="*/ 772 h 10000"/>
              <a:gd name="connsiteX5-6873" fmla="*/ 1633 w 10000"/>
              <a:gd name="connsiteY5-6874" fmla="*/ 1004 h 10000"/>
              <a:gd name="connsiteX6-6875" fmla="*/ 1866 w 10000"/>
              <a:gd name="connsiteY6-6876" fmla="*/ 1263 h 10000"/>
              <a:gd name="connsiteX7-6877" fmla="*/ 2566 w 10000"/>
              <a:gd name="connsiteY7-6878" fmla="*/ 1522 h 10000"/>
              <a:gd name="connsiteX8-6879" fmla="*/ 3265 w 10000"/>
              <a:gd name="connsiteY8-6880" fmla="*/ 2033 h 10000"/>
              <a:gd name="connsiteX9-6881" fmla="*/ 3965 w 10000"/>
              <a:gd name="connsiteY9-6882" fmla="*/ 2547 h 10000"/>
              <a:gd name="connsiteX10-6883" fmla="*/ 4898 w 10000"/>
              <a:gd name="connsiteY10-6884" fmla="*/ 3323 h 10000"/>
              <a:gd name="connsiteX11-6885" fmla="*/ 5831 w 10000"/>
              <a:gd name="connsiteY11-6886" fmla="*/ 3839 h 10000"/>
              <a:gd name="connsiteX12-6887" fmla="*/ 6764 w 10000"/>
              <a:gd name="connsiteY12-6888" fmla="*/ 4355 h 10000"/>
              <a:gd name="connsiteX13-6889" fmla="*/ 7464 w 10000"/>
              <a:gd name="connsiteY13-6890" fmla="*/ 4870 h 10000"/>
              <a:gd name="connsiteX14-6891" fmla="*/ 8163 w 10000"/>
              <a:gd name="connsiteY14-6892" fmla="*/ 5387 h 10000"/>
              <a:gd name="connsiteX15-6893" fmla="*/ 8630 w 10000"/>
              <a:gd name="connsiteY15-6894" fmla="*/ 5904 h 10000"/>
              <a:gd name="connsiteX16-6895" fmla="*/ 9096 w 10000"/>
              <a:gd name="connsiteY16-6896" fmla="*/ 6166 h 10000"/>
              <a:gd name="connsiteX17-6897" fmla="*/ 9329 w 10000"/>
              <a:gd name="connsiteY17-6898" fmla="*/ 6677 h 10000"/>
              <a:gd name="connsiteX18-6899" fmla="*/ 9534 w 10000"/>
              <a:gd name="connsiteY18-6900" fmla="*/ 6938 h 10000"/>
              <a:gd name="connsiteX19-6901" fmla="*/ 9767 w 10000"/>
              <a:gd name="connsiteY19-6902" fmla="*/ 7423 h 10000"/>
              <a:gd name="connsiteX20-6903" fmla="*/ 10000 w 10000"/>
              <a:gd name="connsiteY20-6904" fmla="*/ 7937 h 10000"/>
              <a:gd name="connsiteX21-6905" fmla="*/ 10000 w 10000"/>
              <a:gd name="connsiteY21-6906" fmla="*/ 8452 h 10000"/>
              <a:gd name="connsiteX22-6907" fmla="*/ 10000 w 10000"/>
              <a:gd name="connsiteY22-6908" fmla="*/ 8968 h 10000"/>
              <a:gd name="connsiteX23-6909" fmla="*/ 9767 w 10000"/>
              <a:gd name="connsiteY23-6910" fmla="*/ 9484 h 10000"/>
              <a:gd name="connsiteX24-6911" fmla="*/ 9767 w 10000"/>
              <a:gd name="connsiteY24-6912" fmla="*/ 9745 h 10000"/>
              <a:gd name="connsiteX25-6913" fmla="*/ 9767 w 10000"/>
              <a:gd name="connsiteY25-6914" fmla="*/ 10000 h 10000"/>
              <a:gd name="connsiteX26-6915" fmla="*/ 9767 w 10000"/>
              <a:gd name="connsiteY26-6916" fmla="*/ 10000 h 10000"/>
              <a:gd name="connsiteX27-6917" fmla="*/ 9534 w 10000"/>
              <a:gd name="connsiteY27-6918" fmla="*/ 10000 h 10000"/>
              <a:gd name="connsiteX28-6919" fmla="*/ 9534 w 10000"/>
              <a:gd name="connsiteY28-6920" fmla="*/ 9745 h 10000"/>
              <a:gd name="connsiteX29-6921" fmla="*/ 9329 w 10000"/>
              <a:gd name="connsiteY29-6922" fmla="*/ 9745 h 10000"/>
              <a:gd name="connsiteX30-6923" fmla="*/ 9096 w 10000"/>
              <a:gd name="connsiteY30-6924" fmla="*/ 9484 h 10000"/>
              <a:gd name="connsiteX31-6925" fmla="*/ 8630 w 10000"/>
              <a:gd name="connsiteY31-6926" fmla="*/ 8968 h 10000"/>
              <a:gd name="connsiteX32-6927" fmla="*/ 8397 w 10000"/>
              <a:gd name="connsiteY32-6928" fmla="*/ 8707 h 10000"/>
              <a:gd name="connsiteX33-6929" fmla="*/ 7930 w 10000"/>
              <a:gd name="connsiteY33-6930" fmla="*/ 8194 h 10000"/>
              <a:gd name="connsiteX34-6931" fmla="*/ 7464 w 10000"/>
              <a:gd name="connsiteY34-6932" fmla="*/ 7676 h 10000"/>
              <a:gd name="connsiteX35-6933" fmla="*/ 6297 w 10000"/>
              <a:gd name="connsiteY35-6934" fmla="*/ 6415 h 10000"/>
              <a:gd name="connsiteX36-6935" fmla="*/ 5131 w 10000"/>
              <a:gd name="connsiteY36-6936" fmla="*/ 5387 h 10000"/>
              <a:gd name="connsiteX37-6937" fmla="*/ 3965 w 10000"/>
              <a:gd name="connsiteY37-6938" fmla="*/ 4355 h 10000"/>
              <a:gd name="connsiteX38-6939" fmla="*/ 2799 w 10000"/>
              <a:gd name="connsiteY38-6940" fmla="*/ 3323 h 10000"/>
              <a:gd name="connsiteX39-6941" fmla="*/ 2099 w 10000"/>
              <a:gd name="connsiteY39-6942" fmla="*/ 2810 h 10000"/>
              <a:gd name="connsiteX40-6943" fmla="*/ 1633 w 10000"/>
              <a:gd name="connsiteY40-6944" fmla="*/ 2295 h 10000"/>
              <a:gd name="connsiteX41-6945" fmla="*/ 1166 w 10000"/>
              <a:gd name="connsiteY41-6946" fmla="*/ 2033 h 10000"/>
              <a:gd name="connsiteX42-6947" fmla="*/ 700 w 10000"/>
              <a:gd name="connsiteY42-6948" fmla="*/ 1522 h 10000"/>
              <a:gd name="connsiteX43-6949" fmla="*/ 466 w 10000"/>
              <a:gd name="connsiteY43-6950" fmla="*/ 1263 h 10000"/>
              <a:gd name="connsiteX44-6951" fmla="*/ 233 w 10000"/>
              <a:gd name="connsiteY44-6952" fmla="*/ 1004 h 10000"/>
              <a:gd name="connsiteX45-6953" fmla="*/ 0 w 10000"/>
              <a:gd name="connsiteY45-6954" fmla="*/ 1004 h 10000"/>
              <a:gd name="connsiteX46-6955" fmla="*/ 0 w 10000"/>
              <a:gd name="connsiteY46-6956" fmla="*/ 772 h 10000"/>
              <a:gd name="connsiteX47-6957" fmla="*/ 0 w 10000"/>
              <a:gd name="connsiteY47-6958" fmla="*/ 772 h 10000"/>
              <a:gd name="connsiteX48-6959" fmla="*/ 0 w 10000"/>
              <a:gd name="connsiteY48-6960" fmla="*/ 515 h 10000"/>
              <a:gd name="connsiteX0-6961" fmla="*/ 933 w 10000"/>
              <a:gd name="connsiteY0-6962" fmla="*/ 0 h 10000"/>
              <a:gd name="connsiteX1-6963" fmla="*/ 933 w 10000"/>
              <a:gd name="connsiteY1-6964" fmla="*/ 263 h 10000"/>
              <a:gd name="connsiteX2-6965" fmla="*/ 933 w 10000"/>
              <a:gd name="connsiteY2-6966" fmla="*/ 515 h 10000"/>
              <a:gd name="connsiteX3-6967" fmla="*/ 1166 w 10000"/>
              <a:gd name="connsiteY3-6968" fmla="*/ 772 h 10000"/>
              <a:gd name="connsiteX4-6969" fmla="*/ 1633 w 10000"/>
              <a:gd name="connsiteY4-6970" fmla="*/ 1004 h 10000"/>
              <a:gd name="connsiteX5-6971" fmla="*/ 1866 w 10000"/>
              <a:gd name="connsiteY5-6972" fmla="*/ 1263 h 10000"/>
              <a:gd name="connsiteX6-6973" fmla="*/ 2566 w 10000"/>
              <a:gd name="connsiteY6-6974" fmla="*/ 1522 h 10000"/>
              <a:gd name="connsiteX7-6975" fmla="*/ 3265 w 10000"/>
              <a:gd name="connsiteY7-6976" fmla="*/ 2033 h 10000"/>
              <a:gd name="connsiteX8-6977" fmla="*/ 3965 w 10000"/>
              <a:gd name="connsiteY8-6978" fmla="*/ 2547 h 10000"/>
              <a:gd name="connsiteX9-6979" fmla="*/ 4898 w 10000"/>
              <a:gd name="connsiteY9-6980" fmla="*/ 3323 h 10000"/>
              <a:gd name="connsiteX10-6981" fmla="*/ 5831 w 10000"/>
              <a:gd name="connsiteY10-6982" fmla="*/ 3839 h 10000"/>
              <a:gd name="connsiteX11-6983" fmla="*/ 6764 w 10000"/>
              <a:gd name="connsiteY11-6984" fmla="*/ 4355 h 10000"/>
              <a:gd name="connsiteX12-6985" fmla="*/ 7464 w 10000"/>
              <a:gd name="connsiteY12-6986" fmla="*/ 4870 h 10000"/>
              <a:gd name="connsiteX13-6987" fmla="*/ 8163 w 10000"/>
              <a:gd name="connsiteY13-6988" fmla="*/ 5387 h 10000"/>
              <a:gd name="connsiteX14-6989" fmla="*/ 8630 w 10000"/>
              <a:gd name="connsiteY14-6990" fmla="*/ 5904 h 10000"/>
              <a:gd name="connsiteX15-6991" fmla="*/ 9096 w 10000"/>
              <a:gd name="connsiteY15-6992" fmla="*/ 6166 h 10000"/>
              <a:gd name="connsiteX16-6993" fmla="*/ 9329 w 10000"/>
              <a:gd name="connsiteY16-6994" fmla="*/ 6677 h 10000"/>
              <a:gd name="connsiteX17-6995" fmla="*/ 9534 w 10000"/>
              <a:gd name="connsiteY17-6996" fmla="*/ 6938 h 10000"/>
              <a:gd name="connsiteX18-6997" fmla="*/ 9767 w 10000"/>
              <a:gd name="connsiteY18-6998" fmla="*/ 7423 h 10000"/>
              <a:gd name="connsiteX19-6999" fmla="*/ 10000 w 10000"/>
              <a:gd name="connsiteY19-7000" fmla="*/ 7937 h 10000"/>
              <a:gd name="connsiteX20-7001" fmla="*/ 10000 w 10000"/>
              <a:gd name="connsiteY20-7002" fmla="*/ 8452 h 10000"/>
              <a:gd name="connsiteX21-7003" fmla="*/ 10000 w 10000"/>
              <a:gd name="connsiteY21-7004" fmla="*/ 8968 h 10000"/>
              <a:gd name="connsiteX22-7005" fmla="*/ 9767 w 10000"/>
              <a:gd name="connsiteY22-7006" fmla="*/ 9484 h 10000"/>
              <a:gd name="connsiteX23-7007" fmla="*/ 9767 w 10000"/>
              <a:gd name="connsiteY23-7008" fmla="*/ 9745 h 10000"/>
              <a:gd name="connsiteX24-7009" fmla="*/ 9767 w 10000"/>
              <a:gd name="connsiteY24-7010" fmla="*/ 10000 h 10000"/>
              <a:gd name="connsiteX25-7011" fmla="*/ 9767 w 10000"/>
              <a:gd name="connsiteY25-7012" fmla="*/ 10000 h 10000"/>
              <a:gd name="connsiteX26-7013" fmla="*/ 9534 w 10000"/>
              <a:gd name="connsiteY26-7014" fmla="*/ 10000 h 10000"/>
              <a:gd name="connsiteX27-7015" fmla="*/ 9534 w 10000"/>
              <a:gd name="connsiteY27-7016" fmla="*/ 9745 h 10000"/>
              <a:gd name="connsiteX28-7017" fmla="*/ 9329 w 10000"/>
              <a:gd name="connsiteY28-7018" fmla="*/ 9745 h 10000"/>
              <a:gd name="connsiteX29-7019" fmla="*/ 9096 w 10000"/>
              <a:gd name="connsiteY29-7020" fmla="*/ 9484 h 10000"/>
              <a:gd name="connsiteX30-7021" fmla="*/ 8630 w 10000"/>
              <a:gd name="connsiteY30-7022" fmla="*/ 8968 h 10000"/>
              <a:gd name="connsiteX31-7023" fmla="*/ 8397 w 10000"/>
              <a:gd name="connsiteY31-7024" fmla="*/ 8707 h 10000"/>
              <a:gd name="connsiteX32-7025" fmla="*/ 7930 w 10000"/>
              <a:gd name="connsiteY32-7026" fmla="*/ 8194 h 10000"/>
              <a:gd name="connsiteX33-7027" fmla="*/ 7464 w 10000"/>
              <a:gd name="connsiteY33-7028" fmla="*/ 7676 h 10000"/>
              <a:gd name="connsiteX34-7029" fmla="*/ 6297 w 10000"/>
              <a:gd name="connsiteY34-7030" fmla="*/ 6415 h 10000"/>
              <a:gd name="connsiteX35-7031" fmla="*/ 5131 w 10000"/>
              <a:gd name="connsiteY35-7032" fmla="*/ 5387 h 10000"/>
              <a:gd name="connsiteX36-7033" fmla="*/ 3965 w 10000"/>
              <a:gd name="connsiteY36-7034" fmla="*/ 4355 h 10000"/>
              <a:gd name="connsiteX37-7035" fmla="*/ 2799 w 10000"/>
              <a:gd name="connsiteY37-7036" fmla="*/ 3323 h 10000"/>
              <a:gd name="connsiteX38-7037" fmla="*/ 2099 w 10000"/>
              <a:gd name="connsiteY38-7038" fmla="*/ 2810 h 10000"/>
              <a:gd name="connsiteX39-7039" fmla="*/ 1633 w 10000"/>
              <a:gd name="connsiteY39-7040" fmla="*/ 2295 h 10000"/>
              <a:gd name="connsiteX40-7041" fmla="*/ 1166 w 10000"/>
              <a:gd name="connsiteY40-7042" fmla="*/ 2033 h 10000"/>
              <a:gd name="connsiteX41-7043" fmla="*/ 700 w 10000"/>
              <a:gd name="connsiteY41-7044" fmla="*/ 1522 h 10000"/>
              <a:gd name="connsiteX42-7045" fmla="*/ 466 w 10000"/>
              <a:gd name="connsiteY42-7046" fmla="*/ 1263 h 10000"/>
              <a:gd name="connsiteX43-7047" fmla="*/ 233 w 10000"/>
              <a:gd name="connsiteY43-7048" fmla="*/ 1004 h 10000"/>
              <a:gd name="connsiteX44-7049" fmla="*/ 0 w 10000"/>
              <a:gd name="connsiteY44-7050" fmla="*/ 1004 h 10000"/>
              <a:gd name="connsiteX45-7051" fmla="*/ 0 w 10000"/>
              <a:gd name="connsiteY45-7052" fmla="*/ 772 h 10000"/>
              <a:gd name="connsiteX46-7053" fmla="*/ 0 w 10000"/>
              <a:gd name="connsiteY46-7054" fmla="*/ 772 h 10000"/>
              <a:gd name="connsiteX47-7055" fmla="*/ 0 w 10000"/>
              <a:gd name="connsiteY47-7056" fmla="*/ 515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</a:cxnLst>
            <a:rect l="l" t="t" r="r" b="b"/>
            <a:pathLst>
              <a:path w="10000" h="10000">
                <a:moveTo>
                  <a:pt x="933" y="0"/>
                </a:moveTo>
                <a:lnTo>
                  <a:pt x="933" y="263"/>
                </a:lnTo>
                <a:lnTo>
                  <a:pt x="933" y="515"/>
                </a:lnTo>
                <a:lnTo>
                  <a:pt x="1166" y="772"/>
                </a:lnTo>
                <a:lnTo>
                  <a:pt x="1633" y="1004"/>
                </a:lnTo>
                <a:lnTo>
                  <a:pt x="1866" y="1263"/>
                </a:lnTo>
                <a:lnTo>
                  <a:pt x="2566" y="1522"/>
                </a:lnTo>
                <a:lnTo>
                  <a:pt x="3265" y="2033"/>
                </a:lnTo>
                <a:lnTo>
                  <a:pt x="3965" y="2547"/>
                </a:lnTo>
                <a:lnTo>
                  <a:pt x="4898" y="3323"/>
                </a:lnTo>
                <a:lnTo>
                  <a:pt x="5831" y="3839"/>
                </a:lnTo>
                <a:lnTo>
                  <a:pt x="6764" y="4355"/>
                </a:lnTo>
                <a:lnTo>
                  <a:pt x="7464" y="4870"/>
                </a:lnTo>
                <a:lnTo>
                  <a:pt x="8163" y="5387"/>
                </a:lnTo>
                <a:lnTo>
                  <a:pt x="8630" y="5904"/>
                </a:lnTo>
                <a:lnTo>
                  <a:pt x="9096" y="6166"/>
                </a:lnTo>
                <a:cubicBezTo>
                  <a:pt x="9174" y="6336"/>
                  <a:pt x="9251" y="6508"/>
                  <a:pt x="9329" y="6677"/>
                </a:cubicBezTo>
                <a:lnTo>
                  <a:pt x="9534" y="6938"/>
                </a:lnTo>
                <a:cubicBezTo>
                  <a:pt x="9612" y="7099"/>
                  <a:pt x="9689" y="7262"/>
                  <a:pt x="9767" y="7423"/>
                </a:cubicBezTo>
                <a:cubicBezTo>
                  <a:pt x="9845" y="7594"/>
                  <a:pt x="9922" y="7767"/>
                  <a:pt x="10000" y="7937"/>
                </a:cubicBezTo>
                <a:lnTo>
                  <a:pt x="10000" y="8452"/>
                </a:lnTo>
                <a:lnTo>
                  <a:pt x="10000" y="8968"/>
                </a:lnTo>
                <a:lnTo>
                  <a:pt x="9767" y="9484"/>
                </a:lnTo>
                <a:lnTo>
                  <a:pt x="9767" y="9745"/>
                </a:lnTo>
                <a:lnTo>
                  <a:pt x="9767" y="10000"/>
                </a:lnTo>
                <a:lnTo>
                  <a:pt x="9767" y="10000"/>
                </a:lnTo>
                <a:lnTo>
                  <a:pt x="9534" y="10000"/>
                </a:lnTo>
                <a:lnTo>
                  <a:pt x="9534" y="9745"/>
                </a:lnTo>
                <a:lnTo>
                  <a:pt x="9329" y="9745"/>
                </a:lnTo>
                <a:lnTo>
                  <a:pt x="9096" y="9484"/>
                </a:lnTo>
                <a:lnTo>
                  <a:pt x="8630" y="8968"/>
                </a:lnTo>
                <a:lnTo>
                  <a:pt x="8397" y="8707"/>
                </a:lnTo>
                <a:lnTo>
                  <a:pt x="7930" y="8194"/>
                </a:lnTo>
                <a:lnTo>
                  <a:pt x="7464" y="7676"/>
                </a:lnTo>
                <a:lnTo>
                  <a:pt x="6297" y="6415"/>
                </a:lnTo>
                <a:lnTo>
                  <a:pt x="5131" y="5387"/>
                </a:lnTo>
                <a:lnTo>
                  <a:pt x="3965" y="4355"/>
                </a:lnTo>
                <a:lnTo>
                  <a:pt x="2799" y="3323"/>
                </a:lnTo>
                <a:lnTo>
                  <a:pt x="2099" y="2810"/>
                </a:lnTo>
                <a:lnTo>
                  <a:pt x="1633" y="2295"/>
                </a:lnTo>
                <a:lnTo>
                  <a:pt x="1166" y="2033"/>
                </a:lnTo>
                <a:lnTo>
                  <a:pt x="700" y="1522"/>
                </a:lnTo>
                <a:lnTo>
                  <a:pt x="466" y="1263"/>
                </a:lnTo>
                <a:lnTo>
                  <a:pt x="233" y="1004"/>
                </a:lnTo>
                <a:lnTo>
                  <a:pt x="0" y="1004"/>
                </a:lnTo>
                <a:lnTo>
                  <a:pt x="0" y="772"/>
                </a:lnTo>
                <a:lnTo>
                  <a:pt x="0" y="772"/>
                </a:lnTo>
                <a:lnTo>
                  <a:pt x="0" y="515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Freeform 52"/>
          <p:cNvSpPr/>
          <p:nvPr/>
        </p:nvSpPr>
        <p:spPr bwMode="auto">
          <a:xfrm>
            <a:off x="6934200" y="2082483"/>
            <a:ext cx="215900" cy="769938"/>
          </a:xfrm>
          <a:custGeom>
            <a:avLst/>
            <a:gdLst>
              <a:gd name="connsiteX0" fmla="*/ 700 w 10000"/>
              <a:gd name="connsiteY0" fmla="*/ 4524 h 10000"/>
              <a:gd name="connsiteX1" fmla="*/ 1166 w 10000"/>
              <a:gd name="connsiteY1" fmla="*/ 3690 h 10000"/>
              <a:gd name="connsiteX2" fmla="*/ 1399 w 10000"/>
              <a:gd name="connsiteY2" fmla="*/ 2950 h 10000"/>
              <a:gd name="connsiteX3" fmla="*/ 1633 w 10000"/>
              <a:gd name="connsiteY3" fmla="*/ 2315 h 10000"/>
              <a:gd name="connsiteX4" fmla="*/ 1866 w 10000"/>
              <a:gd name="connsiteY4" fmla="*/ 1680 h 10000"/>
              <a:gd name="connsiteX5" fmla="*/ 1866 w 10000"/>
              <a:gd name="connsiteY5" fmla="*/ 1362 h 10000"/>
              <a:gd name="connsiteX6" fmla="*/ 2099 w 10000"/>
              <a:gd name="connsiteY6" fmla="*/ 1164 h 10000"/>
              <a:gd name="connsiteX7" fmla="*/ 2099 w 10000"/>
              <a:gd name="connsiteY7" fmla="*/ 952 h 10000"/>
              <a:gd name="connsiteX8" fmla="*/ 2099 w 10000"/>
              <a:gd name="connsiteY8" fmla="*/ 741 h 10000"/>
              <a:gd name="connsiteX9" fmla="*/ 2099 w 10000"/>
              <a:gd name="connsiteY9" fmla="*/ 635 h 10000"/>
              <a:gd name="connsiteX10" fmla="*/ 2099 w 10000"/>
              <a:gd name="connsiteY10" fmla="*/ 423 h 10000"/>
              <a:gd name="connsiteX11" fmla="*/ 1866 w 10000"/>
              <a:gd name="connsiteY11" fmla="*/ 423 h 10000"/>
              <a:gd name="connsiteX12" fmla="*/ 1866 w 10000"/>
              <a:gd name="connsiteY12" fmla="*/ 317 h 10000"/>
              <a:gd name="connsiteX13" fmla="*/ 1633 w 10000"/>
              <a:gd name="connsiteY13" fmla="*/ 212 h 10000"/>
              <a:gd name="connsiteX14" fmla="*/ 1633 w 10000"/>
              <a:gd name="connsiteY14" fmla="*/ 212 h 10000"/>
              <a:gd name="connsiteX15" fmla="*/ 1633 w 10000"/>
              <a:gd name="connsiteY15" fmla="*/ 106 h 10000"/>
              <a:gd name="connsiteX16" fmla="*/ 1633 w 10000"/>
              <a:gd name="connsiteY16" fmla="*/ 0 h 10000"/>
              <a:gd name="connsiteX17" fmla="*/ 1633 w 10000"/>
              <a:gd name="connsiteY17" fmla="*/ 0 h 10000"/>
              <a:gd name="connsiteX18" fmla="*/ 1866 w 10000"/>
              <a:gd name="connsiteY18" fmla="*/ 0 h 10000"/>
              <a:gd name="connsiteX19" fmla="*/ 2332 w 10000"/>
              <a:gd name="connsiteY19" fmla="*/ 0 h 10000"/>
              <a:gd name="connsiteX20" fmla="*/ 2799 w 10000"/>
              <a:gd name="connsiteY20" fmla="*/ 106 h 10000"/>
              <a:gd name="connsiteX21" fmla="*/ 3265 w 10000"/>
              <a:gd name="connsiteY21" fmla="*/ 212 h 10000"/>
              <a:gd name="connsiteX22" fmla="*/ 3732 w 10000"/>
              <a:gd name="connsiteY22" fmla="*/ 317 h 10000"/>
              <a:gd name="connsiteX23" fmla="*/ 3965 w 10000"/>
              <a:gd name="connsiteY23" fmla="*/ 423 h 10000"/>
              <a:gd name="connsiteX24" fmla="*/ 3965 w 10000"/>
              <a:gd name="connsiteY24" fmla="*/ 529 h 10000"/>
              <a:gd name="connsiteX25" fmla="*/ 3965 w 10000"/>
              <a:gd name="connsiteY25" fmla="*/ 741 h 10000"/>
              <a:gd name="connsiteX26" fmla="*/ 3732 w 10000"/>
              <a:gd name="connsiteY26" fmla="*/ 1058 h 10000"/>
              <a:gd name="connsiteX27" fmla="*/ 3732 w 10000"/>
              <a:gd name="connsiteY27" fmla="*/ 1058 h 10000"/>
              <a:gd name="connsiteX28" fmla="*/ 3732 w 10000"/>
              <a:gd name="connsiteY28" fmla="*/ 1164 h 10000"/>
              <a:gd name="connsiteX29" fmla="*/ 3499 w 10000"/>
              <a:gd name="connsiteY29" fmla="*/ 1362 h 10000"/>
              <a:gd name="connsiteX30" fmla="*/ 3499 w 10000"/>
              <a:gd name="connsiteY30" fmla="*/ 1468 h 10000"/>
              <a:gd name="connsiteX31" fmla="*/ 3499 w 10000"/>
              <a:gd name="connsiteY31" fmla="*/ 1680 h 10000"/>
              <a:gd name="connsiteX32" fmla="*/ 3265 w 10000"/>
              <a:gd name="connsiteY32" fmla="*/ 1892 h 10000"/>
              <a:gd name="connsiteX33" fmla="*/ 3265 w 10000"/>
              <a:gd name="connsiteY33" fmla="*/ 2103 h 10000"/>
              <a:gd name="connsiteX34" fmla="*/ 3032 w 10000"/>
              <a:gd name="connsiteY34" fmla="*/ 2421 h 10000"/>
              <a:gd name="connsiteX35" fmla="*/ 2566 w 10000"/>
              <a:gd name="connsiteY35" fmla="*/ 3690 h 10000"/>
              <a:gd name="connsiteX36" fmla="*/ 1633 w 10000"/>
              <a:gd name="connsiteY36" fmla="*/ 4735 h 10000"/>
              <a:gd name="connsiteX37" fmla="*/ 1633 w 10000"/>
              <a:gd name="connsiteY37" fmla="*/ 5053 h 10000"/>
              <a:gd name="connsiteX38" fmla="*/ 1399 w 10000"/>
              <a:gd name="connsiteY38" fmla="*/ 5265 h 10000"/>
              <a:gd name="connsiteX39" fmla="*/ 1166 w 10000"/>
              <a:gd name="connsiteY39" fmla="*/ 5476 h 10000"/>
              <a:gd name="connsiteX40" fmla="*/ 1166 w 10000"/>
              <a:gd name="connsiteY40" fmla="*/ 5688 h 10000"/>
              <a:gd name="connsiteX41" fmla="*/ 933 w 10000"/>
              <a:gd name="connsiteY41" fmla="*/ 5794 h 10000"/>
              <a:gd name="connsiteX42" fmla="*/ 933 w 10000"/>
              <a:gd name="connsiteY42" fmla="*/ 5899 h 10000"/>
              <a:gd name="connsiteX43" fmla="*/ 933 w 10000"/>
              <a:gd name="connsiteY43" fmla="*/ 6005 h 10000"/>
              <a:gd name="connsiteX44" fmla="*/ 933 w 10000"/>
              <a:gd name="connsiteY44" fmla="*/ 6005 h 10000"/>
              <a:gd name="connsiteX45" fmla="*/ 933 w 10000"/>
              <a:gd name="connsiteY45" fmla="*/ 6111 h 10000"/>
              <a:gd name="connsiteX46" fmla="*/ 1166 w 10000"/>
              <a:gd name="connsiteY46" fmla="*/ 6217 h 10000"/>
              <a:gd name="connsiteX47" fmla="*/ 1633 w 10000"/>
              <a:gd name="connsiteY47" fmla="*/ 6310 h 10000"/>
              <a:gd name="connsiteX48" fmla="*/ 1866 w 10000"/>
              <a:gd name="connsiteY48" fmla="*/ 6415 h 10000"/>
              <a:gd name="connsiteX49" fmla="*/ 2566 w 10000"/>
              <a:gd name="connsiteY49" fmla="*/ 6521 h 10000"/>
              <a:gd name="connsiteX50" fmla="*/ 3265 w 10000"/>
              <a:gd name="connsiteY50" fmla="*/ 6733 h 10000"/>
              <a:gd name="connsiteX51" fmla="*/ 3965 w 10000"/>
              <a:gd name="connsiteY51" fmla="*/ 6944 h 10000"/>
              <a:gd name="connsiteX52" fmla="*/ 4898 w 10000"/>
              <a:gd name="connsiteY52" fmla="*/ 7262 h 10000"/>
              <a:gd name="connsiteX53" fmla="*/ 5831 w 10000"/>
              <a:gd name="connsiteY53" fmla="*/ 7474 h 10000"/>
              <a:gd name="connsiteX54" fmla="*/ 6764 w 10000"/>
              <a:gd name="connsiteY54" fmla="*/ 7685 h 10000"/>
              <a:gd name="connsiteX55" fmla="*/ 7464 w 10000"/>
              <a:gd name="connsiteY55" fmla="*/ 7897 h 10000"/>
              <a:gd name="connsiteX56" fmla="*/ 8163 w 10000"/>
              <a:gd name="connsiteY56" fmla="*/ 8108 h 10000"/>
              <a:gd name="connsiteX57" fmla="*/ 8630 w 10000"/>
              <a:gd name="connsiteY57" fmla="*/ 8320 h 10000"/>
              <a:gd name="connsiteX58" fmla="*/ 9096 w 10000"/>
              <a:gd name="connsiteY58" fmla="*/ 8426 h 10000"/>
              <a:gd name="connsiteX59" fmla="*/ 9329 w 10000"/>
              <a:gd name="connsiteY59" fmla="*/ 8638 h 10000"/>
              <a:gd name="connsiteX60" fmla="*/ 9534 w 10000"/>
              <a:gd name="connsiteY60" fmla="*/ 8743 h 10000"/>
              <a:gd name="connsiteX61" fmla="*/ 9767 w 10000"/>
              <a:gd name="connsiteY61" fmla="*/ 8942 h 10000"/>
              <a:gd name="connsiteX62" fmla="*/ 10000 w 10000"/>
              <a:gd name="connsiteY62" fmla="*/ 9153 h 10000"/>
              <a:gd name="connsiteX63" fmla="*/ 10000 w 10000"/>
              <a:gd name="connsiteY63" fmla="*/ 9365 h 10000"/>
              <a:gd name="connsiteX64" fmla="*/ 10000 w 10000"/>
              <a:gd name="connsiteY64" fmla="*/ 9577 h 10000"/>
              <a:gd name="connsiteX65" fmla="*/ 9767 w 10000"/>
              <a:gd name="connsiteY65" fmla="*/ 9788 h 10000"/>
              <a:gd name="connsiteX66" fmla="*/ 9767 w 10000"/>
              <a:gd name="connsiteY66" fmla="*/ 9894 h 10000"/>
              <a:gd name="connsiteX67" fmla="*/ 9767 w 10000"/>
              <a:gd name="connsiteY67" fmla="*/ 10000 h 10000"/>
              <a:gd name="connsiteX68" fmla="*/ 9767 w 10000"/>
              <a:gd name="connsiteY68" fmla="*/ 10000 h 10000"/>
              <a:gd name="connsiteX69" fmla="*/ 9534 w 10000"/>
              <a:gd name="connsiteY69" fmla="*/ 10000 h 10000"/>
              <a:gd name="connsiteX70" fmla="*/ 9329 w 10000"/>
              <a:gd name="connsiteY70" fmla="*/ 9894 h 10000"/>
              <a:gd name="connsiteX71" fmla="*/ 9096 w 10000"/>
              <a:gd name="connsiteY71" fmla="*/ 9788 h 10000"/>
              <a:gd name="connsiteX72" fmla="*/ 8630 w 10000"/>
              <a:gd name="connsiteY72" fmla="*/ 9577 h 10000"/>
              <a:gd name="connsiteX73" fmla="*/ 8397 w 10000"/>
              <a:gd name="connsiteY73" fmla="*/ 9471 h 10000"/>
              <a:gd name="connsiteX74" fmla="*/ 7930 w 10000"/>
              <a:gd name="connsiteY74" fmla="*/ 9259 h 10000"/>
              <a:gd name="connsiteX75" fmla="*/ 7464 w 10000"/>
              <a:gd name="connsiteY75" fmla="*/ 9048 h 10000"/>
              <a:gd name="connsiteX76" fmla="*/ 6297 w 10000"/>
              <a:gd name="connsiteY76" fmla="*/ 8532 h 10000"/>
              <a:gd name="connsiteX77" fmla="*/ 5131 w 10000"/>
              <a:gd name="connsiteY77" fmla="*/ 8108 h 10000"/>
              <a:gd name="connsiteX78" fmla="*/ 3965 w 10000"/>
              <a:gd name="connsiteY78" fmla="*/ 7685 h 10000"/>
              <a:gd name="connsiteX79" fmla="*/ 2799 w 10000"/>
              <a:gd name="connsiteY79" fmla="*/ 7262 h 10000"/>
              <a:gd name="connsiteX80" fmla="*/ 2099 w 10000"/>
              <a:gd name="connsiteY80" fmla="*/ 7050 h 10000"/>
              <a:gd name="connsiteX81" fmla="*/ 1633 w 10000"/>
              <a:gd name="connsiteY81" fmla="*/ 6839 h 10000"/>
              <a:gd name="connsiteX82" fmla="*/ 1166 w 10000"/>
              <a:gd name="connsiteY82" fmla="*/ 6733 h 10000"/>
              <a:gd name="connsiteX83" fmla="*/ 700 w 10000"/>
              <a:gd name="connsiteY83" fmla="*/ 6521 h 10000"/>
              <a:gd name="connsiteX84" fmla="*/ 466 w 10000"/>
              <a:gd name="connsiteY84" fmla="*/ 6415 h 10000"/>
              <a:gd name="connsiteX85" fmla="*/ 233 w 10000"/>
              <a:gd name="connsiteY85" fmla="*/ 6310 h 10000"/>
              <a:gd name="connsiteX86" fmla="*/ 0 w 10000"/>
              <a:gd name="connsiteY86" fmla="*/ 6310 h 10000"/>
              <a:gd name="connsiteX87" fmla="*/ 0 w 10000"/>
              <a:gd name="connsiteY87" fmla="*/ 6217 h 10000"/>
              <a:gd name="connsiteX88" fmla="*/ 0 w 10000"/>
              <a:gd name="connsiteY88" fmla="*/ 6217 h 10000"/>
              <a:gd name="connsiteX89" fmla="*/ 0 w 10000"/>
              <a:gd name="connsiteY89" fmla="*/ 6111 h 10000"/>
              <a:gd name="connsiteX90" fmla="*/ 0 w 10000"/>
              <a:gd name="connsiteY90" fmla="*/ 6005 h 10000"/>
              <a:gd name="connsiteX91" fmla="*/ 0 w 10000"/>
              <a:gd name="connsiteY91" fmla="*/ 5794 h 10000"/>
              <a:gd name="connsiteX92" fmla="*/ 233 w 10000"/>
              <a:gd name="connsiteY92" fmla="*/ 5476 h 10000"/>
              <a:gd name="connsiteX93" fmla="*/ 233 w 10000"/>
              <a:gd name="connsiteY93" fmla="*/ 5265 h 10000"/>
              <a:gd name="connsiteX94" fmla="*/ 466 w 10000"/>
              <a:gd name="connsiteY94" fmla="*/ 4841 h 10000"/>
              <a:gd name="connsiteX95" fmla="*/ 700 w 10000"/>
              <a:gd name="connsiteY95" fmla="*/ 4524 h 10000"/>
              <a:gd name="connsiteX96" fmla="*/ 700 w 10000"/>
              <a:gd name="connsiteY96" fmla="*/ 4524 h 10000"/>
              <a:gd name="connsiteX0-1" fmla="*/ 700 w 10000"/>
              <a:gd name="connsiteY0-2" fmla="*/ 4524 h 10000"/>
              <a:gd name="connsiteX1-3" fmla="*/ 1166 w 10000"/>
              <a:gd name="connsiteY1-4" fmla="*/ 3690 h 10000"/>
              <a:gd name="connsiteX2-5" fmla="*/ 1399 w 10000"/>
              <a:gd name="connsiteY2-6" fmla="*/ 2950 h 10000"/>
              <a:gd name="connsiteX3-7" fmla="*/ 1633 w 10000"/>
              <a:gd name="connsiteY3-8" fmla="*/ 2315 h 10000"/>
              <a:gd name="connsiteX4-9" fmla="*/ 1866 w 10000"/>
              <a:gd name="connsiteY4-10" fmla="*/ 1680 h 10000"/>
              <a:gd name="connsiteX5-11" fmla="*/ 1866 w 10000"/>
              <a:gd name="connsiteY5-12" fmla="*/ 1362 h 10000"/>
              <a:gd name="connsiteX6-13" fmla="*/ 2099 w 10000"/>
              <a:gd name="connsiteY6-14" fmla="*/ 1164 h 10000"/>
              <a:gd name="connsiteX7-15" fmla="*/ 2099 w 10000"/>
              <a:gd name="connsiteY7-16" fmla="*/ 952 h 10000"/>
              <a:gd name="connsiteX8-17" fmla="*/ 2099 w 10000"/>
              <a:gd name="connsiteY8-18" fmla="*/ 741 h 10000"/>
              <a:gd name="connsiteX9-19" fmla="*/ 2099 w 10000"/>
              <a:gd name="connsiteY9-20" fmla="*/ 635 h 10000"/>
              <a:gd name="connsiteX10-21" fmla="*/ 2099 w 10000"/>
              <a:gd name="connsiteY10-22" fmla="*/ 423 h 10000"/>
              <a:gd name="connsiteX11-23" fmla="*/ 1866 w 10000"/>
              <a:gd name="connsiteY11-24" fmla="*/ 423 h 10000"/>
              <a:gd name="connsiteX12-25" fmla="*/ 1866 w 10000"/>
              <a:gd name="connsiteY12-26" fmla="*/ 317 h 10000"/>
              <a:gd name="connsiteX13-27" fmla="*/ 1633 w 10000"/>
              <a:gd name="connsiteY13-28" fmla="*/ 212 h 10000"/>
              <a:gd name="connsiteX14-29" fmla="*/ 1633 w 10000"/>
              <a:gd name="connsiteY14-30" fmla="*/ 212 h 10000"/>
              <a:gd name="connsiteX15-31" fmla="*/ 1633 w 10000"/>
              <a:gd name="connsiteY15-32" fmla="*/ 106 h 10000"/>
              <a:gd name="connsiteX16-33" fmla="*/ 1633 w 10000"/>
              <a:gd name="connsiteY16-34" fmla="*/ 0 h 10000"/>
              <a:gd name="connsiteX17-35" fmla="*/ 1633 w 10000"/>
              <a:gd name="connsiteY17-36" fmla="*/ 0 h 10000"/>
              <a:gd name="connsiteX18-37" fmla="*/ 1866 w 10000"/>
              <a:gd name="connsiteY18-38" fmla="*/ 0 h 10000"/>
              <a:gd name="connsiteX19-39" fmla="*/ 2332 w 10000"/>
              <a:gd name="connsiteY19-40" fmla="*/ 0 h 10000"/>
              <a:gd name="connsiteX20-41" fmla="*/ 2799 w 10000"/>
              <a:gd name="connsiteY20-42" fmla="*/ 106 h 10000"/>
              <a:gd name="connsiteX21-43" fmla="*/ 3265 w 10000"/>
              <a:gd name="connsiteY21-44" fmla="*/ 212 h 10000"/>
              <a:gd name="connsiteX22-45" fmla="*/ 3732 w 10000"/>
              <a:gd name="connsiteY22-46" fmla="*/ 317 h 10000"/>
              <a:gd name="connsiteX23-47" fmla="*/ 3965 w 10000"/>
              <a:gd name="connsiteY23-48" fmla="*/ 423 h 10000"/>
              <a:gd name="connsiteX24-49" fmla="*/ 3965 w 10000"/>
              <a:gd name="connsiteY24-50" fmla="*/ 529 h 10000"/>
              <a:gd name="connsiteX25-51" fmla="*/ 3965 w 10000"/>
              <a:gd name="connsiteY25-52" fmla="*/ 741 h 10000"/>
              <a:gd name="connsiteX26-53" fmla="*/ 3732 w 10000"/>
              <a:gd name="connsiteY26-54" fmla="*/ 1058 h 10000"/>
              <a:gd name="connsiteX27-55" fmla="*/ 3732 w 10000"/>
              <a:gd name="connsiteY27-56" fmla="*/ 1058 h 10000"/>
              <a:gd name="connsiteX28-57" fmla="*/ 3732 w 10000"/>
              <a:gd name="connsiteY28-58" fmla="*/ 1164 h 10000"/>
              <a:gd name="connsiteX29-59" fmla="*/ 3499 w 10000"/>
              <a:gd name="connsiteY29-60" fmla="*/ 1362 h 10000"/>
              <a:gd name="connsiteX30-61" fmla="*/ 3499 w 10000"/>
              <a:gd name="connsiteY30-62" fmla="*/ 1468 h 10000"/>
              <a:gd name="connsiteX31-63" fmla="*/ 3499 w 10000"/>
              <a:gd name="connsiteY31-64" fmla="*/ 1680 h 10000"/>
              <a:gd name="connsiteX32-65" fmla="*/ 3265 w 10000"/>
              <a:gd name="connsiteY32-66" fmla="*/ 1892 h 10000"/>
              <a:gd name="connsiteX33-67" fmla="*/ 3265 w 10000"/>
              <a:gd name="connsiteY33-68" fmla="*/ 2103 h 10000"/>
              <a:gd name="connsiteX34-69" fmla="*/ 3032 w 10000"/>
              <a:gd name="connsiteY34-70" fmla="*/ 2421 h 10000"/>
              <a:gd name="connsiteX35-71" fmla="*/ 2566 w 10000"/>
              <a:gd name="connsiteY35-72" fmla="*/ 3690 h 10000"/>
              <a:gd name="connsiteX36-73" fmla="*/ 1633 w 10000"/>
              <a:gd name="connsiteY36-74" fmla="*/ 4735 h 10000"/>
              <a:gd name="connsiteX37-75" fmla="*/ 1633 w 10000"/>
              <a:gd name="connsiteY37-76" fmla="*/ 5053 h 10000"/>
              <a:gd name="connsiteX38-77" fmla="*/ 1399 w 10000"/>
              <a:gd name="connsiteY38-78" fmla="*/ 5265 h 10000"/>
              <a:gd name="connsiteX39-79" fmla="*/ 1166 w 10000"/>
              <a:gd name="connsiteY39-80" fmla="*/ 5476 h 10000"/>
              <a:gd name="connsiteX40-81" fmla="*/ 1166 w 10000"/>
              <a:gd name="connsiteY40-82" fmla="*/ 5688 h 10000"/>
              <a:gd name="connsiteX41-83" fmla="*/ 933 w 10000"/>
              <a:gd name="connsiteY41-84" fmla="*/ 5794 h 10000"/>
              <a:gd name="connsiteX42-85" fmla="*/ 933 w 10000"/>
              <a:gd name="connsiteY42-86" fmla="*/ 5899 h 10000"/>
              <a:gd name="connsiteX43-87" fmla="*/ 933 w 10000"/>
              <a:gd name="connsiteY43-88" fmla="*/ 6005 h 10000"/>
              <a:gd name="connsiteX44-89" fmla="*/ 933 w 10000"/>
              <a:gd name="connsiteY44-90" fmla="*/ 6005 h 10000"/>
              <a:gd name="connsiteX45-91" fmla="*/ 933 w 10000"/>
              <a:gd name="connsiteY45-92" fmla="*/ 6111 h 10000"/>
              <a:gd name="connsiteX46-93" fmla="*/ 1166 w 10000"/>
              <a:gd name="connsiteY46-94" fmla="*/ 6217 h 10000"/>
              <a:gd name="connsiteX47-95" fmla="*/ 1633 w 10000"/>
              <a:gd name="connsiteY47-96" fmla="*/ 6310 h 10000"/>
              <a:gd name="connsiteX48-97" fmla="*/ 1866 w 10000"/>
              <a:gd name="connsiteY48-98" fmla="*/ 6415 h 10000"/>
              <a:gd name="connsiteX49-99" fmla="*/ 2566 w 10000"/>
              <a:gd name="connsiteY49-100" fmla="*/ 6521 h 10000"/>
              <a:gd name="connsiteX50-101" fmla="*/ 3265 w 10000"/>
              <a:gd name="connsiteY50-102" fmla="*/ 6733 h 10000"/>
              <a:gd name="connsiteX51-103" fmla="*/ 3965 w 10000"/>
              <a:gd name="connsiteY51-104" fmla="*/ 6944 h 10000"/>
              <a:gd name="connsiteX52-105" fmla="*/ 4898 w 10000"/>
              <a:gd name="connsiteY52-106" fmla="*/ 7262 h 10000"/>
              <a:gd name="connsiteX53-107" fmla="*/ 5831 w 10000"/>
              <a:gd name="connsiteY53-108" fmla="*/ 7474 h 10000"/>
              <a:gd name="connsiteX54-109" fmla="*/ 6764 w 10000"/>
              <a:gd name="connsiteY54-110" fmla="*/ 7685 h 10000"/>
              <a:gd name="connsiteX55-111" fmla="*/ 7464 w 10000"/>
              <a:gd name="connsiteY55-112" fmla="*/ 7897 h 10000"/>
              <a:gd name="connsiteX56-113" fmla="*/ 8163 w 10000"/>
              <a:gd name="connsiteY56-114" fmla="*/ 8108 h 10000"/>
              <a:gd name="connsiteX57-115" fmla="*/ 8630 w 10000"/>
              <a:gd name="connsiteY57-116" fmla="*/ 8320 h 10000"/>
              <a:gd name="connsiteX58-117" fmla="*/ 9096 w 10000"/>
              <a:gd name="connsiteY58-118" fmla="*/ 8426 h 10000"/>
              <a:gd name="connsiteX59-119" fmla="*/ 9329 w 10000"/>
              <a:gd name="connsiteY59-120" fmla="*/ 8638 h 10000"/>
              <a:gd name="connsiteX60-121" fmla="*/ 9534 w 10000"/>
              <a:gd name="connsiteY60-122" fmla="*/ 8743 h 10000"/>
              <a:gd name="connsiteX61-123" fmla="*/ 9767 w 10000"/>
              <a:gd name="connsiteY61-124" fmla="*/ 8942 h 10000"/>
              <a:gd name="connsiteX62-125" fmla="*/ 10000 w 10000"/>
              <a:gd name="connsiteY62-126" fmla="*/ 9153 h 10000"/>
              <a:gd name="connsiteX63-127" fmla="*/ 10000 w 10000"/>
              <a:gd name="connsiteY63-128" fmla="*/ 9365 h 10000"/>
              <a:gd name="connsiteX64-129" fmla="*/ 10000 w 10000"/>
              <a:gd name="connsiteY64-130" fmla="*/ 9577 h 10000"/>
              <a:gd name="connsiteX65-131" fmla="*/ 9767 w 10000"/>
              <a:gd name="connsiteY65-132" fmla="*/ 9788 h 10000"/>
              <a:gd name="connsiteX66-133" fmla="*/ 9767 w 10000"/>
              <a:gd name="connsiteY66-134" fmla="*/ 9894 h 10000"/>
              <a:gd name="connsiteX67-135" fmla="*/ 9767 w 10000"/>
              <a:gd name="connsiteY67-136" fmla="*/ 10000 h 10000"/>
              <a:gd name="connsiteX68-137" fmla="*/ 9767 w 10000"/>
              <a:gd name="connsiteY68-138" fmla="*/ 10000 h 10000"/>
              <a:gd name="connsiteX69-139" fmla="*/ 9329 w 10000"/>
              <a:gd name="connsiteY69-140" fmla="*/ 9894 h 10000"/>
              <a:gd name="connsiteX70-141" fmla="*/ 9096 w 10000"/>
              <a:gd name="connsiteY70-142" fmla="*/ 9788 h 10000"/>
              <a:gd name="connsiteX71-143" fmla="*/ 8630 w 10000"/>
              <a:gd name="connsiteY71-144" fmla="*/ 9577 h 10000"/>
              <a:gd name="connsiteX72-145" fmla="*/ 8397 w 10000"/>
              <a:gd name="connsiteY72-146" fmla="*/ 9471 h 10000"/>
              <a:gd name="connsiteX73-147" fmla="*/ 7930 w 10000"/>
              <a:gd name="connsiteY73-148" fmla="*/ 9259 h 10000"/>
              <a:gd name="connsiteX74-149" fmla="*/ 7464 w 10000"/>
              <a:gd name="connsiteY74-150" fmla="*/ 9048 h 10000"/>
              <a:gd name="connsiteX75-151" fmla="*/ 6297 w 10000"/>
              <a:gd name="connsiteY75-152" fmla="*/ 8532 h 10000"/>
              <a:gd name="connsiteX76-153" fmla="*/ 5131 w 10000"/>
              <a:gd name="connsiteY76-154" fmla="*/ 8108 h 10000"/>
              <a:gd name="connsiteX77-155" fmla="*/ 3965 w 10000"/>
              <a:gd name="connsiteY77-156" fmla="*/ 7685 h 10000"/>
              <a:gd name="connsiteX78-157" fmla="*/ 2799 w 10000"/>
              <a:gd name="connsiteY78-158" fmla="*/ 7262 h 10000"/>
              <a:gd name="connsiteX79-159" fmla="*/ 2099 w 10000"/>
              <a:gd name="connsiteY79-160" fmla="*/ 7050 h 10000"/>
              <a:gd name="connsiteX80-161" fmla="*/ 1633 w 10000"/>
              <a:gd name="connsiteY80-162" fmla="*/ 6839 h 10000"/>
              <a:gd name="connsiteX81-163" fmla="*/ 1166 w 10000"/>
              <a:gd name="connsiteY81-164" fmla="*/ 6733 h 10000"/>
              <a:gd name="connsiteX82-165" fmla="*/ 700 w 10000"/>
              <a:gd name="connsiteY82-166" fmla="*/ 6521 h 10000"/>
              <a:gd name="connsiteX83-167" fmla="*/ 466 w 10000"/>
              <a:gd name="connsiteY83-168" fmla="*/ 6415 h 10000"/>
              <a:gd name="connsiteX84-169" fmla="*/ 233 w 10000"/>
              <a:gd name="connsiteY84-170" fmla="*/ 6310 h 10000"/>
              <a:gd name="connsiteX85-171" fmla="*/ 0 w 10000"/>
              <a:gd name="connsiteY85-172" fmla="*/ 6310 h 10000"/>
              <a:gd name="connsiteX86-173" fmla="*/ 0 w 10000"/>
              <a:gd name="connsiteY86-174" fmla="*/ 6217 h 10000"/>
              <a:gd name="connsiteX87-175" fmla="*/ 0 w 10000"/>
              <a:gd name="connsiteY87-176" fmla="*/ 6217 h 10000"/>
              <a:gd name="connsiteX88-177" fmla="*/ 0 w 10000"/>
              <a:gd name="connsiteY88-178" fmla="*/ 6111 h 10000"/>
              <a:gd name="connsiteX89-179" fmla="*/ 0 w 10000"/>
              <a:gd name="connsiteY89-180" fmla="*/ 6005 h 10000"/>
              <a:gd name="connsiteX90-181" fmla="*/ 0 w 10000"/>
              <a:gd name="connsiteY90-182" fmla="*/ 5794 h 10000"/>
              <a:gd name="connsiteX91-183" fmla="*/ 233 w 10000"/>
              <a:gd name="connsiteY91-184" fmla="*/ 5476 h 10000"/>
              <a:gd name="connsiteX92-185" fmla="*/ 233 w 10000"/>
              <a:gd name="connsiteY92-186" fmla="*/ 5265 h 10000"/>
              <a:gd name="connsiteX93-187" fmla="*/ 466 w 10000"/>
              <a:gd name="connsiteY93-188" fmla="*/ 4841 h 10000"/>
              <a:gd name="connsiteX94-189" fmla="*/ 700 w 10000"/>
              <a:gd name="connsiteY94-190" fmla="*/ 4524 h 10000"/>
              <a:gd name="connsiteX95-191" fmla="*/ 700 w 10000"/>
              <a:gd name="connsiteY95-192" fmla="*/ 4524 h 10000"/>
              <a:gd name="connsiteX0-193" fmla="*/ 700 w 10000"/>
              <a:gd name="connsiteY0-194" fmla="*/ 4524 h 10000"/>
              <a:gd name="connsiteX1-195" fmla="*/ 1166 w 10000"/>
              <a:gd name="connsiteY1-196" fmla="*/ 3690 h 10000"/>
              <a:gd name="connsiteX2-197" fmla="*/ 1399 w 10000"/>
              <a:gd name="connsiteY2-198" fmla="*/ 2950 h 10000"/>
              <a:gd name="connsiteX3-199" fmla="*/ 1633 w 10000"/>
              <a:gd name="connsiteY3-200" fmla="*/ 2315 h 10000"/>
              <a:gd name="connsiteX4-201" fmla="*/ 1866 w 10000"/>
              <a:gd name="connsiteY4-202" fmla="*/ 1680 h 10000"/>
              <a:gd name="connsiteX5-203" fmla="*/ 1866 w 10000"/>
              <a:gd name="connsiteY5-204" fmla="*/ 1362 h 10000"/>
              <a:gd name="connsiteX6-205" fmla="*/ 2099 w 10000"/>
              <a:gd name="connsiteY6-206" fmla="*/ 1164 h 10000"/>
              <a:gd name="connsiteX7-207" fmla="*/ 2099 w 10000"/>
              <a:gd name="connsiteY7-208" fmla="*/ 952 h 10000"/>
              <a:gd name="connsiteX8-209" fmla="*/ 2099 w 10000"/>
              <a:gd name="connsiteY8-210" fmla="*/ 741 h 10000"/>
              <a:gd name="connsiteX9-211" fmla="*/ 2099 w 10000"/>
              <a:gd name="connsiteY9-212" fmla="*/ 635 h 10000"/>
              <a:gd name="connsiteX10-213" fmla="*/ 2099 w 10000"/>
              <a:gd name="connsiteY10-214" fmla="*/ 423 h 10000"/>
              <a:gd name="connsiteX11-215" fmla="*/ 1866 w 10000"/>
              <a:gd name="connsiteY11-216" fmla="*/ 423 h 10000"/>
              <a:gd name="connsiteX12-217" fmla="*/ 1866 w 10000"/>
              <a:gd name="connsiteY12-218" fmla="*/ 317 h 10000"/>
              <a:gd name="connsiteX13-219" fmla="*/ 1633 w 10000"/>
              <a:gd name="connsiteY13-220" fmla="*/ 212 h 10000"/>
              <a:gd name="connsiteX14-221" fmla="*/ 1633 w 10000"/>
              <a:gd name="connsiteY14-222" fmla="*/ 212 h 10000"/>
              <a:gd name="connsiteX15-223" fmla="*/ 1633 w 10000"/>
              <a:gd name="connsiteY15-224" fmla="*/ 106 h 10000"/>
              <a:gd name="connsiteX16-225" fmla="*/ 1633 w 10000"/>
              <a:gd name="connsiteY16-226" fmla="*/ 0 h 10000"/>
              <a:gd name="connsiteX17-227" fmla="*/ 1633 w 10000"/>
              <a:gd name="connsiteY17-228" fmla="*/ 0 h 10000"/>
              <a:gd name="connsiteX18-229" fmla="*/ 1866 w 10000"/>
              <a:gd name="connsiteY18-230" fmla="*/ 0 h 10000"/>
              <a:gd name="connsiteX19-231" fmla="*/ 2332 w 10000"/>
              <a:gd name="connsiteY19-232" fmla="*/ 0 h 10000"/>
              <a:gd name="connsiteX20-233" fmla="*/ 2799 w 10000"/>
              <a:gd name="connsiteY20-234" fmla="*/ 106 h 10000"/>
              <a:gd name="connsiteX21-235" fmla="*/ 3265 w 10000"/>
              <a:gd name="connsiteY21-236" fmla="*/ 212 h 10000"/>
              <a:gd name="connsiteX22-237" fmla="*/ 3732 w 10000"/>
              <a:gd name="connsiteY22-238" fmla="*/ 317 h 10000"/>
              <a:gd name="connsiteX23-239" fmla="*/ 3965 w 10000"/>
              <a:gd name="connsiteY23-240" fmla="*/ 423 h 10000"/>
              <a:gd name="connsiteX24-241" fmla="*/ 3965 w 10000"/>
              <a:gd name="connsiteY24-242" fmla="*/ 529 h 10000"/>
              <a:gd name="connsiteX25-243" fmla="*/ 3965 w 10000"/>
              <a:gd name="connsiteY25-244" fmla="*/ 741 h 10000"/>
              <a:gd name="connsiteX26-245" fmla="*/ 3732 w 10000"/>
              <a:gd name="connsiteY26-246" fmla="*/ 1058 h 10000"/>
              <a:gd name="connsiteX27-247" fmla="*/ 3732 w 10000"/>
              <a:gd name="connsiteY27-248" fmla="*/ 1058 h 10000"/>
              <a:gd name="connsiteX28-249" fmla="*/ 3732 w 10000"/>
              <a:gd name="connsiteY28-250" fmla="*/ 1164 h 10000"/>
              <a:gd name="connsiteX29-251" fmla="*/ 3499 w 10000"/>
              <a:gd name="connsiteY29-252" fmla="*/ 1362 h 10000"/>
              <a:gd name="connsiteX30-253" fmla="*/ 3499 w 10000"/>
              <a:gd name="connsiteY30-254" fmla="*/ 1468 h 10000"/>
              <a:gd name="connsiteX31-255" fmla="*/ 3499 w 10000"/>
              <a:gd name="connsiteY31-256" fmla="*/ 1680 h 10000"/>
              <a:gd name="connsiteX32-257" fmla="*/ 3265 w 10000"/>
              <a:gd name="connsiteY32-258" fmla="*/ 1892 h 10000"/>
              <a:gd name="connsiteX33-259" fmla="*/ 3265 w 10000"/>
              <a:gd name="connsiteY33-260" fmla="*/ 2103 h 10000"/>
              <a:gd name="connsiteX34-261" fmla="*/ 3032 w 10000"/>
              <a:gd name="connsiteY34-262" fmla="*/ 2421 h 10000"/>
              <a:gd name="connsiteX35-263" fmla="*/ 2566 w 10000"/>
              <a:gd name="connsiteY35-264" fmla="*/ 3690 h 10000"/>
              <a:gd name="connsiteX36-265" fmla="*/ 1633 w 10000"/>
              <a:gd name="connsiteY36-266" fmla="*/ 4735 h 10000"/>
              <a:gd name="connsiteX37-267" fmla="*/ 1633 w 10000"/>
              <a:gd name="connsiteY37-268" fmla="*/ 5053 h 10000"/>
              <a:gd name="connsiteX38-269" fmla="*/ 1399 w 10000"/>
              <a:gd name="connsiteY38-270" fmla="*/ 5265 h 10000"/>
              <a:gd name="connsiteX39-271" fmla="*/ 1166 w 10000"/>
              <a:gd name="connsiteY39-272" fmla="*/ 5476 h 10000"/>
              <a:gd name="connsiteX40-273" fmla="*/ 1166 w 10000"/>
              <a:gd name="connsiteY40-274" fmla="*/ 5688 h 10000"/>
              <a:gd name="connsiteX41-275" fmla="*/ 933 w 10000"/>
              <a:gd name="connsiteY41-276" fmla="*/ 5794 h 10000"/>
              <a:gd name="connsiteX42-277" fmla="*/ 933 w 10000"/>
              <a:gd name="connsiteY42-278" fmla="*/ 5899 h 10000"/>
              <a:gd name="connsiteX43-279" fmla="*/ 933 w 10000"/>
              <a:gd name="connsiteY43-280" fmla="*/ 6005 h 10000"/>
              <a:gd name="connsiteX44-281" fmla="*/ 933 w 10000"/>
              <a:gd name="connsiteY44-282" fmla="*/ 6005 h 10000"/>
              <a:gd name="connsiteX45-283" fmla="*/ 933 w 10000"/>
              <a:gd name="connsiteY45-284" fmla="*/ 6111 h 10000"/>
              <a:gd name="connsiteX46-285" fmla="*/ 1166 w 10000"/>
              <a:gd name="connsiteY46-286" fmla="*/ 6217 h 10000"/>
              <a:gd name="connsiteX47-287" fmla="*/ 1633 w 10000"/>
              <a:gd name="connsiteY47-288" fmla="*/ 6310 h 10000"/>
              <a:gd name="connsiteX48-289" fmla="*/ 1866 w 10000"/>
              <a:gd name="connsiteY48-290" fmla="*/ 6415 h 10000"/>
              <a:gd name="connsiteX49-291" fmla="*/ 2566 w 10000"/>
              <a:gd name="connsiteY49-292" fmla="*/ 6521 h 10000"/>
              <a:gd name="connsiteX50-293" fmla="*/ 3265 w 10000"/>
              <a:gd name="connsiteY50-294" fmla="*/ 6733 h 10000"/>
              <a:gd name="connsiteX51-295" fmla="*/ 3965 w 10000"/>
              <a:gd name="connsiteY51-296" fmla="*/ 6944 h 10000"/>
              <a:gd name="connsiteX52-297" fmla="*/ 4898 w 10000"/>
              <a:gd name="connsiteY52-298" fmla="*/ 7262 h 10000"/>
              <a:gd name="connsiteX53-299" fmla="*/ 5831 w 10000"/>
              <a:gd name="connsiteY53-300" fmla="*/ 7474 h 10000"/>
              <a:gd name="connsiteX54-301" fmla="*/ 6764 w 10000"/>
              <a:gd name="connsiteY54-302" fmla="*/ 7685 h 10000"/>
              <a:gd name="connsiteX55-303" fmla="*/ 7464 w 10000"/>
              <a:gd name="connsiteY55-304" fmla="*/ 7897 h 10000"/>
              <a:gd name="connsiteX56-305" fmla="*/ 8163 w 10000"/>
              <a:gd name="connsiteY56-306" fmla="*/ 8108 h 10000"/>
              <a:gd name="connsiteX57-307" fmla="*/ 8630 w 10000"/>
              <a:gd name="connsiteY57-308" fmla="*/ 8320 h 10000"/>
              <a:gd name="connsiteX58-309" fmla="*/ 9096 w 10000"/>
              <a:gd name="connsiteY58-310" fmla="*/ 8426 h 10000"/>
              <a:gd name="connsiteX59-311" fmla="*/ 9329 w 10000"/>
              <a:gd name="connsiteY59-312" fmla="*/ 8638 h 10000"/>
              <a:gd name="connsiteX60-313" fmla="*/ 9534 w 10000"/>
              <a:gd name="connsiteY60-314" fmla="*/ 8743 h 10000"/>
              <a:gd name="connsiteX61-315" fmla="*/ 9767 w 10000"/>
              <a:gd name="connsiteY61-316" fmla="*/ 8942 h 10000"/>
              <a:gd name="connsiteX62-317" fmla="*/ 10000 w 10000"/>
              <a:gd name="connsiteY62-318" fmla="*/ 9153 h 10000"/>
              <a:gd name="connsiteX63-319" fmla="*/ 10000 w 10000"/>
              <a:gd name="connsiteY63-320" fmla="*/ 9365 h 10000"/>
              <a:gd name="connsiteX64-321" fmla="*/ 10000 w 10000"/>
              <a:gd name="connsiteY64-322" fmla="*/ 9577 h 10000"/>
              <a:gd name="connsiteX65-323" fmla="*/ 9767 w 10000"/>
              <a:gd name="connsiteY65-324" fmla="*/ 9788 h 10000"/>
              <a:gd name="connsiteX66-325" fmla="*/ 9767 w 10000"/>
              <a:gd name="connsiteY66-326" fmla="*/ 9894 h 10000"/>
              <a:gd name="connsiteX67-327" fmla="*/ 9767 w 10000"/>
              <a:gd name="connsiteY67-328" fmla="*/ 10000 h 10000"/>
              <a:gd name="connsiteX68-329" fmla="*/ 9329 w 10000"/>
              <a:gd name="connsiteY68-330" fmla="*/ 9894 h 10000"/>
              <a:gd name="connsiteX69-331" fmla="*/ 9096 w 10000"/>
              <a:gd name="connsiteY69-332" fmla="*/ 9788 h 10000"/>
              <a:gd name="connsiteX70-333" fmla="*/ 8630 w 10000"/>
              <a:gd name="connsiteY70-334" fmla="*/ 9577 h 10000"/>
              <a:gd name="connsiteX71-335" fmla="*/ 8397 w 10000"/>
              <a:gd name="connsiteY71-336" fmla="*/ 9471 h 10000"/>
              <a:gd name="connsiteX72-337" fmla="*/ 7930 w 10000"/>
              <a:gd name="connsiteY72-338" fmla="*/ 9259 h 10000"/>
              <a:gd name="connsiteX73-339" fmla="*/ 7464 w 10000"/>
              <a:gd name="connsiteY73-340" fmla="*/ 9048 h 10000"/>
              <a:gd name="connsiteX74-341" fmla="*/ 6297 w 10000"/>
              <a:gd name="connsiteY74-342" fmla="*/ 8532 h 10000"/>
              <a:gd name="connsiteX75-343" fmla="*/ 5131 w 10000"/>
              <a:gd name="connsiteY75-344" fmla="*/ 8108 h 10000"/>
              <a:gd name="connsiteX76-345" fmla="*/ 3965 w 10000"/>
              <a:gd name="connsiteY76-346" fmla="*/ 7685 h 10000"/>
              <a:gd name="connsiteX77-347" fmla="*/ 2799 w 10000"/>
              <a:gd name="connsiteY77-348" fmla="*/ 7262 h 10000"/>
              <a:gd name="connsiteX78-349" fmla="*/ 2099 w 10000"/>
              <a:gd name="connsiteY78-350" fmla="*/ 7050 h 10000"/>
              <a:gd name="connsiteX79-351" fmla="*/ 1633 w 10000"/>
              <a:gd name="connsiteY79-352" fmla="*/ 6839 h 10000"/>
              <a:gd name="connsiteX80-353" fmla="*/ 1166 w 10000"/>
              <a:gd name="connsiteY80-354" fmla="*/ 6733 h 10000"/>
              <a:gd name="connsiteX81-355" fmla="*/ 700 w 10000"/>
              <a:gd name="connsiteY81-356" fmla="*/ 6521 h 10000"/>
              <a:gd name="connsiteX82-357" fmla="*/ 466 w 10000"/>
              <a:gd name="connsiteY82-358" fmla="*/ 6415 h 10000"/>
              <a:gd name="connsiteX83-359" fmla="*/ 233 w 10000"/>
              <a:gd name="connsiteY83-360" fmla="*/ 6310 h 10000"/>
              <a:gd name="connsiteX84-361" fmla="*/ 0 w 10000"/>
              <a:gd name="connsiteY84-362" fmla="*/ 6310 h 10000"/>
              <a:gd name="connsiteX85-363" fmla="*/ 0 w 10000"/>
              <a:gd name="connsiteY85-364" fmla="*/ 6217 h 10000"/>
              <a:gd name="connsiteX86-365" fmla="*/ 0 w 10000"/>
              <a:gd name="connsiteY86-366" fmla="*/ 6217 h 10000"/>
              <a:gd name="connsiteX87-367" fmla="*/ 0 w 10000"/>
              <a:gd name="connsiteY87-368" fmla="*/ 6111 h 10000"/>
              <a:gd name="connsiteX88-369" fmla="*/ 0 w 10000"/>
              <a:gd name="connsiteY88-370" fmla="*/ 6005 h 10000"/>
              <a:gd name="connsiteX89-371" fmla="*/ 0 w 10000"/>
              <a:gd name="connsiteY89-372" fmla="*/ 5794 h 10000"/>
              <a:gd name="connsiteX90-373" fmla="*/ 233 w 10000"/>
              <a:gd name="connsiteY90-374" fmla="*/ 5476 h 10000"/>
              <a:gd name="connsiteX91-375" fmla="*/ 233 w 10000"/>
              <a:gd name="connsiteY91-376" fmla="*/ 5265 h 10000"/>
              <a:gd name="connsiteX92-377" fmla="*/ 466 w 10000"/>
              <a:gd name="connsiteY92-378" fmla="*/ 4841 h 10000"/>
              <a:gd name="connsiteX93-379" fmla="*/ 700 w 10000"/>
              <a:gd name="connsiteY93-380" fmla="*/ 4524 h 10000"/>
              <a:gd name="connsiteX94-381" fmla="*/ 700 w 10000"/>
              <a:gd name="connsiteY94-382" fmla="*/ 4524 h 10000"/>
              <a:gd name="connsiteX0-383" fmla="*/ 700 w 10000"/>
              <a:gd name="connsiteY0-384" fmla="*/ 4524 h 10000"/>
              <a:gd name="connsiteX1-385" fmla="*/ 1166 w 10000"/>
              <a:gd name="connsiteY1-386" fmla="*/ 3690 h 10000"/>
              <a:gd name="connsiteX2-387" fmla="*/ 1399 w 10000"/>
              <a:gd name="connsiteY2-388" fmla="*/ 2950 h 10000"/>
              <a:gd name="connsiteX3-389" fmla="*/ 1633 w 10000"/>
              <a:gd name="connsiteY3-390" fmla="*/ 2315 h 10000"/>
              <a:gd name="connsiteX4-391" fmla="*/ 1866 w 10000"/>
              <a:gd name="connsiteY4-392" fmla="*/ 1680 h 10000"/>
              <a:gd name="connsiteX5-393" fmla="*/ 1866 w 10000"/>
              <a:gd name="connsiteY5-394" fmla="*/ 1362 h 10000"/>
              <a:gd name="connsiteX6-395" fmla="*/ 2099 w 10000"/>
              <a:gd name="connsiteY6-396" fmla="*/ 1164 h 10000"/>
              <a:gd name="connsiteX7-397" fmla="*/ 2099 w 10000"/>
              <a:gd name="connsiteY7-398" fmla="*/ 952 h 10000"/>
              <a:gd name="connsiteX8-399" fmla="*/ 2099 w 10000"/>
              <a:gd name="connsiteY8-400" fmla="*/ 741 h 10000"/>
              <a:gd name="connsiteX9-401" fmla="*/ 2099 w 10000"/>
              <a:gd name="connsiteY9-402" fmla="*/ 635 h 10000"/>
              <a:gd name="connsiteX10-403" fmla="*/ 2099 w 10000"/>
              <a:gd name="connsiteY10-404" fmla="*/ 423 h 10000"/>
              <a:gd name="connsiteX11-405" fmla="*/ 1866 w 10000"/>
              <a:gd name="connsiteY11-406" fmla="*/ 423 h 10000"/>
              <a:gd name="connsiteX12-407" fmla="*/ 1866 w 10000"/>
              <a:gd name="connsiteY12-408" fmla="*/ 317 h 10000"/>
              <a:gd name="connsiteX13-409" fmla="*/ 1633 w 10000"/>
              <a:gd name="connsiteY13-410" fmla="*/ 212 h 10000"/>
              <a:gd name="connsiteX14-411" fmla="*/ 1633 w 10000"/>
              <a:gd name="connsiteY14-412" fmla="*/ 212 h 10000"/>
              <a:gd name="connsiteX15-413" fmla="*/ 1633 w 10000"/>
              <a:gd name="connsiteY15-414" fmla="*/ 106 h 10000"/>
              <a:gd name="connsiteX16-415" fmla="*/ 1633 w 10000"/>
              <a:gd name="connsiteY16-416" fmla="*/ 0 h 10000"/>
              <a:gd name="connsiteX17-417" fmla="*/ 1633 w 10000"/>
              <a:gd name="connsiteY17-418" fmla="*/ 0 h 10000"/>
              <a:gd name="connsiteX18-419" fmla="*/ 1866 w 10000"/>
              <a:gd name="connsiteY18-420" fmla="*/ 0 h 10000"/>
              <a:gd name="connsiteX19-421" fmla="*/ 2332 w 10000"/>
              <a:gd name="connsiteY19-422" fmla="*/ 0 h 10000"/>
              <a:gd name="connsiteX20-423" fmla="*/ 2799 w 10000"/>
              <a:gd name="connsiteY20-424" fmla="*/ 106 h 10000"/>
              <a:gd name="connsiteX21-425" fmla="*/ 3265 w 10000"/>
              <a:gd name="connsiteY21-426" fmla="*/ 212 h 10000"/>
              <a:gd name="connsiteX22-427" fmla="*/ 3732 w 10000"/>
              <a:gd name="connsiteY22-428" fmla="*/ 317 h 10000"/>
              <a:gd name="connsiteX23-429" fmla="*/ 3965 w 10000"/>
              <a:gd name="connsiteY23-430" fmla="*/ 423 h 10000"/>
              <a:gd name="connsiteX24-431" fmla="*/ 3965 w 10000"/>
              <a:gd name="connsiteY24-432" fmla="*/ 529 h 10000"/>
              <a:gd name="connsiteX25-433" fmla="*/ 3965 w 10000"/>
              <a:gd name="connsiteY25-434" fmla="*/ 741 h 10000"/>
              <a:gd name="connsiteX26-435" fmla="*/ 3732 w 10000"/>
              <a:gd name="connsiteY26-436" fmla="*/ 1058 h 10000"/>
              <a:gd name="connsiteX27-437" fmla="*/ 3732 w 10000"/>
              <a:gd name="connsiteY27-438" fmla="*/ 1058 h 10000"/>
              <a:gd name="connsiteX28-439" fmla="*/ 3732 w 10000"/>
              <a:gd name="connsiteY28-440" fmla="*/ 1164 h 10000"/>
              <a:gd name="connsiteX29-441" fmla="*/ 3499 w 10000"/>
              <a:gd name="connsiteY29-442" fmla="*/ 1362 h 10000"/>
              <a:gd name="connsiteX30-443" fmla="*/ 3499 w 10000"/>
              <a:gd name="connsiteY30-444" fmla="*/ 1468 h 10000"/>
              <a:gd name="connsiteX31-445" fmla="*/ 3499 w 10000"/>
              <a:gd name="connsiteY31-446" fmla="*/ 1680 h 10000"/>
              <a:gd name="connsiteX32-447" fmla="*/ 3265 w 10000"/>
              <a:gd name="connsiteY32-448" fmla="*/ 1892 h 10000"/>
              <a:gd name="connsiteX33-449" fmla="*/ 3265 w 10000"/>
              <a:gd name="connsiteY33-450" fmla="*/ 2103 h 10000"/>
              <a:gd name="connsiteX34-451" fmla="*/ 3032 w 10000"/>
              <a:gd name="connsiteY34-452" fmla="*/ 2421 h 10000"/>
              <a:gd name="connsiteX35-453" fmla="*/ 2566 w 10000"/>
              <a:gd name="connsiteY35-454" fmla="*/ 3690 h 10000"/>
              <a:gd name="connsiteX36-455" fmla="*/ 1633 w 10000"/>
              <a:gd name="connsiteY36-456" fmla="*/ 4735 h 10000"/>
              <a:gd name="connsiteX37-457" fmla="*/ 1633 w 10000"/>
              <a:gd name="connsiteY37-458" fmla="*/ 5053 h 10000"/>
              <a:gd name="connsiteX38-459" fmla="*/ 1399 w 10000"/>
              <a:gd name="connsiteY38-460" fmla="*/ 5265 h 10000"/>
              <a:gd name="connsiteX39-461" fmla="*/ 1166 w 10000"/>
              <a:gd name="connsiteY39-462" fmla="*/ 5476 h 10000"/>
              <a:gd name="connsiteX40-463" fmla="*/ 1166 w 10000"/>
              <a:gd name="connsiteY40-464" fmla="*/ 5688 h 10000"/>
              <a:gd name="connsiteX41-465" fmla="*/ 933 w 10000"/>
              <a:gd name="connsiteY41-466" fmla="*/ 5794 h 10000"/>
              <a:gd name="connsiteX42-467" fmla="*/ 933 w 10000"/>
              <a:gd name="connsiteY42-468" fmla="*/ 5899 h 10000"/>
              <a:gd name="connsiteX43-469" fmla="*/ 933 w 10000"/>
              <a:gd name="connsiteY43-470" fmla="*/ 6005 h 10000"/>
              <a:gd name="connsiteX44-471" fmla="*/ 933 w 10000"/>
              <a:gd name="connsiteY44-472" fmla="*/ 6005 h 10000"/>
              <a:gd name="connsiteX45-473" fmla="*/ 933 w 10000"/>
              <a:gd name="connsiteY45-474" fmla="*/ 6111 h 10000"/>
              <a:gd name="connsiteX46-475" fmla="*/ 1166 w 10000"/>
              <a:gd name="connsiteY46-476" fmla="*/ 6217 h 10000"/>
              <a:gd name="connsiteX47-477" fmla="*/ 1633 w 10000"/>
              <a:gd name="connsiteY47-478" fmla="*/ 6310 h 10000"/>
              <a:gd name="connsiteX48-479" fmla="*/ 1866 w 10000"/>
              <a:gd name="connsiteY48-480" fmla="*/ 6415 h 10000"/>
              <a:gd name="connsiteX49-481" fmla="*/ 2566 w 10000"/>
              <a:gd name="connsiteY49-482" fmla="*/ 6521 h 10000"/>
              <a:gd name="connsiteX50-483" fmla="*/ 3265 w 10000"/>
              <a:gd name="connsiteY50-484" fmla="*/ 6733 h 10000"/>
              <a:gd name="connsiteX51-485" fmla="*/ 3965 w 10000"/>
              <a:gd name="connsiteY51-486" fmla="*/ 6944 h 10000"/>
              <a:gd name="connsiteX52-487" fmla="*/ 4898 w 10000"/>
              <a:gd name="connsiteY52-488" fmla="*/ 7262 h 10000"/>
              <a:gd name="connsiteX53-489" fmla="*/ 5831 w 10000"/>
              <a:gd name="connsiteY53-490" fmla="*/ 7474 h 10000"/>
              <a:gd name="connsiteX54-491" fmla="*/ 6764 w 10000"/>
              <a:gd name="connsiteY54-492" fmla="*/ 7685 h 10000"/>
              <a:gd name="connsiteX55-493" fmla="*/ 7464 w 10000"/>
              <a:gd name="connsiteY55-494" fmla="*/ 7897 h 10000"/>
              <a:gd name="connsiteX56-495" fmla="*/ 8163 w 10000"/>
              <a:gd name="connsiteY56-496" fmla="*/ 8108 h 10000"/>
              <a:gd name="connsiteX57-497" fmla="*/ 8630 w 10000"/>
              <a:gd name="connsiteY57-498" fmla="*/ 8320 h 10000"/>
              <a:gd name="connsiteX58-499" fmla="*/ 9096 w 10000"/>
              <a:gd name="connsiteY58-500" fmla="*/ 8426 h 10000"/>
              <a:gd name="connsiteX59-501" fmla="*/ 9329 w 10000"/>
              <a:gd name="connsiteY59-502" fmla="*/ 8638 h 10000"/>
              <a:gd name="connsiteX60-503" fmla="*/ 9534 w 10000"/>
              <a:gd name="connsiteY60-504" fmla="*/ 8743 h 10000"/>
              <a:gd name="connsiteX61-505" fmla="*/ 9767 w 10000"/>
              <a:gd name="connsiteY61-506" fmla="*/ 8942 h 10000"/>
              <a:gd name="connsiteX62-507" fmla="*/ 10000 w 10000"/>
              <a:gd name="connsiteY62-508" fmla="*/ 9153 h 10000"/>
              <a:gd name="connsiteX63-509" fmla="*/ 10000 w 10000"/>
              <a:gd name="connsiteY63-510" fmla="*/ 9365 h 10000"/>
              <a:gd name="connsiteX64-511" fmla="*/ 10000 w 10000"/>
              <a:gd name="connsiteY64-512" fmla="*/ 9577 h 10000"/>
              <a:gd name="connsiteX65-513" fmla="*/ 9767 w 10000"/>
              <a:gd name="connsiteY65-514" fmla="*/ 9788 h 10000"/>
              <a:gd name="connsiteX66-515" fmla="*/ 9767 w 10000"/>
              <a:gd name="connsiteY66-516" fmla="*/ 10000 h 10000"/>
              <a:gd name="connsiteX67-517" fmla="*/ 9329 w 10000"/>
              <a:gd name="connsiteY67-518" fmla="*/ 9894 h 10000"/>
              <a:gd name="connsiteX68-519" fmla="*/ 9096 w 10000"/>
              <a:gd name="connsiteY68-520" fmla="*/ 9788 h 10000"/>
              <a:gd name="connsiteX69-521" fmla="*/ 8630 w 10000"/>
              <a:gd name="connsiteY69-522" fmla="*/ 9577 h 10000"/>
              <a:gd name="connsiteX70-523" fmla="*/ 8397 w 10000"/>
              <a:gd name="connsiteY70-524" fmla="*/ 9471 h 10000"/>
              <a:gd name="connsiteX71-525" fmla="*/ 7930 w 10000"/>
              <a:gd name="connsiteY71-526" fmla="*/ 9259 h 10000"/>
              <a:gd name="connsiteX72-527" fmla="*/ 7464 w 10000"/>
              <a:gd name="connsiteY72-528" fmla="*/ 9048 h 10000"/>
              <a:gd name="connsiteX73-529" fmla="*/ 6297 w 10000"/>
              <a:gd name="connsiteY73-530" fmla="*/ 8532 h 10000"/>
              <a:gd name="connsiteX74-531" fmla="*/ 5131 w 10000"/>
              <a:gd name="connsiteY74-532" fmla="*/ 8108 h 10000"/>
              <a:gd name="connsiteX75-533" fmla="*/ 3965 w 10000"/>
              <a:gd name="connsiteY75-534" fmla="*/ 7685 h 10000"/>
              <a:gd name="connsiteX76-535" fmla="*/ 2799 w 10000"/>
              <a:gd name="connsiteY76-536" fmla="*/ 7262 h 10000"/>
              <a:gd name="connsiteX77-537" fmla="*/ 2099 w 10000"/>
              <a:gd name="connsiteY77-538" fmla="*/ 7050 h 10000"/>
              <a:gd name="connsiteX78-539" fmla="*/ 1633 w 10000"/>
              <a:gd name="connsiteY78-540" fmla="*/ 6839 h 10000"/>
              <a:gd name="connsiteX79-541" fmla="*/ 1166 w 10000"/>
              <a:gd name="connsiteY79-542" fmla="*/ 6733 h 10000"/>
              <a:gd name="connsiteX80-543" fmla="*/ 700 w 10000"/>
              <a:gd name="connsiteY80-544" fmla="*/ 6521 h 10000"/>
              <a:gd name="connsiteX81-545" fmla="*/ 466 w 10000"/>
              <a:gd name="connsiteY81-546" fmla="*/ 6415 h 10000"/>
              <a:gd name="connsiteX82-547" fmla="*/ 233 w 10000"/>
              <a:gd name="connsiteY82-548" fmla="*/ 6310 h 10000"/>
              <a:gd name="connsiteX83-549" fmla="*/ 0 w 10000"/>
              <a:gd name="connsiteY83-550" fmla="*/ 6310 h 10000"/>
              <a:gd name="connsiteX84-551" fmla="*/ 0 w 10000"/>
              <a:gd name="connsiteY84-552" fmla="*/ 6217 h 10000"/>
              <a:gd name="connsiteX85-553" fmla="*/ 0 w 10000"/>
              <a:gd name="connsiteY85-554" fmla="*/ 6217 h 10000"/>
              <a:gd name="connsiteX86-555" fmla="*/ 0 w 10000"/>
              <a:gd name="connsiteY86-556" fmla="*/ 6111 h 10000"/>
              <a:gd name="connsiteX87-557" fmla="*/ 0 w 10000"/>
              <a:gd name="connsiteY87-558" fmla="*/ 6005 h 10000"/>
              <a:gd name="connsiteX88-559" fmla="*/ 0 w 10000"/>
              <a:gd name="connsiteY88-560" fmla="*/ 5794 h 10000"/>
              <a:gd name="connsiteX89-561" fmla="*/ 233 w 10000"/>
              <a:gd name="connsiteY89-562" fmla="*/ 5476 h 10000"/>
              <a:gd name="connsiteX90-563" fmla="*/ 233 w 10000"/>
              <a:gd name="connsiteY90-564" fmla="*/ 5265 h 10000"/>
              <a:gd name="connsiteX91-565" fmla="*/ 466 w 10000"/>
              <a:gd name="connsiteY91-566" fmla="*/ 4841 h 10000"/>
              <a:gd name="connsiteX92-567" fmla="*/ 700 w 10000"/>
              <a:gd name="connsiteY92-568" fmla="*/ 4524 h 10000"/>
              <a:gd name="connsiteX93-569" fmla="*/ 700 w 10000"/>
              <a:gd name="connsiteY93-570" fmla="*/ 4524 h 10000"/>
              <a:gd name="connsiteX0-571" fmla="*/ 700 w 10000"/>
              <a:gd name="connsiteY0-572" fmla="*/ 4524 h 9894"/>
              <a:gd name="connsiteX1-573" fmla="*/ 1166 w 10000"/>
              <a:gd name="connsiteY1-574" fmla="*/ 3690 h 9894"/>
              <a:gd name="connsiteX2-575" fmla="*/ 1399 w 10000"/>
              <a:gd name="connsiteY2-576" fmla="*/ 2950 h 9894"/>
              <a:gd name="connsiteX3-577" fmla="*/ 1633 w 10000"/>
              <a:gd name="connsiteY3-578" fmla="*/ 2315 h 9894"/>
              <a:gd name="connsiteX4-579" fmla="*/ 1866 w 10000"/>
              <a:gd name="connsiteY4-580" fmla="*/ 1680 h 9894"/>
              <a:gd name="connsiteX5-581" fmla="*/ 1866 w 10000"/>
              <a:gd name="connsiteY5-582" fmla="*/ 1362 h 9894"/>
              <a:gd name="connsiteX6-583" fmla="*/ 2099 w 10000"/>
              <a:gd name="connsiteY6-584" fmla="*/ 1164 h 9894"/>
              <a:gd name="connsiteX7-585" fmla="*/ 2099 w 10000"/>
              <a:gd name="connsiteY7-586" fmla="*/ 952 h 9894"/>
              <a:gd name="connsiteX8-587" fmla="*/ 2099 w 10000"/>
              <a:gd name="connsiteY8-588" fmla="*/ 741 h 9894"/>
              <a:gd name="connsiteX9-589" fmla="*/ 2099 w 10000"/>
              <a:gd name="connsiteY9-590" fmla="*/ 635 h 9894"/>
              <a:gd name="connsiteX10-591" fmla="*/ 2099 w 10000"/>
              <a:gd name="connsiteY10-592" fmla="*/ 423 h 9894"/>
              <a:gd name="connsiteX11-593" fmla="*/ 1866 w 10000"/>
              <a:gd name="connsiteY11-594" fmla="*/ 423 h 9894"/>
              <a:gd name="connsiteX12-595" fmla="*/ 1866 w 10000"/>
              <a:gd name="connsiteY12-596" fmla="*/ 317 h 9894"/>
              <a:gd name="connsiteX13-597" fmla="*/ 1633 w 10000"/>
              <a:gd name="connsiteY13-598" fmla="*/ 212 h 9894"/>
              <a:gd name="connsiteX14-599" fmla="*/ 1633 w 10000"/>
              <a:gd name="connsiteY14-600" fmla="*/ 212 h 9894"/>
              <a:gd name="connsiteX15-601" fmla="*/ 1633 w 10000"/>
              <a:gd name="connsiteY15-602" fmla="*/ 106 h 9894"/>
              <a:gd name="connsiteX16-603" fmla="*/ 1633 w 10000"/>
              <a:gd name="connsiteY16-604" fmla="*/ 0 h 9894"/>
              <a:gd name="connsiteX17-605" fmla="*/ 1633 w 10000"/>
              <a:gd name="connsiteY17-606" fmla="*/ 0 h 9894"/>
              <a:gd name="connsiteX18-607" fmla="*/ 1866 w 10000"/>
              <a:gd name="connsiteY18-608" fmla="*/ 0 h 9894"/>
              <a:gd name="connsiteX19-609" fmla="*/ 2332 w 10000"/>
              <a:gd name="connsiteY19-610" fmla="*/ 0 h 9894"/>
              <a:gd name="connsiteX20-611" fmla="*/ 2799 w 10000"/>
              <a:gd name="connsiteY20-612" fmla="*/ 106 h 9894"/>
              <a:gd name="connsiteX21-613" fmla="*/ 3265 w 10000"/>
              <a:gd name="connsiteY21-614" fmla="*/ 212 h 9894"/>
              <a:gd name="connsiteX22-615" fmla="*/ 3732 w 10000"/>
              <a:gd name="connsiteY22-616" fmla="*/ 317 h 9894"/>
              <a:gd name="connsiteX23-617" fmla="*/ 3965 w 10000"/>
              <a:gd name="connsiteY23-618" fmla="*/ 423 h 9894"/>
              <a:gd name="connsiteX24-619" fmla="*/ 3965 w 10000"/>
              <a:gd name="connsiteY24-620" fmla="*/ 529 h 9894"/>
              <a:gd name="connsiteX25-621" fmla="*/ 3965 w 10000"/>
              <a:gd name="connsiteY25-622" fmla="*/ 741 h 9894"/>
              <a:gd name="connsiteX26-623" fmla="*/ 3732 w 10000"/>
              <a:gd name="connsiteY26-624" fmla="*/ 1058 h 9894"/>
              <a:gd name="connsiteX27-625" fmla="*/ 3732 w 10000"/>
              <a:gd name="connsiteY27-626" fmla="*/ 1058 h 9894"/>
              <a:gd name="connsiteX28-627" fmla="*/ 3732 w 10000"/>
              <a:gd name="connsiteY28-628" fmla="*/ 1164 h 9894"/>
              <a:gd name="connsiteX29-629" fmla="*/ 3499 w 10000"/>
              <a:gd name="connsiteY29-630" fmla="*/ 1362 h 9894"/>
              <a:gd name="connsiteX30-631" fmla="*/ 3499 w 10000"/>
              <a:gd name="connsiteY30-632" fmla="*/ 1468 h 9894"/>
              <a:gd name="connsiteX31-633" fmla="*/ 3499 w 10000"/>
              <a:gd name="connsiteY31-634" fmla="*/ 1680 h 9894"/>
              <a:gd name="connsiteX32-635" fmla="*/ 3265 w 10000"/>
              <a:gd name="connsiteY32-636" fmla="*/ 1892 h 9894"/>
              <a:gd name="connsiteX33-637" fmla="*/ 3265 w 10000"/>
              <a:gd name="connsiteY33-638" fmla="*/ 2103 h 9894"/>
              <a:gd name="connsiteX34-639" fmla="*/ 3032 w 10000"/>
              <a:gd name="connsiteY34-640" fmla="*/ 2421 h 9894"/>
              <a:gd name="connsiteX35-641" fmla="*/ 2566 w 10000"/>
              <a:gd name="connsiteY35-642" fmla="*/ 3690 h 9894"/>
              <a:gd name="connsiteX36-643" fmla="*/ 1633 w 10000"/>
              <a:gd name="connsiteY36-644" fmla="*/ 4735 h 9894"/>
              <a:gd name="connsiteX37-645" fmla="*/ 1633 w 10000"/>
              <a:gd name="connsiteY37-646" fmla="*/ 5053 h 9894"/>
              <a:gd name="connsiteX38-647" fmla="*/ 1399 w 10000"/>
              <a:gd name="connsiteY38-648" fmla="*/ 5265 h 9894"/>
              <a:gd name="connsiteX39-649" fmla="*/ 1166 w 10000"/>
              <a:gd name="connsiteY39-650" fmla="*/ 5476 h 9894"/>
              <a:gd name="connsiteX40-651" fmla="*/ 1166 w 10000"/>
              <a:gd name="connsiteY40-652" fmla="*/ 5688 h 9894"/>
              <a:gd name="connsiteX41-653" fmla="*/ 933 w 10000"/>
              <a:gd name="connsiteY41-654" fmla="*/ 5794 h 9894"/>
              <a:gd name="connsiteX42-655" fmla="*/ 933 w 10000"/>
              <a:gd name="connsiteY42-656" fmla="*/ 5899 h 9894"/>
              <a:gd name="connsiteX43-657" fmla="*/ 933 w 10000"/>
              <a:gd name="connsiteY43-658" fmla="*/ 6005 h 9894"/>
              <a:gd name="connsiteX44-659" fmla="*/ 933 w 10000"/>
              <a:gd name="connsiteY44-660" fmla="*/ 6005 h 9894"/>
              <a:gd name="connsiteX45-661" fmla="*/ 933 w 10000"/>
              <a:gd name="connsiteY45-662" fmla="*/ 6111 h 9894"/>
              <a:gd name="connsiteX46-663" fmla="*/ 1166 w 10000"/>
              <a:gd name="connsiteY46-664" fmla="*/ 6217 h 9894"/>
              <a:gd name="connsiteX47-665" fmla="*/ 1633 w 10000"/>
              <a:gd name="connsiteY47-666" fmla="*/ 6310 h 9894"/>
              <a:gd name="connsiteX48-667" fmla="*/ 1866 w 10000"/>
              <a:gd name="connsiteY48-668" fmla="*/ 6415 h 9894"/>
              <a:gd name="connsiteX49-669" fmla="*/ 2566 w 10000"/>
              <a:gd name="connsiteY49-670" fmla="*/ 6521 h 9894"/>
              <a:gd name="connsiteX50-671" fmla="*/ 3265 w 10000"/>
              <a:gd name="connsiteY50-672" fmla="*/ 6733 h 9894"/>
              <a:gd name="connsiteX51-673" fmla="*/ 3965 w 10000"/>
              <a:gd name="connsiteY51-674" fmla="*/ 6944 h 9894"/>
              <a:gd name="connsiteX52-675" fmla="*/ 4898 w 10000"/>
              <a:gd name="connsiteY52-676" fmla="*/ 7262 h 9894"/>
              <a:gd name="connsiteX53-677" fmla="*/ 5831 w 10000"/>
              <a:gd name="connsiteY53-678" fmla="*/ 7474 h 9894"/>
              <a:gd name="connsiteX54-679" fmla="*/ 6764 w 10000"/>
              <a:gd name="connsiteY54-680" fmla="*/ 7685 h 9894"/>
              <a:gd name="connsiteX55-681" fmla="*/ 7464 w 10000"/>
              <a:gd name="connsiteY55-682" fmla="*/ 7897 h 9894"/>
              <a:gd name="connsiteX56-683" fmla="*/ 8163 w 10000"/>
              <a:gd name="connsiteY56-684" fmla="*/ 8108 h 9894"/>
              <a:gd name="connsiteX57-685" fmla="*/ 8630 w 10000"/>
              <a:gd name="connsiteY57-686" fmla="*/ 8320 h 9894"/>
              <a:gd name="connsiteX58-687" fmla="*/ 9096 w 10000"/>
              <a:gd name="connsiteY58-688" fmla="*/ 8426 h 9894"/>
              <a:gd name="connsiteX59-689" fmla="*/ 9329 w 10000"/>
              <a:gd name="connsiteY59-690" fmla="*/ 8638 h 9894"/>
              <a:gd name="connsiteX60-691" fmla="*/ 9534 w 10000"/>
              <a:gd name="connsiteY60-692" fmla="*/ 8743 h 9894"/>
              <a:gd name="connsiteX61-693" fmla="*/ 9767 w 10000"/>
              <a:gd name="connsiteY61-694" fmla="*/ 8942 h 9894"/>
              <a:gd name="connsiteX62-695" fmla="*/ 10000 w 10000"/>
              <a:gd name="connsiteY62-696" fmla="*/ 9153 h 9894"/>
              <a:gd name="connsiteX63-697" fmla="*/ 10000 w 10000"/>
              <a:gd name="connsiteY63-698" fmla="*/ 9365 h 9894"/>
              <a:gd name="connsiteX64-699" fmla="*/ 10000 w 10000"/>
              <a:gd name="connsiteY64-700" fmla="*/ 9577 h 9894"/>
              <a:gd name="connsiteX65-701" fmla="*/ 9767 w 10000"/>
              <a:gd name="connsiteY65-702" fmla="*/ 9788 h 9894"/>
              <a:gd name="connsiteX66-703" fmla="*/ 9329 w 10000"/>
              <a:gd name="connsiteY66-704" fmla="*/ 9894 h 9894"/>
              <a:gd name="connsiteX67-705" fmla="*/ 9096 w 10000"/>
              <a:gd name="connsiteY67-706" fmla="*/ 9788 h 9894"/>
              <a:gd name="connsiteX68-707" fmla="*/ 8630 w 10000"/>
              <a:gd name="connsiteY68-708" fmla="*/ 9577 h 9894"/>
              <a:gd name="connsiteX69-709" fmla="*/ 8397 w 10000"/>
              <a:gd name="connsiteY69-710" fmla="*/ 9471 h 9894"/>
              <a:gd name="connsiteX70-711" fmla="*/ 7930 w 10000"/>
              <a:gd name="connsiteY70-712" fmla="*/ 9259 h 9894"/>
              <a:gd name="connsiteX71-713" fmla="*/ 7464 w 10000"/>
              <a:gd name="connsiteY71-714" fmla="*/ 9048 h 9894"/>
              <a:gd name="connsiteX72-715" fmla="*/ 6297 w 10000"/>
              <a:gd name="connsiteY72-716" fmla="*/ 8532 h 9894"/>
              <a:gd name="connsiteX73-717" fmla="*/ 5131 w 10000"/>
              <a:gd name="connsiteY73-718" fmla="*/ 8108 h 9894"/>
              <a:gd name="connsiteX74-719" fmla="*/ 3965 w 10000"/>
              <a:gd name="connsiteY74-720" fmla="*/ 7685 h 9894"/>
              <a:gd name="connsiteX75-721" fmla="*/ 2799 w 10000"/>
              <a:gd name="connsiteY75-722" fmla="*/ 7262 h 9894"/>
              <a:gd name="connsiteX76-723" fmla="*/ 2099 w 10000"/>
              <a:gd name="connsiteY76-724" fmla="*/ 7050 h 9894"/>
              <a:gd name="connsiteX77-725" fmla="*/ 1633 w 10000"/>
              <a:gd name="connsiteY77-726" fmla="*/ 6839 h 9894"/>
              <a:gd name="connsiteX78-727" fmla="*/ 1166 w 10000"/>
              <a:gd name="connsiteY78-728" fmla="*/ 6733 h 9894"/>
              <a:gd name="connsiteX79-729" fmla="*/ 700 w 10000"/>
              <a:gd name="connsiteY79-730" fmla="*/ 6521 h 9894"/>
              <a:gd name="connsiteX80-731" fmla="*/ 466 w 10000"/>
              <a:gd name="connsiteY80-732" fmla="*/ 6415 h 9894"/>
              <a:gd name="connsiteX81-733" fmla="*/ 233 w 10000"/>
              <a:gd name="connsiteY81-734" fmla="*/ 6310 h 9894"/>
              <a:gd name="connsiteX82-735" fmla="*/ 0 w 10000"/>
              <a:gd name="connsiteY82-736" fmla="*/ 6310 h 9894"/>
              <a:gd name="connsiteX83-737" fmla="*/ 0 w 10000"/>
              <a:gd name="connsiteY83-738" fmla="*/ 6217 h 9894"/>
              <a:gd name="connsiteX84-739" fmla="*/ 0 w 10000"/>
              <a:gd name="connsiteY84-740" fmla="*/ 6217 h 9894"/>
              <a:gd name="connsiteX85-741" fmla="*/ 0 w 10000"/>
              <a:gd name="connsiteY85-742" fmla="*/ 6111 h 9894"/>
              <a:gd name="connsiteX86-743" fmla="*/ 0 w 10000"/>
              <a:gd name="connsiteY86-744" fmla="*/ 6005 h 9894"/>
              <a:gd name="connsiteX87-745" fmla="*/ 0 w 10000"/>
              <a:gd name="connsiteY87-746" fmla="*/ 5794 h 9894"/>
              <a:gd name="connsiteX88-747" fmla="*/ 233 w 10000"/>
              <a:gd name="connsiteY88-748" fmla="*/ 5476 h 9894"/>
              <a:gd name="connsiteX89-749" fmla="*/ 233 w 10000"/>
              <a:gd name="connsiteY89-750" fmla="*/ 5265 h 9894"/>
              <a:gd name="connsiteX90-751" fmla="*/ 466 w 10000"/>
              <a:gd name="connsiteY90-752" fmla="*/ 4841 h 9894"/>
              <a:gd name="connsiteX91-753" fmla="*/ 700 w 10000"/>
              <a:gd name="connsiteY91-754" fmla="*/ 4524 h 9894"/>
              <a:gd name="connsiteX92-755" fmla="*/ 700 w 10000"/>
              <a:gd name="connsiteY92-756" fmla="*/ 4524 h 9894"/>
              <a:gd name="connsiteX0-757" fmla="*/ 700 w 10000"/>
              <a:gd name="connsiteY0-758" fmla="*/ 4572 h 10000"/>
              <a:gd name="connsiteX1-759" fmla="*/ 1166 w 10000"/>
              <a:gd name="connsiteY1-760" fmla="*/ 3730 h 10000"/>
              <a:gd name="connsiteX2-761" fmla="*/ 1399 w 10000"/>
              <a:gd name="connsiteY2-762" fmla="*/ 2982 h 10000"/>
              <a:gd name="connsiteX3-763" fmla="*/ 1633 w 10000"/>
              <a:gd name="connsiteY3-764" fmla="*/ 2340 h 10000"/>
              <a:gd name="connsiteX4-765" fmla="*/ 1866 w 10000"/>
              <a:gd name="connsiteY4-766" fmla="*/ 1698 h 10000"/>
              <a:gd name="connsiteX5-767" fmla="*/ 1866 w 10000"/>
              <a:gd name="connsiteY5-768" fmla="*/ 1377 h 10000"/>
              <a:gd name="connsiteX6-769" fmla="*/ 2099 w 10000"/>
              <a:gd name="connsiteY6-770" fmla="*/ 1176 h 10000"/>
              <a:gd name="connsiteX7-771" fmla="*/ 2099 w 10000"/>
              <a:gd name="connsiteY7-772" fmla="*/ 962 h 10000"/>
              <a:gd name="connsiteX8-773" fmla="*/ 2099 w 10000"/>
              <a:gd name="connsiteY8-774" fmla="*/ 749 h 10000"/>
              <a:gd name="connsiteX9-775" fmla="*/ 2099 w 10000"/>
              <a:gd name="connsiteY9-776" fmla="*/ 642 h 10000"/>
              <a:gd name="connsiteX10-777" fmla="*/ 2099 w 10000"/>
              <a:gd name="connsiteY10-778" fmla="*/ 428 h 10000"/>
              <a:gd name="connsiteX11-779" fmla="*/ 1866 w 10000"/>
              <a:gd name="connsiteY11-780" fmla="*/ 428 h 10000"/>
              <a:gd name="connsiteX12-781" fmla="*/ 1866 w 10000"/>
              <a:gd name="connsiteY12-782" fmla="*/ 320 h 10000"/>
              <a:gd name="connsiteX13-783" fmla="*/ 1633 w 10000"/>
              <a:gd name="connsiteY13-784" fmla="*/ 214 h 10000"/>
              <a:gd name="connsiteX14-785" fmla="*/ 1633 w 10000"/>
              <a:gd name="connsiteY14-786" fmla="*/ 214 h 10000"/>
              <a:gd name="connsiteX15-787" fmla="*/ 1633 w 10000"/>
              <a:gd name="connsiteY15-788" fmla="*/ 107 h 10000"/>
              <a:gd name="connsiteX16-789" fmla="*/ 1633 w 10000"/>
              <a:gd name="connsiteY16-790" fmla="*/ 0 h 10000"/>
              <a:gd name="connsiteX17-791" fmla="*/ 1633 w 10000"/>
              <a:gd name="connsiteY17-792" fmla="*/ 0 h 10000"/>
              <a:gd name="connsiteX18-793" fmla="*/ 1866 w 10000"/>
              <a:gd name="connsiteY18-794" fmla="*/ 0 h 10000"/>
              <a:gd name="connsiteX19-795" fmla="*/ 2332 w 10000"/>
              <a:gd name="connsiteY19-796" fmla="*/ 0 h 10000"/>
              <a:gd name="connsiteX20-797" fmla="*/ 2799 w 10000"/>
              <a:gd name="connsiteY20-798" fmla="*/ 107 h 10000"/>
              <a:gd name="connsiteX21-799" fmla="*/ 3265 w 10000"/>
              <a:gd name="connsiteY21-800" fmla="*/ 214 h 10000"/>
              <a:gd name="connsiteX22-801" fmla="*/ 3732 w 10000"/>
              <a:gd name="connsiteY22-802" fmla="*/ 320 h 10000"/>
              <a:gd name="connsiteX23-803" fmla="*/ 3965 w 10000"/>
              <a:gd name="connsiteY23-804" fmla="*/ 428 h 10000"/>
              <a:gd name="connsiteX24-805" fmla="*/ 3965 w 10000"/>
              <a:gd name="connsiteY24-806" fmla="*/ 535 h 10000"/>
              <a:gd name="connsiteX25-807" fmla="*/ 3965 w 10000"/>
              <a:gd name="connsiteY25-808" fmla="*/ 749 h 10000"/>
              <a:gd name="connsiteX26-809" fmla="*/ 3732 w 10000"/>
              <a:gd name="connsiteY26-810" fmla="*/ 1069 h 10000"/>
              <a:gd name="connsiteX27-811" fmla="*/ 3732 w 10000"/>
              <a:gd name="connsiteY27-812" fmla="*/ 1069 h 10000"/>
              <a:gd name="connsiteX28-813" fmla="*/ 3732 w 10000"/>
              <a:gd name="connsiteY28-814" fmla="*/ 1176 h 10000"/>
              <a:gd name="connsiteX29-815" fmla="*/ 3499 w 10000"/>
              <a:gd name="connsiteY29-816" fmla="*/ 1377 h 10000"/>
              <a:gd name="connsiteX30-817" fmla="*/ 3499 w 10000"/>
              <a:gd name="connsiteY30-818" fmla="*/ 1484 h 10000"/>
              <a:gd name="connsiteX31-819" fmla="*/ 3499 w 10000"/>
              <a:gd name="connsiteY31-820" fmla="*/ 1698 h 10000"/>
              <a:gd name="connsiteX32-821" fmla="*/ 3265 w 10000"/>
              <a:gd name="connsiteY32-822" fmla="*/ 1912 h 10000"/>
              <a:gd name="connsiteX33-823" fmla="*/ 3265 w 10000"/>
              <a:gd name="connsiteY33-824" fmla="*/ 2126 h 10000"/>
              <a:gd name="connsiteX34-825" fmla="*/ 3032 w 10000"/>
              <a:gd name="connsiteY34-826" fmla="*/ 2447 h 10000"/>
              <a:gd name="connsiteX35-827" fmla="*/ 2566 w 10000"/>
              <a:gd name="connsiteY35-828" fmla="*/ 3730 h 10000"/>
              <a:gd name="connsiteX36-829" fmla="*/ 1633 w 10000"/>
              <a:gd name="connsiteY36-830" fmla="*/ 4786 h 10000"/>
              <a:gd name="connsiteX37-831" fmla="*/ 1633 w 10000"/>
              <a:gd name="connsiteY37-832" fmla="*/ 5107 h 10000"/>
              <a:gd name="connsiteX38-833" fmla="*/ 1399 w 10000"/>
              <a:gd name="connsiteY38-834" fmla="*/ 5321 h 10000"/>
              <a:gd name="connsiteX39-835" fmla="*/ 1166 w 10000"/>
              <a:gd name="connsiteY39-836" fmla="*/ 5535 h 10000"/>
              <a:gd name="connsiteX40-837" fmla="*/ 1166 w 10000"/>
              <a:gd name="connsiteY40-838" fmla="*/ 5749 h 10000"/>
              <a:gd name="connsiteX41-839" fmla="*/ 933 w 10000"/>
              <a:gd name="connsiteY41-840" fmla="*/ 5856 h 10000"/>
              <a:gd name="connsiteX42-841" fmla="*/ 933 w 10000"/>
              <a:gd name="connsiteY42-842" fmla="*/ 5962 h 10000"/>
              <a:gd name="connsiteX43-843" fmla="*/ 933 w 10000"/>
              <a:gd name="connsiteY43-844" fmla="*/ 6069 h 10000"/>
              <a:gd name="connsiteX44-845" fmla="*/ 933 w 10000"/>
              <a:gd name="connsiteY44-846" fmla="*/ 6069 h 10000"/>
              <a:gd name="connsiteX45-847" fmla="*/ 933 w 10000"/>
              <a:gd name="connsiteY45-848" fmla="*/ 6176 h 10000"/>
              <a:gd name="connsiteX46-849" fmla="*/ 1166 w 10000"/>
              <a:gd name="connsiteY46-850" fmla="*/ 6284 h 10000"/>
              <a:gd name="connsiteX47-851" fmla="*/ 1633 w 10000"/>
              <a:gd name="connsiteY47-852" fmla="*/ 6378 h 10000"/>
              <a:gd name="connsiteX48-853" fmla="*/ 1866 w 10000"/>
              <a:gd name="connsiteY48-854" fmla="*/ 6484 h 10000"/>
              <a:gd name="connsiteX49-855" fmla="*/ 2566 w 10000"/>
              <a:gd name="connsiteY49-856" fmla="*/ 6591 h 10000"/>
              <a:gd name="connsiteX50-857" fmla="*/ 3265 w 10000"/>
              <a:gd name="connsiteY50-858" fmla="*/ 6805 h 10000"/>
              <a:gd name="connsiteX51-859" fmla="*/ 3965 w 10000"/>
              <a:gd name="connsiteY51-860" fmla="*/ 7018 h 10000"/>
              <a:gd name="connsiteX52-861" fmla="*/ 4898 w 10000"/>
              <a:gd name="connsiteY52-862" fmla="*/ 7340 h 10000"/>
              <a:gd name="connsiteX53-863" fmla="*/ 5831 w 10000"/>
              <a:gd name="connsiteY53-864" fmla="*/ 7554 h 10000"/>
              <a:gd name="connsiteX54-865" fmla="*/ 6764 w 10000"/>
              <a:gd name="connsiteY54-866" fmla="*/ 7767 h 10000"/>
              <a:gd name="connsiteX55-867" fmla="*/ 7464 w 10000"/>
              <a:gd name="connsiteY55-868" fmla="*/ 7982 h 10000"/>
              <a:gd name="connsiteX56-869" fmla="*/ 8163 w 10000"/>
              <a:gd name="connsiteY56-870" fmla="*/ 8195 h 10000"/>
              <a:gd name="connsiteX57-871" fmla="*/ 8630 w 10000"/>
              <a:gd name="connsiteY57-872" fmla="*/ 8409 h 10000"/>
              <a:gd name="connsiteX58-873" fmla="*/ 9096 w 10000"/>
              <a:gd name="connsiteY58-874" fmla="*/ 8516 h 10000"/>
              <a:gd name="connsiteX59-875" fmla="*/ 9329 w 10000"/>
              <a:gd name="connsiteY59-876" fmla="*/ 8731 h 10000"/>
              <a:gd name="connsiteX60-877" fmla="*/ 9534 w 10000"/>
              <a:gd name="connsiteY60-878" fmla="*/ 8837 h 10000"/>
              <a:gd name="connsiteX61-879" fmla="*/ 9767 w 10000"/>
              <a:gd name="connsiteY61-880" fmla="*/ 9038 h 10000"/>
              <a:gd name="connsiteX62-881" fmla="*/ 10000 w 10000"/>
              <a:gd name="connsiteY62-882" fmla="*/ 9251 h 10000"/>
              <a:gd name="connsiteX63-883" fmla="*/ 10000 w 10000"/>
              <a:gd name="connsiteY63-884" fmla="*/ 9465 h 10000"/>
              <a:gd name="connsiteX64-885" fmla="*/ 10000 w 10000"/>
              <a:gd name="connsiteY64-886" fmla="*/ 9680 h 10000"/>
              <a:gd name="connsiteX65-887" fmla="*/ 9329 w 10000"/>
              <a:gd name="connsiteY65-888" fmla="*/ 10000 h 10000"/>
              <a:gd name="connsiteX66-889" fmla="*/ 9096 w 10000"/>
              <a:gd name="connsiteY66-890" fmla="*/ 9893 h 10000"/>
              <a:gd name="connsiteX67-891" fmla="*/ 8630 w 10000"/>
              <a:gd name="connsiteY67-892" fmla="*/ 9680 h 10000"/>
              <a:gd name="connsiteX68-893" fmla="*/ 8397 w 10000"/>
              <a:gd name="connsiteY68-894" fmla="*/ 9572 h 10000"/>
              <a:gd name="connsiteX69-895" fmla="*/ 7930 w 10000"/>
              <a:gd name="connsiteY69-896" fmla="*/ 9358 h 10000"/>
              <a:gd name="connsiteX70-897" fmla="*/ 7464 w 10000"/>
              <a:gd name="connsiteY70-898" fmla="*/ 9145 h 10000"/>
              <a:gd name="connsiteX71-899" fmla="*/ 6297 w 10000"/>
              <a:gd name="connsiteY71-900" fmla="*/ 8623 h 10000"/>
              <a:gd name="connsiteX72-901" fmla="*/ 5131 w 10000"/>
              <a:gd name="connsiteY72-902" fmla="*/ 8195 h 10000"/>
              <a:gd name="connsiteX73-903" fmla="*/ 3965 w 10000"/>
              <a:gd name="connsiteY73-904" fmla="*/ 7767 h 10000"/>
              <a:gd name="connsiteX74-905" fmla="*/ 2799 w 10000"/>
              <a:gd name="connsiteY74-906" fmla="*/ 7340 h 10000"/>
              <a:gd name="connsiteX75-907" fmla="*/ 2099 w 10000"/>
              <a:gd name="connsiteY75-908" fmla="*/ 7126 h 10000"/>
              <a:gd name="connsiteX76-909" fmla="*/ 1633 w 10000"/>
              <a:gd name="connsiteY76-910" fmla="*/ 6912 h 10000"/>
              <a:gd name="connsiteX77-911" fmla="*/ 1166 w 10000"/>
              <a:gd name="connsiteY77-912" fmla="*/ 6805 h 10000"/>
              <a:gd name="connsiteX78-913" fmla="*/ 700 w 10000"/>
              <a:gd name="connsiteY78-914" fmla="*/ 6591 h 10000"/>
              <a:gd name="connsiteX79-915" fmla="*/ 466 w 10000"/>
              <a:gd name="connsiteY79-916" fmla="*/ 6484 h 10000"/>
              <a:gd name="connsiteX80-917" fmla="*/ 233 w 10000"/>
              <a:gd name="connsiteY80-918" fmla="*/ 6378 h 10000"/>
              <a:gd name="connsiteX81-919" fmla="*/ 0 w 10000"/>
              <a:gd name="connsiteY81-920" fmla="*/ 6378 h 10000"/>
              <a:gd name="connsiteX82-921" fmla="*/ 0 w 10000"/>
              <a:gd name="connsiteY82-922" fmla="*/ 6284 h 10000"/>
              <a:gd name="connsiteX83-923" fmla="*/ 0 w 10000"/>
              <a:gd name="connsiteY83-924" fmla="*/ 6284 h 10000"/>
              <a:gd name="connsiteX84-925" fmla="*/ 0 w 10000"/>
              <a:gd name="connsiteY84-926" fmla="*/ 6176 h 10000"/>
              <a:gd name="connsiteX85-927" fmla="*/ 0 w 10000"/>
              <a:gd name="connsiteY85-928" fmla="*/ 6069 h 10000"/>
              <a:gd name="connsiteX86-929" fmla="*/ 0 w 10000"/>
              <a:gd name="connsiteY86-930" fmla="*/ 5856 h 10000"/>
              <a:gd name="connsiteX87-931" fmla="*/ 233 w 10000"/>
              <a:gd name="connsiteY87-932" fmla="*/ 5535 h 10000"/>
              <a:gd name="connsiteX88-933" fmla="*/ 233 w 10000"/>
              <a:gd name="connsiteY88-934" fmla="*/ 5321 h 10000"/>
              <a:gd name="connsiteX89-935" fmla="*/ 466 w 10000"/>
              <a:gd name="connsiteY89-936" fmla="*/ 4893 h 10000"/>
              <a:gd name="connsiteX90-937" fmla="*/ 700 w 10000"/>
              <a:gd name="connsiteY90-938" fmla="*/ 4572 h 10000"/>
              <a:gd name="connsiteX91-939" fmla="*/ 700 w 10000"/>
              <a:gd name="connsiteY91-940" fmla="*/ 4572 h 10000"/>
              <a:gd name="connsiteX0-941" fmla="*/ 700 w 10000"/>
              <a:gd name="connsiteY0-942" fmla="*/ 4572 h 10000"/>
              <a:gd name="connsiteX1-943" fmla="*/ 1166 w 10000"/>
              <a:gd name="connsiteY1-944" fmla="*/ 3730 h 10000"/>
              <a:gd name="connsiteX2-945" fmla="*/ 1399 w 10000"/>
              <a:gd name="connsiteY2-946" fmla="*/ 2982 h 10000"/>
              <a:gd name="connsiteX3-947" fmla="*/ 1633 w 10000"/>
              <a:gd name="connsiteY3-948" fmla="*/ 2340 h 10000"/>
              <a:gd name="connsiteX4-949" fmla="*/ 1866 w 10000"/>
              <a:gd name="connsiteY4-950" fmla="*/ 1698 h 10000"/>
              <a:gd name="connsiteX5-951" fmla="*/ 1866 w 10000"/>
              <a:gd name="connsiteY5-952" fmla="*/ 1377 h 10000"/>
              <a:gd name="connsiteX6-953" fmla="*/ 2099 w 10000"/>
              <a:gd name="connsiteY6-954" fmla="*/ 1176 h 10000"/>
              <a:gd name="connsiteX7-955" fmla="*/ 2099 w 10000"/>
              <a:gd name="connsiteY7-956" fmla="*/ 962 h 10000"/>
              <a:gd name="connsiteX8-957" fmla="*/ 2099 w 10000"/>
              <a:gd name="connsiteY8-958" fmla="*/ 749 h 10000"/>
              <a:gd name="connsiteX9-959" fmla="*/ 2099 w 10000"/>
              <a:gd name="connsiteY9-960" fmla="*/ 642 h 10000"/>
              <a:gd name="connsiteX10-961" fmla="*/ 2099 w 10000"/>
              <a:gd name="connsiteY10-962" fmla="*/ 428 h 10000"/>
              <a:gd name="connsiteX11-963" fmla="*/ 1866 w 10000"/>
              <a:gd name="connsiteY11-964" fmla="*/ 428 h 10000"/>
              <a:gd name="connsiteX12-965" fmla="*/ 1866 w 10000"/>
              <a:gd name="connsiteY12-966" fmla="*/ 320 h 10000"/>
              <a:gd name="connsiteX13-967" fmla="*/ 1633 w 10000"/>
              <a:gd name="connsiteY13-968" fmla="*/ 214 h 10000"/>
              <a:gd name="connsiteX14-969" fmla="*/ 1633 w 10000"/>
              <a:gd name="connsiteY14-970" fmla="*/ 214 h 10000"/>
              <a:gd name="connsiteX15-971" fmla="*/ 1633 w 10000"/>
              <a:gd name="connsiteY15-972" fmla="*/ 107 h 10000"/>
              <a:gd name="connsiteX16-973" fmla="*/ 1633 w 10000"/>
              <a:gd name="connsiteY16-974" fmla="*/ 0 h 10000"/>
              <a:gd name="connsiteX17-975" fmla="*/ 1633 w 10000"/>
              <a:gd name="connsiteY17-976" fmla="*/ 0 h 10000"/>
              <a:gd name="connsiteX18-977" fmla="*/ 1866 w 10000"/>
              <a:gd name="connsiteY18-978" fmla="*/ 0 h 10000"/>
              <a:gd name="connsiteX19-979" fmla="*/ 2332 w 10000"/>
              <a:gd name="connsiteY19-980" fmla="*/ 0 h 10000"/>
              <a:gd name="connsiteX20-981" fmla="*/ 2799 w 10000"/>
              <a:gd name="connsiteY20-982" fmla="*/ 107 h 10000"/>
              <a:gd name="connsiteX21-983" fmla="*/ 3265 w 10000"/>
              <a:gd name="connsiteY21-984" fmla="*/ 214 h 10000"/>
              <a:gd name="connsiteX22-985" fmla="*/ 3732 w 10000"/>
              <a:gd name="connsiteY22-986" fmla="*/ 320 h 10000"/>
              <a:gd name="connsiteX23-987" fmla="*/ 3965 w 10000"/>
              <a:gd name="connsiteY23-988" fmla="*/ 428 h 10000"/>
              <a:gd name="connsiteX24-989" fmla="*/ 3965 w 10000"/>
              <a:gd name="connsiteY24-990" fmla="*/ 535 h 10000"/>
              <a:gd name="connsiteX25-991" fmla="*/ 3965 w 10000"/>
              <a:gd name="connsiteY25-992" fmla="*/ 749 h 10000"/>
              <a:gd name="connsiteX26-993" fmla="*/ 3732 w 10000"/>
              <a:gd name="connsiteY26-994" fmla="*/ 1069 h 10000"/>
              <a:gd name="connsiteX27-995" fmla="*/ 3732 w 10000"/>
              <a:gd name="connsiteY27-996" fmla="*/ 1069 h 10000"/>
              <a:gd name="connsiteX28-997" fmla="*/ 3732 w 10000"/>
              <a:gd name="connsiteY28-998" fmla="*/ 1176 h 10000"/>
              <a:gd name="connsiteX29-999" fmla="*/ 3499 w 10000"/>
              <a:gd name="connsiteY29-1000" fmla="*/ 1377 h 10000"/>
              <a:gd name="connsiteX30-1001" fmla="*/ 3499 w 10000"/>
              <a:gd name="connsiteY30-1002" fmla="*/ 1484 h 10000"/>
              <a:gd name="connsiteX31-1003" fmla="*/ 3499 w 10000"/>
              <a:gd name="connsiteY31-1004" fmla="*/ 1698 h 10000"/>
              <a:gd name="connsiteX32-1005" fmla="*/ 3265 w 10000"/>
              <a:gd name="connsiteY32-1006" fmla="*/ 1912 h 10000"/>
              <a:gd name="connsiteX33-1007" fmla="*/ 3265 w 10000"/>
              <a:gd name="connsiteY33-1008" fmla="*/ 2126 h 10000"/>
              <a:gd name="connsiteX34-1009" fmla="*/ 3032 w 10000"/>
              <a:gd name="connsiteY34-1010" fmla="*/ 2447 h 10000"/>
              <a:gd name="connsiteX35-1011" fmla="*/ 2566 w 10000"/>
              <a:gd name="connsiteY35-1012" fmla="*/ 3730 h 10000"/>
              <a:gd name="connsiteX36-1013" fmla="*/ 1633 w 10000"/>
              <a:gd name="connsiteY36-1014" fmla="*/ 4786 h 10000"/>
              <a:gd name="connsiteX37-1015" fmla="*/ 1633 w 10000"/>
              <a:gd name="connsiteY37-1016" fmla="*/ 5107 h 10000"/>
              <a:gd name="connsiteX38-1017" fmla="*/ 1399 w 10000"/>
              <a:gd name="connsiteY38-1018" fmla="*/ 5321 h 10000"/>
              <a:gd name="connsiteX39-1019" fmla="*/ 1166 w 10000"/>
              <a:gd name="connsiteY39-1020" fmla="*/ 5535 h 10000"/>
              <a:gd name="connsiteX40-1021" fmla="*/ 1166 w 10000"/>
              <a:gd name="connsiteY40-1022" fmla="*/ 5749 h 10000"/>
              <a:gd name="connsiteX41-1023" fmla="*/ 933 w 10000"/>
              <a:gd name="connsiteY41-1024" fmla="*/ 5856 h 10000"/>
              <a:gd name="connsiteX42-1025" fmla="*/ 933 w 10000"/>
              <a:gd name="connsiteY42-1026" fmla="*/ 5962 h 10000"/>
              <a:gd name="connsiteX43-1027" fmla="*/ 933 w 10000"/>
              <a:gd name="connsiteY43-1028" fmla="*/ 6069 h 10000"/>
              <a:gd name="connsiteX44-1029" fmla="*/ 933 w 10000"/>
              <a:gd name="connsiteY44-1030" fmla="*/ 6069 h 10000"/>
              <a:gd name="connsiteX45-1031" fmla="*/ 933 w 10000"/>
              <a:gd name="connsiteY45-1032" fmla="*/ 6176 h 10000"/>
              <a:gd name="connsiteX46-1033" fmla="*/ 1166 w 10000"/>
              <a:gd name="connsiteY46-1034" fmla="*/ 6284 h 10000"/>
              <a:gd name="connsiteX47-1035" fmla="*/ 1633 w 10000"/>
              <a:gd name="connsiteY47-1036" fmla="*/ 6378 h 10000"/>
              <a:gd name="connsiteX48-1037" fmla="*/ 1866 w 10000"/>
              <a:gd name="connsiteY48-1038" fmla="*/ 6484 h 10000"/>
              <a:gd name="connsiteX49-1039" fmla="*/ 2566 w 10000"/>
              <a:gd name="connsiteY49-1040" fmla="*/ 6591 h 10000"/>
              <a:gd name="connsiteX50-1041" fmla="*/ 3265 w 10000"/>
              <a:gd name="connsiteY50-1042" fmla="*/ 6805 h 10000"/>
              <a:gd name="connsiteX51-1043" fmla="*/ 3965 w 10000"/>
              <a:gd name="connsiteY51-1044" fmla="*/ 7018 h 10000"/>
              <a:gd name="connsiteX52-1045" fmla="*/ 4898 w 10000"/>
              <a:gd name="connsiteY52-1046" fmla="*/ 7340 h 10000"/>
              <a:gd name="connsiteX53-1047" fmla="*/ 5831 w 10000"/>
              <a:gd name="connsiteY53-1048" fmla="*/ 7554 h 10000"/>
              <a:gd name="connsiteX54-1049" fmla="*/ 6764 w 10000"/>
              <a:gd name="connsiteY54-1050" fmla="*/ 7767 h 10000"/>
              <a:gd name="connsiteX55-1051" fmla="*/ 7464 w 10000"/>
              <a:gd name="connsiteY55-1052" fmla="*/ 7982 h 10000"/>
              <a:gd name="connsiteX56-1053" fmla="*/ 8163 w 10000"/>
              <a:gd name="connsiteY56-1054" fmla="*/ 8195 h 10000"/>
              <a:gd name="connsiteX57-1055" fmla="*/ 8630 w 10000"/>
              <a:gd name="connsiteY57-1056" fmla="*/ 8409 h 10000"/>
              <a:gd name="connsiteX58-1057" fmla="*/ 9096 w 10000"/>
              <a:gd name="connsiteY58-1058" fmla="*/ 8516 h 10000"/>
              <a:gd name="connsiteX59-1059" fmla="*/ 9329 w 10000"/>
              <a:gd name="connsiteY59-1060" fmla="*/ 8731 h 10000"/>
              <a:gd name="connsiteX60-1061" fmla="*/ 9534 w 10000"/>
              <a:gd name="connsiteY60-1062" fmla="*/ 8837 h 10000"/>
              <a:gd name="connsiteX61-1063" fmla="*/ 9767 w 10000"/>
              <a:gd name="connsiteY61-1064" fmla="*/ 9038 h 10000"/>
              <a:gd name="connsiteX62-1065" fmla="*/ 10000 w 10000"/>
              <a:gd name="connsiteY62-1066" fmla="*/ 9251 h 10000"/>
              <a:gd name="connsiteX63-1067" fmla="*/ 10000 w 10000"/>
              <a:gd name="connsiteY63-1068" fmla="*/ 9465 h 10000"/>
              <a:gd name="connsiteX64-1069" fmla="*/ 9329 w 10000"/>
              <a:gd name="connsiteY64-1070" fmla="*/ 10000 h 10000"/>
              <a:gd name="connsiteX65-1071" fmla="*/ 9096 w 10000"/>
              <a:gd name="connsiteY65-1072" fmla="*/ 9893 h 10000"/>
              <a:gd name="connsiteX66-1073" fmla="*/ 8630 w 10000"/>
              <a:gd name="connsiteY66-1074" fmla="*/ 9680 h 10000"/>
              <a:gd name="connsiteX67-1075" fmla="*/ 8397 w 10000"/>
              <a:gd name="connsiteY67-1076" fmla="*/ 9572 h 10000"/>
              <a:gd name="connsiteX68-1077" fmla="*/ 7930 w 10000"/>
              <a:gd name="connsiteY68-1078" fmla="*/ 9358 h 10000"/>
              <a:gd name="connsiteX69-1079" fmla="*/ 7464 w 10000"/>
              <a:gd name="connsiteY69-1080" fmla="*/ 9145 h 10000"/>
              <a:gd name="connsiteX70-1081" fmla="*/ 6297 w 10000"/>
              <a:gd name="connsiteY70-1082" fmla="*/ 8623 h 10000"/>
              <a:gd name="connsiteX71-1083" fmla="*/ 5131 w 10000"/>
              <a:gd name="connsiteY71-1084" fmla="*/ 8195 h 10000"/>
              <a:gd name="connsiteX72-1085" fmla="*/ 3965 w 10000"/>
              <a:gd name="connsiteY72-1086" fmla="*/ 7767 h 10000"/>
              <a:gd name="connsiteX73-1087" fmla="*/ 2799 w 10000"/>
              <a:gd name="connsiteY73-1088" fmla="*/ 7340 h 10000"/>
              <a:gd name="connsiteX74-1089" fmla="*/ 2099 w 10000"/>
              <a:gd name="connsiteY74-1090" fmla="*/ 7126 h 10000"/>
              <a:gd name="connsiteX75-1091" fmla="*/ 1633 w 10000"/>
              <a:gd name="connsiteY75-1092" fmla="*/ 6912 h 10000"/>
              <a:gd name="connsiteX76-1093" fmla="*/ 1166 w 10000"/>
              <a:gd name="connsiteY76-1094" fmla="*/ 6805 h 10000"/>
              <a:gd name="connsiteX77-1095" fmla="*/ 700 w 10000"/>
              <a:gd name="connsiteY77-1096" fmla="*/ 6591 h 10000"/>
              <a:gd name="connsiteX78-1097" fmla="*/ 466 w 10000"/>
              <a:gd name="connsiteY78-1098" fmla="*/ 6484 h 10000"/>
              <a:gd name="connsiteX79-1099" fmla="*/ 233 w 10000"/>
              <a:gd name="connsiteY79-1100" fmla="*/ 6378 h 10000"/>
              <a:gd name="connsiteX80-1101" fmla="*/ 0 w 10000"/>
              <a:gd name="connsiteY80-1102" fmla="*/ 6378 h 10000"/>
              <a:gd name="connsiteX81-1103" fmla="*/ 0 w 10000"/>
              <a:gd name="connsiteY81-1104" fmla="*/ 6284 h 10000"/>
              <a:gd name="connsiteX82-1105" fmla="*/ 0 w 10000"/>
              <a:gd name="connsiteY82-1106" fmla="*/ 6284 h 10000"/>
              <a:gd name="connsiteX83-1107" fmla="*/ 0 w 10000"/>
              <a:gd name="connsiteY83-1108" fmla="*/ 6176 h 10000"/>
              <a:gd name="connsiteX84-1109" fmla="*/ 0 w 10000"/>
              <a:gd name="connsiteY84-1110" fmla="*/ 6069 h 10000"/>
              <a:gd name="connsiteX85-1111" fmla="*/ 0 w 10000"/>
              <a:gd name="connsiteY85-1112" fmla="*/ 5856 h 10000"/>
              <a:gd name="connsiteX86-1113" fmla="*/ 233 w 10000"/>
              <a:gd name="connsiteY86-1114" fmla="*/ 5535 h 10000"/>
              <a:gd name="connsiteX87-1115" fmla="*/ 233 w 10000"/>
              <a:gd name="connsiteY87-1116" fmla="*/ 5321 h 10000"/>
              <a:gd name="connsiteX88-1117" fmla="*/ 466 w 10000"/>
              <a:gd name="connsiteY88-1118" fmla="*/ 4893 h 10000"/>
              <a:gd name="connsiteX89-1119" fmla="*/ 700 w 10000"/>
              <a:gd name="connsiteY89-1120" fmla="*/ 4572 h 10000"/>
              <a:gd name="connsiteX90-1121" fmla="*/ 700 w 10000"/>
              <a:gd name="connsiteY90-1122" fmla="*/ 4572 h 10000"/>
              <a:gd name="connsiteX0-1123" fmla="*/ 700 w 10000"/>
              <a:gd name="connsiteY0-1124" fmla="*/ 4572 h 10000"/>
              <a:gd name="connsiteX1-1125" fmla="*/ 1166 w 10000"/>
              <a:gd name="connsiteY1-1126" fmla="*/ 3730 h 10000"/>
              <a:gd name="connsiteX2-1127" fmla="*/ 1399 w 10000"/>
              <a:gd name="connsiteY2-1128" fmla="*/ 2982 h 10000"/>
              <a:gd name="connsiteX3-1129" fmla="*/ 1633 w 10000"/>
              <a:gd name="connsiteY3-1130" fmla="*/ 2340 h 10000"/>
              <a:gd name="connsiteX4-1131" fmla="*/ 1866 w 10000"/>
              <a:gd name="connsiteY4-1132" fmla="*/ 1698 h 10000"/>
              <a:gd name="connsiteX5-1133" fmla="*/ 1866 w 10000"/>
              <a:gd name="connsiteY5-1134" fmla="*/ 1377 h 10000"/>
              <a:gd name="connsiteX6-1135" fmla="*/ 2099 w 10000"/>
              <a:gd name="connsiteY6-1136" fmla="*/ 1176 h 10000"/>
              <a:gd name="connsiteX7-1137" fmla="*/ 2099 w 10000"/>
              <a:gd name="connsiteY7-1138" fmla="*/ 962 h 10000"/>
              <a:gd name="connsiteX8-1139" fmla="*/ 2099 w 10000"/>
              <a:gd name="connsiteY8-1140" fmla="*/ 749 h 10000"/>
              <a:gd name="connsiteX9-1141" fmla="*/ 2099 w 10000"/>
              <a:gd name="connsiteY9-1142" fmla="*/ 642 h 10000"/>
              <a:gd name="connsiteX10-1143" fmla="*/ 2099 w 10000"/>
              <a:gd name="connsiteY10-1144" fmla="*/ 428 h 10000"/>
              <a:gd name="connsiteX11-1145" fmla="*/ 1866 w 10000"/>
              <a:gd name="connsiteY11-1146" fmla="*/ 428 h 10000"/>
              <a:gd name="connsiteX12-1147" fmla="*/ 1866 w 10000"/>
              <a:gd name="connsiteY12-1148" fmla="*/ 320 h 10000"/>
              <a:gd name="connsiteX13-1149" fmla="*/ 1633 w 10000"/>
              <a:gd name="connsiteY13-1150" fmla="*/ 214 h 10000"/>
              <a:gd name="connsiteX14-1151" fmla="*/ 1633 w 10000"/>
              <a:gd name="connsiteY14-1152" fmla="*/ 214 h 10000"/>
              <a:gd name="connsiteX15-1153" fmla="*/ 1633 w 10000"/>
              <a:gd name="connsiteY15-1154" fmla="*/ 107 h 10000"/>
              <a:gd name="connsiteX16-1155" fmla="*/ 1633 w 10000"/>
              <a:gd name="connsiteY16-1156" fmla="*/ 0 h 10000"/>
              <a:gd name="connsiteX17-1157" fmla="*/ 1633 w 10000"/>
              <a:gd name="connsiteY17-1158" fmla="*/ 0 h 10000"/>
              <a:gd name="connsiteX18-1159" fmla="*/ 1866 w 10000"/>
              <a:gd name="connsiteY18-1160" fmla="*/ 0 h 10000"/>
              <a:gd name="connsiteX19-1161" fmla="*/ 2332 w 10000"/>
              <a:gd name="connsiteY19-1162" fmla="*/ 0 h 10000"/>
              <a:gd name="connsiteX20-1163" fmla="*/ 2799 w 10000"/>
              <a:gd name="connsiteY20-1164" fmla="*/ 107 h 10000"/>
              <a:gd name="connsiteX21-1165" fmla="*/ 3265 w 10000"/>
              <a:gd name="connsiteY21-1166" fmla="*/ 214 h 10000"/>
              <a:gd name="connsiteX22-1167" fmla="*/ 3732 w 10000"/>
              <a:gd name="connsiteY22-1168" fmla="*/ 320 h 10000"/>
              <a:gd name="connsiteX23-1169" fmla="*/ 3965 w 10000"/>
              <a:gd name="connsiteY23-1170" fmla="*/ 428 h 10000"/>
              <a:gd name="connsiteX24-1171" fmla="*/ 3965 w 10000"/>
              <a:gd name="connsiteY24-1172" fmla="*/ 535 h 10000"/>
              <a:gd name="connsiteX25-1173" fmla="*/ 3965 w 10000"/>
              <a:gd name="connsiteY25-1174" fmla="*/ 749 h 10000"/>
              <a:gd name="connsiteX26-1175" fmla="*/ 3732 w 10000"/>
              <a:gd name="connsiteY26-1176" fmla="*/ 1069 h 10000"/>
              <a:gd name="connsiteX27-1177" fmla="*/ 3732 w 10000"/>
              <a:gd name="connsiteY27-1178" fmla="*/ 1069 h 10000"/>
              <a:gd name="connsiteX28-1179" fmla="*/ 3732 w 10000"/>
              <a:gd name="connsiteY28-1180" fmla="*/ 1176 h 10000"/>
              <a:gd name="connsiteX29-1181" fmla="*/ 3499 w 10000"/>
              <a:gd name="connsiteY29-1182" fmla="*/ 1377 h 10000"/>
              <a:gd name="connsiteX30-1183" fmla="*/ 3499 w 10000"/>
              <a:gd name="connsiteY30-1184" fmla="*/ 1484 h 10000"/>
              <a:gd name="connsiteX31-1185" fmla="*/ 3499 w 10000"/>
              <a:gd name="connsiteY31-1186" fmla="*/ 1698 h 10000"/>
              <a:gd name="connsiteX32-1187" fmla="*/ 3265 w 10000"/>
              <a:gd name="connsiteY32-1188" fmla="*/ 1912 h 10000"/>
              <a:gd name="connsiteX33-1189" fmla="*/ 3265 w 10000"/>
              <a:gd name="connsiteY33-1190" fmla="*/ 2126 h 10000"/>
              <a:gd name="connsiteX34-1191" fmla="*/ 3032 w 10000"/>
              <a:gd name="connsiteY34-1192" fmla="*/ 2447 h 10000"/>
              <a:gd name="connsiteX35-1193" fmla="*/ 2566 w 10000"/>
              <a:gd name="connsiteY35-1194" fmla="*/ 3730 h 10000"/>
              <a:gd name="connsiteX36-1195" fmla="*/ 1633 w 10000"/>
              <a:gd name="connsiteY36-1196" fmla="*/ 4786 h 10000"/>
              <a:gd name="connsiteX37-1197" fmla="*/ 1633 w 10000"/>
              <a:gd name="connsiteY37-1198" fmla="*/ 5107 h 10000"/>
              <a:gd name="connsiteX38-1199" fmla="*/ 1399 w 10000"/>
              <a:gd name="connsiteY38-1200" fmla="*/ 5321 h 10000"/>
              <a:gd name="connsiteX39-1201" fmla="*/ 1166 w 10000"/>
              <a:gd name="connsiteY39-1202" fmla="*/ 5535 h 10000"/>
              <a:gd name="connsiteX40-1203" fmla="*/ 1166 w 10000"/>
              <a:gd name="connsiteY40-1204" fmla="*/ 5749 h 10000"/>
              <a:gd name="connsiteX41-1205" fmla="*/ 933 w 10000"/>
              <a:gd name="connsiteY41-1206" fmla="*/ 5856 h 10000"/>
              <a:gd name="connsiteX42-1207" fmla="*/ 933 w 10000"/>
              <a:gd name="connsiteY42-1208" fmla="*/ 5962 h 10000"/>
              <a:gd name="connsiteX43-1209" fmla="*/ 933 w 10000"/>
              <a:gd name="connsiteY43-1210" fmla="*/ 6069 h 10000"/>
              <a:gd name="connsiteX44-1211" fmla="*/ 933 w 10000"/>
              <a:gd name="connsiteY44-1212" fmla="*/ 6069 h 10000"/>
              <a:gd name="connsiteX45-1213" fmla="*/ 933 w 10000"/>
              <a:gd name="connsiteY45-1214" fmla="*/ 6176 h 10000"/>
              <a:gd name="connsiteX46-1215" fmla="*/ 1166 w 10000"/>
              <a:gd name="connsiteY46-1216" fmla="*/ 6284 h 10000"/>
              <a:gd name="connsiteX47-1217" fmla="*/ 1633 w 10000"/>
              <a:gd name="connsiteY47-1218" fmla="*/ 6378 h 10000"/>
              <a:gd name="connsiteX48-1219" fmla="*/ 1866 w 10000"/>
              <a:gd name="connsiteY48-1220" fmla="*/ 6484 h 10000"/>
              <a:gd name="connsiteX49-1221" fmla="*/ 2566 w 10000"/>
              <a:gd name="connsiteY49-1222" fmla="*/ 6591 h 10000"/>
              <a:gd name="connsiteX50-1223" fmla="*/ 3265 w 10000"/>
              <a:gd name="connsiteY50-1224" fmla="*/ 6805 h 10000"/>
              <a:gd name="connsiteX51-1225" fmla="*/ 3965 w 10000"/>
              <a:gd name="connsiteY51-1226" fmla="*/ 7018 h 10000"/>
              <a:gd name="connsiteX52-1227" fmla="*/ 4898 w 10000"/>
              <a:gd name="connsiteY52-1228" fmla="*/ 7340 h 10000"/>
              <a:gd name="connsiteX53-1229" fmla="*/ 5831 w 10000"/>
              <a:gd name="connsiteY53-1230" fmla="*/ 7554 h 10000"/>
              <a:gd name="connsiteX54-1231" fmla="*/ 6764 w 10000"/>
              <a:gd name="connsiteY54-1232" fmla="*/ 7767 h 10000"/>
              <a:gd name="connsiteX55-1233" fmla="*/ 7464 w 10000"/>
              <a:gd name="connsiteY55-1234" fmla="*/ 7982 h 10000"/>
              <a:gd name="connsiteX56-1235" fmla="*/ 8163 w 10000"/>
              <a:gd name="connsiteY56-1236" fmla="*/ 8195 h 10000"/>
              <a:gd name="connsiteX57-1237" fmla="*/ 8630 w 10000"/>
              <a:gd name="connsiteY57-1238" fmla="*/ 8409 h 10000"/>
              <a:gd name="connsiteX58-1239" fmla="*/ 9096 w 10000"/>
              <a:gd name="connsiteY58-1240" fmla="*/ 8516 h 10000"/>
              <a:gd name="connsiteX59-1241" fmla="*/ 9329 w 10000"/>
              <a:gd name="connsiteY59-1242" fmla="*/ 8731 h 10000"/>
              <a:gd name="connsiteX60-1243" fmla="*/ 9534 w 10000"/>
              <a:gd name="connsiteY60-1244" fmla="*/ 8837 h 10000"/>
              <a:gd name="connsiteX61-1245" fmla="*/ 9767 w 10000"/>
              <a:gd name="connsiteY61-1246" fmla="*/ 9038 h 10000"/>
              <a:gd name="connsiteX62-1247" fmla="*/ 10000 w 10000"/>
              <a:gd name="connsiteY62-1248" fmla="*/ 9251 h 10000"/>
              <a:gd name="connsiteX63-1249" fmla="*/ 9329 w 10000"/>
              <a:gd name="connsiteY63-1250" fmla="*/ 10000 h 10000"/>
              <a:gd name="connsiteX64-1251" fmla="*/ 9096 w 10000"/>
              <a:gd name="connsiteY64-1252" fmla="*/ 9893 h 10000"/>
              <a:gd name="connsiteX65-1253" fmla="*/ 8630 w 10000"/>
              <a:gd name="connsiteY65-1254" fmla="*/ 9680 h 10000"/>
              <a:gd name="connsiteX66-1255" fmla="*/ 8397 w 10000"/>
              <a:gd name="connsiteY66-1256" fmla="*/ 9572 h 10000"/>
              <a:gd name="connsiteX67-1257" fmla="*/ 7930 w 10000"/>
              <a:gd name="connsiteY67-1258" fmla="*/ 9358 h 10000"/>
              <a:gd name="connsiteX68-1259" fmla="*/ 7464 w 10000"/>
              <a:gd name="connsiteY68-1260" fmla="*/ 9145 h 10000"/>
              <a:gd name="connsiteX69-1261" fmla="*/ 6297 w 10000"/>
              <a:gd name="connsiteY69-1262" fmla="*/ 8623 h 10000"/>
              <a:gd name="connsiteX70-1263" fmla="*/ 5131 w 10000"/>
              <a:gd name="connsiteY70-1264" fmla="*/ 8195 h 10000"/>
              <a:gd name="connsiteX71-1265" fmla="*/ 3965 w 10000"/>
              <a:gd name="connsiteY71-1266" fmla="*/ 7767 h 10000"/>
              <a:gd name="connsiteX72-1267" fmla="*/ 2799 w 10000"/>
              <a:gd name="connsiteY72-1268" fmla="*/ 7340 h 10000"/>
              <a:gd name="connsiteX73-1269" fmla="*/ 2099 w 10000"/>
              <a:gd name="connsiteY73-1270" fmla="*/ 7126 h 10000"/>
              <a:gd name="connsiteX74-1271" fmla="*/ 1633 w 10000"/>
              <a:gd name="connsiteY74-1272" fmla="*/ 6912 h 10000"/>
              <a:gd name="connsiteX75-1273" fmla="*/ 1166 w 10000"/>
              <a:gd name="connsiteY75-1274" fmla="*/ 6805 h 10000"/>
              <a:gd name="connsiteX76-1275" fmla="*/ 700 w 10000"/>
              <a:gd name="connsiteY76-1276" fmla="*/ 6591 h 10000"/>
              <a:gd name="connsiteX77-1277" fmla="*/ 466 w 10000"/>
              <a:gd name="connsiteY77-1278" fmla="*/ 6484 h 10000"/>
              <a:gd name="connsiteX78-1279" fmla="*/ 233 w 10000"/>
              <a:gd name="connsiteY78-1280" fmla="*/ 6378 h 10000"/>
              <a:gd name="connsiteX79-1281" fmla="*/ 0 w 10000"/>
              <a:gd name="connsiteY79-1282" fmla="*/ 6378 h 10000"/>
              <a:gd name="connsiteX80-1283" fmla="*/ 0 w 10000"/>
              <a:gd name="connsiteY80-1284" fmla="*/ 6284 h 10000"/>
              <a:gd name="connsiteX81-1285" fmla="*/ 0 w 10000"/>
              <a:gd name="connsiteY81-1286" fmla="*/ 6284 h 10000"/>
              <a:gd name="connsiteX82-1287" fmla="*/ 0 w 10000"/>
              <a:gd name="connsiteY82-1288" fmla="*/ 6176 h 10000"/>
              <a:gd name="connsiteX83-1289" fmla="*/ 0 w 10000"/>
              <a:gd name="connsiteY83-1290" fmla="*/ 6069 h 10000"/>
              <a:gd name="connsiteX84-1291" fmla="*/ 0 w 10000"/>
              <a:gd name="connsiteY84-1292" fmla="*/ 5856 h 10000"/>
              <a:gd name="connsiteX85-1293" fmla="*/ 233 w 10000"/>
              <a:gd name="connsiteY85-1294" fmla="*/ 5535 h 10000"/>
              <a:gd name="connsiteX86-1295" fmla="*/ 233 w 10000"/>
              <a:gd name="connsiteY86-1296" fmla="*/ 5321 h 10000"/>
              <a:gd name="connsiteX87-1297" fmla="*/ 466 w 10000"/>
              <a:gd name="connsiteY87-1298" fmla="*/ 4893 h 10000"/>
              <a:gd name="connsiteX88-1299" fmla="*/ 700 w 10000"/>
              <a:gd name="connsiteY88-1300" fmla="*/ 4572 h 10000"/>
              <a:gd name="connsiteX89-1301" fmla="*/ 700 w 10000"/>
              <a:gd name="connsiteY89-1302" fmla="*/ 4572 h 10000"/>
              <a:gd name="connsiteX0-1303" fmla="*/ 700 w 9767"/>
              <a:gd name="connsiteY0-1304" fmla="*/ 4572 h 10000"/>
              <a:gd name="connsiteX1-1305" fmla="*/ 1166 w 9767"/>
              <a:gd name="connsiteY1-1306" fmla="*/ 3730 h 10000"/>
              <a:gd name="connsiteX2-1307" fmla="*/ 1399 w 9767"/>
              <a:gd name="connsiteY2-1308" fmla="*/ 2982 h 10000"/>
              <a:gd name="connsiteX3-1309" fmla="*/ 1633 w 9767"/>
              <a:gd name="connsiteY3-1310" fmla="*/ 2340 h 10000"/>
              <a:gd name="connsiteX4-1311" fmla="*/ 1866 w 9767"/>
              <a:gd name="connsiteY4-1312" fmla="*/ 1698 h 10000"/>
              <a:gd name="connsiteX5-1313" fmla="*/ 1866 w 9767"/>
              <a:gd name="connsiteY5-1314" fmla="*/ 1377 h 10000"/>
              <a:gd name="connsiteX6-1315" fmla="*/ 2099 w 9767"/>
              <a:gd name="connsiteY6-1316" fmla="*/ 1176 h 10000"/>
              <a:gd name="connsiteX7-1317" fmla="*/ 2099 w 9767"/>
              <a:gd name="connsiteY7-1318" fmla="*/ 962 h 10000"/>
              <a:gd name="connsiteX8-1319" fmla="*/ 2099 w 9767"/>
              <a:gd name="connsiteY8-1320" fmla="*/ 749 h 10000"/>
              <a:gd name="connsiteX9-1321" fmla="*/ 2099 w 9767"/>
              <a:gd name="connsiteY9-1322" fmla="*/ 642 h 10000"/>
              <a:gd name="connsiteX10-1323" fmla="*/ 2099 w 9767"/>
              <a:gd name="connsiteY10-1324" fmla="*/ 428 h 10000"/>
              <a:gd name="connsiteX11-1325" fmla="*/ 1866 w 9767"/>
              <a:gd name="connsiteY11-1326" fmla="*/ 428 h 10000"/>
              <a:gd name="connsiteX12-1327" fmla="*/ 1866 w 9767"/>
              <a:gd name="connsiteY12-1328" fmla="*/ 320 h 10000"/>
              <a:gd name="connsiteX13-1329" fmla="*/ 1633 w 9767"/>
              <a:gd name="connsiteY13-1330" fmla="*/ 214 h 10000"/>
              <a:gd name="connsiteX14-1331" fmla="*/ 1633 w 9767"/>
              <a:gd name="connsiteY14-1332" fmla="*/ 214 h 10000"/>
              <a:gd name="connsiteX15-1333" fmla="*/ 1633 w 9767"/>
              <a:gd name="connsiteY15-1334" fmla="*/ 107 h 10000"/>
              <a:gd name="connsiteX16-1335" fmla="*/ 1633 w 9767"/>
              <a:gd name="connsiteY16-1336" fmla="*/ 0 h 10000"/>
              <a:gd name="connsiteX17-1337" fmla="*/ 1633 w 9767"/>
              <a:gd name="connsiteY17-1338" fmla="*/ 0 h 10000"/>
              <a:gd name="connsiteX18-1339" fmla="*/ 1866 w 9767"/>
              <a:gd name="connsiteY18-1340" fmla="*/ 0 h 10000"/>
              <a:gd name="connsiteX19-1341" fmla="*/ 2332 w 9767"/>
              <a:gd name="connsiteY19-1342" fmla="*/ 0 h 10000"/>
              <a:gd name="connsiteX20-1343" fmla="*/ 2799 w 9767"/>
              <a:gd name="connsiteY20-1344" fmla="*/ 107 h 10000"/>
              <a:gd name="connsiteX21-1345" fmla="*/ 3265 w 9767"/>
              <a:gd name="connsiteY21-1346" fmla="*/ 214 h 10000"/>
              <a:gd name="connsiteX22-1347" fmla="*/ 3732 w 9767"/>
              <a:gd name="connsiteY22-1348" fmla="*/ 320 h 10000"/>
              <a:gd name="connsiteX23-1349" fmla="*/ 3965 w 9767"/>
              <a:gd name="connsiteY23-1350" fmla="*/ 428 h 10000"/>
              <a:gd name="connsiteX24-1351" fmla="*/ 3965 w 9767"/>
              <a:gd name="connsiteY24-1352" fmla="*/ 535 h 10000"/>
              <a:gd name="connsiteX25-1353" fmla="*/ 3965 w 9767"/>
              <a:gd name="connsiteY25-1354" fmla="*/ 749 h 10000"/>
              <a:gd name="connsiteX26-1355" fmla="*/ 3732 w 9767"/>
              <a:gd name="connsiteY26-1356" fmla="*/ 1069 h 10000"/>
              <a:gd name="connsiteX27-1357" fmla="*/ 3732 w 9767"/>
              <a:gd name="connsiteY27-1358" fmla="*/ 1069 h 10000"/>
              <a:gd name="connsiteX28-1359" fmla="*/ 3732 w 9767"/>
              <a:gd name="connsiteY28-1360" fmla="*/ 1176 h 10000"/>
              <a:gd name="connsiteX29-1361" fmla="*/ 3499 w 9767"/>
              <a:gd name="connsiteY29-1362" fmla="*/ 1377 h 10000"/>
              <a:gd name="connsiteX30-1363" fmla="*/ 3499 w 9767"/>
              <a:gd name="connsiteY30-1364" fmla="*/ 1484 h 10000"/>
              <a:gd name="connsiteX31-1365" fmla="*/ 3499 w 9767"/>
              <a:gd name="connsiteY31-1366" fmla="*/ 1698 h 10000"/>
              <a:gd name="connsiteX32-1367" fmla="*/ 3265 w 9767"/>
              <a:gd name="connsiteY32-1368" fmla="*/ 1912 h 10000"/>
              <a:gd name="connsiteX33-1369" fmla="*/ 3265 w 9767"/>
              <a:gd name="connsiteY33-1370" fmla="*/ 2126 h 10000"/>
              <a:gd name="connsiteX34-1371" fmla="*/ 3032 w 9767"/>
              <a:gd name="connsiteY34-1372" fmla="*/ 2447 h 10000"/>
              <a:gd name="connsiteX35-1373" fmla="*/ 2566 w 9767"/>
              <a:gd name="connsiteY35-1374" fmla="*/ 3730 h 10000"/>
              <a:gd name="connsiteX36-1375" fmla="*/ 1633 w 9767"/>
              <a:gd name="connsiteY36-1376" fmla="*/ 4786 h 10000"/>
              <a:gd name="connsiteX37-1377" fmla="*/ 1633 w 9767"/>
              <a:gd name="connsiteY37-1378" fmla="*/ 5107 h 10000"/>
              <a:gd name="connsiteX38-1379" fmla="*/ 1399 w 9767"/>
              <a:gd name="connsiteY38-1380" fmla="*/ 5321 h 10000"/>
              <a:gd name="connsiteX39-1381" fmla="*/ 1166 w 9767"/>
              <a:gd name="connsiteY39-1382" fmla="*/ 5535 h 10000"/>
              <a:gd name="connsiteX40-1383" fmla="*/ 1166 w 9767"/>
              <a:gd name="connsiteY40-1384" fmla="*/ 5749 h 10000"/>
              <a:gd name="connsiteX41-1385" fmla="*/ 933 w 9767"/>
              <a:gd name="connsiteY41-1386" fmla="*/ 5856 h 10000"/>
              <a:gd name="connsiteX42-1387" fmla="*/ 933 w 9767"/>
              <a:gd name="connsiteY42-1388" fmla="*/ 5962 h 10000"/>
              <a:gd name="connsiteX43-1389" fmla="*/ 933 w 9767"/>
              <a:gd name="connsiteY43-1390" fmla="*/ 6069 h 10000"/>
              <a:gd name="connsiteX44-1391" fmla="*/ 933 w 9767"/>
              <a:gd name="connsiteY44-1392" fmla="*/ 6069 h 10000"/>
              <a:gd name="connsiteX45-1393" fmla="*/ 933 w 9767"/>
              <a:gd name="connsiteY45-1394" fmla="*/ 6176 h 10000"/>
              <a:gd name="connsiteX46-1395" fmla="*/ 1166 w 9767"/>
              <a:gd name="connsiteY46-1396" fmla="*/ 6284 h 10000"/>
              <a:gd name="connsiteX47-1397" fmla="*/ 1633 w 9767"/>
              <a:gd name="connsiteY47-1398" fmla="*/ 6378 h 10000"/>
              <a:gd name="connsiteX48-1399" fmla="*/ 1866 w 9767"/>
              <a:gd name="connsiteY48-1400" fmla="*/ 6484 h 10000"/>
              <a:gd name="connsiteX49-1401" fmla="*/ 2566 w 9767"/>
              <a:gd name="connsiteY49-1402" fmla="*/ 6591 h 10000"/>
              <a:gd name="connsiteX50-1403" fmla="*/ 3265 w 9767"/>
              <a:gd name="connsiteY50-1404" fmla="*/ 6805 h 10000"/>
              <a:gd name="connsiteX51-1405" fmla="*/ 3965 w 9767"/>
              <a:gd name="connsiteY51-1406" fmla="*/ 7018 h 10000"/>
              <a:gd name="connsiteX52-1407" fmla="*/ 4898 w 9767"/>
              <a:gd name="connsiteY52-1408" fmla="*/ 7340 h 10000"/>
              <a:gd name="connsiteX53-1409" fmla="*/ 5831 w 9767"/>
              <a:gd name="connsiteY53-1410" fmla="*/ 7554 h 10000"/>
              <a:gd name="connsiteX54-1411" fmla="*/ 6764 w 9767"/>
              <a:gd name="connsiteY54-1412" fmla="*/ 7767 h 10000"/>
              <a:gd name="connsiteX55-1413" fmla="*/ 7464 w 9767"/>
              <a:gd name="connsiteY55-1414" fmla="*/ 7982 h 10000"/>
              <a:gd name="connsiteX56-1415" fmla="*/ 8163 w 9767"/>
              <a:gd name="connsiteY56-1416" fmla="*/ 8195 h 10000"/>
              <a:gd name="connsiteX57-1417" fmla="*/ 8630 w 9767"/>
              <a:gd name="connsiteY57-1418" fmla="*/ 8409 h 10000"/>
              <a:gd name="connsiteX58-1419" fmla="*/ 9096 w 9767"/>
              <a:gd name="connsiteY58-1420" fmla="*/ 8516 h 10000"/>
              <a:gd name="connsiteX59-1421" fmla="*/ 9329 w 9767"/>
              <a:gd name="connsiteY59-1422" fmla="*/ 8731 h 10000"/>
              <a:gd name="connsiteX60-1423" fmla="*/ 9534 w 9767"/>
              <a:gd name="connsiteY60-1424" fmla="*/ 8837 h 10000"/>
              <a:gd name="connsiteX61-1425" fmla="*/ 9767 w 9767"/>
              <a:gd name="connsiteY61-1426" fmla="*/ 9038 h 10000"/>
              <a:gd name="connsiteX62-1427" fmla="*/ 9329 w 9767"/>
              <a:gd name="connsiteY62-1428" fmla="*/ 10000 h 10000"/>
              <a:gd name="connsiteX63-1429" fmla="*/ 9096 w 9767"/>
              <a:gd name="connsiteY63-1430" fmla="*/ 9893 h 10000"/>
              <a:gd name="connsiteX64-1431" fmla="*/ 8630 w 9767"/>
              <a:gd name="connsiteY64-1432" fmla="*/ 9680 h 10000"/>
              <a:gd name="connsiteX65-1433" fmla="*/ 8397 w 9767"/>
              <a:gd name="connsiteY65-1434" fmla="*/ 9572 h 10000"/>
              <a:gd name="connsiteX66-1435" fmla="*/ 7930 w 9767"/>
              <a:gd name="connsiteY66-1436" fmla="*/ 9358 h 10000"/>
              <a:gd name="connsiteX67-1437" fmla="*/ 7464 w 9767"/>
              <a:gd name="connsiteY67-1438" fmla="*/ 9145 h 10000"/>
              <a:gd name="connsiteX68-1439" fmla="*/ 6297 w 9767"/>
              <a:gd name="connsiteY68-1440" fmla="*/ 8623 h 10000"/>
              <a:gd name="connsiteX69-1441" fmla="*/ 5131 w 9767"/>
              <a:gd name="connsiteY69-1442" fmla="*/ 8195 h 10000"/>
              <a:gd name="connsiteX70-1443" fmla="*/ 3965 w 9767"/>
              <a:gd name="connsiteY70-1444" fmla="*/ 7767 h 10000"/>
              <a:gd name="connsiteX71-1445" fmla="*/ 2799 w 9767"/>
              <a:gd name="connsiteY71-1446" fmla="*/ 7340 h 10000"/>
              <a:gd name="connsiteX72-1447" fmla="*/ 2099 w 9767"/>
              <a:gd name="connsiteY72-1448" fmla="*/ 7126 h 10000"/>
              <a:gd name="connsiteX73-1449" fmla="*/ 1633 w 9767"/>
              <a:gd name="connsiteY73-1450" fmla="*/ 6912 h 10000"/>
              <a:gd name="connsiteX74-1451" fmla="*/ 1166 w 9767"/>
              <a:gd name="connsiteY74-1452" fmla="*/ 6805 h 10000"/>
              <a:gd name="connsiteX75-1453" fmla="*/ 700 w 9767"/>
              <a:gd name="connsiteY75-1454" fmla="*/ 6591 h 10000"/>
              <a:gd name="connsiteX76-1455" fmla="*/ 466 w 9767"/>
              <a:gd name="connsiteY76-1456" fmla="*/ 6484 h 10000"/>
              <a:gd name="connsiteX77-1457" fmla="*/ 233 w 9767"/>
              <a:gd name="connsiteY77-1458" fmla="*/ 6378 h 10000"/>
              <a:gd name="connsiteX78-1459" fmla="*/ 0 w 9767"/>
              <a:gd name="connsiteY78-1460" fmla="*/ 6378 h 10000"/>
              <a:gd name="connsiteX79-1461" fmla="*/ 0 w 9767"/>
              <a:gd name="connsiteY79-1462" fmla="*/ 6284 h 10000"/>
              <a:gd name="connsiteX80-1463" fmla="*/ 0 w 9767"/>
              <a:gd name="connsiteY80-1464" fmla="*/ 6284 h 10000"/>
              <a:gd name="connsiteX81-1465" fmla="*/ 0 w 9767"/>
              <a:gd name="connsiteY81-1466" fmla="*/ 6176 h 10000"/>
              <a:gd name="connsiteX82-1467" fmla="*/ 0 w 9767"/>
              <a:gd name="connsiteY82-1468" fmla="*/ 6069 h 10000"/>
              <a:gd name="connsiteX83-1469" fmla="*/ 0 w 9767"/>
              <a:gd name="connsiteY83-1470" fmla="*/ 5856 h 10000"/>
              <a:gd name="connsiteX84-1471" fmla="*/ 233 w 9767"/>
              <a:gd name="connsiteY84-1472" fmla="*/ 5535 h 10000"/>
              <a:gd name="connsiteX85-1473" fmla="*/ 233 w 9767"/>
              <a:gd name="connsiteY85-1474" fmla="*/ 5321 h 10000"/>
              <a:gd name="connsiteX86-1475" fmla="*/ 466 w 9767"/>
              <a:gd name="connsiteY86-1476" fmla="*/ 4893 h 10000"/>
              <a:gd name="connsiteX87-1477" fmla="*/ 700 w 9767"/>
              <a:gd name="connsiteY87-1478" fmla="*/ 4572 h 10000"/>
              <a:gd name="connsiteX88-1479" fmla="*/ 700 w 9767"/>
              <a:gd name="connsiteY88-1480" fmla="*/ 4572 h 10000"/>
              <a:gd name="connsiteX0-1481" fmla="*/ 717 w 9761"/>
              <a:gd name="connsiteY0-1482" fmla="*/ 4572 h 10000"/>
              <a:gd name="connsiteX1-1483" fmla="*/ 1194 w 9761"/>
              <a:gd name="connsiteY1-1484" fmla="*/ 3730 h 10000"/>
              <a:gd name="connsiteX2-1485" fmla="*/ 1432 w 9761"/>
              <a:gd name="connsiteY2-1486" fmla="*/ 2982 h 10000"/>
              <a:gd name="connsiteX3-1487" fmla="*/ 1672 w 9761"/>
              <a:gd name="connsiteY3-1488" fmla="*/ 2340 h 10000"/>
              <a:gd name="connsiteX4-1489" fmla="*/ 1911 w 9761"/>
              <a:gd name="connsiteY4-1490" fmla="*/ 1698 h 10000"/>
              <a:gd name="connsiteX5-1491" fmla="*/ 1911 w 9761"/>
              <a:gd name="connsiteY5-1492" fmla="*/ 1377 h 10000"/>
              <a:gd name="connsiteX6-1493" fmla="*/ 2149 w 9761"/>
              <a:gd name="connsiteY6-1494" fmla="*/ 1176 h 10000"/>
              <a:gd name="connsiteX7-1495" fmla="*/ 2149 w 9761"/>
              <a:gd name="connsiteY7-1496" fmla="*/ 962 h 10000"/>
              <a:gd name="connsiteX8-1497" fmla="*/ 2149 w 9761"/>
              <a:gd name="connsiteY8-1498" fmla="*/ 749 h 10000"/>
              <a:gd name="connsiteX9-1499" fmla="*/ 2149 w 9761"/>
              <a:gd name="connsiteY9-1500" fmla="*/ 642 h 10000"/>
              <a:gd name="connsiteX10-1501" fmla="*/ 2149 w 9761"/>
              <a:gd name="connsiteY10-1502" fmla="*/ 428 h 10000"/>
              <a:gd name="connsiteX11-1503" fmla="*/ 1911 w 9761"/>
              <a:gd name="connsiteY11-1504" fmla="*/ 428 h 10000"/>
              <a:gd name="connsiteX12-1505" fmla="*/ 1911 w 9761"/>
              <a:gd name="connsiteY12-1506" fmla="*/ 320 h 10000"/>
              <a:gd name="connsiteX13-1507" fmla="*/ 1672 w 9761"/>
              <a:gd name="connsiteY13-1508" fmla="*/ 214 h 10000"/>
              <a:gd name="connsiteX14-1509" fmla="*/ 1672 w 9761"/>
              <a:gd name="connsiteY14-1510" fmla="*/ 214 h 10000"/>
              <a:gd name="connsiteX15-1511" fmla="*/ 1672 w 9761"/>
              <a:gd name="connsiteY15-1512" fmla="*/ 107 h 10000"/>
              <a:gd name="connsiteX16-1513" fmla="*/ 1672 w 9761"/>
              <a:gd name="connsiteY16-1514" fmla="*/ 0 h 10000"/>
              <a:gd name="connsiteX17-1515" fmla="*/ 1672 w 9761"/>
              <a:gd name="connsiteY17-1516" fmla="*/ 0 h 10000"/>
              <a:gd name="connsiteX18-1517" fmla="*/ 1911 w 9761"/>
              <a:gd name="connsiteY18-1518" fmla="*/ 0 h 10000"/>
              <a:gd name="connsiteX19-1519" fmla="*/ 2388 w 9761"/>
              <a:gd name="connsiteY19-1520" fmla="*/ 0 h 10000"/>
              <a:gd name="connsiteX20-1521" fmla="*/ 2866 w 9761"/>
              <a:gd name="connsiteY20-1522" fmla="*/ 107 h 10000"/>
              <a:gd name="connsiteX21-1523" fmla="*/ 3343 w 9761"/>
              <a:gd name="connsiteY21-1524" fmla="*/ 214 h 10000"/>
              <a:gd name="connsiteX22-1525" fmla="*/ 3821 w 9761"/>
              <a:gd name="connsiteY22-1526" fmla="*/ 320 h 10000"/>
              <a:gd name="connsiteX23-1527" fmla="*/ 4060 w 9761"/>
              <a:gd name="connsiteY23-1528" fmla="*/ 428 h 10000"/>
              <a:gd name="connsiteX24-1529" fmla="*/ 4060 w 9761"/>
              <a:gd name="connsiteY24-1530" fmla="*/ 535 h 10000"/>
              <a:gd name="connsiteX25-1531" fmla="*/ 4060 w 9761"/>
              <a:gd name="connsiteY25-1532" fmla="*/ 749 h 10000"/>
              <a:gd name="connsiteX26-1533" fmla="*/ 3821 w 9761"/>
              <a:gd name="connsiteY26-1534" fmla="*/ 1069 h 10000"/>
              <a:gd name="connsiteX27-1535" fmla="*/ 3821 w 9761"/>
              <a:gd name="connsiteY27-1536" fmla="*/ 1069 h 10000"/>
              <a:gd name="connsiteX28-1537" fmla="*/ 3821 w 9761"/>
              <a:gd name="connsiteY28-1538" fmla="*/ 1176 h 10000"/>
              <a:gd name="connsiteX29-1539" fmla="*/ 3582 w 9761"/>
              <a:gd name="connsiteY29-1540" fmla="*/ 1377 h 10000"/>
              <a:gd name="connsiteX30-1541" fmla="*/ 3582 w 9761"/>
              <a:gd name="connsiteY30-1542" fmla="*/ 1484 h 10000"/>
              <a:gd name="connsiteX31-1543" fmla="*/ 3582 w 9761"/>
              <a:gd name="connsiteY31-1544" fmla="*/ 1698 h 10000"/>
              <a:gd name="connsiteX32-1545" fmla="*/ 3343 w 9761"/>
              <a:gd name="connsiteY32-1546" fmla="*/ 1912 h 10000"/>
              <a:gd name="connsiteX33-1547" fmla="*/ 3343 w 9761"/>
              <a:gd name="connsiteY33-1548" fmla="*/ 2126 h 10000"/>
              <a:gd name="connsiteX34-1549" fmla="*/ 3104 w 9761"/>
              <a:gd name="connsiteY34-1550" fmla="*/ 2447 h 10000"/>
              <a:gd name="connsiteX35-1551" fmla="*/ 2627 w 9761"/>
              <a:gd name="connsiteY35-1552" fmla="*/ 3730 h 10000"/>
              <a:gd name="connsiteX36-1553" fmla="*/ 1672 w 9761"/>
              <a:gd name="connsiteY36-1554" fmla="*/ 4786 h 10000"/>
              <a:gd name="connsiteX37-1555" fmla="*/ 1672 w 9761"/>
              <a:gd name="connsiteY37-1556" fmla="*/ 5107 h 10000"/>
              <a:gd name="connsiteX38-1557" fmla="*/ 1432 w 9761"/>
              <a:gd name="connsiteY38-1558" fmla="*/ 5321 h 10000"/>
              <a:gd name="connsiteX39-1559" fmla="*/ 1194 w 9761"/>
              <a:gd name="connsiteY39-1560" fmla="*/ 5535 h 10000"/>
              <a:gd name="connsiteX40-1561" fmla="*/ 1194 w 9761"/>
              <a:gd name="connsiteY40-1562" fmla="*/ 5749 h 10000"/>
              <a:gd name="connsiteX41-1563" fmla="*/ 955 w 9761"/>
              <a:gd name="connsiteY41-1564" fmla="*/ 5856 h 10000"/>
              <a:gd name="connsiteX42-1565" fmla="*/ 955 w 9761"/>
              <a:gd name="connsiteY42-1566" fmla="*/ 5962 h 10000"/>
              <a:gd name="connsiteX43-1567" fmla="*/ 955 w 9761"/>
              <a:gd name="connsiteY43-1568" fmla="*/ 6069 h 10000"/>
              <a:gd name="connsiteX44-1569" fmla="*/ 955 w 9761"/>
              <a:gd name="connsiteY44-1570" fmla="*/ 6069 h 10000"/>
              <a:gd name="connsiteX45-1571" fmla="*/ 955 w 9761"/>
              <a:gd name="connsiteY45-1572" fmla="*/ 6176 h 10000"/>
              <a:gd name="connsiteX46-1573" fmla="*/ 1194 w 9761"/>
              <a:gd name="connsiteY46-1574" fmla="*/ 6284 h 10000"/>
              <a:gd name="connsiteX47-1575" fmla="*/ 1672 w 9761"/>
              <a:gd name="connsiteY47-1576" fmla="*/ 6378 h 10000"/>
              <a:gd name="connsiteX48-1577" fmla="*/ 1911 w 9761"/>
              <a:gd name="connsiteY48-1578" fmla="*/ 6484 h 10000"/>
              <a:gd name="connsiteX49-1579" fmla="*/ 2627 w 9761"/>
              <a:gd name="connsiteY49-1580" fmla="*/ 6591 h 10000"/>
              <a:gd name="connsiteX50-1581" fmla="*/ 3343 w 9761"/>
              <a:gd name="connsiteY50-1582" fmla="*/ 6805 h 10000"/>
              <a:gd name="connsiteX51-1583" fmla="*/ 4060 w 9761"/>
              <a:gd name="connsiteY51-1584" fmla="*/ 7018 h 10000"/>
              <a:gd name="connsiteX52-1585" fmla="*/ 5015 w 9761"/>
              <a:gd name="connsiteY52-1586" fmla="*/ 7340 h 10000"/>
              <a:gd name="connsiteX53-1587" fmla="*/ 5970 w 9761"/>
              <a:gd name="connsiteY53-1588" fmla="*/ 7554 h 10000"/>
              <a:gd name="connsiteX54-1589" fmla="*/ 6925 w 9761"/>
              <a:gd name="connsiteY54-1590" fmla="*/ 7767 h 10000"/>
              <a:gd name="connsiteX55-1591" fmla="*/ 7642 w 9761"/>
              <a:gd name="connsiteY55-1592" fmla="*/ 7982 h 10000"/>
              <a:gd name="connsiteX56-1593" fmla="*/ 8358 w 9761"/>
              <a:gd name="connsiteY56-1594" fmla="*/ 8195 h 10000"/>
              <a:gd name="connsiteX57-1595" fmla="*/ 8836 w 9761"/>
              <a:gd name="connsiteY57-1596" fmla="*/ 8409 h 10000"/>
              <a:gd name="connsiteX58-1597" fmla="*/ 9313 w 9761"/>
              <a:gd name="connsiteY58-1598" fmla="*/ 8516 h 10000"/>
              <a:gd name="connsiteX59-1599" fmla="*/ 9552 w 9761"/>
              <a:gd name="connsiteY59-1600" fmla="*/ 8731 h 10000"/>
              <a:gd name="connsiteX60-1601" fmla="*/ 9761 w 9761"/>
              <a:gd name="connsiteY60-1602" fmla="*/ 8837 h 10000"/>
              <a:gd name="connsiteX61-1603" fmla="*/ 9552 w 9761"/>
              <a:gd name="connsiteY61-1604" fmla="*/ 10000 h 10000"/>
              <a:gd name="connsiteX62-1605" fmla="*/ 9313 w 9761"/>
              <a:gd name="connsiteY62-1606" fmla="*/ 9893 h 10000"/>
              <a:gd name="connsiteX63-1607" fmla="*/ 8836 w 9761"/>
              <a:gd name="connsiteY63-1608" fmla="*/ 9680 h 10000"/>
              <a:gd name="connsiteX64-1609" fmla="*/ 8597 w 9761"/>
              <a:gd name="connsiteY64-1610" fmla="*/ 9572 h 10000"/>
              <a:gd name="connsiteX65-1611" fmla="*/ 8119 w 9761"/>
              <a:gd name="connsiteY65-1612" fmla="*/ 9358 h 10000"/>
              <a:gd name="connsiteX66-1613" fmla="*/ 7642 w 9761"/>
              <a:gd name="connsiteY66-1614" fmla="*/ 9145 h 10000"/>
              <a:gd name="connsiteX67-1615" fmla="*/ 6447 w 9761"/>
              <a:gd name="connsiteY67-1616" fmla="*/ 8623 h 10000"/>
              <a:gd name="connsiteX68-1617" fmla="*/ 5253 w 9761"/>
              <a:gd name="connsiteY68-1618" fmla="*/ 8195 h 10000"/>
              <a:gd name="connsiteX69-1619" fmla="*/ 4060 w 9761"/>
              <a:gd name="connsiteY69-1620" fmla="*/ 7767 h 10000"/>
              <a:gd name="connsiteX70-1621" fmla="*/ 2866 w 9761"/>
              <a:gd name="connsiteY70-1622" fmla="*/ 7340 h 10000"/>
              <a:gd name="connsiteX71-1623" fmla="*/ 2149 w 9761"/>
              <a:gd name="connsiteY71-1624" fmla="*/ 7126 h 10000"/>
              <a:gd name="connsiteX72-1625" fmla="*/ 1672 w 9761"/>
              <a:gd name="connsiteY72-1626" fmla="*/ 6912 h 10000"/>
              <a:gd name="connsiteX73-1627" fmla="*/ 1194 w 9761"/>
              <a:gd name="connsiteY73-1628" fmla="*/ 6805 h 10000"/>
              <a:gd name="connsiteX74-1629" fmla="*/ 717 w 9761"/>
              <a:gd name="connsiteY74-1630" fmla="*/ 6591 h 10000"/>
              <a:gd name="connsiteX75-1631" fmla="*/ 477 w 9761"/>
              <a:gd name="connsiteY75-1632" fmla="*/ 6484 h 10000"/>
              <a:gd name="connsiteX76-1633" fmla="*/ 239 w 9761"/>
              <a:gd name="connsiteY76-1634" fmla="*/ 6378 h 10000"/>
              <a:gd name="connsiteX77-1635" fmla="*/ 0 w 9761"/>
              <a:gd name="connsiteY77-1636" fmla="*/ 6378 h 10000"/>
              <a:gd name="connsiteX78-1637" fmla="*/ 0 w 9761"/>
              <a:gd name="connsiteY78-1638" fmla="*/ 6284 h 10000"/>
              <a:gd name="connsiteX79-1639" fmla="*/ 0 w 9761"/>
              <a:gd name="connsiteY79-1640" fmla="*/ 6284 h 10000"/>
              <a:gd name="connsiteX80-1641" fmla="*/ 0 w 9761"/>
              <a:gd name="connsiteY80-1642" fmla="*/ 6176 h 10000"/>
              <a:gd name="connsiteX81-1643" fmla="*/ 0 w 9761"/>
              <a:gd name="connsiteY81-1644" fmla="*/ 6069 h 10000"/>
              <a:gd name="connsiteX82-1645" fmla="*/ 0 w 9761"/>
              <a:gd name="connsiteY82-1646" fmla="*/ 5856 h 10000"/>
              <a:gd name="connsiteX83-1647" fmla="*/ 239 w 9761"/>
              <a:gd name="connsiteY83-1648" fmla="*/ 5535 h 10000"/>
              <a:gd name="connsiteX84-1649" fmla="*/ 239 w 9761"/>
              <a:gd name="connsiteY84-1650" fmla="*/ 5321 h 10000"/>
              <a:gd name="connsiteX85-1651" fmla="*/ 477 w 9761"/>
              <a:gd name="connsiteY85-1652" fmla="*/ 4893 h 10000"/>
              <a:gd name="connsiteX86-1653" fmla="*/ 717 w 9761"/>
              <a:gd name="connsiteY86-1654" fmla="*/ 4572 h 10000"/>
              <a:gd name="connsiteX87-1655" fmla="*/ 717 w 9761"/>
              <a:gd name="connsiteY87-1656" fmla="*/ 4572 h 10000"/>
              <a:gd name="connsiteX0-1657" fmla="*/ 735 w 10000"/>
              <a:gd name="connsiteY0-1658" fmla="*/ 4572 h 10000"/>
              <a:gd name="connsiteX1-1659" fmla="*/ 1223 w 10000"/>
              <a:gd name="connsiteY1-1660" fmla="*/ 3730 h 10000"/>
              <a:gd name="connsiteX2-1661" fmla="*/ 1467 w 10000"/>
              <a:gd name="connsiteY2-1662" fmla="*/ 2982 h 10000"/>
              <a:gd name="connsiteX3-1663" fmla="*/ 1713 w 10000"/>
              <a:gd name="connsiteY3-1664" fmla="*/ 2340 h 10000"/>
              <a:gd name="connsiteX4-1665" fmla="*/ 1958 w 10000"/>
              <a:gd name="connsiteY4-1666" fmla="*/ 1698 h 10000"/>
              <a:gd name="connsiteX5-1667" fmla="*/ 1958 w 10000"/>
              <a:gd name="connsiteY5-1668" fmla="*/ 1377 h 10000"/>
              <a:gd name="connsiteX6-1669" fmla="*/ 2202 w 10000"/>
              <a:gd name="connsiteY6-1670" fmla="*/ 1176 h 10000"/>
              <a:gd name="connsiteX7-1671" fmla="*/ 2202 w 10000"/>
              <a:gd name="connsiteY7-1672" fmla="*/ 962 h 10000"/>
              <a:gd name="connsiteX8-1673" fmla="*/ 2202 w 10000"/>
              <a:gd name="connsiteY8-1674" fmla="*/ 749 h 10000"/>
              <a:gd name="connsiteX9-1675" fmla="*/ 2202 w 10000"/>
              <a:gd name="connsiteY9-1676" fmla="*/ 642 h 10000"/>
              <a:gd name="connsiteX10-1677" fmla="*/ 2202 w 10000"/>
              <a:gd name="connsiteY10-1678" fmla="*/ 428 h 10000"/>
              <a:gd name="connsiteX11-1679" fmla="*/ 1958 w 10000"/>
              <a:gd name="connsiteY11-1680" fmla="*/ 428 h 10000"/>
              <a:gd name="connsiteX12-1681" fmla="*/ 1958 w 10000"/>
              <a:gd name="connsiteY12-1682" fmla="*/ 320 h 10000"/>
              <a:gd name="connsiteX13-1683" fmla="*/ 1713 w 10000"/>
              <a:gd name="connsiteY13-1684" fmla="*/ 214 h 10000"/>
              <a:gd name="connsiteX14-1685" fmla="*/ 1713 w 10000"/>
              <a:gd name="connsiteY14-1686" fmla="*/ 214 h 10000"/>
              <a:gd name="connsiteX15-1687" fmla="*/ 1713 w 10000"/>
              <a:gd name="connsiteY15-1688" fmla="*/ 107 h 10000"/>
              <a:gd name="connsiteX16-1689" fmla="*/ 1713 w 10000"/>
              <a:gd name="connsiteY16-1690" fmla="*/ 0 h 10000"/>
              <a:gd name="connsiteX17-1691" fmla="*/ 1713 w 10000"/>
              <a:gd name="connsiteY17-1692" fmla="*/ 0 h 10000"/>
              <a:gd name="connsiteX18-1693" fmla="*/ 1958 w 10000"/>
              <a:gd name="connsiteY18-1694" fmla="*/ 0 h 10000"/>
              <a:gd name="connsiteX19-1695" fmla="*/ 2446 w 10000"/>
              <a:gd name="connsiteY19-1696" fmla="*/ 0 h 10000"/>
              <a:gd name="connsiteX20-1697" fmla="*/ 2936 w 10000"/>
              <a:gd name="connsiteY20-1698" fmla="*/ 107 h 10000"/>
              <a:gd name="connsiteX21-1699" fmla="*/ 3425 w 10000"/>
              <a:gd name="connsiteY21-1700" fmla="*/ 214 h 10000"/>
              <a:gd name="connsiteX22-1701" fmla="*/ 3915 w 10000"/>
              <a:gd name="connsiteY22-1702" fmla="*/ 320 h 10000"/>
              <a:gd name="connsiteX23-1703" fmla="*/ 4159 w 10000"/>
              <a:gd name="connsiteY23-1704" fmla="*/ 428 h 10000"/>
              <a:gd name="connsiteX24-1705" fmla="*/ 4159 w 10000"/>
              <a:gd name="connsiteY24-1706" fmla="*/ 535 h 10000"/>
              <a:gd name="connsiteX25-1707" fmla="*/ 4159 w 10000"/>
              <a:gd name="connsiteY25-1708" fmla="*/ 749 h 10000"/>
              <a:gd name="connsiteX26-1709" fmla="*/ 3915 w 10000"/>
              <a:gd name="connsiteY26-1710" fmla="*/ 1069 h 10000"/>
              <a:gd name="connsiteX27-1711" fmla="*/ 3915 w 10000"/>
              <a:gd name="connsiteY27-1712" fmla="*/ 1069 h 10000"/>
              <a:gd name="connsiteX28-1713" fmla="*/ 3915 w 10000"/>
              <a:gd name="connsiteY28-1714" fmla="*/ 1176 h 10000"/>
              <a:gd name="connsiteX29-1715" fmla="*/ 3670 w 10000"/>
              <a:gd name="connsiteY29-1716" fmla="*/ 1377 h 10000"/>
              <a:gd name="connsiteX30-1717" fmla="*/ 3670 w 10000"/>
              <a:gd name="connsiteY30-1718" fmla="*/ 1484 h 10000"/>
              <a:gd name="connsiteX31-1719" fmla="*/ 3670 w 10000"/>
              <a:gd name="connsiteY31-1720" fmla="*/ 1698 h 10000"/>
              <a:gd name="connsiteX32-1721" fmla="*/ 3425 w 10000"/>
              <a:gd name="connsiteY32-1722" fmla="*/ 1912 h 10000"/>
              <a:gd name="connsiteX33-1723" fmla="*/ 3425 w 10000"/>
              <a:gd name="connsiteY33-1724" fmla="*/ 2126 h 10000"/>
              <a:gd name="connsiteX34-1725" fmla="*/ 3180 w 10000"/>
              <a:gd name="connsiteY34-1726" fmla="*/ 2447 h 10000"/>
              <a:gd name="connsiteX35-1727" fmla="*/ 2691 w 10000"/>
              <a:gd name="connsiteY35-1728" fmla="*/ 3730 h 10000"/>
              <a:gd name="connsiteX36-1729" fmla="*/ 1713 w 10000"/>
              <a:gd name="connsiteY36-1730" fmla="*/ 4786 h 10000"/>
              <a:gd name="connsiteX37-1731" fmla="*/ 1713 w 10000"/>
              <a:gd name="connsiteY37-1732" fmla="*/ 5107 h 10000"/>
              <a:gd name="connsiteX38-1733" fmla="*/ 1467 w 10000"/>
              <a:gd name="connsiteY38-1734" fmla="*/ 5321 h 10000"/>
              <a:gd name="connsiteX39-1735" fmla="*/ 1223 w 10000"/>
              <a:gd name="connsiteY39-1736" fmla="*/ 5535 h 10000"/>
              <a:gd name="connsiteX40-1737" fmla="*/ 1223 w 10000"/>
              <a:gd name="connsiteY40-1738" fmla="*/ 5749 h 10000"/>
              <a:gd name="connsiteX41-1739" fmla="*/ 978 w 10000"/>
              <a:gd name="connsiteY41-1740" fmla="*/ 5856 h 10000"/>
              <a:gd name="connsiteX42-1741" fmla="*/ 978 w 10000"/>
              <a:gd name="connsiteY42-1742" fmla="*/ 5962 h 10000"/>
              <a:gd name="connsiteX43-1743" fmla="*/ 978 w 10000"/>
              <a:gd name="connsiteY43-1744" fmla="*/ 6069 h 10000"/>
              <a:gd name="connsiteX44-1745" fmla="*/ 978 w 10000"/>
              <a:gd name="connsiteY44-1746" fmla="*/ 6069 h 10000"/>
              <a:gd name="connsiteX45-1747" fmla="*/ 978 w 10000"/>
              <a:gd name="connsiteY45-1748" fmla="*/ 6176 h 10000"/>
              <a:gd name="connsiteX46-1749" fmla="*/ 1223 w 10000"/>
              <a:gd name="connsiteY46-1750" fmla="*/ 6284 h 10000"/>
              <a:gd name="connsiteX47-1751" fmla="*/ 1713 w 10000"/>
              <a:gd name="connsiteY47-1752" fmla="*/ 6378 h 10000"/>
              <a:gd name="connsiteX48-1753" fmla="*/ 1958 w 10000"/>
              <a:gd name="connsiteY48-1754" fmla="*/ 6484 h 10000"/>
              <a:gd name="connsiteX49-1755" fmla="*/ 2691 w 10000"/>
              <a:gd name="connsiteY49-1756" fmla="*/ 6591 h 10000"/>
              <a:gd name="connsiteX50-1757" fmla="*/ 3425 w 10000"/>
              <a:gd name="connsiteY50-1758" fmla="*/ 6805 h 10000"/>
              <a:gd name="connsiteX51-1759" fmla="*/ 4159 w 10000"/>
              <a:gd name="connsiteY51-1760" fmla="*/ 7018 h 10000"/>
              <a:gd name="connsiteX52-1761" fmla="*/ 5138 w 10000"/>
              <a:gd name="connsiteY52-1762" fmla="*/ 7340 h 10000"/>
              <a:gd name="connsiteX53-1763" fmla="*/ 6116 w 10000"/>
              <a:gd name="connsiteY53-1764" fmla="*/ 7554 h 10000"/>
              <a:gd name="connsiteX54-1765" fmla="*/ 7095 w 10000"/>
              <a:gd name="connsiteY54-1766" fmla="*/ 7767 h 10000"/>
              <a:gd name="connsiteX55-1767" fmla="*/ 7829 w 10000"/>
              <a:gd name="connsiteY55-1768" fmla="*/ 7982 h 10000"/>
              <a:gd name="connsiteX56-1769" fmla="*/ 8563 w 10000"/>
              <a:gd name="connsiteY56-1770" fmla="*/ 8195 h 10000"/>
              <a:gd name="connsiteX57-1771" fmla="*/ 9052 w 10000"/>
              <a:gd name="connsiteY57-1772" fmla="*/ 8409 h 10000"/>
              <a:gd name="connsiteX58-1773" fmla="*/ 9541 w 10000"/>
              <a:gd name="connsiteY58-1774" fmla="*/ 8516 h 10000"/>
              <a:gd name="connsiteX59-1775" fmla="*/ 9786 w 10000"/>
              <a:gd name="connsiteY59-1776" fmla="*/ 8731 h 10000"/>
              <a:gd name="connsiteX60-1777" fmla="*/ 10000 w 10000"/>
              <a:gd name="connsiteY60-1778" fmla="*/ 8837 h 10000"/>
              <a:gd name="connsiteX61-1779" fmla="*/ 9786 w 10000"/>
              <a:gd name="connsiteY61-1780" fmla="*/ 10000 h 10000"/>
              <a:gd name="connsiteX62-1781" fmla="*/ 9052 w 10000"/>
              <a:gd name="connsiteY62-1782" fmla="*/ 9680 h 10000"/>
              <a:gd name="connsiteX63-1783" fmla="*/ 8807 w 10000"/>
              <a:gd name="connsiteY63-1784" fmla="*/ 9572 h 10000"/>
              <a:gd name="connsiteX64-1785" fmla="*/ 8318 w 10000"/>
              <a:gd name="connsiteY64-1786" fmla="*/ 9358 h 10000"/>
              <a:gd name="connsiteX65-1787" fmla="*/ 7829 w 10000"/>
              <a:gd name="connsiteY65-1788" fmla="*/ 9145 h 10000"/>
              <a:gd name="connsiteX66-1789" fmla="*/ 6605 w 10000"/>
              <a:gd name="connsiteY66-1790" fmla="*/ 8623 h 10000"/>
              <a:gd name="connsiteX67-1791" fmla="*/ 5382 w 10000"/>
              <a:gd name="connsiteY67-1792" fmla="*/ 8195 h 10000"/>
              <a:gd name="connsiteX68-1793" fmla="*/ 4159 w 10000"/>
              <a:gd name="connsiteY68-1794" fmla="*/ 7767 h 10000"/>
              <a:gd name="connsiteX69-1795" fmla="*/ 2936 w 10000"/>
              <a:gd name="connsiteY69-1796" fmla="*/ 7340 h 10000"/>
              <a:gd name="connsiteX70-1797" fmla="*/ 2202 w 10000"/>
              <a:gd name="connsiteY70-1798" fmla="*/ 7126 h 10000"/>
              <a:gd name="connsiteX71-1799" fmla="*/ 1713 w 10000"/>
              <a:gd name="connsiteY71-1800" fmla="*/ 6912 h 10000"/>
              <a:gd name="connsiteX72-1801" fmla="*/ 1223 w 10000"/>
              <a:gd name="connsiteY72-1802" fmla="*/ 6805 h 10000"/>
              <a:gd name="connsiteX73-1803" fmla="*/ 735 w 10000"/>
              <a:gd name="connsiteY73-1804" fmla="*/ 6591 h 10000"/>
              <a:gd name="connsiteX74-1805" fmla="*/ 489 w 10000"/>
              <a:gd name="connsiteY74-1806" fmla="*/ 6484 h 10000"/>
              <a:gd name="connsiteX75-1807" fmla="*/ 245 w 10000"/>
              <a:gd name="connsiteY75-1808" fmla="*/ 6378 h 10000"/>
              <a:gd name="connsiteX76-1809" fmla="*/ 0 w 10000"/>
              <a:gd name="connsiteY76-1810" fmla="*/ 6378 h 10000"/>
              <a:gd name="connsiteX77-1811" fmla="*/ 0 w 10000"/>
              <a:gd name="connsiteY77-1812" fmla="*/ 6284 h 10000"/>
              <a:gd name="connsiteX78-1813" fmla="*/ 0 w 10000"/>
              <a:gd name="connsiteY78-1814" fmla="*/ 6284 h 10000"/>
              <a:gd name="connsiteX79-1815" fmla="*/ 0 w 10000"/>
              <a:gd name="connsiteY79-1816" fmla="*/ 6176 h 10000"/>
              <a:gd name="connsiteX80-1817" fmla="*/ 0 w 10000"/>
              <a:gd name="connsiteY80-1818" fmla="*/ 6069 h 10000"/>
              <a:gd name="connsiteX81-1819" fmla="*/ 0 w 10000"/>
              <a:gd name="connsiteY81-1820" fmla="*/ 5856 h 10000"/>
              <a:gd name="connsiteX82-1821" fmla="*/ 245 w 10000"/>
              <a:gd name="connsiteY82-1822" fmla="*/ 5535 h 10000"/>
              <a:gd name="connsiteX83-1823" fmla="*/ 245 w 10000"/>
              <a:gd name="connsiteY83-1824" fmla="*/ 5321 h 10000"/>
              <a:gd name="connsiteX84-1825" fmla="*/ 489 w 10000"/>
              <a:gd name="connsiteY84-1826" fmla="*/ 4893 h 10000"/>
              <a:gd name="connsiteX85-1827" fmla="*/ 735 w 10000"/>
              <a:gd name="connsiteY85-1828" fmla="*/ 4572 h 10000"/>
              <a:gd name="connsiteX86-1829" fmla="*/ 735 w 10000"/>
              <a:gd name="connsiteY86-1830" fmla="*/ 4572 h 10000"/>
              <a:gd name="connsiteX0-1831" fmla="*/ 735 w 10000"/>
              <a:gd name="connsiteY0-1832" fmla="*/ 4572 h 9680"/>
              <a:gd name="connsiteX1-1833" fmla="*/ 1223 w 10000"/>
              <a:gd name="connsiteY1-1834" fmla="*/ 3730 h 9680"/>
              <a:gd name="connsiteX2-1835" fmla="*/ 1467 w 10000"/>
              <a:gd name="connsiteY2-1836" fmla="*/ 2982 h 9680"/>
              <a:gd name="connsiteX3-1837" fmla="*/ 1713 w 10000"/>
              <a:gd name="connsiteY3-1838" fmla="*/ 2340 h 9680"/>
              <a:gd name="connsiteX4-1839" fmla="*/ 1958 w 10000"/>
              <a:gd name="connsiteY4-1840" fmla="*/ 1698 h 9680"/>
              <a:gd name="connsiteX5-1841" fmla="*/ 1958 w 10000"/>
              <a:gd name="connsiteY5-1842" fmla="*/ 1377 h 9680"/>
              <a:gd name="connsiteX6-1843" fmla="*/ 2202 w 10000"/>
              <a:gd name="connsiteY6-1844" fmla="*/ 1176 h 9680"/>
              <a:gd name="connsiteX7-1845" fmla="*/ 2202 w 10000"/>
              <a:gd name="connsiteY7-1846" fmla="*/ 962 h 9680"/>
              <a:gd name="connsiteX8-1847" fmla="*/ 2202 w 10000"/>
              <a:gd name="connsiteY8-1848" fmla="*/ 749 h 9680"/>
              <a:gd name="connsiteX9-1849" fmla="*/ 2202 w 10000"/>
              <a:gd name="connsiteY9-1850" fmla="*/ 642 h 9680"/>
              <a:gd name="connsiteX10-1851" fmla="*/ 2202 w 10000"/>
              <a:gd name="connsiteY10-1852" fmla="*/ 428 h 9680"/>
              <a:gd name="connsiteX11-1853" fmla="*/ 1958 w 10000"/>
              <a:gd name="connsiteY11-1854" fmla="*/ 428 h 9680"/>
              <a:gd name="connsiteX12-1855" fmla="*/ 1958 w 10000"/>
              <a:gd name="connsiteY12-1856" fmla="*/ 320 h 9680"/>
              <a:gd name="connsiteX13-1857" fmla="*/ 1713 w 10000"/>
              <a:gd name="connsiteY13-1858" fmla="*/ 214 h 9680"/>
              <a:gd name="connsiteX14-1859" fmla="*/ 1713 w 10000"/>
              <a:gd name="connsiteY14-1860" fmla="*/ 214 h 9680"/>
              <a:gd name="connsiteX15-1861" fmla="*/ 1713 w 10000"/>
              <a:gd name="connsiteY15-1862" fmla="*/ 107 h 9680"/>
              <a:gd name="connsiteX16-1863" fmla="*/ 1713 w 10000"/>
              <a:gd name="connsiteY16-1864" fmla="*/ 0 h 9680"/>
              <a:gd name="connsiteX17-1865" fmla="*/ 1713 w 10000"/>
              <a:gd name="connsiteY17-1866" fmla="*/ 0 h 9680"/>
              <a:gd name="connsiteX18-1867" fmla="*/ 1958 w 10000"/>
              <a:gd name="connsiteY18-1868" fmla="*/ 0 h 9680"/>
              <a:gd name="connsiteX19-1869" fmla="*/ 2446 w 10000"/>
              <a:gd name="connsiteY19-1870" fmla="*/ 0 h 9680"/>
              <a:gd name="connsiteX20-1871" fmla="*/ 2936 w 10000"/>
              <a:gd name="connsiteY20-1872" fmla="*/ 107 h 9680"/>
              <a:gd name="connsiteX21-1873" fmla="*/ 3425 w 10000"/>
              <a:gd name="connsiteY21-1874" fmla="*/ 214 h 9680"/>
              <a:gd name="connsiteX22-1875" fmla="*/ 3915 w 10000"/>
              <a:gd name="connsiteY22-1876" fmla="*/ 320 h 9680"/>
              <a:gd name="connsiteX23-1877" fmla="*/ 4159 w 10000"/>
              <a:gd name="connsiteY23-1878" fmla="*/ 428 h 9680"/>
              <a:gd name="connsiteX24-1879" fmla="*/ 4159 w 10000"/>
              <a:gd name="connsiteY24-1880" fmla="*/ 535 h 9680"/>
              <a:gd name="connsiteX25-1881" fmla="*/ 4159 w 10000"/>
              <a:gd name="connsiteY25-1882" fmla="*/ 749 h 9680"/>
              <a:gd name="connsiteX26-1883" fmla="*/ 3915 w 10000"/>
              <a:gd name="connsiteY26-1884" fmla="*/ 1069 h 9680"/>
              <a:gd name="connsiteX27-1885" fmla="*/ 3915 w 10000"/>
              <a:gd name="connsiteY27-1886" fmla="*/ 1069 h 9680"/>
              <a:gd name="connsiteX28-1887" fmla="*/ 3915 w 10000"/>
              <a:gd name="connsiteY28-1888" fmla="*/ 1176 h 9680"/>
              <a:gd name="connsiteX29-1889" fmla="*/ 3670 w 10000"/>
              <a:gd name="connsiteY29-1890" fmla="*/ 1377 h 9680"/>
              <a:gd name="connsiteX30-1891" fmla="*/ 3670 w 10000"/>
              <a:gd name="connsiteY30-1892" fmla="*/ 1484 h 9680"/>
              <a:gd name="connsiteX31-1893" fmla="*/ 3670 w 10000"/>
              <a:gd name="connsiteY31-1894" fmla="*/ 1698 h 9680"/>
              <a:gd name="connsiteX32-1895" fmla="*/ 3425 w 10000"/>
              <a:gd name="connsiteY32-1896" fmla="*/ 1912 h 9680"/>
              <a:gd name="connsiteX33-1897" fmla="*/ 3425 w 10000"/>
              <a:gd name="connsiteY33-1898" fmla="*/ 2126 h 9680"/>
              <a:gd name="connsiteX34-1899" fmla="*/ 3180 w 10000"/>
              <a:gd name="connsiteY34-1900" fmla="*/ 2447 h 9680"/>
              <a:gd name="connsiteX35-1901" fmla="*/ 2691 w 10000"/>
              <a:gd name="connsiteY35-1902" fmla="*/ 3730 h 9680"/>
              <a:gd name="connsiteX36-1903" fmla="*/ 1713 w 10000"/>
              <a:gd name="connsiteY36-1904" fmla="*/ 4786 h 9680"/>
              <a:gd name="connsiteX37-1905" fmla="*/ 1713 w 10000"/>
              <a:gd name="connsiteY37-1906" fmla="*/ 5107 h 9680"/>
              <a:gd name="connsiteX38-1907" fmla="*/ 1467 w 10000"/>
              <a:gd name="connsiteY38-1908" fmla="*/ 5321 h 9680"/>
              <a:gd name="connsiteX39-1909" fmla="*/ 1223 w 10000"/>
              <a:gd name="connsiteY39-1910" fmla="*/ 5535 h 9680"/>
              <a:gd name="connsiteX40-1911" fmla="*/ 1223 w 10000"/>
              <a:gd name="connsiteY40-1912" fmla="*/ 5749 h 9680"/>
              <a:gd name="connsiteX41-1913" fmla="*/ 978 w 10000"/>
              <a:gd name="connsiteY41-1914" fmla="*/ 5856 h 9680"/>
              <a:gd name="connsiteX42-1915" fmla="*/ 978 w 10000"/>
              <a:gd name="connsiteY42-1916" fmla="*/ 5962 h 9680"/>
              <a:gd name="connsiteX43-1917" fmla="*/ 978 w 10000"/>
              <a:gd name="connsiteY43-1918" fmla="*/ 6069 h 9680"/>
              <a:gd name="connsiteX44-1919" fmla="*/ 978 w 10000"/>
              <a:gd name="connsiteY44-1920" fmla="*/ 6069 h 9680"/>
              <a:gd name="connsiteX45-1921" fmla="*/ 978 w 10000"/>
              <a:gd name="connsiteY45-1922" fmla="*/ 6176 h 9680"/>
              <a:gd name="connsiteX46-1923" fmla="*/ 1223 w 10000"/>
              <a:gd name="connsiteY46-1924" fmla="*/ 6284 h 9680"/>
              <a:gd name="connsiteX47-1925" fmla="*/ 1713 w 10000"/>
              <a:gd name="connsiteY47-1926" fmla="*/ 6378 h 9680"/>
              <a:gd name="connsiteX48-1927" fmla="*/ 1958 w 10000"/>
              <a:gd name="connsiteY48-1928" fmla="*/ 6484 h 9680"/>
              <a:gd name="connsiteX49-1929" fmla="*/ 2691 w 10000"/>
              <a:gd name="connsiteY49-1930" fmla="*/ 6591 h 9680"/>
              <a:gd name="connsiteX50-1931" fmla="*/ 3425 w 10000"/>
              <a:gd name="connsiteY50-1932" fmla="*/ 6805 h 9680"/>
              <a:gd name="connsiteX51-1933" fmla="*/ 4159 w 10000"/>
              <a:gd name="connsiteY51-1934" fmla="*/ 7018 h 9680"/>
              <a:gd name="connsiteX52-1935" fmla="*/ 5138 w 10000"/>
              <a:gd name="connsiteY52-1936" fmla="*/ 7340 h 9680"/>
              <a:gd name="connsiteX53-1937" fmla="*/ 6116 w 10000"/>
              <a:gd name="connsiteY53-1938" fmla="*/ 7554 h 9680"/>
              <a:gd name="connsiteX54-1939" fmla="*/ 7095 w 10000"/>
              <a:gd name="connsiteY54-1940" fmla="*/ 7767 h 9680"/>
              <a:gd name="connsiteX55-1941" fmla="*/ 7829 w 10000"/>
              <a:gd name="connsiteY55-1942" fmla="*/ 7982 h 9680"/>
              <a:gd name="connsiteX56-1943" fmla="*/ 8563 w 10000"/>
              <a:gd name="connsiteY56-1944" fmla="*/ 8195 h 9680"/>
              <a:gd name="connsiteX57-1945" fmla="*/ 9052 w 10000"/>
              <a:gd name="connsiteY57-1946" fmla="*/ 8409 h 9680"/>
              <a:gd name="connsiteX58-1947" fmla="*/ 9541 w 10000"/>
              <a:gd name="connsiteY58-1948" fmla="*/ 8516 h 9680"/>
              <a:gd name="connsiteX59-1949" fmla="*/ 9786 w 10000"/>
              <a:gd name="connsiteY59-1950" fmla="*/ 8731 h 9680"/>
              <a:gd name="connsiteX60-1951" fmla="*/ 10000 w 10000"/>
              <a:gd name="connsiteY60-1952" fmla="*/ 8837 h 9680"/>
              <a:gd name="connsiteX61-1953" fmla="*/ 9052 w 10000"/>
              <a:gd name="connsiteY61-1954" fmla="*/ 9680 h 9680"/>
              <a:gd name="connsiteX62-1955" fmla="*/ 8807 w 10000"/>
              <a:gd name="connsiteY62-1956" fmla="*/ 9572 h 9680"/>
              <a:gd name="connsiteX63-1957" fmla="*/ 8318 w 10000"/>
              <a:gd name="connsiteY63-1958" fmla="*/ 9358 h 9680"/>
              <a:gd name="connsiteX64-1959" fmla="*/ 7829 w 10000"/>
              <a:gd name="connsiteY64-1960" fmla="*/ 9145 h 9680"/>
              <a:gd name="connsiteX65-1961" fmla="*/ 6605 w 10000"/>
              <a:gd name="connsiteY65-1962" fmla="*/ 8623 h 9680"/>
              <a:gd name="connsiteX66-1963" fmla="*/ 5382 w 10000"/>
              <a:gd name="connsiteY66-1964" fmla="*/ 8195 h 9680"/>
              <a:gd name="connsiteX67-1965" fmla="*/ 4159 w 10000"/>
              <a:gd name="connsiteY67-1966" fmla="*/ 7767 h 9680"/>
              <a:gd name="connsiteX68-1967" fmla="*/ 2936 w 10000"/>
              <a:gd name="connsiteY68-1968" fmla="*/ 7340 h 9680"/>
              <a:gd name="connsiteX69-1969" fmla="*/ 2202 w 10000"/>
              <a:gd name="connsiteY69-1970" fmla="*/ 7126 h 9680"/>
              <a:gd name="connsiteX70-1971" fmla="*/ 1713 w 10000"/>
              <a:gd name="connsiteY70-1972" fmla="*/ 6912 h 9680"/>
              <a:gd name="connsiteX71-1973" fmla="*/ 1223 w 10000"/>
              <a:gd name="connsiteY71-1974" fmla="*/ 6805 h 9680"/>
              <a:gd name="connsiteX72-1975" fmla="*/ 735 w 10000"/>
              <a:gd name="connsiteY72-1976" fmla="*/ 6591 h 9680"/>
              <a:gd name="connsiteX73-1977" fmla="*/ 489 w 10000"/>
              <a:gd name="connsiteY73-1978" fmla="*/ 6484 h 9680"/>
              <a:gd name="connsiteX74-1979" fmla="*/ 245 w 10000"/>
              <a:gd name="connsiteY74-1980" fmla="*/ 6378 h 9680"/>
              <a:gd name="connsiteX75-1981" fmla="*/ 0 w 10000"/>
              <a:gd name="connsiteY75-1982" fmla="*/ 6378 h 9680"/>
              <a:gd name="connsiteX76-1983" fmla="*/ 0 w 10000"/>
              <a:gd name="connsiteY76-1984" fmla="*/ 6284 h 9680"/>
              <a:gd name="connsiteX77-1985" fmla="*/ 0 w 10000"/>
              <a:gd name="connsiteY77-1986" fmla="*/ 6284 h 9680"/>
              <a:gd name="connsiteX78-1987" fmla="*/ 0 w 10000"/>
              <a:gd name="connsiteY78-1988" fmla="*/ 6176 h 9680"/>
              <a:gd name="connsiteX79-1989" fmla="*/ 0 w 10000"/>
              <a:gd name="connsiteY79-1990" fmla="*/ 6069 h 9680"/>
              <a:gd name="connsiteX80-1991" fmla="*/ 0 w 10000"/>
              <a:gd name="connsiteY80-1992" fmla="*/ 5856 h 9680"/>
              <a:gd name="connsiteX81-1993" fmla="*/ 245 w 10000"/>
              <a:gd name="connsiteY81-1994" fmla="*/ 5535 h 9680"/>
              <a:gd name="connsiteX82-1995" fmla="*/ 245 w 10000"/>
              <a:gd name="connsiteY82-1996" fmla="*/ 5321 h 9680"/>
              <a:gd name="connsiteX83-1997" fmla="*/ 489 w 10000"/>
              <a:gd name="connsiteY83-1998" fmla="*/ 4893 h 9680"/>
              <a:gd name="connsiteX84-1999" fmla="*/ 735 w 10000"/>
              <a:gd name="connsiteY84-2000" fmla="*/ 4572 h 9680"/>
              <a:gd name="connsiteX85-2001" fmla="*/ 735 w 10000"/>
              <a:gd name="connsiteY85-2002" fmla="*/ 4572 h 9680"/>
              <a:gd name="connsiteX0-2003" fmla="*/ 735 w 10000"/>
              <a:gd name="connsiteY0-2004" fmla="*/ 4723 h 10000"/>
              <a:gd name="connsiteX1-2005" fmla="*/ 1223 w 10000"/>
              <a:gd name="connsiteY1-2006" fmla="*/ 3853 h 10000"/>
              <a:gd name="connsiteX2-2007" fmla="*/ 1467 w 10000"/>
              <a:gd name="connsiteY2-2008" fmla="*/ 3081 h 10000"/>
              <a:gd name="connsiteX3-2009" fmla="*/ 1713 w 10000"/>
              <a:gd name="connsiteY3-2010" fmla="*/ 2417 h 10000"/>
              <a:gd name="connsiteX4-2011" fmla="*/ 1958 w 10000"/>
              <a:gd name="connsiteY4-2012" fmla="*/ 1754 h 10000"/>
              <a:gd name="connsiteX5-2013" fmla="*/ 1958 w 10000"/>
              <a:gd name="connsiteY5-2014" fmla="*/ 1423 h 10000"/>
              <a:gd name="connsiteX6-2015" fmla="*/ 2202 w 10000"/>
              <a:gd name="connsiteY6-2016" fmla="*/ 1215 h 10000"/>
              <a:gd name="connsiteX7-2017" fmla="*/ 2202 w 10000"/>
              <a:gd name="connsiteY7-2018" fmla="*/ 994 h 10000"/>
              <a:gd name="connsiteX8-2019" fmla="*/ 2202 w 10000"/>
              <a:gd name="connsiteY8-2020" fmla="*/ 774 h 10000"/>
              <a:gd name="connsiteX9-2021" fmla="*/ 2202 w 10000"/>
              <a:gd name="connsiteY9-2022" fmla="*/ 663 h 10000"/>
              <a:gd name="connsiteX10-2023" fmla="*/ 2202 w 10000"/>
              <a:gd name="connsiteY10-2024" fmla="*/ 442 h 10000"/>
              <a:gd name="connsiteX11-2025" fmla="*/ 1958 w 10000"/>
              <a:gd name="connsiteY11-2026" fmla="*/ 442 h 10000"/>
              <a:gd name="connsiteX12-2027" fmla="*/ 1958 w 10000"/>
              <a:gd name="connsiteY12-2028" fmla="*/ 331 h 10000"/>
              <a:gd name="connsiteX13-2029" fmla="*/ 1713 w 10000"/>
              <a:gd name="connsiteY13-2030" fmla="*/ 221 h 10000"/>
              <a:gd name="connsiteX14-2031" fmla="*/ 1713 w 10000"/>
              <a:gd name="connsiteY14-2032" fmla="*/ 221 h 10000"/>
              <a:gd name="connsiteX15-2033" fmla="*/ 1713 w 10000"/>
              <a:gd name="connsiteY15-2034" fmla="*/ 111 h 10000"/>
              <a:gd name="connsiteX16-2035" fmla="*/ 1713 w 10000"/>
              <a:gd name="connsiteY16-2036" fmla="*/ 0 h 10000"/>
              <a:gd name="connsiteX17-2037" fmla="*/ 1713 w 10000"/>
              <a:gd name="connsiteY17-2038" fmla="*/ 0 h 10000"/>
              <a:gd name="connsiteX18-2039" fmla="*/ 1958 w 10000"/>
              <a:gd name="connsiteY18-2040" fmla="*/ 0 h 10000"/>
              <a:gd name="connsiteX19-2041" fmla="*/ 2446 w 10000"/>
              <a:gd name="connsiteY19-2042" fmla="*/ 0 h 10000"/>
              <a:gd name="connsiteX20-2043" fmla="*/ 2936 w 10000"/>
              <a:gd name="connsiteY20-2044" fmla="*/ 111 h 10000"/>
              <a:gd name="connsiteX21-2045" fmla="*/ 3425 w 10000"/>
              <a:gd name="connsiteY21-2046" fmla="*/ 221 h 10000"/>
              <a:gd name="connsiteX22-2047" fmla="*/ 3915 w 10000"/>
              <a:gd name="connsiteY22-2048" fmla="*/ 331 h 10000"/>
              <a:gd name="connsiteX23-2049" fmla="*/ 4159 w 10000"/>
              <a:gd name="connsiteY23-2050" fmla="*/ 442 h 10000"/>
              <a:gd name="connsiteX24-2051" fmla="*/ 4159 w 10000"/>
              <a:gd name="connsiteY24-2052" fmla="*/ 553 h 10000"/>
              <a:gd name="connsiteX25-2053" fmla="*/ 4159 w 10000"/>
              <a:gd name="connsiteY25-2054" fmla="*/ 774 h 10000"/>
              <a:gd name="connsiteX26-2055" fmla="*/ 3915 w 10000"/>
              <a:gd name="connsiteY26-2056" fmla="*/ 1104 h 10000"/>
              <a:gd name="connsiteX27-2057" fmla="*/ 3915 w 10000"/>
              <a:gd name="connsiteY27-2058" fmla="*/ 1104 h 10000"/>
              <a:gd name="connsiteX28-2059" fmla="*/ 3915 w 10000"/>
              <a:gd name="connsiteY28-2060" fmla="*/ 1215 h 10000"/>
              <a:gd name="connsiteX29-2061" fmla="*/ 3670 w 10000"/>
              <a:gd name="connsiteY29-2062" fmla="*/ 1423 h 10000"/>
              <a:gd name="connsiteX30-2063" fmla="*/ 3670 w 10000"/>
              <a:gd name="connsiteY30-2064" fmla="*/ 1533 h 10000"/>
              <a:gd name="connsiteX31-2065" fmla="*/ 3670 w 10000"/>
              <a:gd name="connsiteY31-2066" fmla="*/ 1754 h 10000"/>
              <a:gd name="connsiteX32-2067" fmla="*/ 3425 w 10000"/>
              <a:gd name="connsiteY32-2068" fmla="*/ 1975 h 10000"/>
              <a:gd name="connsiteX33-2069" fmla="*/ 3425 w 10000"/>
              <a:gd name="connsiteY33-2070" fmla="*/ 2196 h 10000"/>
              <a:gd name="connsiteX34-2071" fmla="*/ 3180 w 10000"/>
              <a:gd name="connsiteY34-2072" fmla="*/ 2528 h 10000"/>
              <a:gd name="connsiteX35-2073" fmla="*/ 2691 w 10000"/>
              <a:gd name="connsiteY35-2074" fmla="*/ 3853 h 10000"/>
              <a:gd name="connsiteX36-2075" fmla="*/ 1713 w 10000"/>
              <a:gd name="connsiteY36-2076" fmla="*/ 4944 h 10000"/>
              <a:gd name="connsiteX37-2077" fmla="*/ 1713 w 10000"/>
              <a:gd name="connsiteY37-2078" fmla="*/ 5276 h 10000"/>
              <a:gd name="connsiteX38-2079" fmla="*/ 1467 w 10000"/>
              <a:gd name="connsiteY38-2080" fmla="*/ 5497 h 10000"/>
              <a:gd name="connsiteX39-2081" fmla="*/ 1223 w 10000"/>
              <a:gd name="connsiteY39-2082" fmla="*/ 5718 h 10000"/>
              <a:gd name="connsiteX40-2083" fmla="*/ 1223 w 10000"/>
              <a:gd name="connsiteY40-2084" fmla="*/ 5939 h 10000"/>
              <a:gd name="connsiteX41-2085" fmla="*/ 978 w 10000"/>
              <a:gd name="connsiteY41-2086" fmla="*/ 6050 h 10000"/>
              <a:gd name="connsiteX42-2087" fmla="*/ 978 w 10000"/>
              <a:gd name="connsiteY42-2088" fmla="*/ 6159 h 10000"/>
              <a:gd name="connsiteX43-2089" fmla="*/ 978 w 10000"/>
              <a:gd name="connsiteY43-2090" fmla="*/ 6270 h 10000"/>
              <a:gd name="connsiteX44-2091" fmla="*/ 978 w 10000"/>
              <a:gd name="connsiteY44-2092" fmla="*/ 6270 h 10000"/>
              <a:gd name="connsiteX45-2093" fmla="*/ 978 w 10000"/>
              <a:gd name="connsiteY45-2094" fmla="*/ 6380 h 10000"/>
              <a:gd name="connsiteX46-2095" fmla="*/ 1223 w 10000"/>
              <a:gd name="connsiteY46-2096" fmla="*/ 6492 h 10000"/>
              <a:gd name="connsiteX47-2097" fmla="*/ 1713 w 10000"/>
              <a:gd name="connsiteY47-2098" fmla="*/ 6589 h 10000"/>
              <a:gd name="connsiteX48-2099" fmla="*/ 1958 w 10000"/>
              <a:gd name="connsiteY48-2100" fmla="*/ 6698 h 10000"/>
              <a:gd name="connsiteX49-2101" fmla="*/ 2691 w 10000"/>
              <a:gd name="connsiteY49-2102" fmla="*/ 6809 h 10000"/>
              <a:gd name="connsiteX50-2103" fmla="*/ 3425 w 10000"/>
              <a:gd name="connsiteY50-2104" fmla="*/ 7030 h 10000"/>
              <a:gd name="connsiteX51-2105" fmla="*/ 4159 w 10000"/>
              <a:gd name="connsiteY51-2106" fmla="*/ 7250 h 10000"/>
              <a:gd name="connsiteX52-2107" fmla="*/ 5138 w 10000"/>
              <a:gd name="connsiteY52-2108" fmla="*/ 7583 h 10000"/>
              <a:gd name="connsiteX53-2109" fmla="*/ 6116 w 10000"/>
              <a:gd name="connsiteY53-2110" fmla="*/ 7804 h 10000"/>
              <a:gd name="connsiteX54-2111" fmla="*/ 7095 w 10000"/>
              <a:gd name="connsiteY54-2112" fmla="*/ 8024 h 10000"/>
              <a:gd name="connsiteX55-2113" fmla="*/ 7829 w 10000"/>
              <a:gd name="connsiteY55-2114" fmla="*/ 8246 h 10000"/>
              <a:gd name="connsiteX56-2115" fmla="*/ 8563 w 10000"/>
              <a:gd name="connsiteY56-2116" fmla="*/ 8466 h 10000"/>
              <a:gd name="connsiteX57-2117" fmla="*/ 9052 w 10000"/>
              <a:gd name="connsiteY57-2118" fmla="*/ 8687 h 10000"/>
              <a:gd name="connsiteX58-2119" fmla="*/ 9541 w 10000"/>
              <a:gd name="connsiteY58-2120" fmla="*/ 8798 h 10000"/>
              <a:gd name="connsiteX59-2121" fmla="*/ 9786 w 10000"/>
              <a:gd name="connsiteY59-2122" fmla="*/ 9020 h 10000"/>
              <a:gd name="connsiteX60-2123" fmla="*/ 10000 w 10000"/>
              <a:gd name="connsiteY60-2124" fmla="*/ 9129 h 10000"/>
              <a:gd name="connsiteX61-2125" fmla="*/ 9052 w 10000"/>
              <a:gd name="connsiteY61-2126" fmla="*/ 10000 h 10000"/>
              <a:gd name="connsiteX62-2127" fmla="*/ 8318 w 10000"/>
              <a:gd name="connsiteY62-2128" fmla="*/ 9667 h 10000"/>
              <a:gd name="connsiteX63-2129" fmla="*/ 7829 w 10000"/>
              <a:gd name="connsiteY63-2130" fmla="*/ 9447 h 10000"/>
              <a:gd name="connsiteX64-2131" fmla="*/ 6605 w 10000"/>
              <a:gd name="connsiteY64-2132" fmla="*/ 8908 h 10000"/>
              <a:gd name="connsiteX65-2133" fmla="*/ 5382 w 10000"/>
              <a:gd name="connsiteY65-2134" fmla="*/ 8466 h 10000"/>
              <a:gd name="connsiteX66-2135" fmla="*/ 4159 w 10000"/>
              <a:gd name="connsiteY66-2136" fmla="*/ 8024 h 10000"/>
              <a:gd name="connsiteX67-2137" fmla="*/ 2936 w 10000"/>
              <a:gd name="connsiteY67-2138" fmla="*/ 7583 h 10000"/>
              <a:gd name="connsiteX68-2139" fmla="*/ 2202 w 10000"/>
              <a:gd name="connsiteY68-2140" fmla="*/ 7362 h 10000"/>
              <a:gd name="connsiteX69-2141" fmla="*/ 1713 w 10000"/>
              <a:gd name="connsiteY69-2142" fmla="*/ 7140 h 10000"/>
              <a:gd name="connsiteX70-2143" fmla="*/ 1223 w 10000"/>
              <a:gd name="connsiteY70-2144" fmla="*/ 7030 h 10000"/>
              <a:gd name="connsiteX71-2145" fmla="*/ 735 w 10000"/>
              <a:gd name="connsiteY71-2146" fmla="*/ 6809 h 10000"/>
              <a:gd name="connsiteX72-2147" fmla="*/ 489 w 10000"/>
              <a:gd name="connsiteY72-2148" fmla="*/ 6698 h 10000"/>
              <a:gd name="connsiteX73-2149" fmla="*/ 245 w 10000"/>
              <a:gd name="connsiteY73-2150" fmla="*/ 6589 h 10000"/>
              <a:gd name="connsiteX74-2151" fmla="*/ 0 w 10000"/>
              <a:gd name="connsiteY74-2152" fmla="*/ 6589 h 10000"/>
              <a:gd name="connsiteX75-2153" fmla="*/ 0 w 10000"/>
              <a:gd name="connsiteY75-2154" fmla="*/ 6492 h 10000"/>
              <a:gd name="connsiteX76-2155" fmla="*/ 0 w 10000"/>
              <a:gd name="connsiteY76-2156" fmla="*/ 6492 h 10000"/>
              <a:gd name="connsiteX77-2157" fmla="*/ 0 w 10000"/>
              <a:gd name="connsiteY77-2158" fmla="*/ 6380 h 10000"/>
              <a:gd name="connsiteX78-2159" fmla="*/ 0 w 10000"/>
              <a:gd name="connsiteY78-2160" fmla="*/ 6270 h 10000"/>
              <a:gd name="connsiteX79-2161" fmla="*/ 0 w 10000"/>
              <a:gd name="connsiteY79-2162" fmla="*/ 6050 h 10000"/>
              <a:gd name="connsiteX80-2163" fmla="*/ 245 w 10000"/>
              <a:gd name="connsiteY80-2164" fmla="*/ 5718 h 10000"/>
              <a:gd name="connsiteX81-2165" fmla="*/ 245 w 10000"/>
              <a:gd name="connsiteY81-2166" fmla="*/ 5497 h 10000"/>
              <a:gd name="connsiteX82-2167" fmla="*/ 489 w 10000"/>
              <a:gd name="connsiteY82-2168" fmla="*/ 5055 h 10000"/>
              <a:gd name="connsiteX83-2169" fmla="*/ 735 w 10000"/>
              <a:gd name="connsiteY83-2170" fmla="*/ 4723 h 10000"/>
              <a:gd name="connsiteX84-2171" fmla="*/ 735 w 10000"/>
              <a:gd name="connsiteY84-2172" fmla="*/ 4723 h 10000"/>
              <a:gd name="connsiteX0-2173" fmla="*/ 735 w 10000"/>
              <a:gd name="connsiteY0-2174" fmla="*/ 4723 h 9667"/>
              <a:gd name="connsiteX1-2175" fmla="*/ 1223 w 10000"/>
              <a:gd name="connsiteY1-2176" fmla="*/ 3853 h 9667"/>
              <a:gd name="connsiteX2-2177" fmla="*/ 1467 w 10000"/>
              <a:gd name="connsiteY2-2178" fmla="*/ 3081 h 9667"/>
              <a:gd name="connsiteX3-2179" fmla="*/ 1713 w 10000"/>
              <a:gd name="connsiteY3-2180" fmla="*/ 2417 h 9667"/>
              <a:gd name="connsiteX4-2181" fmla="*/ 1958 w 10000"/>
              <a:gd name="connsiteY4-2182" fmla="*/ 1754 h 9667"/>
              <a:gd name="connsiteX5-2183" fmla="*/ 1958 w 10000"/>
              <a:gd name="connsiteY5-2184" fmla="*/ 1423 h 9667"/>
              <a:gd name="connsiteX6-2185" fmla="*/ 2202 w 10000"/>
              <a:gd name="connsiteY6-2186" fmla="*/ 1215 h 9667"/>
              <a:gd name="connsiteX7-2187" fmla="*/ 2202 w 10000"/>
              <a:gd name="connsiteY7-2188" fmla="*/ 994 h 9667"/>
              <a:gd name="connsiteX8-2189" fmla="*/ 2202 w 10000"/>
              <a:gd name="connsiteY8-2190" fmla="*/ 774 h 9667"/>
              <a:gd name="connsiteX9-2191" fmla="*/ 2202 w 10000"/>
              <a:gd name="connsiteY9-2192" fmla="*/ 663 h 9667"/>
              <a:gd name="connsiteX10-2193" fmla="*/ 2202 w 10000"/>
              <a:gd name="connsiteY10-2194" fmla="*/ 442 h 9667"/>
              <a:gd name="connsiteX11-2195" fmla="*/ 1958 w 10000"/>
              <a:gd name="connsiteY11-2196" fmla="*/ 442 h 9667"/>
              <a:gd name="connsiteX12-2197" fmla="*/ 1958 w 10000"/>
              <a:gd name="connsiteY12-2198" fmla="*/ 331 h 9667"/>
              <a:gd name="connsiteX13-2199" fmla="*/ 1713 w 10000"/>
              <a:gd name="connsiteY13-2200" fmla="*/ 221 h 9667"/>
              <a:gd name="connsiteX14-2201" fmla="*/ 1713 w 10000"/>
              <a:gd name="connsiteY14-2202" fmla="*/ 221 h 9667"/>
              <a:gd name="connsiteX15-2203" fmla="*/ 1713 w 10000"/>
              <a:gd name="connsiteY15-2204" fmla="*/ 111 h 9667"/>
              <a:gd name="connsiteX16-2205" fmla="*/ 1713 w 10000"/>
              <a:gd name="connsiteY16-2206" fmla="*/ 0 h 9667"/>
              <a:gd name="connsiteX17-2207" fmla="*/ 1713 w 10000"/>
              <a:gd name="connsiteY17-2208" fmla="*/ 0 h 9667"/>
              <a:gd name="connsiteX18-2209" fmla="*/ 1958 w 10000"/>
              <a:gd name="connsiteY18-2210" fmla="*/ 0 h 9667"/>
              <a:gd name="connsiteX19-2211" fmla="*/ 2446 w 10000"/>
              <a:gd name="connsiteY19-2212" fmla="*/ 0 h 9667"/>
              <a:gd name="connsiteX20-2213" fmla="*/ 2936 w 10000"/>
              <a:gd name="connsiteY20-2214" fmla="*/ 111 h 9667"/>
              <a:gd name="connsiteX21-2215" fmla="*/ 3425 w 10000"/>
              <a:gd name="connsiteY21-2216" fmla="*/ 221 h 9667"/>
              <a:gd name="connsiteX22-2217" fmla="*/ 3915 w 10000"/>
              <a:gd name="connsiteY22-2218" fmla="*/ 331 h 9667"/>
              <a:gd name="connsiteX23-2219" fmla="*/ 4159 w 10000"/>
              <a:gd name="connsiteY23-2220" fmla="*/ 442 h 9667"/>
              <a:gd name="connsiteX24-2221" fmla="*/ 4159 w 10000"/>
              <a:gd name="connsiteY24-2222" fmla="*/ 553 h 9667"/>
              <a:gd name="connsiteX25-2223" fmla="*/ 4159 w 10000"/>
              <a:gd name="connsiteY25-2224" fmla="*/ 774 h 9667"/>
              <a:gd name="connsiteX26-2225" fmla="*/ 3915 w 10000"/>
              <a:gd name="connsiteY26-2226" fmla="*/ 1104 h 9667"/>
              <a:gd name="connsiteX27-2227" fmla="*/ 3915 w 10000"/>
              <a:gd name="connsiteY27-2228" fmla="*/ 1104 h 9667"/>
              <a:gd name="connsiteX28-2229" fmla="*/ 3915 w 10000"/>
              <a:gd name="connsiteY28-2230" fmla="*/ 1215 h 9667"/>
              <a:gd name="connsiteX29-2231" fmla="*/ 3670 w 10000"/>
              <a:gd name="connsiteY29-2232" fmla="*/ 1423 h 9667"/>
              <a:gd name="connsiteX30-2233" fmla="*/ 3670 w 10000"/>
              <a:gd name="connsiteY30-2234" fmla="*/ 1533 h 9667"/>
              <a:gd name="connsiteX31-2235" fmla="*/ 3670 w 10000"/>
              <a:gd name="connsiteY31-2236" fmla="*/ 1754 h 9667"/>
              <a:gd name="connsiteX32-2237" fmla="*/ 3425 w 10000"/>
              <a:gd name="connsiteY32-2238" fmla="*/ 1975 h 9667"/>
              <a:gd name="connsiteX33-2239" fmla="*/ 3425 w 10000"/>
              <a:gd name="connsiteY33-2240" fmla="*/ 2196 h 9667"/>
              <a:gd name="connsiteX34-2241" fmla="*/ 3180 w 10000"/>
              <a:gd name="connsiteY34-2242" fmla="*/ 2528 h 9667"/>
              <a:gd name="connsiteX35-2243" fmla="*/ 2691 w 10000"/>
              <a:gd name="connsiteY35-2244" fmla="*/ 3853 h 9667"/>
              <a:gd name="connsiteX36-2245" fmla="*/ 1713 w 10000"/>
              <a:gd name="connsiteY36-2246" fmla="*/ 4944 h 9667"/>
              <a:gd name="connsiteX37-2247" fmla="*/ 1713 w 10000"/>
              <a:gd name="connsiteY37-2248" fmla="*/ 5276 h 9667"/>
              <a:gd name="connsiteX38-2249" fmla="*/ 1467 w 10000"/>
              <a:gd name="connsiteY38-2250" fmla="*/ 5497 h 9667"/>
              <a:gd name="connsiteX39-2251" fmla="*/ 1223 w 10000"/>
              <a:gd name="connsiteY39-2252" fmla="*/ 5718 h 9667"/>
              <a:gd name="connsiteX40-2253" fmla="*/ 1223 w 10000"/>
              <a:gd name="connsiteY40-2254" fmla="*/ 5939 h 9667"/>
              <a:gd name="connsiteX41-2255" fmla="*/ 978 w 10000"/>
              <a:gd name="connsiteY41-2256" fmla="*/ 6050 h 9667"/>
              <a:gd name="connsiteX42-2257" fmla="*/ 978 w 10000"/>
              <a:gd name="connsiteY42-2258" fmla="*/ 6159 h 9667"/>
              <a:gd name="connsiteX43-2259" fmla="*/ 978 w 10000"/>
              <a:gd name="connsiteY43-2260" fmla="*/ 6270 h 9667"/>
              <a:gd name="connsiteX44-2261" fmla="*/ 978 w 10000"/>
              <a:gd name="connsiteY44-2262" fmla="*/ 6270 h 9667"/>
              <a:gd name="connsiteX45-2263" fmla="*/ 978 w 10000"/>
              <a:gd name="connsiteY45-2264" fmla="*/ 6380 h 9667"/>
              <a:gd name="connsiteX46-2265" fmla="*/ 1223 w 10000"/>
              <a:gd name="connsiteY46-2266" fmla="*/ 6492 h 9667"/>
              <a:gd name="connsiteX47-2267" fmla="*/ 1713 w 10000"/>
              <a:gd name="connsiteY47-2268" fmla="*/ 6589 h 9667"/>
              <a:gd name="connsiteX48-2269" fmla="*/ 1958 w 10000"/>
              <a:gd name="connsiteY48-2270" fmla="*/ 6698 h 9667"/>
              <a:gd name="connsiteX49-2271" fmla="*/ 2691 w 10000"/>
              <a:gd name="connsiteY49-2272" fmla="*/ 6809 h 9667"/>
              <a:gd name="connsiteX50-2273" fmla="*/ 3425 w 10000"/>
              <a:gd name="connsiteY50-2274" fmla="*/ 7030 h 9667"/>
              <a:gd name="connsiteX51-2275" fmla="*/ 4159 w 10000"/>
              <a:gd name="connsiteY51-2276" fmla="*/ 7250 h 9667"/>
              <a:gd name="connsiteX52-2277" fmla="*/ 5138 w 10000"/>
              <a:gd name="connsiteY52-2278" fmla="*/ 7583 h 9667"/>
              <a:gd name="connsiteX53-2279" fmla="*/ 6116 w 10000"/>
              <a:gd name="connsiteY53-2280" fmla="*/ 7804 h 9667"/>
              <a:gd name="connsiteX54-2281" fmla="*/ 7095 w 10000"/>
              <a:gd name="connsiteY54-2282" fmla="*/ 8024 h 9667"/>
              <a:gd name="connsiteX55-2283" fmla="*/ 7829 w 10000"/>
              <a:gd name="connsiteY55-2284" fmla="*/ 8246 h 9667"/>
              <a:gd name="connsiteX56-2285" fmla="*/ 8563 w 10000"/>
              <a:gd name="connsiteY56-2286" fmla="*/ 8466 h 9667"/>
              <a:gd name="connsiteX57-2287" fmla="*/ 9052 w 10000"/>
              <a:gd name="connsiteY57-2288" fmla="*/ 8687 h 9667"/>
              <a:gd name="connsiteX58-2289" fmla="*/ 9541 w 10000"/>
              <a:gd name="connsiteY58-2290" fmla="*/ 8798 h 9667"/>
              <a:gd name="connsiteX59-2291" fmla="*/ 9786 w 10000"/>
              <a:gd name="connsiteY59-2292" fmla="*/ 9020 h 9667"/>
              <a:gd name="connsiteX60-2293" fmla="*/ 10000 w 10000"/>
              <a:gd name="connsiteY60-2294" fmla="*/ 9129 h 9667"/>
              <a:gd name="connsiteX61-2295" fmla="*/ 8318 w 10000"/>
              <a:gd name="connsiteY61-2296" fmla="*/ 9667 h 9667"/>
              <a:gd name="connsiteX62-2297" fmla="*/ 7829 w 10000"/>
              <a:gd name="connsiteY62-2298" fmla="*/ 9447 h 9667"/>
              <a:gd name="connsiteX63-2299" fmla="*/ 6605 w 10000"/>
              <a:gd name="connsiteY63-2300" fmla="*/ 8908 h 9667"/>
              <a:gd name="connsiteX64-2301" fmla="*/ 5382 w 10000"/>
              <a:gd name="connsiteY64-2302" fmla="*/ 8466 h 9667"/>
              <a:gd name="connsiteX65-2303" fmla="*/ 4159 w 10000"/>
              <a:gd name="connsiteY65-2304" fmla="*/ 8024 h 9667"/>
              <a:gd name="connsiteX66-2305" fmla="*/ 2936 w 10000"/>
              <a:gd name="connsiteY66-2306" fmla="*/ 7583 h 9667"/>
              <a:gd name="connsiteX67-2307" fmla="*/ 2202 w 10000"/>
              <a:gd name="connsiteY67-2308" fmla="*/ 7362 h 9667"/>
              <a:gd name="connsiteX68-2309" fmla="*/ 1713 w 10000"/>
              <a:gd name="connsiteY68-2310" fmla="*/ 7140 h 9667"/>
              <a:gd name="connsiteX69-2311" fmla="*/ 1223 w 10000"/>
              <a:gd name="connsiteY69-2312" fmla="*/ 7030 h 9667"/>
              <a:gd name="connsiteX70-2313" fmla="*/ 735 w 10000"/>
              <a:gd name="connsiteY70-2314" fmla="*/ 6809 h 9667"/>
              <a:gd name="connsiteX71-2315" fmla="*/ 489 w 10000"/>
              <a:gd name="connsiteY71-2316" fmla="*/ 6698 h 9667"/>
              <a:gd name="connsiteX72-2317" fmla="*/ 245 w 10000"/>
              <a:gd name="connsiteY72-2318" fmla="*/ 6589 h 9667"/>
              <a:gd name="connsiteX73-2319" fmla="*/ 0 w 10000"/>
              <a:gd name="connsiteY73-2320" fmla="*/ 6589 h 9667"/>
              <a:gd name="connsiteX74-2321" fmla="*/ 0 w 10000"/>
              <a:gd name="connsiteY74-2322" fmla="*/ 6492 h 9667"/>
              <a:gd name="connsiteX75-2323" fmla="*/ 0 w 10000"/>
              <a:gd name="connsiteY75-2324" fmla="*/ 6492 h 9667"/>
              <a:gd name="connsiteX76-2325" fmla="*/ 0 w 10000"/>
              <a:gd name="connsiteY76-2326" fmla="*/ 6380 h 9667"/>
              <a:gd name="connsiteX77-2327" fmla="*/ 0 w 10000"/>
              <a:gd name="connsiteY77-2328" fmla="*/ 6270 h 9667"/>
              <a:gd name="connsiteX78-2329" fmla="*/ 0 w 10000"/>
              <a:gd name="connsiteY78-2330" fmla="*/ 6050 h 9667"/>
              <a:gd name="connsiteX79-2331" fmla="*/ 245 w 10000"/>
              <a:gd name="connsiteY79-2332" fmla="*/ 5718 h 9667"/>
              <a:gd name="connsiteX80-2333" fmla="*/ 245 w 10000"/>
              <a:gd name="connsiteY80-2334" fmla="*/ 5497 h 9667"/>
              <a:gd name="connsiteX81-2335" fmla="*/ 489 w 10000"/>
              <a:gd name="connsiteY81-2336" fmla="*/ 5055 h 9667"/>
              <a:gd name="connsiteX82-2337" fmla="*/ 735 w 10000"/>
              <a:gd name="connsiteY82-2338" fmla="*/ 4723 h 9667"/>
              <a:gd name="connsiteX83-2339" fmla="*/ 735 w 10000"/>
              <a:gd name="connsiteY83-2340" fmla="*/ 4723 h 9667"/>
              <a:gd name="connsiteX0-2341" fmla="*/ 735 w 10000"/>
              <a:gd name="connsiteY0-2342" fmla="*/ 4886 h 9810"/>
              <a:gd name="connsiteX1-2343" fmla="*/ 1223 w 10000"/>
              <a:gd name="connsiteY1-2344" fmla="*/ 3986 h 9810"/>
              <a:gd name="connsiteX2-2345" fmla="*/ 1467 w 10000"/>
              <a:gd name="connsiteY2-2346" fmla="*/ 3187 h 9810"/>
              <a:gd name="connsiteX3-2347" fmla="*/ 1713 w 10000"/>
              <a:gd name="connsiteY3-2348" fmla="*/ 2500 h 9810"/>
              <a:gd name="connsiteX4-2349" fmla="*/ 1958 w 10000"/>
              <a:gd name="connsiteY4-2350" fmla="*/ 1814 h 9810"/>
              <a:gd name="connsiteX5-2351" fmla="*/ 1958 w 10000"/>
              <a:gd name="connsiteY5-2352" fmla="*/ 1472 h 9810"/>
              <a:gd name="connsiteX6-2353" fmla="*/ 2202 w 10000"/>
              <a:gd name="connsiteY6-2354" fmla="*/ 1257 h 9810"/>
              <a:gd name="connsiteX7-2355" fmla="*/ 2202 w 10000"/>
              <a:gd name="connsiteY7-2356" fmla="*/ 1028 h 9810"/>
              <a:gd name="connsiteX8-2357" fmla="*/ 2202 w 10000"/>
              <a:gd name="connsiteY8-2358" fmla="*/ 801 h 9810"/>
              <a:gd name="connsiteX9-2359" fmla="*/ 2202 w 10000"/>
              <a:gd name="connsiteY9-2360" fmla="*/ 686 h 9810"/>
              <a:gd name="connsiteX10-2361" fmla="*/ 2202 w 10000"/>
              <a:gd name="connsiteY10-2362" fmla="*/ 457 h 9810"/>
              <a:gd name="connsiteX11-2363" fmla="*/ 1958 w 10000"/>
              <a:gd name="connsiteY11-2364" fmla="*/ 457 h 9810"/>
              <a:gd name="connsiteX12-2365" fmla="*/ 1958 w 10000"/>
              <a:gd name="connsiteY12-2366" fmla="*/ 342 h 9810"/>
              <a:gd name="connsiteX13-2367" fmla="*/ 1713 w 10000"/>
              <a:gd name="connsiteY13-2368" fmla="*/ 229 h 9810"/>
              <a:gd name="connsiteX14-2369" fmla="*/ 1713 w 10000"/>
              <a:gd name="connsiteY14-2370" fmla="*/ 229 h 9810"/>
              <a:gd name="connsiteX15-2371" fmla="*/ 1713 w 10000"/>
              <a:gd name="connsiteY15-2372" fmla="*/ 115 h 9810"/>
              <a:gd name="connsiteX16-2373" fmla="*/ 1713 w 10000"/>
              <a:gd name="connsiteY16-2374" fmla="*/ 0 h 9810"/>
              <a:gd name="connsiteX17-2375" fmla="*/ 1713 w 10000"/>
              <a:gd name="connsiteY17-2376" fmla="*/ 0 h 9810"/>
              <a:gd name="connsiteX18-2377" fmla="*/ 1958 w 10000"/>
              <a:gd name="connsiteY18-2378" fmla="*/ 0 h 9810"/>
              <a:gd name="connsiteX19-2379" fmla="*/ 2446 w 10000"/>
              <a:gd name="connsiteY19-2380" fmla="*/ 0 h 9810"/>
              <a:gd name="connsiteX20-2381" fmla="*/ 2936 w 10000"/>
              <a:gd name="connsiteY20-2382" fmla="*/ 115 h 9810"/>
              <a:gd name="connsiteX21-2383" fmla="*/ 3425 w 10000"/>
              <a:gd name="connsiteY21-2384" fmla="*/ 229 h 9810"/>
              <a:gd name="connsiteX22-2385" fmla="*/ 3915 w 10000"/>
              <a:gd name="connsiteY22-2386" fmla="*/ 342 h 9810"/>
              <a:gd name="connsiteX23-2387" fmla="*/ 4159 w 10000"/>
              <a:gd name="connsiteY23-2388" fmla="*/ 457 h 9810"/>
              <a:gd name="connsiteX24-2389" fmla="*/ 4159 w 10000"/>
              <a:gd name="connsiteY24-2390" fmla="*/ 572 h 9810"/>
              <a:gd name="connsiteX25-2391" fmla="*/ 4159 w 10000"/>
              <a:gd name="connsiteY25-2392" fmla="*/ 801 h 9810"/>
              <a:gd name="connsiteX26-2393" fmla="*/ 3915 w 10000"/>
              <a:gd name="connsiteY26-2394" fmla="*/ 1142 h 9810"/>
              <a:gd name="connsiteX27-2395" fmla="*/ 3915 w 10000"/>
              <a:gd name="connsiteY27-2396" fmla="*/ 1142 h 9810"/>
              <a:gd name="connsiteX28-2397" fmla="*/ 3915 w 10000"/>
              <a:gd name="connsiteY28-2398" fmla="*/ 1257 h 9810"/>
              <a:gd name="connsiteX29-2399" fmla="*/ 3670 w 10000"/>
              <a:gd name="connsiteY29-2400" fmla="*/ 1472 h 9810"/>
              <a:gd name="connsiteX30-2401" fmla="*/ 3670 w 10000"/>
              <a:gd name="connsiteY30-2402" fmla="*/ 1586 h 9810"/>
              <a:gd name="connsiteX31-2403" fmla="*/ 3670 w 10000"/>
              <a:gd name="connsiteY31-2404" fmla="*/ 1814 h 9810"/>
              <a:gd name="connsiteX32-2405" fmla="*/ 3425 w 10000"/>
              <a:gd name="connsiteY32-2406" fmla="*/ 2043 h 9810"/>
              <a:gd name="connsiteX33-2407" fmla="*/ 3425 w 10000"/>
              <a:gd name="connsiteY33-2408" fmla="*/ 2272 h 9810"/>
              <a:gd name="connsiteX34-2409" fmla="*/ 3180 w 10000"/>
              <a:gd name="connsiteY34-2410" fmla="*/ 2615 h 9810"/>
              <a:gd name="connsiteX35-2411" fmla="*/ 2691 w 10000"/>
              <a:gd name="connsiteY35-2412" fmla="*/ 3986 h 9810"/>
              <a:gd name="connsiteX36-2413" fmla="*/ 1713 w 10000"/>
              <a:gd name="connsiteY36-2414" fmla="*/ 5114 h 9810"/>
              <a:gd name="connsiteX37-2415" fmla="*/ 1713 w 10000"/>
              <a:gd name="connsiteY37-2416" fmla="*/ 5458 h 9810"/>
              <a:gd name="connsiteX38-2417" fmla="*/ 1467 w 10000"/>
              <a:gd name="connsiteY38-2418" fmla="*/ 5686 h 9810"/>
              <a:gd name="connsiteX39-2419" fmla="*/ 1223 w 10000"/>
              <a:gd name="connsiteY39-2420" fmla="*/ 5915 h 9810"/>
              <a:gd name="connsiteX40-2421" fmla="*/ 1223 w 10000"/>
              <a:gd name="connsiteY40-2422" fmla="*/ 6144 h 9810"/>
              <a:gd name="connsiteX41-2423" fmla="*/ 978 w 10000"/>
              <a:gd name="connsiteY41-2424" fmla="*/ 6258 h 9810"/>
              <a:gd name="connsiteX42-2425" fmla="*/ 978 w 10000"/>
              <a:gd name="connsiteY42-2426" fmla="*/ 6371 h 9810"/>
              <a:gd name="connsiteX43-2427" fmla="*/ 978 w 10000"/>
              <a:gd name="connsiteY43-2428" fmla="*/ 6486 h 9810"/>
              <a:gd name="connsiteX44-2429" fmla="*/ 978 w 10000"/>
              <a:gd name="connsiteY44-2430" fmla="*/ 6486 h 9810"/>
              <a:gd name="connsiteX45-2431" fmla="*/ 978 w 10000"/>
              <a:gd name="connsiteY45-2432" fmla="*/ 6600 h 9810"/>
              <a:gd name="connsiteX46-2433" fmla="*/ 1223 w 10000"/>
              <a:gd name="connsiteY46-2434" fmla="*/ 6716 h 9810"/>
              <a:gd name="connsiteX47-2435" fmla="*/ 1713 w 10000"/>
              <a:gd name="connsiteY47-2436" fmla="*/ 6816 h 9810"/>
              <a:gd name="connsiteX48-2437" fmla="*/ 1958 w 10000"/>
              <a:gd name="connsiteY48-2438" fmla="*/ 6929 h 9810"/>
              <a:gd name="connsiteX49-2439" fmla="*/ 2691 w 10000"/>
              <a:gd name="connsiteY49-2440" fmla="*/ 7044 h 9810"/>
              <a:gd name="connsiteX50-2441" fmla="*/ 3425 w 10000"/>
              <a:gd name="connsiteY50-2442" fmla="*/ 7272 h 9810"/>
              <a:gd name="connsiteX51-2443" fmla="*/ 4159 w 10000"/>
              <a:gd name="connsiteY51-2444" fmla="*/ 7500 h 9810"/>
              <a:gd name="connsiteX52-2445" fmla="*/ 5138 w 10000"/>
              <a:gd name="connsiteY52-2446" fmla="*/ 7844 h 9810"/>
              <a:gd name="connsiteX53-2447" fmla="*/ 6116 w 10000"/>
              <a:gd name="connsiteY53-2448" fmla="*/ 8073 h 9810"/>
              <a:gd name="connsiteX54-2449" fmla="*/ 7095 w 10000"/>
              <a:gd name="connsiteY54-2450" fmla="*/ 8300 h 9810"/>
              <a:gd name="connsiteX55-2451" fmla="*/ 7829 w 10000"/>
              <a:gd name="connsiteY55-2452" fmla="*/ 8530 h 9810"/>
              <a:gd name="connsiteX56-2453" fmla="*/ 8563 w 10000"/>
              <a:gd name="connsiteY56-2454" fmla="*/ 8758 h 9810"/>
              <a:gd name="connsiteX57-2455" fmla="*/ 9052 w 10000"/>
              <a:gd name="connsiteY57-2456" fmla="*/ 8986 h 9810"/>
              <a:gd name="connsiteX58-2457" fmla="*/ 9541 w 10000"/>
              <a:gd name="connsiteY58-2458" fmla="*/ 9101 h 9810"/>
              <a:gd name="connsiteX59-2459" fmla="*/ 9786 w 10000"/>
              <a:gd name="connsiteY59-2460" fmla="*/ 9331 h 9810"/>
              <a:gd name="connsiteX60-2461" fmla="*/ 10000 w 10000"/>
              <a:gd name="connsiteY60-2462" fmla="*/ 9443 h 9810"/>
              <a:gd name="connsiteX61-2463" fmla="*/ 7829 w 10000"/>
              <a:gd name="connsiteY61-2464" fmla="*/ 9772 h 9810"/>
              <a:gd name="connsiteX62-2465" fmla="*/ 6605 w 10000"/>
              <a:gd name="connsiteY62-2466" fmla="*/ 9215 h 9810"/>
              <a:gd name="connsiteX63-2467" fmla="*/ 5382 w 10000"/>
              <a:gd name="connsiteY63-2468" fmla="*/ 8758 h 9810"/>
              <a:gd name="connsiteX64-2469" fmla="*/ 4159 w 10000"/>
              <a:gd name="connsiteY64-2470" fmla="*/ 8300 h 9810"/>
              <a:gd name="connsiteX65-2471" fmla="*/ 2936 w 10000"/>
              <a:gd name="connsiteY65-2472" fmla="*/ 7844 h 9810"/>
              <a:gd name="connsiteX66-2473" fmla="*/ 2202 w 10000"/>
              <a:gd name="connsiteY66-2474" fmla="*/ 7616 h 9810"/>
              <a:gd name="connsiteX67-2475" fmla="*/ 1713 w 10000"/>
              <a:gd name="connsiteY67-2476" fmla="*/ 7386 h 9810"/>
              <a:gd name="connsiteX68-2477" fmla="*/ 1223 w 10000"/>
              <a:gd name="connsiteY68-2478" fmla="*/ 7272 h 9810"/>
              <a:gd name="connsiteX69-2479" fmla="*/ 735 w 10000"/>
              <a:gd name="connsiteY69-2480" fmla="*/ 7044 h 9810"/>
              <a:gd name="connsiteX70-2481" fmla="*/ 489 w 10000"/>
              <a:gd name="connsiteY70-2482" fmla="*/ 6929 h 9810"/>
              <a:gd name="connsiteX71-2483" fmla="*/ 245 w 10000"/>
              <a:gd name="connsiteY71-2484" fmla="*/ 6816 h 9810"/>
              <a:gd name="connsiteX72-2485" fmla="*/ 0 w 10000"/>
              <a:gd name="connsiteY72-2486" fmla="*/ 6816 h 9810"/>
              <a:gd name="connsiteX73-2487" fmla="*/ 0 w 10000"/>
              <a:gd name="connsiteY73-2488" fmla="*/ 6716 h 9810"/>
              <a:gd name="connsiteX74-2489" fmla="*/ 0 w 10000"/>
              <a:gd name="connsiteY74-2490" fmla="*/ 6716 h 9810"/>
              <a:gd name="connsiteX75-2491" fmla="*/ 0 w 10000"/>
              <a:gd name="connsiteY75-2492" fmla="*/ 6600 h 9810"/>
              <a:gd name="connsiteX76-2493" fmla="*/ 0 w 10000"/>
              <a:gd name="connsiteY76-2494" fmla="*/ 6486 h 9810"/>
              <a:gd name="connsiteX77-2495" fmla="*/ 0 w 10000"/>
              <a:gd name="connsiteY77-2496" fmla="*/ 6258 h 9810"/>
              <a:gd name="connsiteX78-2497" fmla="*/ 245 w 10000"/>
              <a:gd name="connsiteY78-2498" fmla="*/ 5915 h 9810"/>
              <a:gd name="connsiteX79-2499" fmla="*/ 245 w 10000"/>
              <a:gd name="connsiteY79-2500" fmla="*/ 5686 h 9810"/>
              <a:gd name="connsiteX80-2501" fmla="*/ 489 w 10000"/>
              <a:gd name="connsiteY80-2502" fmla="*/ 5229 h 9810"/>
              <a:gd name="connsiteX81-2503" fmla="*/ 735 w 10000"/>
              <a:gd name="connsiteY81-2504" fmla="*/ 4886 h 9810"/>
              <a:gd name="connsiteX82-2505" fmla="*/ 735 w 10000"/>
              <a:gd name="connsiteY82-2506" fmla="*/ 4886 h 9810"/>
              <a:gd name="connsiteX0-2507" fmla="*/ 735 w 10000"/>
              <a:gd name="connsiteY0-2508" fmla="*/ 4981 h 9626"/>
              <a:gd name="connsiteX1-2509" fmla="*/ 1223 w 10000"/>
              <a:gd name="connsiteY1-2510" fmla="*/ 4063 h 9626"/>
              <a:gd name="connsiteX2-2511" fmla="*/ 1467 w 10000"/>
              <a:gd name="connsiteY2-2512" fmla="*/ 3249 h 9626"/>
              <a:gd name="connsiteX3-2513" fmla="*/ 1713 w 10000"/>
              <a:gd name="connsiteY3-2514" fmla="*/ 2548 h 9626"/>
              <a:gd name="connsiteX4-2515" fmla="*/ 1958 w 10000"/>
              <a:gd name="connsiteY4-2516" fmla="*/ 1849 h 9626"/>
              <a:gd name="connsiteX5-2517" fmla="*/ 1958 w 10000"/>
              <a:gd name="connsiteY5-2518" fmla="*/ 1501 h 9626"/>
              <a:gd name="connsiteX6-2519" fmla="*/ 2202 w 10000"/>
              <a:gd name="connsiteY6-2520" fmla="*/ 1281 h 9626"/>
              <a:gd name="connsiteX7-2521" fmla="*/ 2202 w 10000"/>
              <a:gd name="connsiteY7-2522" fmla="*/ 1048 h 9626"/>
              <a:gd name="connsiteX8-2523" fmla="*/ 2202 w 10000"/>
              <a:gd name="connsiteY8-2524" fmla="*/ 817 h 9626"/>
              <a:gd name="connsiteX9-2525" fmla="*/ 2202 w 10000"/>
              <a:gd name="connsiteY9-2526" fmla="*/ 699 h 9626"/>
              <a:gd name="connsiteX10-2527" fmla="*/ 2202 w 10000"/>
              <a:gd name="connsiteY10-2528" fmla="*/ 466 h 9626"/>
              <a:gd name="connsiteX11-2529" fmla="*/ 1958 w 10000"/>
              <a:gd name="connsiteY11-2530" fmla="*/ 466 h 9626"/>
              <a:gd name="connsiteX12-2531" fmla="*/ 1958 w 10000"/>
              <a:gd name="connsiteY12-2532" fmla="*/ 349 h 9626"/>
              <a:gd name="connsiteX13-2533" fmla="*/ 1713 w 10000"/>
              <a:gd name="connsiteY13-2534" fmla="*/ 233 h 9626"/>
              <a:gd name="connsiteX14-2535" fmla="*/ 1713 w 10000"/>
              <a:gd name="connsiteY14-2536" fmla="*/ 233 h 9626"/>
              <a:gd name="connsiteX15-2537" fmla="*/ 1713 w 10000"/>
              <a:gd name="connsiteY15-2538" fmla="*/ 117 h 9626"/>
              <a:gd name="connsiteX16-2539" fmla="*/ 1713 w 10000"/>
              <a:gd name="connsiteY16-2540" fmla="*/ 0 h 9626"/>
              <a:gd name="connsiteX17-2541" fmla="*/ 1713 w 10000"/>
              <a:gd name="connsiteY17-2542" fmla="*/ 0 h 9626"/>
              <a:gd name="connsiteX18-2543" fmla="*/ 1958 w 10000"/>
              <a:gd name="connsiteY18-2544" fmla="*/ 0 h 9626"/>
              <a:gd name="connsiteX19-2545" fmla="*/ 2446 w 10000"/>
              <a:gd name="connsiteY19-2546" fmla="*/ 0 h 9626"/>
              <a:gd name="connsiteX20-2547" fmla="*/ 2936 w 10000"/>
              <a:gd name="connsiteY20-2548" fmla="*/ 117 h 9626"/>
              <a:gd name="connsiteX21-2549" fmla="*/ 3425 w 10000"/>
              <a:gd name="connsiteY21-2550" fmla="*/ 233 h 9626"/>
              <a:gd name="connsiteX22-2551" fmla="*/ 3915 w 10000"/>
              <a:gd name="connsiteY22-2552" fmla="*/ 349 h 9626"/>
              <a:gd name="connsiteX23-2553" fmla="*/ 4159 w 10000"/>
              <a:gd name="connsiteY23-2554" fmla="*/ 466 h 9626"/>
              <a:gd name="connsiteX24-2555" fmla="*/ 4159 w 10000"/>
              <a:gd name="connsiteY24-2556" fmla="*/ 583 h 9626"/>
              <a:gd name="connsiteX25-2557" fmla="*/ 4159 w 10000"/>
              <a:gd name="connsiteY25-2558" fmla="*/ 817 h 9626"/>
              <a:gd name="connsiteX26-2559" fmla="*/ 3915 w 10000"/>
              <a:gd name="connsiteY26-2560" fmla="*/ 1164 h 9626"/>
              <a:gd name="connsiteX27-2561" fmla="*/ 3915 w 10000"/>
              <a:gd name="connsiteY27-2562" fmla="*/ 1164 h 9626"/>
              <a:gd name="connsiteX28-2563" fmla="*/ 3915 w 10000"/>
              <a:gd name="connsiteY28-2564" fmla="*/ 1281 h 9626"/>
              <a:gd name="connsiteX29-2565" fmla="*/ 3670 w 10000"/>
              <a:gd name="connsiteY29-2566" fmla="*/ 1501 h 9626"/>
              <a:gd name="connsiteX30-2567" fmla="*/ 3670 w 10000"/>
              <a:gd name="connsiteY30-2568" fmla="*/ 1617 h 9626"/>
              <a:gd name="connsiteX31-2569" fmla="*/ 3670 w 10000"/>
              <a:gd name="connsiteY31-2570" fmla="*/ 1849 h 9626"/>
              <a:gd name="connsiteX32-2571" fmla="*/ 3425 w 10000"/>
              <a:gd name="connsiteY32-2572" fmla="*/ 2083 h 9626"/>
              <a:gd name="connsiteX33-2573" fmla="*/ 3425 w 10000"/>
              <a:gd name="connsiteY33-2574" fmla="*/ 2316 h 9626"/>
              <a:gd name="connsiteX34-2575" fmla="*/ 3180 w 10000"/>
              <a:gd name="connsiteY34-2576" fmla="*/ 2666 h 9626"/>
              <a:gd name="connsiteX35-2577" fmla="*/ 2691 w 10000"/>
              <a:gd name="connsiteY35-2578" fmla="*/ 4063 h 9626"/>
              <a:gd name="connsiteX36-2579" fmla="*/ 1713 w 10000"/>
              <a:gd name="connsiteY36-2580" fmla="*/ 5213 h 9626"/>
              <a:gd name="connsiteX37-2581" fmla="*/ 1713 w 10000"/>
              <a:gd name="connsiteY37-2582" fmla="*/ 5564 h 9626"/>
              <a:gd name="connsiteX38-2583" fmla="*/ 1467 w 10000"/>
              <a:gd name="connsiteY38-2584" fmla="*/ 5796 h 9626"/>
              <a:gd name="connsiteX39-2585" fmla="*/ 1223 w 10000"/>
              <a:gd name="connsiteY39-2586" fmla="*/ 6030 h 9626"/>
              <a:gd name="connsiteX40-2587" fmla="*/ 1223 w 10000"/>
              <a:gd name="connsiteY40-2588" fmla="*/ 6263 h 9626"/>
              <a:gd name="connsiteX41-2589" fmla="*/ 978 w 10000"/>
              <a:gd name="connsiteY41-2590" fmla="*/ 6379 h 9626"/>
              <a:gd name="connsiteX42-2591" fmla="*/ 978 w 10000"/>
              <a:gd name="connsiteY42-2592" fmla="*/ 6494 h 9626"/>
              <a:gd name="connsiteX43-2593" fmla="*/ 978 w 10000"/>
              <a:gd name="connsiteY43-2594" fmla="*/ 6612 h 9626"/>
              <a:gd name="connsiteX44-2595" fmla="*/ 978 w 10000"/>
              <a:gd name="connsiteY44-2596" fmla="*/ 6612 h 9626"/>
              <a:gd name="connsiteX45-2597" fmla="*/ 978 w 10000"/>
              <a:gd name="connsiteY45-2598" fmla="*/ 6728 h 9626"/>
              <a:gd name="connsiteX46-2599" fmla="*/ 1223 w 10000"/>
              <a:gd name="connsiteY46-2600" fmla="*/ 6846 h 9626"/>
              <a:gd name="connsiteX47-2601" fmla="*/ 1713 w 10000"/>
              <a:gd name="connsiteY47-2602" fmla="*/ 6948 h 9626"/>
              <a:gd name="connsiteX48-2603" fmla="*/ 1958 w 10000"/>
              <a:gd name="connsiteY48-2604" fmla="*/ 7063 h 9626"/>
              <a:gd name="connsiteX49-2605" fmla="*/ 2691 w 10000"/>
              <a:gd name="connsiteY49-2606" fmla="*/ 7180 h 9626"/>
              <a:gd name="connsiteX50-2607" fmla="*/ 3425 w 10000"/>
              <a:gd name="connsiteY50-2608" fmla="*/ 7413 h 9626"/>
              <a:gd name="connsiteX51-2609" fmla="*/ 4159 w 10000"/>
              <a:gd name="connsiteY51-2610" fmla="*/ 7645 h 9626"/>
              <a:gd name="connsiteX52-2611" fmla="*/ 5138 w 10000"/>
              <a:gd name="connsiteY52-2612" fmla="*/ 7996 h 9626"/>
              <a:gd name="connsiteX53-2613" fmla="*/ 6116 w 10000"/>
              <a:gd name="connsiteY53-2614" fmla="*/ 8229 h 9626"/>
              <a:gd name="connsiteX54-2615" fmla="*/ 7095 w 10000"/>
              <a:gd name="connsiteY54-2616" fmla="*/ 8461 h 9626"/>
              <a:gd name="connsiteX55-2617" fmla="*/ 7829 w 10000"/>
              <a:gd name="connsiteY55-2618" fmla="*/ 8695 h 9626"/>
              <a:gd name="connsiteX56-2619" fmla="*/ 8563 w 10000"/>
              <a:gd name="connsiteY56-2620" fmla="*/ 8928 h 9626"/>
              <a:gd name="connsiteX57-2621" fmla="*/ 9052 w 10000"/>
              <a:gd name="connsiteY57-2622" fmla="*/ 9160 h 9626"/>
              <a:gd name="connsiteX58-2623" fmla="*/ 9541 w 10000"/>
              <a:gd name="connsiteY58-2624" fmla="*/ 9277 h 9626"/>
              <a:gd name="connsiteX59-2625" fmla="*/ 9786 w 10000"/>
              <a:gd name="connsiteY59-2626" fmla="*/ 9512 h 9626"/>
              <a:gd name="connsiteX60-2627" fmla="*/ 10000 w 10000"/>
              <a:gd name="connsiteY60-2628" fmla="*/ 9626 h 9626"/>
              <a:gd name="connsiteX61-2629" fmla="*/ 6605 w 10000"/>
              <a:gd name="connsiteY61-2630" fmla="*/ 9393 h 9626"/>
              <a:gd name="connsiteX62-2631" fmla="*/ 5382 w 10000"/>
              <a:gd name="connsiteY62-2632" fmla="*/ 8928 h 9626"/>
              <a:gd name="connsiteX63-2633" fmla="*/ 4159 w 10000"/>
              <a:gd name="connsiteY63-2634" fmla="*/ 8461 h 9626"/>
              <a:gd name="connsiteX64-2635" fmla="*/ 2936 w 10000"/>
              <a:gd name="connsiteY64-2636" fmla="*/ 7996 h 9626"/>
              <a:gd name="connsiteX65-2637" fmla="*/ 2202 w 10000"/>
              <a:gd name="connsiteY65-2638" fmla="*/ 7764 h 9626"/>
              <a:gd name="connsiteX66-2639" fmla="*/ 1713 w 10000"/>
              <a:gd name="connsiteY66-2640" fmla="*/ 7529 h 9626"/>
              <a:gd name="connsiteX67-2641" fmla="*/ 1223 w 10000"/>
              <a:gd name="connsiteY67-2642" fmla="*/ 7413 h 9626"/>
              <a:gd name="connsiteX68-2643" fmla="*/ 735 w 10000"/>
              <a:gd name="connsiteY68-2644" fmla="*/ 7180 h 9626"/>
              <a:gd name="connsiteX69-2645" fmla="*/ 489 w 10000"/>
              <a:gd name="connsiteY69-2646" fmla="*/ 7063 h 9626"/>
              <a:gd name="connsiteX70-2647" fmla="*/ 245 w 10000"/>
              <a:gd name="connsiteY70-2648" fmla="*/ 6948 h 9626"/>
              <a:gd name="connsiteX71-2649" fmla="*/ 0 w 10000"/>
              <a:gd name="connsiteY71-2650" fmla="*/ 6948 h 9626"/>
              <a:gd name="connsiteX72-2651" fmla="*/ 0 w 10000"/>
              <a:gd name="connsiteY72-2652" fmla="*/ 6846 h 9626"/>
              <a:gd name="connsiteX73-2653" fmla="*/ 0 w 10000"/>
              <a:gd name="connsiteY73-2654" fmla="*/ 6846 h 9626"/>
              <a:gd name="connsiteX74-2655" fmla="*/ 0 w 10000"/>
              <a:gd name="connsiteY74-2656" fmla="*/ 6728 h 9626"/>
              <a:gd name="connsiteX75-2657" fmla="*/ 0 w 10000"/>
              <a:gd name="connsiteY75-2658" fmla="*/ 6612 h 9626"/>
              <a:gd name="connsiteX76-2659" fmla="*/ 0 w 10000"/>
              <a:gd name="connsiteY76-2660" fmla="*/ 6379 h 9626"/>
              <a:gd name="connsiteX77-2661" fmla="*/ 245 w 10000"/>
              <a:gd name="connsiteY77-2662" fmla="*/ 6030 h 9626"/>
              <a:gd name="connsiteX78-2663" fmla="*/ 245 w 10000"/>
              <a:gd name="connsiteY78-2664" fmla="*/ 5796 h 9626"/>
              <a:gd name="connsiteX79-2665" fmla="*/ 489 w 10000"/>
              <a:gd name="connsiteY79-2666" fmla="*/ 5330 h 9626"/>
              <a:gd name="connsiteX80-2667" fmla="*/ 735 w 10000"/>
              <a:gd name="connsiteY80-2668" fmla="*/ 4981 h 9626"/>
              <a:gd name="connsiteX81-2669" fmla="*/ 735 w 10000"/>
              <a:gd name="connsiteY81-2670" fmla="*/ 4981 h 9626"/>
              <a:gd name="connsiteX0-2671" fmla="*/ 735 w 9786"/>
              <a:gd name="connsiteY0-2672" fmla="*/ 5175 h 9882"/>
              <a:gd name="connsiteX1-2673" fmla="*/ 1223 w 9786"/>
              <a:gd name="connsiteY1-2674" fmla="*/ 4221 h 9882"/>
              <a:gd name="connsiteX2-2675" fmla="*/ 1467 w 9786"/>
              <a:gd name="connsiteY2-2676" fmla="*/ 3375 h 9882"/>
              <a:gd name="connsiteX3-2677" fmla="*/ 1713 w 9786"/>
              <a:gd name="connsiteY3-2678" fmla="*/ 2647 h 9882"/>
              <a:gd name="connsiteX4-2679" fmla="*/ 1958 w 9786"/>
              <a:gd name="connsiteY4-2680" fmla="*/ 1921 h 9882"/>
              <a:gd name="connsiteX5-2681" fmla="*/ 1958 w 9786"/>
              <a:gd name="connsiteY5-2682" fmla="*/ 1559 h 9882"/>
              <a:gd name="connsiteX6-2683" fmla="*/ 2202 w 9786"/>
              <a:gd name="connsiteY6-2684" fmla="*/ 1331 h 9882"/>
              <a:gd name="connsiteX7-2685" fmla="*/ 2202 w 9786"/>
              <a:gd name="connsiteY7-2686" fmla="*/ 1089 h 9882"/>
              <a:gd name="connsiteX8-2687" fmla="*/ 2202 w 9786"/>
              <a:gd name="connsiteY8-2688" fmla="*/ 849 h 9882"/>
              <a:gd name="connsiteX9-2689" fmla="*/ 2202 w 9786"/>
              <a:gd name="connsiteY9-2690" fmla="*/ 726 h 9882"/>
              <a:gd name="connsiteX10-2691" fmla="*/ 2202 w 9786"/>
              <a:gd name="connsiteY10-2692" fmla="*/ 484 h 9882"/>
              <a:gd name="connsiteX11-2693" fmla="*/ 1958 w 9786"/>
              <a:gd name="connsiteY11-2694" fmla="*/ 484 h 9882"/>
              <a:gd name="connsiteX12-2695" fmla="*/ 1958 w 9786"/>
              <a:gd name="connsiteY12-2696" fmla="*/ 363 h 9882"/>
              <a:gd name="connsiteX13-2697" fmla="*/ 1713 w 9786"/>
              <a:gd name="connsiteY13-2698" fmla="*/ 242 h 9882"/>
              <a:gd name="connsiteX14-2699" fmla="*/ 1713 w 9786"/>
              <a:gd name="connsiteY14-2700" fmla="*/ 242 h 9882"/>
              <a:gd name="connsiteX15-2701" fmla="*/ 1713 w 9786"/>
              <a:gd name="connsiteY15-2702" fmla="*/ 122 h 9882"/>
              <a:gd name="connsiteX16-2703" fmla="*/ 1713 w 9786"/>
              <a:gd name="connsiteY16-2704" fmla="*/ 0 h 9882"/>
              <a:gd name="connsiteX17-2705" fmla="*/ 1713 w 9786"/>
              <a:gd name="connsiteY17-2706" fmla="*/ 0 h 9882"/>
              <a:gd name="connsiteX18-2707" fmla="*/ 1958 w 9786"/>
              <a:gd name="connsiteY18-2708" fmla="*/ 0 h 9882"/>
              <a:gd name="connsiteX19-2709" fmla="*/ 2446 w 9786"/>
              <a:gd name="connsiteY19-2710" fmla="*/ 0 h 9882"/>
              <a:gd name="connsiteX20-2711" fmla="*/ 2936 w 9786"/>
              <a:gd name="connsiteY20-2712" fmla="*/ 122 h 9882"/>
              <a:gd name="connsiteX21-2713" fmla="*/ 3425 w 9786"/>
              <a:gd name="connsiteY21-2714" fmla="*/ 242 h 9882"/>
              <a:gd name="connsiteX22-2715" fmla="*/ 3915 w 9786"/>
              <a:gd name="connsiteY22-2716" fmla="*/ 363 h 9882"/>
              <a:gd name="connsiteX23-2717" fmla="*/ 4159 w 9786"/>
              <a:gd name="connsiteY23-2718" fmla="*/ 484 h 9882"/>
              <a:gd name="connsiteX24-2719" fmla="*/ 4159 w 9786"/>
              <a:gd name="connsiteY24-2720" fmla="*/ 606 h 9882"/>
              <a:gd name="connsiteX25-2721" fmla="*/ 4159 w 9786"/>
              <a:gd name="connsiteY25-2722" fmla="*/ 849 h 9882"/>
              <a:gd name="connsiteX26-2723" fmla="*/ 3915 w 9786"/>
              <a:gd name="connsiteY26-2724" fmla="*/ 1209 h 9882"/>
              <a:gd name="connsiteX27-2725" fmla="*/ 3915 w 9786"/>
              <a:gd name="connsiteY27-2726" fmla="*/ 1209 h 9882"/>
              <a:gd name="connsiteX28-2727" fmla="*/ 3915 w 9786"/>
              <a:gd name="connsiteY28-2728" fmla="*/ 1331 h 9882"/>
              <a:gd name="connsiteX29-2729" fmla="*/ 3670 w 9786"/>
              <a:gd name="connsiteY29-2730" fmla="*/ 1559 h 9882"/>
              <a:gd name="connsiteX30-2731" fmla="*/ 3670 w 9786"/>
              <a:gd name="connsiteY30-2732" fmla="*/ 1680 h 9882"/>
              <a:gd name="connsiteX31-2733" fmla="*/ 3670 w 9786"/>
              <a:gd name="connsiteY31-2734" fmla="*/ 1921 h 9882"/>
              <a:gd name="connsiteX32-2735" fmla="*/ 3425 w 9786"/>
              <a:gd name="connsiteY32-2736" fmla="*/ 2164 h 9882"/>
              <a:gd name="connsiteX33-2737" fmla="*/ 3425 w 9786"/>
              <a:gd name="connsiteY33-2738" fmla="*/ 2406 h 9882"/>
              <a:gd name="connsiteX34-2739" fmla="*/ 3180 w 9786"/>
              <a:gd name="connsiteY34-2740" fmla="*/ 2770 h 9882"/>
              <a:gd name="connsiteX35-2741" fmla="*/ 2691 w 9786"/>
              <a:gd name="connsiteY35-2742" fmla="*/ 4221 h 9882"/>
              <a:gd name="connsiteX36-2743" fmla="*/ 1713 w 9786"/>
              <a:gd name="connsiteY36-2744" fmla="*/ 5416 h 9882"/>
              <a:gd name="connsiteX37-2745" fmla="*/ 1713 w 9786"/>
              <a:gd name="connsiteY37-2746" fmla="*/ 5780 h 9882"/>
              <a:gd name="connsiteX38-2747" fmla="*/ 1467 w 9786"/>
              <a:gd name="connsiteY38-2748" fmla="*/ 6021 h 9882"/>
              <a:gd name="connsiteX39-2749" fmla="*/ 1223 w 9786"/>
              <a:gd name="connsiteY39-2750" fmla="*/ 6264 h 9882"/>
              <a:gd name="connsiteX40-2751" fmla="*/ 1223 w 9786"/>
              <a:gd name="connsiteY40-2752" fmla="*/ 6506 h 9882"/>
              <a:gd name="connsiteX41-2753" fmla="*/ 978 w 9786"/>
              <a:gd name="connsiteY41-2754" fmla="*/ 6627 h 9882"/>
              <a:gd name="connsiteX42-2755" fmla="*/ 978 w 9786"/>
              <a:gd name="connsiteY42-2756" fmla="*/ 6746 h 9882"/>
              <a:gd name="connsiteX43-2757" fmla="*/ 978 w 9786"/>
              <a:gd name="connsiteY43-2758" fmla="*/ 6869 h 9882"/>
              <a:gd name="connsiteX44-2759" fmla="*/ 978 w 9786"/>
              <a:gd name="connsiteY44-2760" fmla="*/ 6869 h 9882"/>
              <a:gd name="connsiteX45-2761" fmla="*/ 978 w 9786"/>
              <a:gd name="connsiteY45-2762" fmla="*/ 6989 h 9882"/>
              <a:gd name="connsiteX46-2763" fmla="*/ 1223 w 9786"/>
              <a:gd name="connsiteY46-2764" fmla="*/ 7112 h 9882"/>
              <a:gd name="connsiteX47-2765" fmla="*/ 1713 w 9786"/>
              <a:gd name="connsiteY47-2766" fmla="*/ 7218 h 9882"/>
              <a:gd name="connsiteX48-2767" fmla="*/ 1958 w 9786"/>
              <a:gd name="connsiteY48-2768" fmla="*/ 7337 h 9882"/>
              <a:gd name="connsiteX49-2769" fmla="*/ 2691 w 9786"/>
              <a:gd name="connsiteY49-2770" fmla="*/ 7459 h 9882"/>
              <a:gd name="connsiteX50-2771" fmla="*/ 3425 w 9786"/>
              <a:gd name="connsiteY50-2772" fmla="*/ 7701 h 9882"/>
              <a:gd name="connsiteX51-2773" fmla="*/ 4159 w 9786"/>
              <a:gd name="connsiteY51-2774" fmla="*/ 7942 h 9882"/>
              <a:gd name="connsiteX52-2775" fmla="*/ 5138 w 9786"/>
              <a:gd name="connsiteY52-2776" fmla="*/ 8307 h 9882"/>
              <a:gd name="connsiteX53-2777" fmla="*/ 6116 w 9786"/>
              <a:gd name="connsiteY53-2778" fmla="*/ 8549 h 9882"/>
              <a:gd name="connsiteX54-2779" fmla="*/ 7095 w 9786"/>
              <a:gd name="connsiteY54-2780" fmla="*/ 8790 h 9882"/>
              <a:gd name="connsiteX55-2781" fmla="*/ 7829 w 9786"/>
              <a:gd name="connsiteY55-2782" fmla="*/ 9033 h 9882"/>
              <a:gd name="connsiteX56-2783" fmla="*/ 8563 w 9786"/>
              <a:gd name="connsiteY56-2784" fmla="*/ 9275 h 9882"/>
              <a:gd name="connsiteX57-2785" fmla="*/ 9052 w 9786"/>
              <a:gd name="connsiteY57-2786" fmla="*/ 9516 h 9882"/>
              <a:gd name="connsiteX58-2787" fmla="*/ 9541 w 9786"/>
              <a:gd name="connsiteY58-2788" fmla="*/ 9637 h 9882"/>
              <a:gd name="connsiteX59-2789" fmla="*/ 9786 w 9786"/>
              <a:gd name="connsiteY59-2790" fmla="*/ 9882 h 9882"/>
              <a:gd name="connsiteX60-2791" fmla="*/ 6605 w 9786"/>
              <a:gd name="connsiteY60-2792" fmla="*/ 9758 h 9882"/>
              <a:gd name="connsiteX61-2793" fmla="*/ 5382 w 9786"/>
              <a:gd name="connsiteY61-2794" fmla="*/ 9275 h 9882"/>
              <a:gd name="connsiteX62-2795" fmla="*/ 4159 w 9786"/>
              <a:gd name="connsiteY62-2796" fmla="*/ 8790 h 9882"/>
              <a:gd name="connsiteX63-2797" fmla="*/ 2936 w 9786"/>
              <a:gd name="connsiteY63-2798" fmla="*/ 8307 h 9882"/>
              <a:gd name="connsiteX64-2799" fmla="*/ 2202 w 9786"/>
              <a:gd name="connsiteY64-2800" fmla="*/ 8066 h 9882"/>
              <a:gd name="connsiteX65-2801" fmla="*/ 1713 w 9786"/>
              <a:gd name="connsiteY65-2802" fmla="*/ 7822 h 9882"/>
              <a:gd name="connsiteX66-2803" fmla="*/ 1223 w 9786"/>
              <a:gd name="connsiteY66-2804" fmla="*/ 7701 h 9882"/>
              <a:gd name="connsiteX67-2805" fmla="*/ 735 w 9786"/>
              <a:gd name="connsiteY67-2806" fmla="*/ 7459 h 9882"/>
              <a:gd name="connsiteX68-2807" fmla="*/ 489 w 9786"/>
              <a:gd name="connsiteY68-2808" fmla="*/ 7337 h 9882"/>
              <a:gd name="connsiteX69-2809" fmla="*/ 245 w 9786"/>
              <a:gd name="connsiteY69-2810" fmla="*/ 7218 h 9882"/>
              <a:gd name="connsiteX70-2811" fmla="*/ 0 w 9786"/>
              <a:gd name="connsiteY70-2812" fmla="*/ 7218 h 9882"/>
              <a:gd name="connsiteX71-2813" fmla="*/ 0 w 9786"/>
              <a:gd name="connsiteY71-2814" fmla="*/ 7112 h 9882"/>
              <a:gd name="connsiteX72-2815" fmla="*/ 0 w 9786"/>
              <a:gd name="connsiteY72-2816" fmla="*/ 7112 h 9882"/>
              <a:gd name="connsiteX73-2817" fmla="*/ 0 w 9786"/>
              <a:gd name="connsiteY73-2818" fmla="*/ 6989 h 9882"/>
              <a:gd name="connsiteX74-2819" fmla="*/ 0 w 9786"/>
              <a:gd name="connsiteY74-2820" fmla="*/ 6869 h 9882"/>
              <a:gd name="connsiteX75-2821" fmla="*/ 0 w 9786"/>
              <a:gd name="connsiteY75-2822" fmla="*/ 6627 h 9882"/>
              <a:gd name="connsiteX76-2823" fmla="*/ 245 w 9786"/>
              <a:gd name="connsiteY76-2824" fmla="*/ 6264 h 9882"/>
              <a:gd name="connsiteX77-2825" fmla="*/ 245 w 9786"/>
              <a:gd name="connsiteY77-2826" fmla="*/ 6021 h 9882"/>
              <a:gd name="connsiteX78-2827" fmla="*/ 489 w 9786"/>
              <a:gd name="connsiteY78-2828" fmla="*/ 5537 h 9882"/>
              <a:gd name="connsiteX79-2829" fmla="*/ 735 w 9786"/>
              <a:gd name="connsiteY79-2830" fmla="*/ 5175 h 9882"/>
              <a:gd name="connsiteX80-2831" fmla="*/ 735 w 9786"/>
              <a:gd name="connsiteY80-2832" fmla="*/ 5175 h 9882"/>
              <a:gd name="connsiteX0-2833" fmla="*/ 751 w 9750"/>
              <a:gd name="connsiteY0-2834" fmla="*/ 5237 h 9875"/>
              <a:gd name="connsiteX1-2835" fmla="*/ 1250 w 9750"/>
              <a:gd name="connsiteY1-2836" fmla="*/ 4271 h 9875"/>
              <a:gd name="connsiteX2-2837" fmla="*/ 1499 w 9750"/>
              <a:gd name="connsiteY2-2838" fmla="*/ 3415 h 9875"/>
              <a:gd name="connsiteX3-2839" fmla="*/ 1750 w 9750"/>
              <a:gd name="connsiteY3-2840" fmla="*/ 2679 h 9875"/>
              <a:gd name="connsiteX4-2841" fmla="*/ 2001 w 9750"/>
              <a:gd name="connsiteY4-2842" fmla="*/ 1944 h 9875"/>
              <a:gd name="connsiteX5-2843" fmla="*/ 2001 w 9750"/>
              <a:gd name="connsiteY5-2844" fmla="*/ 1578 h 9875"/>
              <a:gd name="connsiteX6-2845" fmla="*/ 2250 w 9750"/>
              <a:gd name="connsiteY6-2846" fmla="*/ 1347 h 9875"/>
              <a:gd name="connsiteX7-2847" fmla="*/ 2250 w 9750"/>
              <a:gd name="connsiteY7-2848" fmla="*/ 1102 h 9875"/>
              <a:gd name="connsiteX8-2849" fmla="*/ 2250 w 9750"/>
              <a:gd name="connsiteY8-2850" fmla="*/ 859 h 9875"/>
              <a:gd name="connsiteX9-2851" fmla="*/ 2250 w 9750"/>
              <a:gd name="connsiteY9-2852" fmla="*/ 735 h 9875"/>
              <a:gd name="connsiteX10-2853" fmla="*/ 2250 w 9750"/>
              <a:gd name="connsiteY10-2854" fmla="*/ 490 h 9875"/>
              <a:gd name="connsiteX11-2855" fmla="*/ 2001 w 9750"/>
              <a:gd name="connsiteY11-2856" fmla="*/ 490 h 9875"/>
              <a:gd name="connsiteX12-2857" fmla="*/ 2001 w 9750"/>
              <a:gd name="connsiteY12-2858" fmla="*/ 367 h 9875"/>
              <a:gd name="connsiteX13-2859" fmla="*/ 1750 w 9750"/>
              <a:gd name="connsiteY13-2860" fmla="*/ 245 h 9875"/>
              <a:gd name="connsiteX14-2861" fmla="*/ 1750 w 9750"/>
              <a:gd name="connsiteY14-2862" fmla="*/ 245 h 9875"/>
              <a:gd name="connsiteX15-2863" fmla="*/ 1750 w 9750"/>
              <a:gd name="connsiteY15-2864" fmla="*/ 123 h 9875"/>
              <a:gd name="connsiteX16-2865" fmla="*/ 1750 w 9750"/>
              <a:gd name="connsiteY16-2866" fmla="*/ 0 h 9875"/>
              <a:gd name="connsiteX17-2867" fmla="*/ 1750 w 9750"/>
              <a:gd name="connsiteY17-2868" fmla="*/ 0 h 9875"/>
              <a:gd name="connsiteX18-2869" fmla="*/ 2001 w 9750"/>
              <a:gd name="connsiteY18-2870" fmla="*/ 0 h 9875"/>
              <a:gd name="connsiteX19-2871" fmla="*/ 2499 w 9750"/>
              <a:gd name="connsiteY19-2872" fmla="*/ 0 h 9875"/>
              <a:gd name="connsiteX20-2873" fmla="*/ 3000 w 9750"/>
              <a:gd name="connsiteY20-2874" fmla="*/ 123 h 9875"/>
              <a:gd name="connsiteX21-2875" fmla="*/ 3500 w 9750"/>
              <a:gd name="connsiteY21-2876" fmla="*/ 245 h 9875"/>
              <a:gd name="connsiteX22-2877" fmla="*/ 4001 w 9750"/>
              <a:gd name="connsiteY22-2878" fmla="*/ 367 h 9875"/>
              <a:gd name="connsiteX23-2879" fmla="*/ 4250 w 9750"/>
              <a:gd name="connsiteY23-2880" fmla="*/ 490 h 9875"/>
              <a:gd name="connsiteX24-2881" fmla="*/ 4250 w 9750"/>
              <a:gd name="connsiteY24-2882" fmla="*/ 613 h 9875"/>
              <a:gd name="connsiteX25-2883" fmla="*/ 4250 w 9750"/>
              <a:gd name="connsiteY25-2884" fmla="*/ 859 h 9875"/>
              <a:gd name="connsiteX26-2885" fmla="*/ 4001 w 9750"/>
              <a:gd name="connsiteY26-2886" fmla="*/ 1223 h 9875"/>
              <a:gd name="connsiteX27-2887" fmla="*/ 4001 w 9750"/>
              <a:gd name="connsiteY27-2888" fmla="*/ 1223 h 9875"/>
              <a:gd name="connsiteX28-2889" fmla="*/ 4001 w 9750"/>
              <a:gd name="connsiteY28-2890" fmla="*/ 1347 h 9875"/>
              <a:gd name="connsiteX29-2891" fmla="*/ 3750 w 9750"/>
              <a:gd name="connsiteY29-2892" fmla="*/ 1578 h 9875"/>
              <a:gd name="connsiteX30-2893" fmla="*/ 3750 w 9750"/>
              <a:gd name="connsiteY30-2894" fmla="*/ 1700 h 9875"/>
              <a:gd name="connsiteX31-2895" fmla="*/ 3750 w 9750"/>
              <a:gd name="connsiteY31-2896" fmla="*/ 1944 h 9875"/>
              <a:gd name="connsiteX32-2897" fmla="*/ 3500 w 9750"/>
              <a:gd name="connsiteY32-2898" fmla="*/ 2190 h 9875"/>
              <a:gd name="connsiteX33-2899" fmla="*/ 3500 w 9750"/>
              <a:gd name="connsiteY33-2900" fmla="*/ 2435 h 9875"/>
              <a:gd name="connsiteX34-2901" fmla="*/ 3250 w 9750"/>
              <a:gd name="connsiteY34-2902" fmla="*/ 2803 h 9875"/>
              <a:gd name="connsiteX35-2903" fmla="*/ 2750 w 9750"/>
              <a:gd name="connsiteY35-2904" fmla="*/ 4271 h 9875"/>
              <a:gd name="connsiteX36-2905" fmla="*/ 1750 w 9750"/>
              <a:gd name="connsiteY36-2906" fmla="*/ 5481 h 9875"/>
              <a:gd name="connsiteX37-2907" fmla="*/ 1750 w 9750"/>
              <a:gd name="connsiteY37-2908" fmla="*/ 5849 h 9875"/>
              <a:gd name="connsiteX38-2909" fmla="*/ 1499 w 9750"/>
              <a:gd name="connsiteY38-2910" fmla="*/ 6093 h 9875"/>
              <a:gd name="connsiteX39-2911" fmla="*/ 1250 w 9750"/>
              <a:gd name="connsiteY39-2912" fmla="*/ 6339 h 9875"/>
              <a:gd name="connsiteX40-2913" fmla="*/ 1250 w 9750"/>
              <a:gd name="connsiteY40-2914" fmla="*/ 6584 h 9875"/>
              <a:gd name="connsiteX41-2915" fmla="*/ 999 w 9750"/>
              <a:gd name="connsiteY41-2916" fmla="*/ 6706 h 9875"/>
              <a:gd name="connsiteX42-2917" fmla="*/ 999 w 9750"/>
              <a:gd name="connsiteY42-2918" fmla="*/ 6827 h 9875"/>
              <a:gd name="connsiteX43-2919" fmla="*/ 999 w 9750"/>
              <a:gd name="connsiteY43-2920" fmla="*/ 6951 h 9875"/>
              <a:gd name="connsiteX44-2921" fmla="*/ 999 w 9750"/>
              <a:gd name="connsiteY44-2922" fmla="*/ 6951 h 9875"/>
              <a:gd name="connsiteX45-2923" fmla="*/ 999 w 9750"/>
              <a:gd name="connsiteY45-2924" fmla="*/ 7072 h 9875"/>
              <a:gd name="connsiteX46-2925" fmla="*/ 1250 w 9750"/>
              <a:gd name="connsiteY46-2926" fmla="*/ 7197 h 9875"/>
              <a:gd name="connsiteX47-2927" fmla="*/ 1750 w 9750"/>
              <a:gd name="connsiteY47-2928" fmla="*/ 7304 h 9875"/>
              <a:gd name="connsiteX48-2929" fmla="*/ 2001 w 9750"/>
              <a:gd name="connsiteY48-2930" fmla="*/ 7425 h 9875"/>
              <a:gd name="connsiteX49-2931" fmla="*/ 2750 w 9750"/>
              <a:gd name="connsiteY49-2932" fmla="*/ 7548 h 9875"/>
              <a:gd name="connsiteX50-2933" fmla="*/ 3500 w 9750"/>
              <a:gd name="connsiteY50-2934" fmla="*/ 7793 h 9875"/>
              <a:gd name="connsiteX51-2935" fmla="*/ 4250 w 9750"/>
              <a:gd name="connsiteY51-2936" fmla="*/ 8037 h 9875"/>
              <a:gd name="connsiteX52-2937" fmla="*/ 5250 w 9750"/>
              <a:gd name="connsiteY52-2938" fmla="*/ 8406 h 9875"/>
              <a:gd name="connsiteX53-2939" fmla="*/ 6250 w 9750"/>
              <a:gd name="connsiteY53-2940" fmla="*/ 8651 h 9875"/>
              <a:gd name="connsiteX54-2941" fmla="*/ 7250 w 9750"/>
              <a:gd name="connsiteY54-2942" fmla="*/ 8895 h 9875"/>
              <a:gd name="connsiteX55-2943" fmla="*/ 8000 w 9750"/>
              <a:gd name="connsiteY55-2944" fmla="*/ 9141 h 9875"/>
              <a:gd name="connsiteX56-2945" fmla="*/ 8750 w 9750"/>
              <a:gd name="connsiteY56-2946" fmla="*/ 9386 h 9875"/>
              <a:gd name="connsiteX57-2947" fmla="*/ 9250 w 9750"/>
              <a:gd name="connsiteY57-2948" fmla="*/ 9630 h 9875"/>
              <a:gd name="connsiteX58-2949" fmla="*/ 9750 w 9750"/>
              <a:gd name="connsiteY58-2950" fmla="*/ 9752 h 9875"/>
              <a:gd name="connsiteX59-2951" fmla="*/ 6749 w 9750"/>
              <a:gd name="connsiteY59-2952" fmla="*/ 9875 h 9875"/>
              <a:gd name="connsiteX60-2953" fmla="*/ 5500 w 9750"/>
              <a:gd name="connsiteY60-2954" fmla="*/ 9386 h 9875"/>
              <a:gd name="connsiteX61-2955" fmla="*/ 4250 w 9750"/>
              <a:gd name="connsiteY61-2956" fmla="*/ 8895 h 9875"/>
              <a:gd name="connsiteX62-2957" fmla="*/ 3000 w 9750"/>
              <a:gd name="connsiteY62-2958" fmla="*/ 8406 h 9875"/>
              <a:gd name="connsiteX63-2959" fmla="*/ 2250 w 9750"/>
              <a:gd name="connsiteY63-2960" fmla="*/ 8162 h 9875"/>
              <a:gd name="connsiteX64-2961" fmla="*/ 1750 w 9750"/>
              <a:gd name="connsiteY64-2962" fmla="*/ 7915 h 9875"/>
              <a:gd name="connsiteX65-2963" fmla="*/ 1250 w 9750"/>
              <a:gd name="connsiteY65-2964" fmla="*/ 7793 h 9875"/>
              <a:gd name="connsiteX66-2965" fmla="*/ 751 w 9750"/>
              <a:gd name="connsiteY66-2966" fmla="*/ 7548 h 9875"/>
              <a:gd name="connsiteX67-2967" fmla="*/ 500 w 9750"/>
              <a:gd name="connsiteY67-2968" fmla="*/ 7425 h 9875"/>
              <a:gd name="connsiteX68-2969" fmla="*/ 250 w 9750"/>
              <a:gd name="connsiteY68-2970" fmla="*/ 7304 h 9875"/>
              <a:gd name="connsiteX69-2971" fmla="*/ 0 w 9750"/>
              <a:gd name="connsiteY69-2972" fmla="*/ 7304 h 9875"/>
              <a:gd name="connsiteX70-2973" fmla="*/ 0 w 9750"/>
              <a:gd name="connsiteY70-2974" fmla="*/ 7197 h 9875"/>
              <a:gd name="connsiteX71-2975" fmla="*/ 0 w 9750"/>
              <a:gd name="connsiteY71-2976" fmla="*/ 7197 h 9875"/>
              <a:gd name="connsiteX72-2977" fmla="*/ 0 w 9750"/>
              <a:gd name="connsiteY72-2978" fmla="*/ 7072 h 9875"/>
              <a:gd name="connsiteX73-2979" fmla="*/ 0 w 9750"/>
              <a:gd name="connsiteY73-2980" fmla="*/ 6951 h 9875"/>
              <a:gd name="connsiteX74-2981" fmla="*/ 0 w 9750"/>
              <a:gd name="connsiteY74-2982" fmla="*/ 6706 h 9875"/>
              <a:gd name="connsiteX75-2983" fmla="*/ 250 w 9750"/>
              <a:gd name="connsiteY75-2984" fmla="*/ 6339 h 9875"/>
              <a:gd name="connsiteX76-2985" fmla="*/ 250 w 9750"/>
              <a:gd name="connsiteY76-2986" fmla="*/ 6093 h 9875"/>
              <a:gd name="connsiteX77-2987" fmla="*/ 500 w 9750"/>
              <a:gd name="connsiteY77-2988" fmla="*/ 5603 h 9875"/>
              <a:gd name="connsiteX78-2989" fmla="*/ 751 w 9750"/>
              <a:gd name="connsiteY78-2990" fmla="*/ 5237 h 9875"/>
              <a:gd name="connsiteX79-2991" fmla="*/ 751 w 9750"/>
              <a:gd name="connsiteY79-2992" fmla="*/ 5237 h 9875"/>
              <a:gd name="connsiteX0-2993" fmla="*/ 770 w 9487"/>
              <a:gd name="connsiteY0-2994" fmla="*/ 5303 h 10000"/>
              <a:gd name="connsiteX1-2995" fmla="*/ 1282 w 9487"/>
              <a:gd name="connsiteY1-2996" fmla="*/ 4325 h 10000"/>
              <a:gd name="connsiteX2-2997" fmla="*/ 1537 w 9487"/>
              <a:gd name="connsiteY2-2998" fmla="*/ 3458 h 10000"/>
              <a:gd name="connsiteX3-2999" fmla="*/ 1795 w 9487"/>
              <a:gd name="connsiteY3-3000" fmla="*/ 2713 h 10000"/>
              <a:gd name="connsiteX4-3001" fmla="*/ 2052 w 9487"/>
              <a:gd name="connsiteY4-3002" fmla="*/ 1969 h 10000"/>
              <a:gd name="connsiteX5-3003" fmla="*/ 2052 w 9487"/>
              <a:gd name="connsiteY5-3004" fmla="*/ 1598 h 10000"/>
              <a:gd name="connsiteX6-3005" fmla="*/ 2308 w 9487"/>
              <a:gd name="connsiteY6-3006" fmla="*/ 1364 h 10000"/>
              <a:gd name="connsiteX7-3007" fmla="*/ 2308 w 9487"/>
              <a:gd name="connsiteY7-3008" fmla="*/ 1116 h 10000"/>
              <a:gd name="connsiteX8-3009" fmla="*/ 2308 w 9487"/>
              <a:gd name="connsiteY8-3010" fmla="*/ 870 h 10000"/>
              <a:gd name="connsiteX9-3011" fmla="*/ 2308 w 9487"/>
              <a:gd name="connsiteY9-3012" fmla="*/ 744 h 10000"/>
              <a:gd name="connsiteX10-3013" fmla="*/ 2308 w 9487"/>
              <a:gd name="connsiteY10-3014" fmla="*/ 496 h 10000"/>
              <a:gd name="connsiteX11-3015" fmla="*/ 2052 w 9487"/>
              <a:gd name="connsiteY11-3016" fmla="*/ 496 h 10000"/>
              <a:gd name="connsiteX12-3017" fmla="*/ 2052 w 9487"/>
              <a:gd name="connsiteY12-3018" fmla="*/ 372 h 10000"/>
              <a:gd name="connsiteX13-3019" fmla="*/ 1795 w 9487"/>
              <a:gd name="connsiteY13-3020" fmla="*/ 248 h 10000"/>
              <a:gd name="connsiteX14-3021" fmla="*/ 1795 w 9487"/>
              <a:gd name="connsiteY14-3022" fmla="*/ 248 h 10000"/>
              <a:gd name="connsiteX15-3023" fmla="*/ 1795 w 9487"/>
              <a:gd name="connsiteY15-3024" fmla="*/ 125 h 10000"/>
              <a:gd name="connsiteX16-3025" fmla="*/ 1795 w 9487"/>
              <a:gd name="connsiteY16-3026" fmla="*/ 0 h 10000"/>
              <a:gd name="connsiteX17-3027" fmla="*/ 1795 w 9487"/>
              <a:gd name="connsiteY17-3028" fmla="*/ 0 h 10000"/>
              <a:gd name="connsiteX18-3029" fmla="*/ 2052 w 9487"/>
              <a:gd name="connsiteY18-3030" fmla="*/ 0 h 10000"/>
              <a:gd name="connsiteX19-3031" fmla="*/ 2563 w 9487"/>
              <a:gd name="connsiteY19-3032" fmla="*/ 0 h 10000"/>
              <a:gd name="connsiteX20-3033" fmla="*/ 3077 w 9487"/>
              <a:gd name="connsiteY20-3034" fmla="*/ 125 h 10000"/>
              <a:gd name="connsiteX21-3035" fmla="*/ 3590 w 9487"/>
              <a:gd name="connsiteY21-3036" fmla="*/ 248 h 10000"/>
              <a:gd name="connsiteX22-3037" fmla="*/ 4104 w 9487"/>
              <a:gd name="connsiteY22-3038" fmla="*/ 372 h 10000"/>
              <a:gd name="connsiteX23-3039" fmla="*/ 4359 w 9487"/>
              <a:gd name="connsiteY23-3040" fmla="*/ 496 h 10000"/>
              <a:gd name="connsiteX24-3041" fmla="*/ 4359 w 9487"/>
              <a:gd name="connsiteY24-3042" fmla="*/ 621 h 10000"/>
              <a:gd name="connsiteX25-3043" fmla="*/ 4359 w 9487"/>
              <a:gd name="connsiteY25-3044" fmla="*/ 870 h 10000"/>
              <a:gd name="connsiteX26-3045" fmla="*/ 4104 w 9487"/>
              <a:gd name="connsiteY26-3046" fmla="*/ 1238 h 10000"/>
              <a:gd name="connsiteX27-3047" fmla="*/ 4104 w 9487"/>
              <a:gd name="connsiteY27-3048" fmla="*/ 1238 h 10000"/>
              <a:gd name="connsiteX28-3049" fmla="*/ 4104 w 9487"/>
              <a:gd name="connsiteY28-3050" fmla="*/ 1364 h 10000"/>
              <a:gd name="connsiteX29-3051" fmla="*/ 3846 w 9487"/>
              <a:gd name="connsiteY29-3052" fmla="*/ 1598 h 10000"/>
              <a:gd name="connsiteX30-3053" fmla="*/ 3846 w 9487"/>
              <a:gd name="connsiteY30-3054" fmla="*/ 1722 h 10000"/>
              <a:gd name="connsiteX31-3055" fmla="*/ 3846 w 9487"/>
              <a:gd name="connsiteY31-3056" fmla="*/ 1969 h 10000"/>
              <a:gd name="connsiteX32-3057" fmla="*/ 3590 w 9487"/>
              <a:gd name="connsiteY32-3058" fmla="*/ 2218 h 10000"/>
              <a:gd name="connsiteX33-3059" fmla="*/ 3590 w 9487"/>
              <a:gd name="connsiteY33-3060" fmla="*/ 2466 h 10000"/>
              <a:gd name="connsiteX34-3061" fmla="*/ 3333 w 9487"/>
              <a:gd name="connsiteY34-3062" fmla="*/ 2838 h 10000"/>
              <a:gd name="connsiteX35-3063" fmla="*/ 2821 w 9487"/>
              <a:gd name="connsiteY35-3064" fmla="*/ 4325 h 10000"/>
              <a:gd name="connsiteX36-3065" fmla="*/ 1795 w 9487"/>
              <a:gd name="connsiteY36-3066" fmla="*/ 5550 h 10000"/>
              <a:gd name="connsiteX37-3067" fmla="*/ 1795 w 9487"/>
              <a:gd name="connsiteY37-3068" fmla="*/ 5923 h 10000"/>
              <a:gd name="connsiteX38-3069" fmla="*/ 1537 w 9487"/>
              <a:gd name="connsiteY38-3070" fmla="*/ 6170 h 10000"/>
              <a:gd name="connsiteX39-3071" fmla="*/ 1282 w 9487"/>
              <a:gd name="connsiteY39-3072" fmla="*/ 6419 h 10000"/>
              <a:gd name="connsiteX40-3073" fmla="*/ 1282 w 9487"/>
              <a:gd name="connsiteY40-3074" fmla="*/ 6667 h 10000"/>
              <a:gd name="connsiteX41-3075" fmla="*/ 1025 w 9487"/>
              <a:gd name="connsiteY41-3076" fmla="*/ 6791 h 10000"/>
              <a:gd name="connsiteX42-3077" fmla="*/ 1025 w 9487"/>
              <a:gd name="connsiteY42-3078" fmla="*/ 6913 h 10000"/>
              <a:gd name="connsiteX43-3079" fmla="*/ 1025 w 9487"/>
              <a:gd name="connsiteY43-3080" fmla="*/ 7039 h 10000"/>
              <a:gd name="connsiteX44-3081" fmla="*/ 1025 w 9487"/>
              <a:gd name="connsiteY44-3082" fmla="*/ 7039 h 10000"/>
              <a:gd name="connsiteX45-3083" fmla="*/ 1025 w 9487"/>
              <a:gd name="connsiteY45-3084" fmla="*/ 7162 h 10000"/>
              <a:gd name="connsiteX46-3085" fmla="*/ 1282 w 9487"/>
              <a:gd name="connsiteY46-3086" fmla="*/ 7288 h 10000"/>
              <a:gd name="connsiteX47-3087" fmla="*/ 1795 w 9487"/>
              <a:gd name="connsiteY47-3088" fmla="*/ 7396 h 10000"/>
              <a:gd name="connsiteX48-3089" fmla="*/ 2052 w 9487"/>
              <a:gd name="connsiteY48-3090" fmla="*/ 7519 h 10000"/>
              <a:gd name="connsiteX49-3091" fmla="*/ 2821 w 9487"/>
              <a:gd name="connsiteY49-3092" fmla="*/ 7644 h 10000"/>
              <a:gd name="connsiteX50-3093" fmla="*/ 3590 w 9487"/>
              <a:gd name="connsiteY50-3094" fmla="*/ 7892 h 10000"/>
              <a:gd name="connsiteX51-3095" fmla="*/ 4359 w 9487"/>
              <a:gd name="connsiteY51-3096" fmla="*/ 8139 h 10000"/>
              <a:gd name="connsiteX52-3097" fmla="*/ 5385 w 9487"/>
              <a:gd name="connsiteY52-3098" fmla="*/ 8512 h 10000"/>
              <a:gd name="connsiteX53-3099" fmla="*/ 6410 w 9487"/>
              <a:gd name="connsiteY53-3100" fmla="*/ 8761 h 10000"/>
              <a:gd name="connsiteX54-3101" fmla="*/ 7436 w 9487"/>
              <a:gd name="connsiteY54-3102" fmla="*/ 9008 h 10000"/>
              <a:gd name="connsiteX55-3103" fmla="*/ 8205 w 9487"/>
              <a:gd name="connsiteY55-3104" fmla="*/ 9257 h 10000"/>
              <a:gd name="connsiteX56-3105" fmla="*/ 8974 w 9487"/>
              <a:gd name="connsiteY56-3106" fmla="*/ 9505 h 10000"/>
              <a:gd name="connsiteX57-3107" fmla="*/ 9487 w 9487"/>
              <a:gd name="connsiteY57-3108" fmla="*/ 9752 h 10000"/>
              <a:gd name="connsiteX58-3109" fmla="*/ 6922 w 9487"/>
              <a:gd name="connsiteY58-3110" fmla="*/ 10000 h 10000"/>
              <a:gd name="connsiteX59-3111" fmla="*/ 5641 w 9487"/>
              <a:gd name="connsiteY59-3112" fmla="*/ 9505 h 10000"/>
              <a:gd name="connsiteX60-3113" fmla="*/ 4359 w 9487"/>
              <a:gd name="connsiteY60-3114" fmla="*/ 9008 h 10000"/>
              <a:gd name="connsiteX61-3115" fmla="*/ 3077 w 9487"/>
              <a:gd name="connsiteY61-3116" fmla="*/ 8512 h 10000"/>
              <a:gd name="connsiteX62-3117" fmla="*/ 2308 w 9487"/>
              <a:gd name="connsiteY62-3118" fmla="*/ 8265 h 10000"/>
              <a:gd name="connsiteX63-3119" fmla="*/ 1795 w 9487"/>
              <a:gd name="connsiteY63-3120" fmla="*/ 8015 h 10000"/>
              <a:gd name="connsiteX64-3121" fmla="*/ 1282 w 9487"/>
              <a:gd name="connsiteY64-3122" fmla="*/ 7892 h 10000"/>
              <a:gd name="connsiteX65-3123" fmla="*/ 770 w 9487"/>
              <a:gd name="connsiteY65-3124" fmla="*/ 7644 h 10000"/>
              <a:gd name="connsiteX66-3125" fmla="*/ 513 w 9487"/>
              <a:gd name="connsiteY66-3126" fmla="*/ 7519 h 10000"/>
              <a:gd name="connsiteX67-3127" fmla="*/ 256 w 9487"/>
              <a:gd name="connsiteY67-3128" fmla="*/ 7396 h 10000"/>
              <a:gd name="connsiteX68-3129" fmla="*/ 0 w 9487"/>
              <a:gd name="connsiteY68-3130" fmla="*/ 7396 h 10000"/>
              <a:gd name="connsiteX69-3131" fmla="*/ 0 w 9487"/>
              <a:gd name="connsiteY69-3132" fmla="*/ 7288 h 10000"/>
              <a:gd name="connsiteX70-3133" fmla="*/ 0 w 9487"/>
              <a:gd name="connsiteY70-3134" fmla="*/ 7288 h 10000"/>
              <a:gd name="connsiteX71-3135" fmla="*/ 0 w 9487"/>
              <a:gd name="connsiteY71-3136" fmla="*/ 7162 h 10000"/>
              <a:gd name="connsiteX72-3137" fmla="*/ 0 w 9487"/>
              <a:gd name="connsiteY72-3138" fmla="*/ 7039 h 10000"/>
              <a:gd name="connsiteX73-3139" fmla="*/ 0 w 9487"/>
              <a:gd name="connsiteY73-3140" fmla="*/ 6791 h 10000"/>
              <a:gd name="connsiteX74-3141" fmla="*/ 256 w 9487"/>
              <a:gd name="connsiteY74-3142" fmla="*/ 6419 h 10000"/>
              <a:gd name="connsiteX75-3143" fmla="*/ 256 w 9487"/>
              <a:gd name="connsiteY75-3144" fmla="*/ 6170 h 10000"/>
              <a:gd name="connsiteX76-3145" fmla="*/ 513 w 9487"/>
              <a:gd name="connsiteY76-3146" fmla="*/ 5674 h 10000"/>
              <a:gd name="connsiteX77-3147" fmla="*/ 770 w 9487"/>
              <a:gd name="connsiteY77-3148" fmla="*/ 5303 h 10000"/>
              <a:gd name="connsiteX78-3149" fmla="*/ 770 w 9487"/>
              <a:gd name="connsiteY78-3150" fmla="*/ 5303 h 10000"/>
              <a:gd name="connsiteX0-3151" fmla="*/ 812 w 9459"/>
              <a:gd name="connsiteY0-3152" fmla="*/ 5303 h 10000"/>
              <a:gd name="connsiteX1-3153" fmla="*/ 1351 w 9459"/>
              <a:gd name="connsiteY1-3154" fmla="*/ 4325 h 10000"/>
              <a:gd name="connsiteX2-3155" fmla="*/ 1620 w 9459"/>
              <a:gd name="connsiteY2-3156" fmla="*/ 3458 h 10000"/>
              <a:gd name="connsiteX3-3157" fmla="*/ 1892 w 9459"/>
              <a:gd name="connsiteY3-3158" fmla="*/ 2713 h 10000"/>
              <a:gd name="connsiteX4-3159" fmla="*/ 2163 w 9459"/>
              <a:gd name="connsiteY4-3160" fmla="*/ 1969 h 10000"/>
              <a:gd name="connsiteX5-3161" fmla="*/ 2163 w 9459"/>
              <a:gd name="connsiteY5-3162" fmla="*/ 1598 h 10000"/>
              <a:gd name="connsiteX6-3163" fmla="*/ 2433 w 9459"/>
              <a:gd name="connsiteY6-3164" fmla="*/ 1364 h 10000"/>
              <a:gd name="connsiteX7-3165" fmla="*/ 2433 w 9459"/>
              <a:gd name="connsiteY7-3166" fmla="*/ 1116 h 10000"/>
              <a:gd name="connsiteX8-3167" fmla="*/ 2433 w 9459"/>
              <a:gd name="connsiteY8-3168" fmla="*/ 870 h 10000"/>
              <a:gd name="connsiteX9-3169" fmla="*/ 2433 w 9459"/>
              <a:gd name="connsiteY9-3170" fmla="*/ 744 h 10000"/>
              <a:gd name="connsiteX10-3171" fmla="*/ 2433 w 9459"/>
              <a:gd name="connsiteY10-3172" fmla="*/ 496 h 10000"/>
              <a:gd name="connsiteX11-3173" fmla="*/ 2163 w 9459"/>
              <a:gd name="connsiteY11-3174" fmla="*/ 496 h 10000"/>
              <a:gd name="connsiteX12-3175" fmla="*/ 2163 w 9459"/>
              <a:gd name="connsiteY12-3176" fmla="*/ 372 h 10000"/>
              <a:gd name="connsiteX13-3177" fmla="*/ 1892 w 9459"/>
              <a:gd name="connsiteY13-3178" fmla="*/ 248 h 10000"/>
              <a:gd name="connsiteX14-3179" fmla="*/ 1892 w 9459"/>
              <a:gd name="connsiteY14-3180" fmla="*/ 248 h 10000"/>
              <a:gd name="connsiteX15-3181" fmla="*/ 1892 w 9459"/>
              <a:gd name="connsiteY15-3182" fmla="*/ 125 h 10000"/>
              <a:gd name="connsiteX16-3183" fmla="*/ 1892 w 9459"/>
              <a:gd name="connsiteY16-3184" fmla="*/ 0 h 10000"/>
              <a:gd name="connsiteX17-3185" fmla="*/ 1892 w 9459"/>
              <a:gd name="connsiteY17-3186" fmla="*/ 0 h 10000"/>
              <a:gd name="connsiteX18-3187" fmla="*/ 2163 w 9459"/>
              <a:gd name="connsiteY18-3188" fmla="*/ 0 h 10000"/>
              <a:gd name="connsiteX19-3189" fmla="*/ 2702 w 9459"/>
              <a:gd name="connsiteY19-3190" fmla="*/ 0 h 10000"/>
              <a:gd name="connsiteX20-3191" fmla="*/ 3243 w 9459"/>
              <a:gd name="connsiteY20-3192" fmla="*/ 125 h 10000"/>
              <a:gd name="connsiteX21-3193" fmla="*/ 3784 w 9459"/>
              <a:gd name="connsiteY21-3194" fmla="*/ 248 h 10000"/>
              <a:gd name="connsiteX22-3195" fmla="*/ 4326 w 9459"/>
              <a:gd name="connsiteY22-3196" fmla="*/ 372 h 10000"/>
              <a:gd name="connsiteX23-3197" fmla="*/ 4595 w 9459"/>
              <a:gd name="connsiteY23-3198" fmla="*/ 496 h 10000"/>
              <a:gd name="connsiteX24-3199" fmla="*/ 4595 w 9459"/>
              <a:gd name="connsiteY24-3200" fmla="*/ 621 h 10000"/>
              <a:gd name="connsiteX25-3201" fmla="*/ 4595 w 9459"/>
              <a:gd name="connsiteY25-3202" fmla="*/ 870 h 10000"/>
              <a:gd name="connsiteX26-3203" fmla="*/ 4326 w 9459"/>
              <a:gd name="connsiteY26-3204" fmla="*/ 1238 h 10000"/>
              <a:gd name="connsiteX27-3205" fmla="*/ 4326 w 9459"/>
              <a:gd name="connsiteY27-3206" fmla="*/ 1238 h 10000"/>
              <a:gd name="connsiteX28-3207" fmla="*/ 4326 w 9459"/>
              <a:gd name="connsiteY28-3208" fmla="*/ 1364 h 10000"/>
              <a:gd name="connsiteX29-3209" fmla="*/ 4054 w 9459"/>
              <a:gd name="connsiteY29-3210" fmla="*/ 1598 h 10000"/>
              <a:gd name="connsiteX30-3211" fmla="*/ 4054 w 9459"/>
              <a:gd name="connsiteY30-3212" fmla="*/ 1722 h 10000"/>
              <a:gd name="connsiteX31-3213" fmla="*/ 4054 w 9459"/>
              <a:gd name="connsiteY31-3214" fmla="*/ 1969 h 10000"/>
              <a:gd name="connsiteX32-3215" fmla="*/ 3784 w 9459"/>
              <a:gd name="connsiteY32-3216" fmla="*/ 2218 h 10000"/>
              <a:gd name="connsiteX33-3217" fmla="*/ 3784 w 9459"/>
              <a:gd name="connsiteY33-3218" fmla="*/ 2466 h 10000"/>
              <a:gd name="connsiteX34-3219" fmla="*/ 3513 w 9459"/>
              <a:gd name="connsiteY34-3220" fmla="*/ 2838 h 10000"/>
              <a:gd name="connsiteX35-3221" fmla="*/ 2974 w 9459"/>
              <a:gd name="connsiteY35-3222" fmla="*/ 4325 h 10000"/>
              <a:gd name="connsiteX36-3223" fmla="*/ 1892 w 9459"/>
              <a:gd name="connsiteY36-3224" fmla="*/ 5550 h 10000"/>
              <a:gd name="connsiteX37-3225" fmla="*/ 1892 w 9459"/>
              <a:gd name="connsiteY37-3226" fmla="*/ 5923 h 10000"/>
              <a:gd name="connsiteX38-3227" fmla="*/ 1620 w 9459"/>
              <a:gd name="connsiteY38-3228" fmla="*/ 6170 h 10000"/>
              <a:gd name="connsiteX39-3229" fmla="*/ 1351 w 9459"/>
              <a:gd name="connsiteY39-3230" fmla="*/ 6419 h 10000"/>
              <a:gd name="connsiteX40-3231" fmla="*/ 1351 w 9459"/>
              <a:gd name="connsiteY40-3232" fmla="*/ 6667 h 10000"/>
              <a:gd name="connsiteX41-3233" fmla="*/ 1080 w 9459"/>
              <a:gd name="connsiteY41-3234" fmla="*/ 6791 h 10000"/>
              <a:gd name="connsiteX42-3235" fmla="*/ 1080 w 9459"/>
              <a:gd name="connsiteY42-3236" fmla="*/ 6913 h 10000"/>
              <a:gd name="connsiteX43-3237" fmla="*/ 1080 w 9459"/>
              <a:gd name="connsiteY43-3238" fmla="*/ 7039 h 10000"/>
              <a:gd name="connsiteX44-3239" fmla="*/ 1080 w 9459"/>
              <a:gd name="connsiteY44-3240" fmla="*/ 7039 h 10000"/>
              <a:gd name="connsiteX45-3241" fmla="*/ 1080 w 9459"/>
              <a:gd name="connsiteY45-3242" fmla="*/ 7162 h 10000"/>
              <a:gd name="connsiteX46-3243" fmla="*/ 1351 w 9459"/>
              <a:gd name="connsiteY46-3244" fmla="*/ 7288 h 10000"/>
              <a:gd name="connsiteX47-3245" fmla="*/ 1892 w 9459"/>
              <a:gd name="connsiteY47-3246" fmla="*/ 7396 h 10000"/>
              <a:gd name="connsiteX48-3247" fmla="*/ 2163 w 9459"/>
              <a:gd name="connsiteY48-3248" fmla="*/ 7519 h 10000"/>
              <a:gd name="connsiteX49-3249" fmla="*/ 2974 w 9459"/>
              <a:gd name="connsiteY49-3250" fmla="*/ 7644 h 10000"/>
              <a:gd name="connsiteX50-3251" fmla="*/ 3784 w 9459"/>
              <a:gd name="connsiteY50-3252" fmla="*/ 7892 h 10000"/>
              <a:gd name="connsiteX51-3253" fmla="*/ 4595 w 9459"/>
              <a:gd name="connsiteY51-3254" fmla="*/ 8139 h 10000"/>
              <a:gd name="connsiteX52-3255" fmla="*/ 5676 w 9459"/>
              <a:gd name="connsiteY52-3256" fmla="*/ 8512 h 10000"/>
              <a:gd name="connsiteX53-3257" fmla="*/ 6757 w 9459"/>
              <a:gd name="connsiteY53-3258" fmla="*/ 8761 h 10000"/>
              <a:gd name="connsiteX54-3259" fmla="*/ 7838 w 9459"/>
              <a:gd name="connsiteY54-3260" fmla="*/ 9008 h 10000"/>
              <a:gd name="connsiteX55-3261" fmla="*/ 8649 w 9459"/>
              <a:gd name="connsiteY55-3262" fmla="*/ 9257 h 10000"/>
              <a:gd name="connsiteX56-3263" fmla="*/ 9459 w 9459"/>
              <a:gd name="connsiteY56-3264" fmla="*/ 9505 h 10000"/>
              <a:gd name="connsiteX57-3265" fmla="*/ 7296 w 9459"/>
              <a:gd name="connsiteY57-3266" fmla="*/ 10000 h 10000"/>
              <a:gd name="connsiteX58-3267" fmla="*/ 5946 w 9459"/>
              <a:gd name="connsiteY58-3268" fmla="*/ 9505 h 10000"/>
              <a:gd name="connsiteX59-3269" fmla="*/ 4595 w 9459"/>
              <a:gd name="connsiteY59-3270" fmla="*/ 9008 h 10000"/>
              <a:gd name="connsiteX60-3271" fmla="*/ 3243 w 9459"/>
              <a:gd name="connsiteY60-3272" fmla="*/ 8512 h 10000"/>
              <a:gd name="connsiteX61-3273" fmla="*/ 2433 w 9459"/>
              <a:gd name="connsiteY61-3274" fmla="*/ 8265 h 10000"/>
              <a:gd name="connsiteX62-3275" fmla="*/ 1892 w 9459"/>
              <a:gd name="connsiteY62-3276" fmla="*/ 8015 h 10000"/>
              <a:gd name="connsiteX63-3277" fmla="*/ 1351 w 9459"/>
              <a:gd name="connsiteY63-3278" fmla="*/ 7892 h 10000"/>
              <a:gd name="connsiteX64-3279" fmla="*/ 812 w 9459"/>
              <a:gd name="connsiteY64-3280" fmla="*/ 7644 h 10000"/>
              <a:gd name="connsiteX65-3281" fmla="*/ 541 w 9459"/>
              <a:gd name="connsiteY65-3282" fmla="*/ 7519 h 10000"/>
              <a:gd name="connsiteX66-3283" fmla="*/ 270 w 9459"/>
              <a:gd name="connsiteY66-3284" fmla="*/ 7396 h 10000"/>
              <a:gd name="connsiteX67-3285" fmla="*/ 0 w 9459"/>
              <a:gd name="connsiteY67-3286" fmla="*/ 7396 h 10000"/>
              <a:gd name="connsiteX68-3287" fmla="*/ 0 w 9459"/>
              <a:gd name="connsiteY68-3288" fmla="*/ 7288 h 10000"/>
              <a:gd name="connsiteX69-3289" fmla="*/ 0 w 9459"/>
              <a:gd name="connsiteY69-3290" fmla="*/ 7288 h 10000"/>
              <a:gd name="connsiteX70-3291" fmla="*/ 0 w 9459"/>
              <a:gd name="connsiteY70-3292" fmla="*/ 7162 h 10000"/>
              <a:gd name="connsiteX71-3293" fmla="*/ 0 w 9459"/>
              <a:gd name="connsiteY71-3294" fmla="*/ 7039 h 10000"/>
              <a:gd name="connsiteX72-3295" fmla="*/ 0 w 9459"/>
              <a:gd name="connsiteY72-3296" fmla="*/ 6791 h 10000"/>
              <a:gd name="connsiteX73-3297" fmla="*/ 270 w 9459"/>
              <a:gd name="connsiteY73-3298" fmla="*/ 6419 h 10000"/>
              <a:gd name="connsiteX74-3299" fmla="*/ 270 w 9459"/>
              <a:gd name="connsiteY74-3300" fmla="*/ 6170 h 10000"/>
              <a:gd name="connsiteX75-3301" fmla="*/ 541 w 9459"/>
              <a:gd name="connsiteY75-3302" fmla="*/ 5674 h 10000"/>
              <a:gd name="connsiteX76-3303" fmla="*/ 812 w 9459"/>
              <a:gd name="connsiteY76-3304" fmla="*/ 5303 h 10000"/>
              <a:gd name="connsiteX77-3305" fmla="*/ 812 w 9459"/>
              <a:gd name="connsiteY77-3306" fmla="*/ 5303 h 10000"/>
              <a:gd name="connsiteX0-3307" fmla="*/ 858 w 9144"/>
              <a:gd name="connsiteY0-3308" fmla="*/ 5303 h 10000"/>
              <a:gd name="connsiteX1-3309" fmla="*/ 1428 w 9144"/>
              <a:gd name="connsiteY1-3310" fmla="*/ 4325 h 10000"/>
              <a:gd name="connsiteX2-3311" fmla="*/ 1713 w 9144"/>
              <a:gd name="connsiteY2-3312" fmla="*/ 3458 h 10000"/>
              <a:gd name="connsiteX3-3313" fmla="*/ 2000 w 9144"/>
              <a:gd name="connsiteY3-3314" fmla="*/ 2713 h 10000"/>
              <a:gd name="connsiteX4-3315" fmla="*/ 2287 w 9144"/>
              <a:gd name="connsiteY4-3316" fmla="*/ 1969 h 10000"/>
              <a:gd name="connsiteX5-3317" fmla="*/ 2287 w 9144"/>
              <a:gd name="connsiteY5-3318" fmla="*/ 1598 h 10000"/>
              <a:gd name="connsiteX6-3319" fmla="*/ 2572 w 9144"/>
              <a:gd name="connsiteY6-3320" fmla="*/ 1364 h 10000"/>
              <a:gd name="connsiteX7-3321" fmla="*/ 2572 w 9144"/>
              <a:gd name="connsiteY7-3322" fmla="*/ 1116 h 10000"/>
              <a:gd name="connsiteX8-3323" fmla="*/ 2572 w 9144"/>
              <a:gd name="connsiteY8-3324" fmla="*/ 870 h 10000"/>
              <a:gd name="connsiteX9-3325" fmla="*/ 2572 w 9144"/>
              <a:gd name="connsiteY9-3326" fmla="*/ 744 h 10000"/>
              <a:gd name="connsiteX10-3327" fmla="*/ 2572 w 9144"/>
              <a:gd name="connsiteY10-3328" fmla="*/ 496 h 10000"/>
              <a:gd name="connsiteX11-3329" fmla="*/ 2287 w 9144"/>
              <a:gd name="connsiteY11-3330" fmla="*/ 496 h 10000"/>
              <a:gd name="connsiteX12-3331" fmla="*/ 2287 w 9144"/>
              <a:gd name="connsiteY12-3332" fmla="*/ 372 h 10000"/>
              <a:gd name="connsiteX13-3333" fmla="*/ 2000 w 9144"/>
              <a:gd name="connsiteY13-3334" fmla="*/ 248 h 10000"/>
              <a:gd name="connsiteX14-3335" fmla="*/ 2000 w 9144"/>
              <a:gd name="connsiteY14-3336" fmla="*/ 248 h 10000"/>
              <a:gd name="connsiteX15-3337" fmla="*/ 2000 w 9144"/>
              <a:gd name="connsiteY15-3338" fmla="*/ 125 h 10000"/>
              <a:gd name="connsiteX16-3339" fmla="*/ 2000 w 9144"/>
              <a:gd name="connsiteY16-3340" fmla="*/ 0 h 10000"/>
              <a:gd name="connsiteX17-3341" fmla="*/ 2000 w 9144"/>
              <a:gd name="connsiteY17-3342" fmla="*/ 0 h 10000"/>
              <a:gd name="connsiteX18-3343" fmla="*/ 2287 w 9144"/>
              <a:gd name="connsiteY18-3344" fmla="*/ 0 h 10000"/>
              <a:gd name="connsiteX19-3345" fmla="*/ 2857 w 9144"/>
              <a:gd name="connsiteY19-3346" fmla="*/ 0 h 10000"/>
              <a:gd name="connsiteX20-3347" fmla="*/ 3428 w 9144"/>
              <a:gd name="connsiteY20-3348" fmla="*/ 125 h 10000"/>
              <a:gd name="connsiteX21-3349" fmla="*/ 4000 w 9144"/>
              <a:gd name="connsiteY21-3350" fmla="*/ 248 h 10000"/>
              <a:gd name="connsiteX22-3351" fmla="*/ 4573 w 9144"/>
              <a:gd name="connsiteY22-3352" fmla="*/ 372 h 10000"/>
              <a:gd name="connsiteX23-3353" fmla="*/ 4858 w 9144"/>
              <a:gd name="connsiteY23-3354" fmla="*/ 496 h 10000"/>
              <a:gd name="connsiteX24-3355" fmla="*/ 4858 w 9144"/>
              <a:gd name="connsiteY24-3356" fmla="*/ 621 h 10000"/>
              <a:gd name="connsiteX25-3357" fmla="*/ 4858 w 9144"/>
              <a:gd name="connsiteY25-3358" fmla="*/ 870 h 10000"/>
              <a:gd name="connsiteX26-3359" fmla="*/ 4573 w 9144"/>
              <a:gd name="connsiteY26-3360" fmla="*/ 1238 h 10000"/>
              <a:gd name="connsiteX27-3361" fmla="*/ 4573 w 9144"/>
              <a:gd name="connsiteY27-3362" fmla="*/ 1238 h 10000"/>
              <a:gd name="connsiteX28-3363" fmla="*/ 4573 w 9144"/>
              <a:gd name="connsiteY28-3364" fmla="*/ 1364 h 10000"/>
              <a:gd name="connsiteX29-3365" fmla="*/ 4286 w 9144"/>
              <a:gd name="connsiteY29-3366" fmla="*/ 1598 h 10000"/>
              <a:gd name="connsiteX30-3367" fmla="*/ 4286 w 9144"/>
              <a:gd name="connsiteY30-3368" fmla="*/ 1722 h 10000"/>
              <a:gd name="connsiteX31-3369" fmla="*/ 4286 w 9144"/>
              <a:gd name="connsiteY31-3370" fmla="*/ 1969 h 10000"/>
              <a:gd name="connsiteX32-3371" fmla="*/ 4000 w 9144"/>
              <a:gd name="connsiteY32-3372" fmla="*/ 2218 h 10000"/>
              <a:gd name="connsiteX33-3373" fmla="*/ 4000 w 9144"/>
              <a:gd name="connsiteY33-3374" fmla="*/ 2466 h 10000"/>
              <a:gd name="connsiteX34-3375" fmla="*/ 3714 w 9144"/>
              <a:gd name="connsiteY34-3376" fmla="*/ 2838 h 10000"/>
              <a:gd name="connsiteX35-3377" fmla="*/ 3144 w 9144"/>
              <a:gd name="connsiteY35-3378" fmla="*/ 4325 h 10000"/>
              <a:gd name="connsiteX36-3379" fmla="*/ 2000 w 9144"/>
              <a:gd name="connsiteY36-3380" fmla="*/ 5550 h 10000"/>
              <a:gd name="connsiteX37-3381" fmla="*/ 2000 w 9144"/>
              <a:gd name="connsiteY37-3382" fmla="*/ 5923 h 10000"/>
              <a:gd name="connsiteX38-3383" fmla="*/ 1713 w 9144"/>
              <a:gd name="connsiteY38-3384" fmla="*/ 6170 h 10000"/>
              <a:gd name="connsiteX39-3385" fmla="*/ 1428 w 9144"/>
              <a:gd name="connsiteY39-3386" fmla="*/ 6419 h 10000"/>
              <a:gd name="connsiteX40-3387" fmla="*/ 1428 w 9144"/>
              <a:gd name="connsiteY40-3388" fmla="*/ 6667 h 10000"/>
              <a:gd name="connsiteX41-3389" fmla="*/ 1142 w 9144"/>
              <a:gd name="connsiteY41-3390" fmla="*/ 6791 h 10000"/>
              <a:gd name="connsiteX42-3391" fmla="*/ 1142 w 9144"/>
              <a:gd name="connsiteY42-3392" fmla="*/ 6913 h 10000"/>
              <a:gd name="connsiteX43-3393" fmla="*/ 1142 w 9144"/>
              <a:gd name="connsiteY43-3394" fmla="*/ 7039 h 10000"/>
              <a:gd name="connsiteX44-3395" fmla="*/ 1142 w 9144"/>
              <a:gd name="connsiteY44-3396" fmla="*/ 7039 h 10000"/>
              <a:gd name="connsiteX45-3397" fmla="*/ 1142 w 9144"/>
              <a:gd name="connsiteY45-3398" fmla="*/ 7162 h 10000"/>
              <a:gd name="connsiteX46-3399" fmla="*/ 1428 w 9144"/>
              <a:gd name="connsiteY46-3400" fmla="*/ 7288 h 10000"/>
              <a:gd name="connsiteX47-3401" fmla="*/ 2000 w 9144"/>
              <a:gd name="connsiteY47-3402" fmla="*/ 7396 h 10000"/>
              <a:gd name="connsiteX48-3403" fmla="*/ 2287 w 9144"/>
              <a:gd name="connsiteY48-3404" fmla="*/ 7519 h 10000"/>
              <a:gd name="connsiteX49-3405" fmla="*/ 3144 w 9144"/>
              <a:gd name="connsiteY49-3406" fmla="*/ 7644 h 10000"/>
              <a:gd name="connsiteX50-3407" fmla="*/ 4000 w 9144"/>
              <a:gd name="connsiteY50-3408" fmla="*/ 7892 h 10000"/>
              <a:gd name="connsiteX51-3409" fmla="*/ 4858 w 9144"/>
              <a:gd name="connsiteY51-3410" fmla="*/ 8139 h 10000"/>
              <a:gd name="connsiteX52-3411" fmla="*/ 6001 w 9144"/>
              <a:gd name="connsiteY52-3412" fmla="*/ 8512 h 10000"/>
              <a:gd name="connsiteX53-3413" fmla="*/ 7143 w 9144"/>
              <a:gd name="connsiteY53-3414" fmla="*/ 8761 h 10000"/>
              <a:gd name="connsiteX54-3415" fmla="*/ 8286 w 9144"/>
              <a:gd name="connsiteY54-3416" fmla="*/ 9008 h 10000"/>
              <a:gd name="connsiteX55-3417" fmla="*/ 9144 w 9144"/>
              <a:gd name="connsiteY55-3418" fmla="*/ 9257 h 10000"/>
              <a:gd name="connsiteX56-3419" fmla="*/ 7713 w 9144"/>
              <a:gd name="connsiteY56-3420" fmla="*/ 10000 h 10000"/>
              <a:gd name="connsiteX57-3421" fmla="*/ 6286 w 9144"/>
              <a:gd name="connsiteY57-3422" fmla="*/ 9505 h 10000"/>
              <a:gd name="connsiteX58-3423" fmla="*/ 4858 w 9144"/>
              <a:gd name="connsiteY58-3424" fmla="*/ 9008 h 10000"/>
              <a:gd name="connsiteX59-3425" fmla="*/ 3428 w 9144"/>
              <a:gd name="connsiteY59-3426" fmla="*/ 8512 h 10000"/>
              <a:gd name="connsiteX60-3427" fmla="*/ 2572 w 9144"/>
              <a:gd name="connsiteY60-3428" fmla="*/ 8265 h 10000"/>
              <a:gd name="connsiteX61-3429" fmla="*/ 2000 w 9144"/>
              <a:gd name="connsiteY61-3430" fmla="*/ 8015 h 10000"/>
              <a:gd name="connsiteX62-3431" fmla="*/ 1428 w 9144"/>
              <a:gd name="connsiteY62-3432" fmla="*/ 7892 h 10000"/>
              <a:gd name="connsiteX63-3433" fmla="*/ 858 w 9144"/>
              <a:gd name="connsiteY63-3434" fmla="*/ 7644 h 10000"/>
              <a:gd name="connsiteX64-3435" fmla="*/ 572 w 9144"/>
              <a:gd name="connsiteY64-3436" fmla="*/ 7519 h 10000"/>
              <a:gd name="connsiteX65-3437" fmla="*/ 285 w 9144"/>
              <a:gd name="connsiteY65-3438" fmla="*/ 7396 h 10000"/>
              <a:gd name="connsiteX66-3439" fmla="*/ 0 w 9144"/>
              <a:gd name="connsiteY66-3440" fmla="*/ 7396 h 10000"/>
              <a:gd name="connsiteX67-3441" fmla="*/ 0 w 9144"/>
              <a:gd name="connsiteY67-3442" fmla="*/ 7288 h 10000"/>
              <a:gd name="connsiteX68-3443" fmla="*/ 0 w 9144"/>
              <a:gd name="connsiteY68-3444" fmla="*/ 7288 h 10000"/>
              <a:gd name="connsiteX69-3445" fmla="*/ 0 w 9144"/>
              <a:gd name="connsiteY69-3446" fmla="*/ 7162 h 10000"/>
              <a:gd name="connsiteX70-3447" fmla="*/ 0 w 9144"/>
              <a:gd name="connsiteY70-3448" fmla="*/ 7039 h 10000"/>
              <a:gd name="connsiteX71-3449" fmla="*/ 0 w 9144"/>
              <a:gd name="connsiteY71-3450" fmla="*/ 6791 h 10000"/>
              <a:gd name="connsiteX72-3451" fmla="*/ 285 w 9144"/>
              <a:gd name="connsiteY72-3452" fmla="*/ 6419 h 10000"/>
              <a:gd name="connsiteX73-3453" fmla="*/ 285 w 9144"/>
              <a:gd name="connsiteY73-3454" fmla="*/ 6170 h 10000"/>
              <a:gd name="connsiteX74-3455" fmla="*/ 572 w 9144"/>
              <a:gd name="connsiteY74-3456" fmla="*/ 5674 h 10000"/>
              <a:gd name="connsiteX75-3457" fmla="*/ 858 w 9144"/>
              <a:gd name="connsiteY75-3458" fmla="*/ 5303 h 10000"/>
              <a:gd name="connsiteX76-3459" fmla="*/ 858 w 9144"/>
              <a:gd name="connsiteY76-3460" fmla="*/ 5303 h 10000"/>
              <a:gd name="connsiteX0-3461" fmla="*/ 938 w 9062"/>
              <a:gd name="connsiteY0-3462" fmla="*/ 5303 h 10000"/>
              <a:gd name="connsiteX1-3463" fmla="*/ 1562 w 9062"/>
              <a:gd name="connsiteY1-3464" fmla="*/ 4325 h 10000"/>
              <a:gd name="connsiteX2-3465" fmla="*/ 1873 w 9062"/>
              <a:gd name="connsiteY2-3466" fmla="*/ 3458 h 10000"/>
              <a:gd name="connsiteX3-3467" fmla="*/ 2187 w 9062"/>
              <a:gd name="connsiteY3-3468" fmla="*/ 2713 h 10000"/>
              <a:gd name="connsiteX4-3469" fmla="*/ 2501 w 9062"/>
              <a:gd name="connsiteY4-3470" fmla="*/ 1969 h 10000"/>
              <a:gd name="connsiteX5-3471" fmla="*/ 2501 w 9062"/>
              <a:gd name="connsiteY5-3472" fmla="*/ 1598 h 10000"/>
              <a:gd name="connsiteX6-3473" fmla="*/ 2813 w 9062"/>
              <a:gd name="connsiteY6-3474" fmla="*/ 1364 h 10000"/>
              <a:gd name="connsiteX7-3475" fmla="*/ 2813 w 9062"/>
              <a:gd name="connsiteY7-3476" fmla="*/ 1116 h 10000"/>
              <a:gd name="connsiteX8-3477" fmla="*/ 2813 w 9062"/>
              <a:gd name="connsiteY8-3478" fmla="*/ 870 h 10000"/>
              <a:gd name="connsiteX9-3479" fmla="*/ 2813 w 9062"/>
              <a:gd name="connsiteY9-3480" fmla="*/ 744 h 10000"/>
              <a:gd name="connsiteX10-3481" fmla="*/ 2813 w 9062"/>
              <a:gd name="connsiteY10-3482" fmla="*/ 496 h 10000"/>
              <a:gd name="connsiteX11-3483" fmla="*/ 2501 w 9062"/>
              <a:gd name="connsiteY11-3484" fmla="*/ 496 h 10000"/>
              <a:gd name="connsiteX12-3485" fmla="*/ 2501 w 9062"/>
              <a:gd name="connsiteY12-3486" fmla="*/ 372 h 10000"/>
              <a:gd name="connsiteX13-3487" fmla="*/ 2187 w 9062"/>
              <a:gd name="connsiteY13-3488" fmla="*/ 248 h 10000"/>
              <a:gd name="connsiteX14-3489" fmla="*/ 2187 w 9062"/>
              <a:gd name="connsiteY14-3490" fmla="*/ 248 h 10000"/>
              <a:gd name="connsiteX15-3491" fmla="*/ 2187 w 9062"/>
              <a:gd name="connsiteY15-3492" fmla="*/ 125 h 10000"/>
              <a:gd name="connsiteX16-3493" fmla="*/ 2187 w 9062"/>
              <a:gd name="connsiteY16-3494" fmla="*/ 0 h 10000"/>
              <a:gd name="connsiteX17-3495" fmla="*/ 2187 w 9062"/>
              <a:gd name="connsiteY17-3496" fmla="*/ 0 h 10000"/>
              <a:gd name="connsiteX18-3497" fmla="*/ 2501 w 9062"/>
              <a:gd name="connsiteY18-3498" fmla="*/ 0 h 10000"/>
              <a:gd name="connsiteX19-3499" fmla="*/ 3124 w 9062"/>
              <a:gd name="connsiteY19-3500" fmla="*/ 0 h 10000"/>
              <a:gd name="connsiteX20-3501" fmla="*/ 3749 w 9062"/>
              <a:gd name="connsiteY20-3502" fmla="*/ 125 h 10000"/>
              <a:gd name="connsiteX21-3503" fmla="*/ 4374 w 9062"/>
              <a:gd name="connsiteY21-3504" fmla="*/ 248 h 10000"/>
              <a:gd name="connsiteX22-3505" fmla="*/ 5001 w 9062"/>
              <a:gd name="connsiteY22-3506" fmla="*/ 372 h 10000"/>
              <a:gd name="connsiteX23-3507" fmla="*/ 5313 w 9062"/>
              <a:gd name="connsiteY23-3508" fmla="*/ 496 h 10000"/>
              <a:gd name="connsiteX24-3509" fmla="*/ 5313 w 9062"/>
              <a:gd name="connsiteY24-3510" fmla="*/ 621 h 10000"/>
              <a:gd name="connsiteX25-3511" fmla="*/ 5313 w 9062"/>
              <a:gd name="connsiteY25-3512" fmla="*/ 870 h 10000"/>
              <a:gd name="connsiteX26-3513" fmla="*/ 5001 w 9062"/>
              <a:gd name="connsiteY26-3514" fmla="*/ 1238 h 10000"/>
              <a:gd name="connsiteX27-3515" fmla="*/ 5001 w 9062"/>
              <a:gd name="connsiteY27-3516" fmla="*/ 1238 h 10000"/>
              <a:gd name="connsiteX28-3517" fmla="*/ 5001 w 9062"/>
              <a:gd name="connsiteY28-3518" fmla="*/ 1364 h 10000"/>
              <a:gd name="connsiteX29-3519" fmla="*/ 4687 w 9062"/>
              <a:gd name="connsiteY29-3520" fmla="*/ 1598 h 10000"/>
              <a:gd name="connsiteX30-3521" fmla="*/ 4687 w 9062"/>
              <a:gd name="connsiteY30-3522" fmla="*/ 1722 h 10000"/>
              <a:gd name="connsiteX31-3523" fmla="*/ 4687 w 9062"/>
              <a:gd name="connsiteY31-3524" fmla="*/ 1969 h 10000"/>
              <a:gd name="connsiteX32-3525" fmla="*/ 4374 w 9062"/>
              <a:gd name="connsiteY32-3526" fmla="*/ 2218 h 10000"/>
              <a:gd name="connsiteX33-3527" fmla="*/ 4374 w 9062"/>
              <a:gd name="connsiteY33-3528" fmla="*/ 2466 h 10000"/>
              <a:gd name="connsiteX34-3529" fmla="*/ 4062 w 9062"/>
              <a:gd name="connsiteY34-3530" fmla="*/ 2838 h 10000"/>
              <a:gd name="connsiteX35-3531" fmla="*/ 3438 w 9062"/>
              <a:gd name="connsiteY35-3532" fmla="*/ 4325 h 10000"/>
              <a:gd name="connsiteX36-3533" fmla="*/ 2187 w 9062"/>
              <a:gd name="connsiteY36-3534" fmla="*/ 5550 h 10000"/>
              <a:gd name="connsiteX37-3535" fmla="*/ 2187 w 9062"/>
              <a:gd name="connsiteY37-3536" fmla="*/ 5923 h 10000"/>
              <a:gd name="connsiteX38-3537" fmla="*/ 1873 w 9062"/>
              <a:gd name="connsiteY38-3538" fmla="*/ 6170 h 10000"/>
              <a:gd name="connsiteX39-3539" fmla="*/ 1562 w 9062"/>
              <a:gd name="connsiteY39-3540" fmla="*/ 6419 h 10000"/>
              <a:gd name="connsiteX40-3541" fmla="*/ 1562 w 9062"/>
              <a:gd name="connsiteY40-3542" fmla="*/ 6667 h 10000"/>
              <a:gd name="connsiteX41-3543" fmla="*/ 1249 w 9062"/>
              <a:gd name="connsiteY41-3544" fmla="*/ 6791 h 10000"/>
              <a:gd name="connsiteX42-3545" fmla="*/ 1249 w 9062"/>
              <a:gd name="connsiteY42-3546" fmla="*/ 6913 h 10000"/>
              <a:gd name="connsiteX43-3547" fmla="*/ 1249 w 9062"/>
              <a:gd name="connsiteY43-3548" fmla="*/ 7039 h 10000"/>
              <a:gd name="connsiteX44-3549" fmla="*/ 1249 w 9062"/>
              <a:gd name="connsiteY44-3550" fmla="*/ 7039 h 10000"/>
              <a:gd name="connsiteX45-3551" fmla="*/ 1249 w 9062"/>
              <a:gd name="connsiteY45-3552" fmla="*/ 7162 h 10000"/>
              <a:gd name="connsiteX46-3553" fmla="*/ 1562 w 9062"/>
              <a:gd name="connsiteY46-3554" fmla="*/ 7288 h 10000"/>
              <a:gd name="connsiteX47-3555" fmla="*/ 2187 w 9062"/>
              <a:gd name="connsiteY47-3556" fmla="*/ 7396 h 10000"/>
              <a:gd name="connsiteX48-3557" fmla="*/ 2501 w 9062"/>
              <a:gd name="connsiteY48-3558" fmla="*/ 7519 h 10000"/>
              <a:gd name="connsiteX49-3559" fmla="*/ 3438 w 9062"/>
              <a:gd name="connsiteY49-3560" fmla="*/ 7644 h 10000"/>
              <a:gd name="connsiteX50-3561" fmla="*/ 4374 w 9062"/>
              <a:gd name="connsiteY50-3562" fmla="*/ 7892 h 10000"/>
              <a:gd name="connsiteX51-3563" fmla="*/ 5313 w 9062"/>
              <a:gd name="connsiteY51-3564" fmla="*/ 8139 h 10000"/>
              <a:gd name="connsiteX52-3565" fmla="*/ 6563 w 9062"/>
              <a:gd name="connsiteY52-3566" fmla="*/ 8512 h 10000"/>
              <a:gd name="connsiteX53-3567" fmla="*/ 7812 w 9062"/>
              <a:gd name="connsiteY53-3568" fmla="*/ 8761 h 10000"/>
              <a:gd name="connsiteX54-3569" fmla="*/ 9062 w 9062"/>
              <a:gd name="connsiteY54-3570" fmla="*/ 9008 h 10000"/>
              <a:gd name="connsiteX55-3571" fmla="*/ 8435 w 9062"/>
              <a:gd name="connsiteY55-3572" fmla="*/ 10000 h 10000"/>
              <a:gd name="connsiteX56-3573" fmla="*/ 6874 w 9062"/>
              <a:gd name="connsiteY56-3574" fmla="*/ 9505 h 10000"/>
              <a:gd name="connsiteX57-3575" fmla="*/ 5313 w 9062"/>
              <a:gd name="connsiteY57-3576" fmla="*/ 9008 h 10000"/>
              <a:gd name="connsiteX58-3577" fmla="*/ 3749 w 9062"/>
              <a:gd name="connsiteY58-3578" fmla="*/ 8512 h 10000"/>
              <a:gd name="connsiteX59-3579" fmla="*/ 2813 w 9062"/>
              <a:gd name="connsiteY59-3580" fmla="*/ 8265 h 10000"/>
              <a:gd name="connsiteX60-3581" fmla="*/ 2187 w 9062"/>
              <a:gd name="connsiteY60-3582" fmla="*/ 8015 h 10000"/>
              <a:gd name="connsiteX61-3583" fmla="*/ 1562 w 9062"/>
              <a:gd name="connsiteY61-3584" fmla="*/ 7892 h 10000"/>
              <a:gd name="connsiteX62-3585" fmla="*/ 938 w 9062"/>
              <a:gd name="connsiteY62-3586" fmla="*/ 7644 h 10000"/>
              <a:gd name="connsiteX63-3587" fmla="*/ 626 w 9062"/>
              <a:gd name="connsiteY63-3588" fmla="*/ 7519 h 10000"/>
              <a:gd name="connsiteX64-3589" fmla="*/ 312 w 9062"/>
              <a:gd name="connsiteY64-3590" fmla="*/ 7396 h 10000"/>
              <a:gd name="connsiteX65-3591" fmla="*/ 0 w 9062"/>
              <a:gd name="connsiteY65-3592" fmla="*/ 7396 h 10000"/>
              <a:gd name="connsiteX66-3593" fmla="*/ 0 w 9062"/>
              <a:gd name="connsiteY66-3594" fmla="*/ 7288 h 10000"/>
              <a:gd name="connsiteX67-3595" fmla="*/ 0 w 9062"/>
              <a:gd name="connsiteY67-3596" fmla="*/ 7288 h 10000"/>
              <a:gd name="connsiteX68-3597" fmla="*/ 0 w 9062"/>
              <a:gd name="connsiteY68-3598" fmla="*/ 7162 h 10000"/>
              <a:gd name="connsiteX69-3599" fmla="*/ 0 w 9062"/>
              <a:gd name="connsiteY69-3600" fmla="*/ 7039 h 10000"/>
              <a:gd name="connsiteX70-3601" fmla="*/ 0 w 9062"/>
              <a:gd name="connsiteY70-3602" fmla="*/ 6791 h 10000"/>
              <a:gd name="connsiteX71-3603" fmla="*/ 312 w 9062"/>
              <a:gd name="connsiteY71-3604" fmla="*/ 6419 h 10000"/>
              <a:gd name="connsiteX72-3605" fmla="*/ 312 w 9062"/>
              <a:gd name="connsiteY72-3606" fmla="*/ 6170 h 10000"/>
              <a:gd name="connsiteX73-3607" fmla="*/ 626 w 9062"/>
              <a:gd name="connsiteY73-3608" fmla="*/ 5674 h 10000"/>
              <a:gd name="connsiteX74-3609" fmla="*/ 938 w 9062"/>
              <a:gd name="connsiteY74-3610" fmla="*/ 5303 h 10000"/>
              <a:gd name="connsiteX75-3611" fmla="*/ 938 w 9062"/>
              <a:gd name="connsiteY75-3612" fmla="*/ 5303 h 10000"/>
              <a:gd name="connsiteX0-3613" fmla="*/ 1035 w 10000"/>
              <a:gd name="connsiteY0-3614" fmla="*/ 5303 h 9505"/>
              <a:gd name="connsiteX1-3615" fmla="*/ 1724 w 10000"/>
              <a:gd name="connsiteY1-3616" fmla="*/ 4325 h 9505"/>
              <a:gd name="connsiteX2-3617" fmla="*/ 2067 w 10000"/>
              <a:gd name="connsiteY2-3618" fmla="*/ 3458 h 9505"/>
              <a:gd name="connsiteX3-3619" fmla="*/ 2413 w 10000"/>
              <a:gd name="connsiteY3-3620" fmla="*/ 2713 h 9505"/>
              <a:gd name="connsiteX4-3621" fmla="*/ 2760 w 10000"/>
              <a:gd name="connsiteY4-3622" fmla="*/ 1969 h 9505"/>
              <a:gd name="connsiteX5-3623" fmla="*/ 2760 w 10000"/>
              <a:gd name="connsiteY5-3624" fmla="*/ 1598 h 9505"/>
              <a:gd name="connsiteX6-3625" fmla="*/ 3104 w 10000"/>
              <a:gd name="connsiteY6-3626" fmla="*/ 1364 h 9505"/>
              <a:gd name="connsiteX7-3627" fmla="*/ 3104 w 10000"/>
              <a:gd name="connsiteY7-3628" fmla="*/ 1116 h 9505"/>
              <a:gd name="connsiteX8-3629" fmla="*/ 3104 w 10000"/>
              <a:gd name="connsiteY8-3630" fmla="*/ 870 h 9505"/>
              <a:gd name="connsiteX9-3631" fmla="*/ 3104 w 10000"/>
              <a:gd name="connsiteY9-3632" fmla="*/ 744 h 9505"/>
              <a:gd name="connsiteX10-3633" fmla="*/ 3104 w 10000"/>
              <a:gd name="connsiteY10-3634" fmla="*/ 496 h 9505"/>
              <a:gd name="connsiteX11-3635" fmla="*/ 2760 w 10000"/>
              <a:gd name="connsiteY11-3636" fmla="*/ 496 h 9505"/>
              <a:gd name="connsiteX12-3637" fmla="*/ 2760 w 10000"/>
              <a:gd name="connsiteY12-3638" fmla="*/ 372 h 9505"/>
              <a:gd name="connsiteX13-3639" fmla="*/ 2413 w 10000"/>
              <a:gd name="connsiteY13-3640" fmla="*/ 248 h 9505"/>
              <a:gd name="connsiteX14-3641" fmla="*/ 2413 w 10000"/>
              <a:gd name="connsiteY14-3642" fmla="*/ 248 h 9505"/>
              <a:gd name="connsiteX15-3643" fmla="*/ 2413 w 10000"/>
              <a:gd name="connsiteY15-3644" fmla="*/ 125 h 9505"/>
              <a:gd name="connsiteX16-3645" fmla="*/ 2413 w 10000"/>
              <a:gd name="connsiteY16-3646" fmla="*/ 0 h 9505"/>
              <a:gd name="connsiteX17-3647" fmla="*/ 2413 w 10000"/>
              <a:gd name="connsiteY17-3648" fmla="*/ 0 h 9505"/>
              <a:gd name="connsiteX18-3649" fmla="*/ 2760 w 10000"/>
              <a:gd name="connsiteY18-3650" fmla="*/ 0 h 9505"/>
              <a:gd name="connsiteX19-3651" fmla="*/ 3447 w 10000"/>
              <a:gd name="connsiteY19-3652" fmla="*/ 0 h 9505"/>
              <a:gd name="connsiteX20-3653" fmla="*/ 4137 w 10000"/>
              <a:gd name="connsiteY20-3654" fmla="*/ 125 h 9505"/>
              <a:gd name="connsiteX21-3655" fmla="*/ 4827 w 10000"/>
              <a:gd name="connsiteY21-3656" fmla="*/ 248 h 9505"/>
              <a:gd name="connsiteX22-3657" fmla="*/ 5519 w 10000"/>
              <a:gd name="connsiteY22-3658" fmla="*/ 372 h 9505"/>
              <a:gd name="connsiteX23-3659" fmla="*/ 5863 w 10000"/>
              <a:gd name="connsiteY23-3660" fmla="*/ 496 h 9505"/>
              <a:gd name="connsiteX24-3661" fmla="*/ 5863 w 10000"/>
              <a:gd name="connsiteY24-3662" fmla="*/ 621 h 9505"/>
              <a:gd name="connsiteX25-3663" fmla="*/ 5863 w 10000"/>
              <a:gd name="connsiteY25-3664" fmla="*/ 870 h 9505"/>
              <a:gd name="connsiteX26-3665" fmla="*/ 5519 w 10000"/>
              <a:gd name="connsiteY26-3666" fmla="*/ 1238 h 9505"/>
              <a:gd name="connsiteX27-3667" fmla="*/ 5519 w 10000"/>
              <a:gd name="connsiteY27-3668" fmla="*/ 1238 h 9505"/>
              <a:gd name="connsiteX28-3669" fmla="*/ 5519 w 10000"/>
              <a:gd name="connsiteY28-3670" fmla="*/ 1364 h 9505"/>
              <a:gd name="connsiteX29-3671" fmla="*/ 5172 w 10000"/>
              <a:gd name="connsiteY29-3672" fmla="*/ 1598 h 9505"/>
              <a:gd name="connsiteX30-3673" fmla="*/ 5172 w 10000"/>
              <a:gd name="connsiteY30-3674" fmla="*/ 1722 h 9505"/>
              <a:gd name="connsiteX31-3675" fmla="*/ 5172 w 10000"/>
              <a:gd name="connsiteY31-3676" fmla="*/ 1969 h 9505"/>
              <a:gd name="connsiteX32-3677" fmla="*/ 4827 w 10000"/>
              <a:gd name="connsiteY32-3678" fmla="*/ 2218 h 9505"/>
              <a:gd name="connsiteX33-3679" fmla="*/ 4827 w 10000"/>
              <a:gd name="connsiteY33-3680" fmla="*/ 2466 h 9505"/>
              <a:gd name="connsiteX34-3681" fmla="*/ 4482 w 10000"/>
              <a:gd name="connsiteY34-3682" fmla="*/ 2838 h 9505"/>
              <a:gd name="connsiteX35-3683" fmla="*/ 3794 w 10000"/>
              <a:gd name="connsiteY35-3684" fmla="*/ 4325 h 9505"/>
              <a:gd name="connsiteX36-3685" fmla="*/ 2413 w 10000"/>
              <a:gd name="connsiteY36-3686" fmla="*/ 5550 h 9505"/>
              <a:gd name="connsiteX37-3687" fmla="*/ 2413 w 10000"/>
              <a:gd name="connsiteY37-3688" fmla="*/ 5923 h 9505"/>
              <a:gd name="connsiteX38-3689" fmla="*/ 2067 w 10000"/>
              <a:gd name="connsiteY38-3690" fmla="*/ 6170 h 9505"/>
              <a:gd name="connsiteX39-3691" fmla="*/ 1724 w 10000"/>
              <a:gd name="connsiteY39-3692" fmla="*/ 6419 h 9505"/>
              <a:gd name="connsiteX40-3693" fmla="*/ 1724 w 10000"/>
              <a:gd name="connsiteY40-3694" fmla="*/ 6667 h 9505"/>
              <a:gd name="connsiteX41-3695" fmla="*/ 1378 w 10000"/>
              <a:gd name="connsiteY41-3696" fmla="*/ 6791 h 9505"/>
              <a:gd name="connsiteX42-3697" fmla="*/ 1378 w 10000"/>
              <a:gd name="connsiteY42-3698" fmla="*/ 6913 h 9505"/>
              <a:gd name="connsiteX43-3699" fmla="*/ 1378 w 10000"/>
              <a:gd name="connsiteY43-3700" fmla="*/ 7039 h 9505"/>
              <a:gd name="connsiteX44-3701" fmla="*/ 1378 w 10000"/>
              <a:gd name="connsiteY44-3702" fmla="*/ 7039 h 9505"/>
              <a:gd name="connsiteX45-3703" fmla="*/ 1378 w 10000"/>
              <a:gd name="connsiteY45-3704" fmla="*/ 7162 h 9505"/>
              <a:gd name="connsiteX46-3705" fmla="*/ 1724 w 10000"/>
              <a:gd name="connsiteY46-3706" fmla="*/ 7288 h 9505"/>
              <a:gd name="connsiteX47-3707" fmla="*/ 2413 w 10000"/>
              <a:gd name="connsiteY47-3708" fmla="*/ 7396 h 9505"/>
              <a:gd name="connsiteX48-3709" fmla="*/ 2760 w 10000"/>
              <a:gd name="connsiteY48-3710" fmla="*/ 7519 h 9505"/>
              <a:gd name="connsiteX49-3711" fmla="*/ 3794 w 10000"/>
              <a:gd name="connsiteY49-3712" fmla="*/ 7644 h 9505"/>
              <a:gd name="connsiteX50-3713" fmla="*/ 4827 w 10000"/>
              <a:gd name="connsiteY50-3714" fmla="*/ 7892 h 9505"/>
              <a:gd name="connsiteX51-3715" fmla="*/ 5863 w 10000"/>
              <a:gd name="connsiteY51-3716" fmla="*/ 8139 h 9505"/>
              <a:gd name="connsiteX52-3717" fmla="*/ 7242 w 10000"/>
              <a:gd name="connsiteY52-3718" fmla="*/ 8512 h 9505"/>
              <a:gd name="connsiteX53-3719" fmla="*/ 8621 w 10000"/>
              <a:gd name="connsiteY53-3720" fmla="*/ 8761 h 9505"/>
              <a:gd name="connsiteX54-3721" fmla="*/ 10000 w 10000"/>
              <a:gd name="connsiteY54-3722" fmla="*/ 9008 h 9505"/>
              <a:gd name="connsiteX55-3723" fmla="*/ 7586 w 10000"/>
              <a:gd name="connsiteY55-3724" fmla="*/ 9505 h 9505"/>
              <a:gd name="connsiteX56-3725" fmla="*/ 5863 w 10000"/>
              <a:gd name="connsiteY56-3726" fmla="*/ 9008 h 9505"/>
              <a:gd name="connsiteX57-3727" fmla="*/ 4137 w 10000"/>
              <a:gd name="connsiteY57-3728" fmla="*/ 8512 h 9505"/>
              <a:gd name="connsiteX58-3729" fmla="*/ 3104 w 10000"/>
              <a:gd name="connsiteY58-3730" fmla="*/ 8265 h 9505"/>
              <a:gd name="connsiteX59-3731" fmla="*/ 2413 w 10000"/>
              <a:gd name="connsiteY59-3732" fmla="*/ 8015 h 9505"/>
              <a:gd name="connsiteX60-3733" fmla="*/ 1724 w 10000"/>
              <a:gd name="connsiteY60-3734" fmla="*/ 7892 h 9505"/>
              <a:gd name="connsiteX61-3735" fmla="*/ 1035 w 10000"/>
              <a:gd name="connsiteY61-3736" fmla="*/ 7644 h 9505"/>
              <a:gd name="connsiteX62-3737" fmla="*/ 691 w 10000"/>
              <a:gd name="connsiteY62-3738" fmla="*/ 7519 h 9505"/>
              <a:gd name="connsiteX63-3739" fmla="*/ 344 w 10000"/>
              <a:gd name="connsiteY63-3740" fmla="*/ 7396 h 9505"/>
              <a:gd name="connsiteX64-3741" fmla="*/ 0 w 10000"/>
              <a:gd name="connsiteY64-3742" fmla="*/ 7396 h 9505"/>
              <a:gd name="connsiteX65-3743" fmla="*/ 0 w 10000"/>
              <a:gd name="connsiteY65-3744" fmla="*/ 7288 h 9505"/>
              <a:gd name="connsiteX66-3745" fmla="*/ 0 w 10000"/>
              <a:gd name="connsiteY66-3746" fmla="*/ 7288 h 9505"/>
              <a:gd name="connsiteX67-3747" fmla="*/ 0 w 10000"/>
              <a:gd name="connsiteY67-3748" fmla="*/ 7162 h 9505"/>
              <a:gd name="connsiteX68-3749" fmla="*/ 0 w 10000"/>
              <a:gd name="connsiteY68-3750" fmla="*/ 7039 h 9505"/>
              <a:gd name="connsiteX69-3751" fmla="*/ 0 w 10000"/>
              <a:gd name="connsiteY69-3752" fmla="*/ 6791 h 9505"/>
              <a:gd name="connsiteX70-3753" fmla="*/ 344 w 10000"/>
              <a:gd name="connsiteY70-3754" fmla="*/ 6419 h 9505"/>
              <a:gd name="connsiteX71-3755" fmla="*/ 344 w 10000"/>
              <a:gd name="connsiteY71-3756" fmla="*/ 6170 h 9505"/>
              <a:gd name="connsiteX72-3757" fmla="*/ 691 w 10000"/>
              <a:gd name="connsiteY72-3758" fmla="*/ 5674 h 9505"/>
              <a:gd name="connsiteX73-3759" fmla="*/ 1035 w 10000"/>
              <a:gd name="connsiteY73-3760" fmla="*/ 5303 h 9505"/>
              <a:gd name="connsiteX74-3761" fmla="*/ 1035 w 10000"/>
              <a:gd name="connsiteY74-3762" fmla="*/ 5303 h 9505"/>
              <a:gd name="connsiteX0-3763" fmla="*/ 1035 w 10000"/>
              <a:gd name="connsiteY0-3764" fmla="*/ 5579 h 9477"/>
              <a:gd name="connsiteX1-3765" fmla="*/ 1724 w 10000"/>
              <a:gd name="connsiteY1-3766" fmla="*/ 4550 h 9477"/>
              <a:gd name="connsiteX2-3767" fmla="*/ 2067 w 10000"/>
              <a:gd name="connsiteY2-3768" fmla="*/ 3638 h 9477"/>
              <a:gd name="connsiteX3-3769" fmla="*/ 2413 w 10000"/>
              <a:gd name="connsiteY3-3770" fmla="*/ 2854 h 9477"/>
              <a:gd name="connsiteX4-3771" fmla="*/ 2760 w 10000"/>
              <a:gd name="connsiteY4-3772" fmla="*/ 2072 h 9477"/>
              <a:gd name="connsiteX5-3773" fmla="*/ 2760 w 10000"/>
              <a:gd name="connsiteY5-3774" fmla="*/ 1681 h 9477"/>
              <a:gd name="connsiteX6-3775" fmla="*/ 3104 w 10000"/>
              <a:gd name="connsiteY6-3776" fmla="*/ 1435 h 9477"/>
              <a:gd name="connsiteX7-3777" fmla="*/ 3104 w 10000"/>
              <a:gd name="connsiteY7-3778" fmla="*/ 1174 h 9477"/>
              <a:gd name="connsiteX8-3779" fmla="*/ 3104 w 10000"/>
              <a:gd name="connsiteY8-3780" fmla="*/ 915 h 9477"/>
              <a:gd name="connsiteX9-3781" fmla="*/ 3104 w 10000"/>
              <a:gd name="connsiteY9-3782" fmla="*/ 783 h 9477"/>
              <a:gd name="connsiteX10-3783" fmla="*/ 3104 w 10000"/>
              <a:gd name="connsiteY10-3784" fmla="*/ 522 h 9477"/>
              <a:gd name="connsiteX11-3785" fmla="*/ 2760 w 10000"/>
              <a:gd name="connsiteY11-3786" fmla="*/ 522 h 9477"/>
              <a:gd name="connsiteX12-3787" fmla="*/ 2760 w 10000"/>
              <a:gd name="connsiteY12-3788" fmla="*/ 391 h 9477"/>
              <a:gd name="connsiteX13-3789" fmla="*/ 2413 w 10000"/>
              <a:gd name="connsiteY13-3790" fmla="*/ 261 h 9477"/>
              <a:gd name="connsiteX14-3791" fmla="*/ 2413 w 10000"/>
              <a:gd name="connsiteY14-3792" fmla="*/ 261 h 9477"/>
              <a:gd name="connsiteX15-3793" fmla="*/ 2413 w 10000"/>
              <a:gd name="connsiteY15-3794" fmla="*/ 132 h 9477"/>
              <a:gd name="connsiteX16-3795" fmla="*/ 2413 w 10000"/>
              <a:gd name="connsiteY16-3796" fmla="*/ 0 h 9477"/>
              <a:gd name="connsiteX17-3797" fmla="*/ 2413 w 10000"/>
              <a:gd name="connsiteY17-3798" fmla="*/ 0 h 9477"/>
              <a:gd name="connsiteX18-3799" fmla="*/ 2760 w 10000"/>
              <a:gd name="connsiteY18-3800" fmla="*/ 0 h 9477"/>
              <a:gd name="connsiteX19-3801" fmla="*/ 3447 w 10000"/>
              <a:gd name="connsiteY19-3802" fmla="*/ 0 h 9477"/>
              <a:gd name="connsiteX20-3803" fmla="*/ 4137 w 10000"/>
              <a:gd name="connsiteY20-3804" fmla="*/ 132 h 9477"/>
              <a:gd name="connsiteX21-3805" fmla="*/ 4827 w 10000"/>
              <a:gd name="connsiteY21-3806" fmla="*/ 261 h 9477"/>
              <a:gd name="connsiteX22-3807" fmla="*/ 5519 w 10000"/>
              <a:gd name="connsiteY22-3808" fmla="*/ 391 h 9477"/>
              <a:gd name="connsiteX23-3809" fmla="*/ 5863 w 10000"/>
              <a:gd name="connsiteY23-3810" fmla="*/ 522 h 9477"/>
              <a:gd name="connsiteX24-3811" fmla="*/ 5863 w 10000"/>
              <a:gd name="connsiteY24-3812" fmla="*/ 653 h 9477"/>
              <a:gd name="connsiteX25-3813" fmla="*/ 5863 w 10000"/>
              <a:gd name="connsiteY25-3814" fmla="*/ 915 h 9477"/>
              <a:gd name="connsiteX26-3815" fmla="*/ 5519 w 10000"/>
              <a:gd name="connsiteY26-3816" fmla="*/ 1302 h 9477"/>
              <a:gd name="connsiteX27-3817" fmla="*/ 5519 w 10000"/>
              <a:gd name="connsiteY27-3818" fmla="*/ 1302 h 9477"/>
              <a:gd name="connsiteX28-3819" fmla="*/ 5519 w 10000"/>
              <a:gd name="connsiteY28-3820" fmla="*/ 1435 h 9477"/>
              <a:gd name="connsiteX29-3821" fmla="*/ 5172 w 10000"/>
              <a:gd name="connsiteY29-3822" fmla="*/ 1681 h 9477"/>
              <a:gd name="connsiteX30-3823" fmla="*/ 5172 w 10000"/>
              <a:gd name="connsiteY30-3824" fmla="*/ 1812 h 9477"/>
              <a:gd name="connsiteX31-3825" fmla="*/ 5172 w 10000"/>
              <a:gd name="connsiteY31-3826" fmla="*/ 2072 h 9477"/>
              <a:gd name="connsiteX32-3827" fmla="*/ 4827 w 10000"/>
              <a:gd name="connsiteY32-3828" fmla="*/ 2334 h 9477"/>
              <a:gd name="connsiteX33-3829" fmla="*/ 4827 w 10000"/>
              <a:gd name="connsiteY33-3830" fmla="*/ 2594 h 9477"/>
              <a:gd name="connsiteX34-3831" fmla="*/ 4482 w 10000"/>
              <a:gd name="connsiteY34-3832" fmla="*/ 2986 h 9477"/>
              <a:gd name="connsiteX35-3833" fmla="*/ 3794 w 10000"/>
              <a:gd name="connsiteY35-3834" fmla="*/ 4550 h 9477"/>
              <a:gd name="connsiteX36-3835" fmla="*/ 2413 w 10000"/>
              <a:gd name="connsiteY36-3836" fmla="*/ 5839 h 9477"/>
              <a:gd name="connsiteX37-3837" fmla="*/ 2413 w 10000"/>
              <a:gd name="connsiteY37-3838" fmla="*/ 6231 h 9477"/>
              <a:gd name="connsiteX38-3839" fmla="*/ 2067 w 10000"/>
              <a:gd name="connsiteY38-3840" fmla="*/ 6491 h 9477"/>
              <a:gd name="connsiteX39-3841" fmla="*/ 1724 w 10000"/>
              <a:gd name="connsiteY39-3842" fmla="*/ 6753 h 9477"/>
              <a:gd name="connsiteX40-3843" fmla="*/ 1724 w 10000"/>
              <a:gd name="connsiteY40-3844" fmla="*/ 7014 h 9477"/>
              <a:gd name="connsiteX41-3845" fmla="*/ 1378 w 10000"/>
              <a:gd name="connsiteY41-3846" fmla="*/ 7145 h 9477"/>
              <a:gd name="connsiteX42-3847" fmla="*/ 1378 w 10000"/>
              <a:gd name="connsiteY42-3848" fmla="*/ 7273 h 9477"/>
              <a:gd name="connsiteX43-3849" fmla="*/ 1378 w 10000"/>
              <a:gd name="connsiteY43-3850" fmla="*/ 7406 h 9477"/>
              <a:gd name="connsiteX44-3851" fmla="*/ 1378 w 10000"/>
              <a:gd name="connsiteY44-3852" fmla="*/ 7406 h 9477"/>
              <a:gd name="connsiteX45-3853" fmla="*/ 1378 w 10000"/>
              <a:gd name="connsiteY45-3854" fmla="*/ 7535 h 9477"/>
              <a:gd name="connsiteX46-3855" fmla="*/ 1724 w 10000"/>
              <a:gd name="connsiteY46-3856" fmla="*/ 7668 h 9477"/>
              <a:gd name="connsiteX47-3857" fmla="*/ 2413 w 10000"/>
              <a:gd name="connsiteY47-3858" fmla="*/ 7781 h 9477"/>
              <a:gd name="connsiteX48-3859" fmla="*/ 2760 w 10000"/>
              <a:gd name="connsiteY48-3860" fmla="*/ 7911 h 9477"/>
              <a:gd name="connsiteX49-3861" fmla="*/ 3794 w 10000"/>
              <a:gd name="connsiteY49-3862" fmla="*/ 8042 h 9477"/>
              <a:gd name="connsiteX50-3863" fmla="*/ 4827 w 10000"/>
              <a:gd name="connsiteY50-3864" fmla="*/ 8303 h 9477"/>
              <a:gd name="connsiteX51-3865" fmla="*/ 5863 w 10000"/>
              <a:gd name="connsiteY51-3866" fmla="*/ 8563 h 9477"/>
              <a:gd name="connsiteX52-3867" fmla="*/ 7242 w 10000"/>
              <a:gd name="connsiteY52-3868" fmla="*/ 8955 h 9477"/>
              <a:gd name="connsiteX53-3869" fmla="*/ 8621 w 10000"/>
              <a:gd name="connsiteY53-3870" fmla="*/ 9217 h 9477"/>
              <a:gd name="connsiteX54-3871" fmla="*/ 10000 w 10000"/>
              <a:gd name="connsiteY54-3872" fmla="*/ 9477 h 9477"/>
              <a:gd name="connsiteX55-3873" fmla="*/ 5863 w 10000"/>
              <a:gd name="connsiteY55-3874" fmla="*/ 9477 h 9477"/>
              <a:gd name="connsiteX56-3875" fmla="*/ 4137 w 10000"/>
              <a:gd name="connsiteY56-3876" fmla="*/ 8955 h 9477"/>
              <a:gd name="connsiteX57-3877" fmla="*/ 3104 w 10000"/>
              <a:gd name="connsiteY57-3878" fmla="*/ 8695 h 9477"/>
              <a:gd name="connsiteX58-3879" fmla="*/ 2413 w 10000"/>
              <a:gd name="connsiteY58-3880" fmla="*/ 8432 h 9477"/>
              <a:gd name="connsiteX59-3881" fmla="*/ 1724 w 10000"/>
              <a:gd name="connsiteY59-3882" fmla="*/ 8303 h 9477"/>
              <a:gd name="connsiteX60-3883" fmla="*/ 1035 w 10000"/>
              <a:gd name="connsiteY60-3884" fmla="*/ 8042 h 9477"/>
              <a:gd name="connsiteX61-3885" fmla="*/ 691 w 10000"/>
              <a:gd name="connsiteY61-3886" fmla="*/ 7911 h 9477"/>
              <a:gd name="connsiteX62-3887" fmla="*/ 344 w 10000"/>
              <a:gd name="connsiteY62-3888" fmla="*/ 7781 h 9477"/>
              <a:gd name="connsiteX63-3889" fmla="*/ 0 w 10000"/>
              <a:gd name="connsiteY63-3890" fmla="*/ 7781 h 9477"/>
              <a:gd name="connsiteX64-3891" fmla="*/ 0 w 10000"/>
              <a:gd name="connsiteY64-3892" fmla="*/ 7668 h 9477"/>
              <a:gd name="connsiteX65-3893" fmla="*/ 0 w 10000"/>
              <a:gd name="connsiteY65-3894" fmla="*/ 7668 h 9477"/>
              <a:gd name="connsiteX66-3895" fmla="*/ 0 w 10000"/>
              <a:gd name="connsiteY66-3896" fmla="*/ 7535 h 9477"/>
              <a:gd name="connsiteX67-3897" fmla="*/ 0 w 10000"/>
              <a:gd name="connsiteY67-3898" fmla="*/ 7406 h 9477"/>
              <a:gd name="connsiteX68-3899" fmla="*/ 0 w 10000"/>
              <a:gd name="connsiteY68-3900" fmla="*/ 7145 h 9477"/>
              <a:gd name="connsiteX69-3901" fmla="*/ 344 w 10000"/>
              <a:gd name="connsiteY69-3902" fmla="*/ 6753 h 9477"/>
              <a:gd name="connsiteX70-3903" fmla="*/ 344 w 10000"/>
              <a:gd name="connsiteY70-3904" fmla="*/ 6491 h 9477"/>
              <a:gd name="connsiteX71-3905" fmla="*/ 691 w 10000"/>
              <a:gd name="connsiteY71-3906" fmla="*/ 5969 h 9477"/>
              <a:gd name="connsiteX72-3907" fmla="*/ 1035 w 10000"/>
              <a:gd name="connsiteY72-3908" fmla="*/ 5579 h 9477"/>
              <a:gd name="connsiteX73-3909" fmla="*/ 1035 w 10000"/>
              <a:gd name="connsiteY73-3910" fmla="*/ 5579 h 9477"/>
              <a:gd name="connsiteX0-3911" fmla="*/ 1035 w 8621"/>
              <a:gd name="connsiteY0-3912" fmla="*/ 5887 h 10000"/>
              <a:gd name="connsiteX1-3913" fmla="*/ 1724 w 8621"/>
              <a:gd name="connsiteY1-3914" fmla="*/ 4801 h 10000"/>
              <a:gd name="connsiteX2-3915" fmla="*/ 2067 w 8621"/>
              <a:gd name="connsiteY2-3916" fmla="*/ 3839 h 10000"/>
              <a:gd name="connsiteX3-3917" fmla="*/ 2413 w 8621"/>
              <a:gd name="connsiteY3-3918" fmla="*/ 3012 h 10000"/>
              <a:gd name="connsiteX4-3919" fmla="*/ 2760 w 8621"/>
              <a:gd name="connsiteY4-3920" fmla="*/ 2186 h 10000"/>
              <a:gd name="connsiteX5-3921" fmla="*/ 2760 w 8621"/>
              <a:gd name="connsiteY5-3922" fmla="*/ 1774 h 10000"/>
              <a:gd name="connsiteX6-3923" fmla="*/ 3104 w 8621"/>
              <a:gd name="connsiteY6-3924" fmla="*/ 1514 h 10000"/>
              <a:gd name="connsiteX7-3925" fmla="*/ 3104 w 8621"/>
              <a:gd name="connsiteY7-3926" fmla="*/ 1239 h 10000"/>
              <a:gd name="connsiteX8-3927" fmla="*/ 3104 w 8621"/>
              <a:gd name="connsiteY8-3928" fmla="*/ 965 h 10000"/>
              <a:gd name="connsiteX9-3929" fmla="*/ 3104 w 8621"/>
              <a:gd name="connsiteY9-3930" fmla="*/ 826 h 10000"/>
              <a:gd name="connsiteX10-3931" fmla="*/ 3104 w 8621"/>
              <a:gd name="connsiteY10-3932" fmla="*/ 551 h 10000"/>
              <a:gd name="connsiteX11-3933" fmla="*/ 2760 w 8621"/>
              <a:gd name="connsiteY11-3934" fmla="*/ 551 h 10000"/>
              <a:gd name="connsiteX12-3935" fmla="*/ 2760 w 8621"/>
              <a:gd name="connsiteY12-3936" fmla="*/ 413 h 10000"/>
              <a:gd name="connsiteX13-3937" fmla="*/ 2413 w 8621"/>
              <a:gd name="connsiteY13-3938" fmla="*/ 275 h 10000"/>
              <a:gd name="connsiteX14-3939" fmla="*/ 2413 w 8621"/>
              <a:gd name="connsiteY14-3940" fmla="*/ 275 h 10000"/>
              <a:gd name="connsiteX15-3941" fmla="*/ 2413 w 8621"/>
              <a:gd name="connsiteY15-3942" fmla="*/ 139 h 10000"/>
              <a:gd name="connsiteX16-3943" fmla="*/ 2413 w 8621"/>
              <a:gd name="connsiteY16-3944" fmla="*/ 0 h 10000"/>
              <a:gd name="connsiteX17-3945" fmla="*/ 2413 w 8621"/>
              <a:gd name="connsiteY17-3946" fmla="*/ 0 h 10000"/>
              <a:gd name="connsiteX18-3947" fmla="*/ 2760 w 8621"/>
              <a:gd name="connsiteY18-3948" fmla="*/ 0 h 10000"/>
              <a:gd name="connsiteX19-3949" fmla="*/ 3447 w 8621"/>
              <a:gd name="connsiteY19-3950" fmla="*/ 0 h 10000"/>
              <a:gd name="connsiteX20-3951" fmla="*/ 4137 w 8621"/>
              <a:gd name="connsiteY20-3952" fmla="*/ 139 h 10000"/>
              <a:gd name="connsiteX21-3953" fmla="*/ 4827 w 8621"/>
              <a:gd name="connsiteY21-3954" fmla="*/ 275 h 10000"/>
              <a:gd name="connsiteX22-3955" fmla="*/ 5519 w 8621"/>
              <a:gd name="connsiteY22-3956" fmla="*/ 413 h 10000"/>
              <a:gd name="connsiteX23-3957" fmla="*/ 5863 w 8621"/>
              <a:gd name="connsiteY23-3958" fmla="*/ 551 h 10000"/>
              <a:gd name="connsiteX24-3959" fmla="*/ 5863 w 8621"/>
              <a:gd name="connsiteY24-3960" fmla="*/ 689 h 10000"/>
              <a:gd name="connsiteX25-3961" fmla="*/ 5863 w 8621"/>
              <a:gd name="connsiteY25-3962" fmla="*/ 965 h 10000"/>
              <a:gd name="connsiteX26-3963" fmla="*/ 5519 w 8621"/>
              <a:gd name="connsiteY26-3964" fmla="*/ 1374 h 10000"/>
              <a:gd name="connsiteX27-3965" fmla="*/ 5519 w 8621"/>
              <a:gd name="connsiteY27-3966" fmla="*/ 1374 h 10000"/>
              <a:gd name="connsiteX28-3967" fmla="*/ 5519 w 8621"/>
              <a:gd name="connsiteY28-3968" fmla="*/ 1514 h 10000"/>
              <a:gd name="connsiteX29-3969" fmla="*/ 5172 w 8621"/>
              <a:gd name="connsiteY29-3970" fmla="*/ 1774 h 10000"/>
              <a:gd name="connsiteX30-3971" fmla="*/ 5172 w 8621"/>
              <a:gd name="connsiteY30-3972" fmla="*/ 1912 h 10000"/>
              <a:gd name="connsiteX31-3973" fmla="*/ 5172 w 8621"/>
              <a:gd name="connsiteY31-3974" fmla="*/ 2186 h 10000"/>
              <a:gd name="connsiteX32-3975" fmla="*/ 4827 w 8621"/>
              <a:gd name="connsiteY32-3976" fmla="*/ 2463 h 10000"/>
              <a:gd name="connsiteX33-3977" fmla="*/ 4827 w 8621"/>
              <a:gd name="connsiteY33-3978" fmla="*/ 2737 h 10000"/>
              <a:gd name="connsiteX34-3979" fmla="*/ 4482 w 8621"/>
              <a:gd name="connsiteY34-3980" fmla="*/ 3151 h 10000"/>
              <a:gd name="connsiteX35-3981" fmla="*/ 3794 w 8621"/>
              <a:gd name="connsiteY35-3982" fmla="*/ 4801 h 10000"/>
              <a:gd name="connsiteX36-3983" fmla="*/ 2413 w 8621"/>
              <a:gd name="connsiteY36-3984" fmla="*/ 6161 h 10000"/>
              <a:gd name="connsiteX37-3985" fmla="*/ 2413 w 8621"/>
              <a:gd name="connsiteY37-3986" fmla="*/ 6575 h 10000"/>
              <a:gd name="connsiteX38-3987" fmla="*/ 2067 w 8621"/>
              <a:gd name="connsiteY38-3988" fmla="*/ 6849 h 10000"/>
              <a:gd name="connsiteX39-3989" fmla="*/ 1724 w 8621"/>
              <a:gd name="connsiteY39-3990" fmla="*/ 7126 h 10000"/>
              <a:gd name="connsiteX40-3991" fmla="*/ 1724 w 8621"/>
              <a:gd name="connsiteY40-3992" fmla="*/ 7401 h 10000"/>
              <a:gd name="connsiteX41-3993" fmla="*/ 1378 w 8621"/>
              <a:gd name="connsiteY41-3994" fmla="*/ 7539 h 10000"/>
              <a:gd name="connsiteX42-3995" fmla="*/ 1378 w 8621"/>
              <a:gd name="connsiteY42-3996" fmla="*/ 7674 h 10000"/>
              <a:gd name="connsiteX43-3997" fmla="*/ 1378 w 8621"/>
              <a:gd name="connsiteY43-3998" fmla="*/ 7815 h 10000"/>
              <a:gd name="connsiteX44-3999" fmla="*/ 1378 w 8621"/>
              <a:gd name="connsiteY44-4000" fmla="*/ 7815 h 10000"/>
              <a:gd name="connsiteX45-4001" fmla="*/ 1378 w 8621"/>
              <a:gd name="connsiteY45-4002" fmla="*/ 7951 h 10000"/>
              <a:gd name="connsiteX46-4003" fmla="*/ 1724 w 8621"/>
              <a:gd name="connsiteY46-4004" fmla="*/ 8091 h 10000"/>
              <a:gd name="connsiteX47-4005" fmla="*/ 2413 w 8621"/>
              <a:gd name="connsiteY47-4006" fmla="*/ 8210 h 10000"/>
              <a:gd name="connsiteX48-4007" fmla="*/ 2760 w 8621"/>
              <a:gd name="connsiteY48-4008" fmla="*/ 8348 h 10000"/>
              <a:gd name="connsiteX49-4009" fmla="*/ 3794 w 8621"/>
              <a:gd name="connsiteY49-4010" fmla="*/ 8486 h 10000"/>
              <a:gd name="connsiteX50-4011" fmla="*/ 4827 w 8621"/>
              <a:gd name="connsiteY50-4012" fmla="*/ 8761 h 10000"/>
              <a:gd name="connsiteX51-4013" fmla="*/ 5863 w 8621"/>
              <a:gd name="connsiteY51-4014" fmla="*/ 9036 h 10000"/>
              <a:gd name="connsiteX52-4015" fmla="*/ 7242 w 8621"/>
              <a:gd name="connsiteY52-4016" fmla="*/ 9449 h 10000"/>
              <a:gd name="connsiteX53-4017" fmla="*/ 8621 w 8621"/>
              <a:gd name="connsiteY53-4018" fmla="*/ 9726 h 10000"/>
              <a:gd name="connsiteX54-4019" fmla="*/ 5863 w 8621"/>
              <a:gd name="connsiteY54-4020" fmla="*/ 10000 h 10000"/>
              <a:gd name="connsiteX55-4021" fmla="*/ 4137 w 8621"/>
              <a:gd name="connsiteY55-4022" fmla="*/ 9449 h 10000"/>
              <a:gd name="connsiteX56-4023" fmla="*/ 3104 w 8621"/>
              <a:gd name="connsiteY56-4024" fmla="*/ 9175 h 10000"/>
              <a:gd name="connsiteX57-4025" fmla="*/ 2413 w 8621"/>
              <a:gd name="connsiteY57-4026" fmla="*/ 8897 h 10000"/>
              <a:gd name="connsiteX58-4027" fmla="*/ 1724 w 8621"/>
              <a:gd name="connsiteY58-4028" fmla="*/ 8761 h 10000"/>
              <a:gd name="connsiteX59-4029" fmla="*/ 1035 w 8621"/>
              <a:gd name="connsiteY59-4030" fmla="*/ 8486 h 10000"/>
              <a:gd name="connsiteX60-4031" fmla="*/ 691 w 8621"/>
              <a:gd name="connsiteY60-4032" fmla="*/ 8348 h 10000"/>
              <a:gd name="connsiteX61-4033" fmla="*/ 344 w 8621"/>
              <a:gd name="connsiteY61-4034" fmla="*/ 8210 h 10000"/>
              <a:gd name="connsiteX62-4035" fmla="*/ 0 w 8621"/>
              <a:gd name="connsiteY62-4036" fmla="*/ 8210 h 10000"/>
              <a:gd name="connsiteX63-4037" fmla="*/ 0 w 8621"/>
              <a:gd name="connsiteY63-4038" fmla="*/ 8091 h 10000"/>
              <a:gd name="connsiteX64-4039" fmla="*/ 0 w 8621"/>
              <a:gd name="connsiteY64-4040" fmla="*/ 8091 h 10000"/>
              <a:gd name="connsiteX65-4041" fmla="*/ 0 w 8621"/>
              <a:gd name="connsiteY65-4042" fmla="*/ 7951 h 10000"/>
              <a:gd name="connsiteX66-4043" fmla="*/ 0 w 8621"/>
              <a:gd name="connsiteY66-4044" fmla="*/ 7815 h 10000"/>
              <a:gd name="connsiteX67-4045" fmla="*/ 0 w 8621"/>
              <a:gd name="connsiteY67-4046" fmla="*/ 7539 h 10000"/>
              <a:gd name="connsiteX68-4047" fmla="*/ 344 w 8621"/>
              <a:gd name="connsiteY68-4048" fmla="*/ 7126 h 10000"/>
              <a:gd name="connsiteX69-4049" fmla="*/ 344 w 8621"/>
              <a:gd name="connsiteY69-4050" fmla="*/ 6849 h 10000"/>
              <a:gd name="connsiteX70-4051" fmla="*/ 691 w 8621"/>
              <a:gd name="connsiteY70-4052" fmla="*/ 6298 h 10000"/>
              <a:gd name="connsiteX71-4053" fmla="*/ 1035 w 8621"/>
              <a:gd name="connsiteY71-4054" fmla="*/ 5887 h 10000"/>
              <a:gd name="connsiteX72-4055" fmla="*/ 1035 w 8621"/>
              <a:gd name="connsiteY72-4056" fmla="*/ 5887 h 10000"/>
              <a:gd name="connsiteX0-4057" fmla="*/ 1201 w 8400"/>
              <a:gd name="connsiteY0-4058" fmla="*/ 5887 h 10000"/>
              <a:gd name="connsiteX1-4059" fmla="*/ 2000 w 8400"/>
              <a:gd name="connsiteY1-4060" fmla="*/ 4801 h 10000"/>
              <a:gd name="connsiteX2-4061" fmla="*/ 2398 w 8400"/>
              <a:gd name="connsiteY2-4062" fmla="*/ 3839 h 10000"/>
              <a:gd name="connsiteX3-4063" fmla="*/ 2799 w 8400"/>
              <a:gd name="connsiteY3-4064" fmla="*/ 3012 h 10000"/>
              <a:gd name="connsiteX4-4065" fmla="*/ 3201 w 8400"/>
              <a:gd name="connsiteY4-4066" fmla="*/ 2186 h 10000"/>
              <a:gd name="connsiteX5-4067" fmla="*/ 3201 w 8400"/>
              <a:gd name="connsiteY5-4068" fmla="*/ 1774 h 10000"/>
              <a:gd name="connsiteX6-4069" fmla="*/ 3601 w 8400"/>
              <a:gd name="connsiteY6-4070" fmla="*/ 1514 h 10000"/>
              <a:gd name="connsiteX7-4071" fmla="*/ 3601 w 8400"/>
              <a:gd name="connsiteY7-4072" fmla="*/ 1239 h 10000"/>
              <a:gd name="connsiteX8-4073" fmla="*/ 3601 w 8400"/>
              <a:gd name="connsiteY8-4074" fmla="*/ 965 h 10000"/>
              <a:gd name="connsiteX9-4075" fmla="*/ 3601 w 8400"/>
              <a:gd name="connsiteY9-4076" fmla="*/ 826 h 10000"/>
              <a:gd name="connsiteX10-4077" fmla="*/ 3601 w 8400"/>
              <a:gd name="connsiteY10-4078" fmla="*/ 551 h 10000"/>
              <a:gd name="connsiteX11-4079" fmla="*/ 3201 w 8400"/>
              <a:gd name="connsiteY11-4080" fmla="*/ 551 h 10000"/>
              <a:gd name="connsiteX12-4081" fmla="*/ 3201 w 8400"/>
              <a:gd name="connsiteY12-4082" fmla="*/ 413 h 10000"/>
              <a:gd name="connsiteX13-4083" fmla="*/ 2799 w 8400"/>
              <a:gd name="connsiteY13-4084" fmla="*/ 275 h 10000"/>
              <a:gd name="connsiteX14-4085" fmla="*/ 2799 w 8400"/>
              <a:gd name="connsiteY14-4086" fmla="*/ 275 h 10000"/>
              <a:gd name="connsiteX15-4087" fmla="*/ 2799 w 8400"/>
              <a:gd name="connsiteY15-4088" fmla="*/ 139 h 10000"/>
              <a:gd name="connsiteX16-4089" fmla="*/ 2799 w 8400"/>
              <a:gd name="connsiteY16-4090" fmla="*/ 0 h 10000"/>
              <a:gd name="connsiteX17-4091" fmla="*/ 2799 w 8400"/>
              <a:gd name="connsiteY17-4092" fmla="*/ 0 h 10000"/>
              <a:gd name="connsiteX18-4093" fmla="*/ 3201 w 8400"/>
              <a:gd name="connsiteY18-4094" fmla="*/ 0 h 10000"/>
              <a:gd name="connsiteX19-4095" fmla="*/ 3998 w 8400"/>
              <a:gd name="connsiteY19-4096" fmla="*/ 0 h 10000"/>
              <a:gd name="connsiteX20-4097" fmla="*/ 4799 w 8400"/>
              <a:gd name="connsiteY20-4098" fmla="*/ 139 h 10000"/>
              <a:gd name="connsiteX21-4099" fmla="*/ 5599 w 8400"/>
              <a:gd name="connsiteY21-4100" fmla="*/ 275 h 10000"/>
              <a:gd name="connsiteX22-4101" fmla="*/ 6402 w 8400"/>
              <a:gd name="connsiteY22-4102" fmla="*/ 413 h 10000"/>
              <a:gd name="connsiteX23-4103" fmla="*/ 6801 w 8400"/>
              <a:gd name="connsiteY23-4104" fmla="*/ 551 h 10000"/>
              <a:gd name="connsiteX24-4105" fmla="*/ 6801 w 8400"/>
              <a:gd name="connsiteY24-4106" fmla="*/ 689 h 10000"/>
              <a:gd name="connsiteX25-4107" fmla="*/ 6801 w 8400"/>
              <a:gd name="connsiteY25-4108" fmla="*/ 965 h 10000"/>
              <a:gd name="connsiteX26-4109" fmla="*/ 6402 w 8400"/>
              <a:gd name="connsiteY26-4110" fmla="*/ 1374 h 10000"/>
              <a:gd name="connsiteX27-4111" fmla="*/ 6402 w 8400"/>
              <a:gd name="connsiteY27-4112" fmla="*/ 1374 h 10000"/>
              <a:gd name="connsiteX28-4113" fmla="*/ 6402 w 8400"/>
              <a:gd name="connsiteY28-4114" fmla="*/ 1514 h 10000"/>
              <a:gd name="connsiteX29-4115" fmla="*/ 5999 w 8400"/>
              <a:gd name="connsiteY29-4116" fmla="*/ 1774 h 10000"/>
              <a:gd name="connsiteX30-4117" fmla="*/ 5999 w 8400"/>
              <a:gd name="connsiteY30-4118" fmla="*/ 1912 h 10000"/>
              <a:gd name="connsiteX31-4119" fmla="*/ 5999 w 8400"/>
              <a:gd name="connsiteY31-4120" fmla="*/ 2186 h 10000"/>
              <a:gd name="connsiteX32-4121" fmla="*/ 5599 w 8400"/>
              <a:gd name="connsiteY32-4122" fmla="*/ 2463 h 10000"/>
              <a:gd name="connsiteX33-4123" fmla="*/ 5599 w 8400"/>
              <a:gd name="connsiteY33-4124" fmla="*/ 2737 h 10000"/>
              <a:gd name="connsiteX34-4125" fmla="*/ 5199 w 8400"/>
              <a:gd name="connsiteY34-4126" fmla="*/ 3151 h 10000"/>
              <a:gd name="connsiteX35-4127" fmla="*/ 4401 w 8400"/>
              <a:gd name="connsiteY35-4128" fmla="*/ 4801 h 10000"/>
              <a:gd name="connsiteX36-4129" fmla="*/ 2799 w 8400"/>
              <a:gd name="connsiteY36-4130" fmla="*/ 6161 h 10000"/>
              <a:gd name="connsiteX37-4131" fmla="*/ 2799 w 8400"/>
              <a:gd name="connsiteY37-4132" fmla="*/ 6575 h 10000"/>
              <a:gd name="connsiteX38-4133" fmla="*/ 2398 w 8400"/>
              <a:gd name="connsiteY38-4134" fmla="*/ 6849 h 10000"/>
              <a:gd name="connsiteX39-4135" fmla="*/ 2000 w 8400"/>
              <a:gd name="connsiteY39-4136" fmla="*/ 7126 h 10000"/>
              <a:gd name="connsiteX40-4137" fmla="*/ 2000 w 8400"/>
              <a:gd name="connsiteY40-4138" fmla="*/ 7401 h 10000"/>
              <a:gd name="connsiteX41-4139" fmla="*/ 1598 w 8400"/>
              <a:gd name="connsiteY41-4140" fmla="*/ 7539 h 10000"/>
              <a:gd name="connsiteX42-4141" fmla="*/ 1598 w 8400"/>
              <a:gd name="connsiteY42-4142" fmla="*/ 7674 h 10000"/>
              <a:gd name="connsiteX43-4143" fmla="*/ 1598 w 8400"/>
              <a:gd name="connsiteY43-4144" fmla="*/ 7815 h 10000"/>
              <a:gd name="connsiteX44-4145" fmla="*/ 1598 w 8400"/>
              <a:gd name="connsiteY44-4146" fmla="*/ 7815 h 10000"/>
              <a:gd name="connsiteX45-4147" fmla="*/ 1598 w 8400"/>
              <a:gd name="connsiteY45-4148" fmla="*/ 7951 h 10000"/>
              <a:gd name="connsiteX46-4149" fmla="*/ 2000 w 8400"/>
              <a:gd name="connsiteY46-4150" fmla="*/ 8091 h 10000"/>
              <a:gd name="connsiteX47-4151" fmla="*/ 2799 w 8400"/>
              <a:gd name="connsiteY47-4152" fmla="*/ 8210 h 10000"/>
              <a:gd name="connsiteX48-4153" fmla="*/ 3201 w 8400"/>
              <a:gd name="connsiteY48-4154" fmla="*/ 8348 h 10000"/>
              <a:gd name="connsiteX49-4155" fmla="*/ 4401 w 8400"/>
              <a:gd name="connsiteY49-4156" fmla="*/ 8486 h 10000"/>
              <a:gd name="connsiteX50-4157" fmla="*/ 5599 w 8400"/>
              <a:gd name="connsiteY50-4158" fmla="*/ 8761 h 10000"/>
              <a:gd name="connsiteX51-4159" fmla="*/ 6801 w 8400"/>
              <a:gd name="connsiteY51-4160" fmla="*/ 9036 h 10000"/>
              <a:gd name="connsiteX52-4161" fmla="*/ 8400 w 8400"/>
              <a:gd name="connsiteY52-4162" fmla="*/ 9449 h 10000"/>
              <a:gd name="connsiteX53-4163" fmla="*/ 6801 w 8400"/>
              <a:gd name="connsiteY53-4164" fmla="*/ 10000 h 10000"/>
              <a:gd name="connsiteX54-4165" fmla="*/ 4799 w 8400"/>
              <a:gd name="connsiteY54-4166" fmla="*/ 9449 h 10000"/>
              <a:gd name="connsiteX55-4167" fmla="*/ 3601 w 8400"/>
              <a:gd name="connsiteY55-4168" fmla="*/ 9175 h 10000"/>
              <a:gd name="connsiteX56-4169" fmla="*/ 2799 w 8400"/>
              <a:gd name="connsiteY56-4170" fmla="*/ 8897 h 10000"/>
              <a:gd name="connsiteX57-4171" fmla="*/ 2000 w 8400"/>
              <a:gd name="connsiteY57-4172" fmla="*/ 8761 h 10000"/>
              <a:gd name="connsiteX58-4173" fmla="*/ 1201 w 8400"/>
              <a:gd name="connsiteY58-4174" fmla="*/ 8486 h 10000"/>
              <a:gd name="connsiteX59-4175" fmla="*/ 802 w 8400"/>
              <a:gd name="connsiteY59-4176" fmla="*/ 8348 h 10000"/>
              <a:gd name="connsiteX60-4177" fmla="*/ 399 w 8400"/>
              <a:gd name="connsiteY60-4178" fmla="*/ 8210 h 10000"/>
              <a:gd name="connsiteX61-4179" fmla="*/ 0 w 8400"/>
              <a:gd name="connsiteY61-4180" fmla="*/ 8210 h 10000"/>
              <a:gd name="connsiteX62-4181" fmla="*/ 0 w 8400"/>
              <a:gd name="connsiteY62-4182" fmla="*/ 8091 h 10000"/>
              <a:gd name="connsiteX63-4183" fmla="*/ 0 w 8400"/>
              <a:gd name="connsiteY63-4184" fmla="*/ 8091 h 10000"/>
              <a:gd name="connsiteX64-4185" fmla="*/ 0 w 8400"/>
              <a:gd name="connsiteY64-4186" fmla="*/ 7951 h 10000"/>
              <a:gd name="connsiteX65-4187" fmla="*/ 0 w 8400"/>
              <a:gd name="connsiteY65-4188" fmla="*/ 7815 h 10000"/>
              <a:gd name="connsiteX66-4189" fmla="*/ 0 w 8400"/>
              <a:gd name="connsiteY66-4190" fmla="*/ 7539 h 10000"/>
              <a:gd name="connsiteX67-4191" fmla="*/ 399 w 8400"/>
              <a:gd name="connsiteY67-4192" fmla="*/ 7126 h 10000"/>
              <a:gd name="connsiteX68-4193" fmla="*/ 399 w 8400"/>
              <a:gd name="connsiteY68-4194" fmla="*/ 6849 h 10000"/>
              <a:gd name="connsiteX69-4195" fmla="*/ 802 w 8400"/>
              <a:gd name="connsiteY69-4196" fmla="*/ 6298 h 10000"/>
              <a:gd name="connsiteX70-4197" fmla="*/ 1201 w 8400"/>
              <a:gd name="connsiteY70-4198" fmla="*/ 5887 h 10000"/>
              <a:gd name="connsiteX71-4199" fmla="*/ 1201 w 8400"/>
              <a:gd name="connsiteY71-4200" fmla="*/ 5887 h 10000"/>
              <a:gd name="connsiteX0-4201" fmla="*/ 1430 w 10000"/>
              <a:gd name="connsiteY0-4202" fmla="*/ 5887 h 9449"/>
              <a:gd name="connsiteX1-4203" fmla="*/ 2381 w 10000"/>
              <a:gd name="connsiteY1-4204" fmla="*/ 4801 h 9449"/>
              <a:gd name="connsiteX2-4205" fmla="*/ 2855 w 10000"/>
              <a:gd name="connsiteY2-4206" fmla="*/ 3839 h 9449"/>
              <a:gd name="connsiteX3-4207" fmla="*/ 3332 w 10000"/>
              <a:gd name="connsiteY3-4208" fmla="*/ 3012 h 9449"/>
              <a:gd name="connsiteX4-4209" fmla="*/ 3811 w 10000"/>
              <a:gd name="connsiteY4-4210" fmla="*/ 2186 h 9449"/>
              <a:gd name="connsiteX5-4211" fmla="*/ 3811 w 10000"/>
              <a:gd name="connsiteY5-4212" fmla="*/ 1774 h 9449"/>
              <a:gd name="connsiteX6-4213" fmla="*/ 4287 w 10000"/>
              <a:gd name="connsiteY6-4214" fmla="*/ 1514 h 9449"/>
              <a:gd name="connsiteX7-4215" fmla="*/ 4287 w 10000"/>
              <a:gd name="connsiteY7-4216" fmla="*/ 1239 h 9449"/>
              <a:gd name="connsiteX8-4217" fmla="*/ 4287 w 10000"/>
              <a:gd name="connsiteY8-4218" fmla="*/ 965 h 9449"/>
              <a:gd name="connsiteX9-4219" fmla="*/ 4287 w 10000"/>
              <a:gd name="connsiteY9-4220" fmla="*/ 826 h 9449"/>
              <a:gd name="connsiteX10-4221" fmla="*/ 4287 w 10000"/>
              <a:gd name="connsiteY10-4222" fmla="*/ 551 h 9449"/>
              <a:gd name="connsiteX11-4223" fmla="*/ 3811 w 10000"/>
              <a:gd name="connsiteY11-4224" fmla="*/ 551 h 9449"/>
              <a:gd name="connsiteX12-4225" fmla="*/ 3811 w 10000"/>
              <a:gd name="connsiteY12-4226" fmla="*/ 413 h 9449"/>
              <a:gd name="connsiteX13-4227" fmla="*/ 3332 w 10000"/>
              <a:gd name="connsiteY13-4228" fmla="*/ 275 h 9449"/>
              <a:gd name="connsiteX14-4229" fmla="*/ 3332 w 10000"/>
              <a:gd name="connsiteY14-4230" fmla="*/ 275 h 9449"/>
              <a:gd name="connsiteX15-4231" fmla="*/ 3332 w 10000"/>
              <a:gd name="connsiteY15-4232" fmla="*/ 139 h 9449"/>
              <a:gd name="connsiteX16-4233" fmla="*/ 3332 w 10000"/>
              <a:gd name="connsiteY16-4234" fmla="*/ 0 h 9449"/>
              <a:gd name="connsiteX17-4235" fmla="*/ 3332 w 10000"/>
              <a:gd name="connsiteY17-4236" fmla="*/ 0 h 9449"/>
              <a:gd name="connsiteX18-4237" fmla="*/ 3811 w 10000"/>
              <a:gd name="connsiteY18-4238" fmla="*/ 0 h 9449"/>
              <a:gd name="connsiteX19-4239" fmla="*/ 4760 w 10000"/>
              <a:gd name="connsiteY19-4240" fmla="*/ 0 h 9449"/>
              <a:gd name="connsiteX20-4241" fmla="*/ 5713 w 10000"/>
              <a:gd name="connsiteY20-4242" fmla="*/ 139 h 9449"/>
              <a:gd name="connsiteX21-4243" fmla="*/ 6665 w 10000"/>
              <a:gd name="connsiteY21-4244" fmla="*/ 275 h 9449"/>
              <a:gd name="connsiteX22-4245" fmla="*/ 7621 w 10000"/>
              <a:gd name="connsiteY22-4246" fmla="*/ 413 h 9449"/>
              <a:gd name="connsiteX23-4247" fmla="*/ 8096 w 10000"/>
              <a:gd name="connsiteY23-4248" fmla="*/ 551 h 9449"/>
              <a:gd name="connsiteX24-4249" fmla="*/ 8096 w 10000"/>
              <a:gd name="connsiteY24-4250" fmla="*/ 689 h 9449"/>
              <a:gd name="connsiteX25-4251" fmla="*/ 8096 w 10000"/>
              <a:gd name="connsiteY25-4252" fmla="*/ 965 h 9449"/>
              <a:gd name="connsiteX26-4253" fmla="*/ 7621 w 10000"/>
              <a:gd name="connsiteY26-4254" fmla="*/ 1374 h 9449"/>
              <a:gd name="connsiteX27-4255" fmla="*/ 7621 w 10000"/>
              <a:gd name="connsiteY27-4256" fmla="*/ 1374 h 9449"/>
              <a:gd name="connsiteX28-4257" fmla="*/ 7621 w 10000"/>
              <a:gd name="connsiteY28-4258" fmla="*/ 1514 h 9449"/>
              <a:gd name="connsiteX29-4259" fmla="*/ 7142 w 10000"/>
              <a:gd name="connsiteY29-4260" fmla="*/ 1774 h 9449"/>
              <a:gd name="connsiteX30-4261" fmla="*/ 7142 w 10000"/>
              <a:gd name="connsiteY30-4262" fmla="*/ 1912 h 9449"/>
              <a:gd name="connsiteX31-4263" fmla="*/ 7142 w 10000"/>
              <a:gd name="connsiteY31-4264" fmla="*/ 2186 h 9449"/>
              <a:gd name="connsiteX32-4265" fmla="*/ 6665 w 10000"/>
              <a:gd name="connsiteY32-4266" fmla="*/ 2463 h 9449"/>
              <a:gd name="connsiteX33-4267" fmla="*/ 6665 w 10000"/>
              <a:gd name="connsiteY33-4268" fmla="*/ 2737 h 9449"/>
              <a:gd name="connsiteX34-4269" fmla="*/ 6189 w 10000"/>
              <a:gd name="connsiteY34-4270" fmla="*/ 3151 h 9449"/>
              <a:gd name="connsiteX35-4271" fmla="*/ 5239 w 10000"/>
              <a:gd name="connsiteY35-4272" fmla="*/ 4801 h 9449"/>
              <a:gd name="connsiteX36-4273" fmla="*/ 3332 w 10000"/>
              <a:gd name="connsiteY36-4274" fmla="*/ 6161 h 9449"/>
              <a:gd name="connsiteX37-4275" fmla="*/ 3332 w 10000"/>
              <a:gd name="connsiteY37-4276" fmla="*/ 6575 h 9449"/>
              <a:gd name="connsiteX38-4277" fmla="*/ 2855 w 10000"/>
              <a:gd name="connsiteY38-4278" fmla="*/ 6849 h 9449"/>
              <a:gd name="connsiteX39-4279" fmla="*/ 2381 w 10000"/>
              <a:gd name="connsiteY39-4280" fmla="*/ 7126 h 9449"/>
              <a:gd name="connsiteX40-4281" fmla="*/ 2381 w 10000"/>
              <a:gd name="connsiteY40-4282" fmla="*/ 7401 h 9449"/>
              <a:gd name="connsiteX41-4283" fmla="*/ 1902 w 10000"/>
              <a:gd name="connsiteY41-4284" fmla="*/ 7539 h 9449"/>
              <a:gd name="connsiteX42-4285" fmla="*/ 1902 w 10000"/>
              <a:gd name="connsiteY42-4286" fmla="*/ 7674 h 9449"/>
              <a:gd name="connsiteX43-4287" fmla="*/ 1902 w 10000"/>
              <a:gd name="connsiteY43-4288" fmla="*/ 7815 h 9449"/>
              <a:gd name="connsiteX44-4289" fmla="*/ 1902 w 10000"/>
              <a:gd name="connsiteY44-4290" fmla="*/ 7815 h 9449"/>
              <a:gd name="connsiteX45-4291" fmla="*/ 1902 w 10000"/>
              <a:gd name="connsiteY45-4292" fmla="*/ 7951 h 9449"/>
              <a:gd name="connsiteX46-4293" fmla="*/ 2381 w 10000"/>
              <a:gd name="connsiteY46-4294" fmla="*/ 8091 h 9449"/>
              <a:gd name="connsiteX47-4295" fmla="*/ 3332 w 10000"/>
              <a:gd name="connsiteY47-4296" fmla="*/ 8210 h 9449"/>
              <a:gd name="connsiteX48-4297" fmla="*/ 3811 w 10000"/>
              <a:gd name="connsiteY48-4298" fmla="*/ 8348 h 9449"/>
              <a:gd name="connsiteX49-4299" fmla="*/ 5239 w 10000"/>
              <a:gd name="connsiteY49-4300" fmla="*/ 8486 h 9449"/>
              <a:gd name="connsiteX50-4301" fmla="*/ 6665 w 10000"/>
              <a:gd name="connsiteY50-4302" fmla="*/ 8761 h 9449"/>
              <a:gd name="connsiteX51-4303" fmla="*/ 8096 w 10000"/>
              <a:gd name="connsiteY51-4304" fmla="*/ 9036 h 9449"/>
              <a:gd name="connsiteX52-4305" fmla="*/ 10000 w 10000"/>
              <a:gd name="connsiteY52-4306" fmla="*/ 9449 h 9449"/>
              <a:gd name="connsiteX53-4307" fmla="*/ 5713 w 10000"/>
              <a:gd name="connsiteY53-4308" fmla="*/ 9449 h 9449"/>
              <a:gd name="connsiteX54-4309" fmla="*/ 4287 w 10000"/>
              <a:gd name="connsiteY54-4310" fmla="*/ 9175 h 9449"/>
              <a:gd name="connsiteX55-4311" fmla="*/ 3332 w 10000"/>
              <a:gd name="connsiteY55-4312" fmla="*/ 8897 h 9449"/>
              <a:gd name="connsiteX56-4313" fmla="*/ 2381 w 10000"/>
              <a:gd name="connsiteY56-4314" fmla="*/ 8761 h 9449"/>
              <a:gd name="connsiteX57-4315" fmla="*/ 1430 w 10000"/>
              <a:gd name="connsiteY57-4316" fmla="*/ 8486 h 9449"/>
              <a:gd name="connsiteX58-4317" fmla="*/ 955 w 10000"/>
              <a:gd name="connsiteY58-4318" fmla="*/ 8348 h 9449"/>
              <a:gd name="connsiteX59-4319" fmla="*/ 475 w 10000"/>
              <a:gd name="connsiteY59-4320" fmla="*/ 8210 h 9449"/>
              <a:gd name="connsiteX60-4321" fmla="*/ 0 w 10000"/>
              <a:gd name="connsiteY60-4322" fmla="*/ 8210 h 9449"/>
              <a:gd name="connsiteX61-4323" fmla="*/ 0 w 10000"/>
              <a:gd name="connsiteY61-4324" fmla="*/ 8091 h 9449"/>
              <a:gd name="connsiteX62-4325" fmla="*/ 0 w 10000"/>
              <a:gd name="connsiteY62-4326" fmla="*/ 8091 h 9449"/>
              <a:gd name="connsiteX63-4327" fmla="*/ 0 w 10000"/>
              <a:gd name="connsiteY63-4328" fmla="*/ 7951 h 9449"/>
              <a:gd name="connsiteX64-4329" fmla="*/ 0 w 10000"/>
              <a:gd name="connsiteY64-4330" fmla="*/ 7815 h 9449"/>
              <a:gd name="connsiteX65-4331" fmla="*/ 0 w 10000"/>
              <a:gd name="connsiteY65-4332" fmla="*/ 7539 h 9449"/>
              <a:gd name="connsiteX66-4333" fmla="*/ 475 w 10000"/>
              <a:gd name="connsiteY66-4334" fmla="*/ 7126 h 9449"/>
              <a:gd name="connsiteX67-4335" fmla="*/ 475 w 10000"/>
              <a:gd name="connsiteY67-4336" fmla="*/ 6849 h 9449"/>
              <a:gd name="connsiteX68-4337" fmla="*/ 955 w 10000"/>
              <a:gd name="connsiteY68-4338" fmla="*/ 6298 h 9449"/>
              <a:gd name="connsiteX69-4339" fmla="*/ 1430 w 10000"/>
              <a:gd name="connsiteY69-4340" fmla="*/ 5887 h 9449"/>
              <a:gd name="connsiteX70-4341" fmla="*/ 1430 w 10000"/>
              <a:gd name="connsiteY70-4342" fmla="*/ 5887 h 9449"/>
              <a:gd name="connsiteX0-4343" fmla="*/ 1430 w 8096"/>
              <a:gd name="connsiteY0-4344" fmla="*/ 6230 h 10000"/>
              <a:gd name="connsiteX1-4345" fmla="*/ 2381 w 8096"/>
              <a:gd name="connsiteY1-4346" fmla="*/ 5081 h 10000"/>
              <a:gd name="connsiteX2-4347" fmla="*/ 2855 w 8096"/>
              <a:gd name="connsiteY2-4348" fmla="*/ 4063 h 10000"/>
              <a:gd name="connsiteX3-4349" fmla="*/ 3332 w 8096"/>
              <a:gd name="connsiteY3-4350" fmla="*/ 3188 h 10000"/>
              <a:gd name="connsiteX4-4351" fmla="*/ 3811 w 8096"/>
              <a:gd name="connsiteY4-4352" fmla="*/ 2313 h 10000"/>
              <a:gd name="connsiteX5-4353" fmla="*/ 3811 w 8096"/>
              <a:gd name="connsiteY5-4354" fmla="*/ 1877 h 10000"/>
              <a:gd name="connsiteX6-4355" fmla="*/ 4287 w 8096"/>
              <a:gd name="connsiteY6-4356" fmla="*/ 1602 h 10000"/>
              <a:gd name="connsiteX7-4357" fmla="*/ 4287 w 8096"/>
              <a:gd name="connsiteY7-4358" fmla="*/ 1311 h 10000"/>
              <a:gd name="connsiteX8-4359" fmla="*/ 4287 w 8096"/>
              <a:gd name="connsiteY8-4360" fmla="*/ 1021 h 10000"/>
              <a:gd name="connsiteX9-4361" fmla="*/ 4287 w 8096"/>
              <a:gd name="connsiteY9-4362" fmla="*/ 874 h 10000"/>
              <a:gd name="connsiteX10-4363" fmla="*/ 4287 w 8096"/>
              <a:gd name="connsiteY10-4364" fmla="*/ 583 h 10000"/>
              <a:gd name="connsiteX11-4365" fmla="*/ 3811 w 8096"/>
              <a:gd name="connsiteY11-4366" fmla="*/ 583 h 10000"/>
              <a:gd name="connsiteX12-4367" fmla="*/ 3811 w 8096"/>
              <a:gd name="connsiteY12-4368" fmla="*/ 437 h 10000"/>
              <a:gd name="connsiteX13-4369" fmla="*/ 3332 w 8096"/>
              <a:gd name="connsiteY13-4370" fmla="*/ 291 h 10000"/>
              <a:gd name="connsiteX14-4371" fmla="*/ 3332 w 8096"/>
              <a:gd name="connsiteY14-4372" fmla="*/ 291 h 10000"/>
              <a:gd name="connsiteX15-4373" fmla="*/ 3332 w 8096"/>
              <a:gd name="connsiteY15-4374" fmla="*/ 147 h 10000"/>
              <a:gd name="connsiteX16-4375" fmla="*/ 3332 w 8096"/>
              <a:gd name="connsiteY16-4376" fmla="*/ 0 h 10000"/>
              <a:gd name="connsiteX17-4377" fmla="*/ 3332 w 8096"/>
              <a:gd name="connsiteY17-4378" fmla="*/ 0 h 10000"/>
              <a:gd name="connsiteX18-4379" fmla="*/ 3811 w 8096"/>
              <a:gd name="connsiteY18-4380" fmla="*/ 0 h 10000"/>
              <a:gd name="connsiteX19-4381" fmla="*/ 4760 w 8096"/>
              <a:gd name="connsiteY19-4382" fmla="*/ 0 h 10000"/>
              <a:gd name="connsiteX20-4383" fmla="*/ 5713 w 8096"/>
              <a:gd name="connsiteY20-4384" fmla="*/ 147 h 10000"/>
              <a:gd name="connsiteX21-4385" fmla="*/ 6665 w 8096"/>
              <a:gd name="connsiteY21-4386" fmla="*/ 291 h 10000"/>
              <a:gd name="connsiteX22-4387" fmla="*/ 7621 w 8096"/>
              <a:gd name="connsiteY22-4388" fmla="*/ 437 h 10000"/>
              <a:gd name="connsiteX23-4389" fmla="*/ 8096 w 8096"/>
              <a:gd name="connsiteY23-4390" fmla="*/ 583 h 10000"/>
              <a:gd name="connsiteX24-4391" fmla="*/ 8096 w 8096"/>
              <a:gd name="connsiteY24-4392" fmla="*/ 729 h 10000"/>
              <a:gd name="connsiteX25-4393" fmla="*/ 8096 w 8096"/>
              <a:gd name="connsiteY25-4394" fmla="*/ 1021 h 10000"/>
              <a:gd name="connsiteX26-4395" fmla="*/ 7621 w 8096"/>
              <a:gd name="connsiteY26-4396" fmla="*/ 1454 h 10000"/>
              <a:gd name="connsiteX27-4397" fmla="*/ 7621 w 8096"/>
              <a:gd name="connsiteY27-4398" fmla="*/ 1454 h 10000"/>
              <a:gd name="connsiteX28-4399" fmla="*/ 7621 w 8096"/>
              <a:gd name="connsiteY28-4400" fmla="*/ 1602 h 10000"/>
              <a:gd name="connsiteX29-4401" fmla="*/ 7142 w 8096"/>
              <a:gd name="connsiteY29-4402" fmla="*/ 1877 h 10000"/>
              <a:gd name="connsiteX30-4403" fmla="*/ 7142 w 8096"/>
              <a:gd name="connsiteY30-4404" fmla="*/ 2023 h 10000"/>
              <a:gd name="connsiteX31-4405" fmla="*/ 7142 w 8096"/>
              <a:gd name="connsiteY31-4406" fmla="*/ 2313 h 10000"/>
              <a:gd name="connsiteX32-4407" fmla="*/ 6665 w 8096"/>
              <a:gd name="connsiteY32-4408" fmla="*/ 2607 h 10000"/>
              <a:gd name="connsiteX33-4409" fmla="*/ 6665 w 8096"/>
              <a:gd name="connsiteY33-4410" fmla="*/ 2897 h 10000"/>
              <a:gd name="connsiteX34-4411" fmla="*/ 6189 w 8096"/>
              <a:gd name="connsiteY34-4412" fmla="*/ 3335 h 10000"/>
              <a:gd name="connsiteX35-4413" fmla="*/ 5239 w 8096"/>
              <a:gd name="connsiteY35-4414" fmla="*/ 5081 h 10000"/>
              <a:gd name="connsiteX36-4415" fmla="*/ 3332 w 8096"/>
              <a:gd name="connsiteY36-4416" fmla="*/ 6520 h 10000"/>
              <a:gd name="connsiteX37-4417" fmla="*/ 3332 w 8096"/>
              <a:gd name="connsiteY37-4418" fmla="*/ 6958 h 10000"/>
              <a:gd name="connsiteX38-4419" fmla="*/ 2855 w 8096"/>
              <a:gd name="connsiteY38-4420" fmla="*/ 7248 h 10000"/>
              <a:gd name="connsiteX39-4421" fmla="*/ 2381 w 8096"/>
              <a:gd name="connsiteY39-4422" fmla="*/ 7542 h 10000"/>
              <a:gd name="connsiteX40-4423" fmla="*/ 2381 w 8096"/>
              <a:gd name="connsiteY40-4424" fmla="*/ 7833 h 10000"/>
              <a:gd name="connsiteX41-4425" fmla="*/ 1902 w 8096"/>
              <a:gd name="connsiteY41-4426" fmla="*/ 7979 h 10000"/>
              <a:gd name="connsiteX42-4427" fmla="*/ 1902 w 8096"/>
              <a:gd name="connsiteY42-4428" fmla="*/ 8121 h 10000"/>
              <a:gd name="connsiteX43-4429" fmla="*/ 1902 w 8096"/>
              <a:gd name="connsiteY43-4430" fmla="*/ 8271 h 10000"/>
              <a:gd name="connsiteX44-4431" fmla="*/ 1902 w 8096"/>
              <a:gd name="connsiteY44-4432" fmla="*/ 8271 h 10000"/>
              <a:gd name="connsiteX45-4433" fmla="*/ 1902 w 8096"/>
              <a:gd name="connsiteY45-4434" fmla="*/ 8415 h 10000"/>
              <a:gd name="connsiteX46-4435" fmla="*/ 2381 w 8096"/>
              <a:gd name="connsiteY46-4436" fmla="*/ 8563 h 10000"/>
              <a:gd name="connsiteX47-4437" fmla="*/ 3332 w 8096"/>
              <a:gd name="connsiteY47-4438" fmla="*/ 8689 h 10000"/>
              <a:gd name="connsiteX48-4439" fmla="*/ 3811 w 8096"/>
              <a:gd name="connsiteY48-4440" fmla="*/ 8835 h 10000"/>
              <a:gd name="connsiteX49-4441" fmla="*/ 5239 w 8096"/>
              <a:gd name="connsiteY49-4442" fmla="*/ 8981 h 10000"/>
              <a:gd name="connsiteX50-4443" fmla="*/ 6665 w 8096"/>
              <a:gd name="connsiteY50-4444" fmla="*/ 9272 h 10000"/>
              <a:gd name="connsiteX51-4445" fmla="*/ 8096 w 8096"/>
              <a:gd name="connsiteY51-4446" fmla="*/ 9563 h 10000"/>
              <a:gd name="connsiteX52-4447" fmla="*/ 5713 w 8096"/>
              <a:gd name="connsiteY52-4448" fmla="*/ 10000 h 10000"/>
              <a:gd name="connsiteX53-4449" fmla="*/ 4287 w 8096"/>
              <a:gd name="connsiteY53-4450" fmla="*/ 9710 h 10000"/>
              <a:gd name="connsiteX54-4451" fmla="*/ 3332 w 8096"/>
              <a:gd name="connsiteY54-4452" fmla="*/ 9416 h 10000"/>
              <a:gd name="connsiteX55-4453" fmla="*/ 2381 w 8096"/>
              <a:gd name="connsiteY55-4454" fmla="*/ 9272 h 10000"/>
              <a:gd name="connsiteX56-4455" fmla="*/ 1430 w 8096"/>
              <a:gd name="connsiteY56-4456" fmla="*/ 8981 h 10000"/>
              <a:gd name="connsiteX57-4457" fmla="*/ 955 w 8096"/>
              <a:gd name="connsiteY57-4458" fmla="*/ 8835 h 10000"/>
              <a:gd name="connsiteX58-4459" fmla="*/ 475 w 8096"/>
              <a:gd name="connsiteY58-4460" fmla="*/ 8689 h 10000"/>
              <a:gd name="connsiteX59-4461" fmla="*/ 0 w 8096"/>
              <a:gd name="connsiteY59-4462" fmla="*/ 8689 h 10000"/>
              <a:gd name="connsiteX60-4463" fmla="*/ 0 w 8096"/>
              <a:gd name="connsiteY60-4464" fmla="*/ 8563 h 10000"/>
              <a:gd name="connsiteX61-4465" fmla="*/ 0 w 8096"/>
              <a:gd name="connsiteY61-4466" fmla="*/ 8563 h 10000"/>
              <a:gd name="connsiteX62-4467" fmla="*/ 0 w 8096"/>
              <a:gd name="connsiteY62-4468" fmla="*/ 8415 h 10000"/>
              <a:gd name="connsiteX63-4469" fmla="*/ 0 w 8096"/>
              <a:gd name="connsiteY63-4470" fmla="*/ 8271 h 10000"/>
              <a:gd name="connsiteX64-4471" fmla="*/ 0 w 8096"/>
              <a:gd name="connsiteY64-4472" fmla="*/ 7979 h 10000"/>
              <a:gd name="connsiteX65-4473" fmla="*/ 475 w 8096"/>
              <a:gd name="connsiteY65-4474" fmla="*/ 7542 h 10000"/>
              <a:gd name="connsiteX66-4475" fmla="*/ 475 w 8096"/>
              <a:gd name="connsiteY66-4476" fmla="*/ 7248 h 10000"/>
              <a:gd name="connsiteX67-4477" fmla="*/ 955 w 8096"/>
              <a:gd name="connsiteY67-4478" fmla="*/ 6665 h 10000"/>
              <a:gd name="connsiteX68-4479" fmla="*/ 1430 w 8096"/>
              <a:gd name="connsiteY68-4480" fmla="*/ 6230 h 10000"/>
              <a:gd name="connsiteX69-4481" fmla="*/ 1430 w 8096"/>
              <a:gd name="connsiteY69-4482" fmla="*/ 6230 h 10000"/>
              <a:gd name="connsiteX0-4483" fmla="*/ 1766 w 10000"/>
              <a:gd name="connsiteY0-4484" fmla="*/ 6230 h 10000"/>
              <a:gd name="connsiteX1-4485" fmla="*/ 2941 w 10000"/>
              <a:gd name="connsiteY1-4486" fmla="*/ 5081 h 10000"/>
              <a:gd name="connsiteX2-4487" fmla="*/ 3526 w 10000"/>
              <a:gd name="connsiteY2-4488" fmla="*/ 4063 h 10000"/>
              <a:gd name="connsiteX3-4489" fmla="*/ 4116 w 10000"/>
              <a:gd name="connsiteY3-4490" fmla="*/ 3188 h 10000"/>
              <a:gd name="connsiteX4-4491" fmla="*/ 4707 w 10000"/>
              <a:gd name="connsiteY4-4492" fmla="*/ 2313 h 10000"/>
              <a:gd name="connsiteX5-4493" fmla="*/ 4707 w 10000"/>
              <a:gd name="connsiteY5-4494" fmla="*/ 1877 h 10000"/>
              <a:gd name="connsiteX6-4495" fmla="*/ 5295 w 10000"/>
              <a:gd name="connsiteY6-4496" fmla="*/ 1602 h 10000"/>
              <a:gd name="connsiteX7-4497" fmla="*/ 5295 w 10000"/>
              <a:gd name="connsiteY7-4498" fmla="*/ 1311 h 10000"/>
              <a:gd name="connsiteX8-4499" fmla="*/ 5295 w 10000"/>
              <a:gd name="connsiteY8-4500" fmla="*/ 1021 h 10000"/>
              <a:gd name="connsiteX9-4501" fmla="*/ 5295 w 10000"/>
              <a:gd name="connsiteY9-4502" fmla="*/ 874 h 10000"/>
              <a:gd name="connsiteX10-4503" fmla="*/ 5295 w 10000"/>
              <a:gd name="connsiteY10-4504" fmla="*/ 583 h 10000"/>
              <a:gd name="connsiteX11-4505" fmla="*/ 4707 w 10000"/>
              <a:gd name="connsiteY11-4506" fmla="*/ 583 h 10000"/>
              <a:gd name="connsiteX12-4507" fmla="*/ 4707 w 10000"/>
              <a:gd name="connsiteY12-4508" fmla="*/ 437 h 10000"/>
              <a:gd name="connsiteX13-4509" fmla="*/ 4116 w 10000"/>
              <a:gd name="connsiteY13-4510" fmla="*/ 291 h 10000"/>
              <a:gd name="connsiteX14-4511" fmla="*/ 4116 w 10000"/>
              <a:gd name="connsiteY14-4512" fmla="*/ 291 h 10000"/>
              <a:gd name="connsiteX15-4513" fmla="*/ 4116 w 10000"/>
              <a:gd name="connsiteY15-4514" fmla="*/ 147 h 10000"/>
              <a:gd name="connsiteX16-4515" fmla="*/ 4116 w 10000"/>
              <a:gd name="connsiteY16-4516" fmla="*/ 0 h 10000"/>
              <a:gd name="connsiteX17-4517" fmla="*/ 4116 w 10000"/>
              <a:gd name="connsiteY17-4518" fmla="*/ 0 h 10000"/>
              <a:gd name="connsiteX18-4519" fmla="*/ 4707 w 10000"/>
              <a:gd name="connsiteY18-4520" fmla="*/ 0 h 10000"/>
              <a:gd name="connsiteX19-4521" fmla="*/ 5879 w 10000"/>
              <a:gd name="connsiteY19-4522" fmla="*/ 0 h 10000"/>
              <a:gd name="connsiteX20-4523" fmla="*/ 7057 w 10000"/>
              <a:gd name="connsiteY20-4524" fmla="*/ 147 h 10000"/>
              <a:gd name="connsiteX21-4525" fmla="*/ 8232 w 10000"/>
              <a:gd name="connsiteY21-4526" fmla="*/ 291 h 10000"/>
              <a:gd name="connsiteX22-4527" fmla="*/ 9413 w 10000"/>
              <a:gd name="connsiteY22-4528" fmla="*/ 437 h 10000"/>
              <a:gd name="connsiteX23-4529" fmla="*/ 10000 w 10000"/>
              <a:gd name="connsiteY23-4530" fmla="*/ 583 h 10000"/>
              <a:gd name="connsiteX24-4531" fmla="*/ 10000 w 10000"/>
              <a:gd name="connsiteY24-4532" fmla="*/ 729 h 10000"/>
              <a:gd name="connsiteX25-4533" fmla="*/ 10000 w 10000"/>
              <a:gd name="connsiteY25-4534" fmla="*/ 1021 h 10000"/>
              <a:gd name="connsiteX26-4535" fmla="*/ 9413 w 10000"/>
              <a:gd name="connsiteY26-4536" fmla="*/ 1454 h 10000"/>
              <a:gd name="connsiteX27-4537" fmla="*/ 9413 w 10000"/>
              <a:gd name="connsiteY27-4538" fmla="*/ 1454 h 10000"/>
              <a:gd name="connsiteX28-4539" fmla="*/ 9413 w 10000"/>
              <a:gd name="connsiteY28-4540" fmla="*/ 1602 h 10000"/>
              <a:gd name="connsiteX29-4541" fmla="*/ 8822 w 10000"/>
              <a:gd name="connsiteY29-4542" fmla="*/ 1877 h 10000"/>
              <a:gd name="connsiteX30-4543" fmla="*/ 8822 w 10000"/>
              <a:gd name="connsiteY30-4544" fmla="*/ 2023 h 10000"/>
              <a:gd name="connsiteX31-4545" fmla="*/ 8822 w 10000"/>
              <a:gd name="connsiteY31-4546" fmla="*/ 2313 h 10000"/>
              <a:gd name="connsiteX32-4547" fmla="*/ 8232 w 10000"/>
              <a:gd name="connsiteY32-4548" fmla="*/ 2607 h 10000"/>
              <a:gd name="connsiteX33-4549" fmla="*/ 8232 w 10000"/>
              <a:gd name="connsiteY33-4550" fmla="*/ 2897 h 10000"/>
              <a:gd name="connsiteX34-4551" fmla="*/ 7645 w 10000"/>
              <a:gd name="connsiteY34-4552" fmla="*/ 3335 h 10000"/>
              <a:gd name="connsiteX35-4553" fmla="*/ 6471 w 10000"/>
              <a:gd name="connsiteY35-4554" fmla="*/ 5081 h 10000"/>
              <a:gd name="connsiteX36-4555" fmla="*/ 4116 w 10000"/>
              <a:gd name="connsiteY36-4556" fmla="*/ 6520 h 10000"/>
              <a:gd name="connsiteX37-4557" fmla="*/ 4116 w 10000"/>
              <a:gd name="connsiteY37-4558" fmla="*/ 6958 h 10000"/>
              <a:gd name="connsiteX38-4559" fmla="*/ 3526 w 10000"/>
              <a:gd name="connsiteY38-4560" fmla="*/ 7248 h 10000"/>
              <a:gd name="connsiteX39-4561" fmla="*/ 2941 w 10000"/>
              <a:gd name="connsiteY39-4562" fmla="*/ 7542 h 10000"/>
              <a:gd name="connsiteX40-4563" fmla="*/ 2941 w 10000"/>
              <a:gd name="connsiteY40-4564" fmla="*/ 7833 h 10000"/>
              <a:gd name="connsiteX41-4565" fmla="*/ 2349 w 10000"/>
              <a:gd name="connsiteY41-4566" fmla="*/ 7979 h 10000"/>
              <a:gd name="connsiteX42-4567" fmla="*/ 2349 w 10000"/>
              <a:gd name="connsiteY42-4568" fmla="*/ 8121 h 10000"/>
              <a:gd name="connsiteX43-4569" fmla="*/ 2349 w 10000"/>
              <a:gd name="connsiteY43-4570" fmla="*/ 8271 h 10000"/>
              <a:gd name="connsiteX44-4571" fmla="*/ 2349 w 10000"/>
              <a:gd name="connsiteY44-4572" fmla="*/ 8271 h 10000"/>
              <a:gd name="connsiteX45-4573" fmla="*/ 2349 w 10000"/>
              <a:gd name="connsiteY45-4574" fmla="*/ 8415 h 10000"/>
              <a:gd name="connsiteX46-4575" fmla="*/ 2941 w 10000"/>
              <a:gd name="connsiteY46-4576" fmla="*/ 8563 h 10000"/>
              <a:gd name="connsiteX47-4577" fmla="*/ 4116 w 10000"/>
              <a:gd name="connsiteY47-4578" fmla="*/ 8689 h 10000"/>
              <a:gd name="connsiteX48-4579" fmla="*/ 4707 w 10000"/>
              <a:gd name="connsiteY48-4580" fmla="*/ 8835 h 10000"/>
              <a:gd name="connsiteX49-4581" fmla="*/ 6471 w 10000"/>
              <a:gd name="connsiteY49-4582" fmla="*/ 8981 h 10000"/>
              <a:gd name="connsiteX50-4583" fmla="*/ 8232 w 10000"/>
              <a:gd name="connsiteY50-4584" fmla="*/ 9272 h 10000"/>
              <a:gd name="connsiteX51-4585" fmla="*/ 7057 w 10000"/>
              <a:gd name="connsiteY51-4586" fmla="*/ 10000 h 10000"/>
              <a:gd name="connsiteX52-4587" fmla="*/ 5295 w 10000"/>
              <a:gd name="connsiteY52-4588" fmla="*/ 9710 h 10000"/>
              <a:gd name="connsiteX53-4589" fmla="*/ 4116 w 10000"/>
              <a:gd name="connsiteY53-4590" fmla="*/ 9416 h 10000"/>
              <a:gd name="connsiteX54-4591" fmla="*/ 2941 w 10000"/>
              <a:gd name="connsiteY54-4592" fmla="*/ 9272 h 10000"/>
              <a:gd name="connsiteX55-4593" fmla="*/ 1766 w 10000"/>
              <a:gd name="connsiteY55-4594" fmla="*/ 8981 h 10000"/>
              <a:gd name="connsiteX56-4595" fmla="*/ 1180 w 10000"/>
              <a:gd name="connsiteY56-4596" fmla="*/ 8835 h 10000"/>
              <a:gd name="connsiteX57-4597" fmla="*/ 587 w 10000"/>
              <a:gd name="connsiteY57-4598" fmla="*/ 8689 h 10000"/>
              <a:gd name="connsiteX58-4599" fmla="*/ 0 w 10000"/>
              <a:gd name="connsiteY58-4600" fmla="*/ 8689 h 10000"/>
              <a:gd name="connsiteX59-4601" fmla="*/ 0 w 10000"/>
              <a:gd name="connsiteY59-4602" fmla="*/ 8563 h 10000"/>
              <a:gd name="connsiteX60-4603" fmla="*/ 0 w 10000"/>
              <a:gd name="connsiteY60-4604" fmla="*/ 8563 h 10000"/>
              <a:gd name="connsiteX61-4605" fmla="*/ 0 w 10000"/>
              <a:gd name="connsiteY61-4606" fmla="*/ 8415 h 10000"/>
              <a:gd name="connsiteX62-4607" fmla="*/ 0 w 10000"/>
              <a:gd name="connsiteY62-4608" fmla="*/ 8271 h 10000"/>
              <a:gd name="connsiteX63-4609" fmla="*/ 0 w 10000"/>
              <a:gd name="connsiteY63-4610" fmla="*/ 7979 h 10000"/>
              <a:gd name="connsiteX64-4611" fmla="*/ 587 w 10000"/>
              <a:gd name="connsiteY64-4612" fmla="*/ 7542 h 10000"/>
              <a:gd name="connsiteX65-4613" fmla="*/ 587 w 10000"/>
              <a:gd name="connsiteY65-4614" fmla="*/ 7248 h 10000"/>
              <a:gd name="connsiteX66-4615" fmla="*/ 1180 w 10000"/>
              <a:gd name="connsiteY66-4616" fmla="*/ 6665 h 10000"/>
              <a:gd name="connsiteX67-4617" fmla="*/ 1766 w 10000"/>
              <a:gd name="connsiteY67-4618" fmla="*/ 6230 h 10000"/>
              <a:gd name="connsiteX68-4619" fmla="*/ 1766 w 10000"/>
              <a:gd name="connsiteY68-4620" fmla="*/ 6230 h 10000"/>
              <a:gd name="connsiteX0-4621" fmla="*/ 1766 w 10000"/>
              <a:gd name="connsiteY0-4622" fmla="*/ 6230 h 9710"/>
              <a:gd name="connsiteX1-4623" fmla="*/ 2941 w 10000"/>
              <a:gd name="connsiteY1-4624" fmla="*/ 5081 h 9710"/>
              <a:gd name="connsiteX2-4625" fmla="*/ 3526 w 10000"/>
              <a:gd name="connsiteY2-4626" fmla="*/ 4063 h 9710"/>
              <a:gd name="connsiteX3-4627" fmla="*/ 4116 w 10000"/>
              <a:gd name="connsiteY3-4628" fmla="*/ 3188 h 9710"/>
              <a:gd name="connsiteX4-4629" fmla="*/ 4707 w 10000"/>
              <a:gd name="connsiteY4-4630" fmla="*/ 2313 h 9710"/>
              <a:gd name="connsiteX5-4631" fmla="*/ 4707 w 10000"/>
              <a:gd name="connsiteY5-4632" fmla="*/ 1877 h 9710"/>
              <a:gd name="connsiteX6-4633" fmla="*/ 5295 w 10000"/>
              <a:gd name="connsiteY6-4634" fmla="*/ 1602 h 9710"/>
              <a:gd name="connsiteX7-4635" fmla="*/ 5295 w 10000"/>
              <a:gd name="connsiteY7-4636" fmla="*/ 1311 h 9710"/>
              <a:gd name="connsiteX8-4637" fmla="*/ 5295 w 10000"/>
              <a:gd name="connsiteY8-4638" fmla="*/ 1021 h 9710"/>
              <a:gd name="connsiteX9-4639" fmla="*/ 5295 w 10000"/>
              <a:gd name="connsiteY9-4640" fmla="*/ 874 h 9710"/>
              <a:gd name="connsiteX10-4641" fmla="*/ 5295 w 10000"/>
              <a:gd name="connsiteY10-4642" fmla="*/ 583 h 9710"/>
              <a:gd name="connsiteX11-4643" fmla="*/ 4707 w 10000"/>
              <a:gd name="connsiteY11-4644" fmla="*/ 583 h 9710"/>
              <a:gd name="connsiteX12-4645" fmla="*/ 4707 w 10000"/>
              <a:gd name="connsiteY12-4646" fmla="*/ 437 h 9710"/>
              <a:gd name="connsiteX13-4647" fmla="*/ 4116 w 10000"/>
              <a:gd name="connsiteY13-4648" fmla="*/ 291 h 9710"/>
              <a:gd name="connsiteX14-4649" fmla="*/ 4116 w 10000"/>
              <a:gd name="connsiteY14-4650" fmla="*/ 291 h 9710"/>
              <a:gd name="connsiteX15-4651" fmla="*/ 4116 w 10000"/>
              <a:gd name="connsiteY15-4652" fmla="*/ 147 h 9710"/>
              <a:gd name="connsiteX16-4653" fmla="*/ 4116 w 10000"/>
              <a:gd name="connsiteY16-4654" fmla="*/ 0 h 9710"/>
              <a:gd name="connsiteX17-4655" fmla="*/ 4116 w 10000"/>
              <a:gd name="connsiteY17-4656" fmla="*/ 0 h 9710"/>
              <a:gd name="connsiteX18-4657" fmla="*/ 4707 w 10000"/>
              <a:gd name="connsiteY18-4658" fmla="*/ 0 h 9710"/>
              <a:gd name="connsiteX19-4659" fmla="*/ 5879 w 10000"/>
              <a:gd name="connsiteY19-4660" fmla="*/ 0 h 9710"/>
              <a:gd name="connsiteX20-4661" fmla="*/ 7057 w 10000"/>
              <a:gd name="connsiteY20-4662" fmla="*/ 147 h 9710"/>
              <a:gd name="connsiteX21-4663" fmla="*/ 8232 w 10000"/>
              <a:gd name="connsiteY21-4664" fmla="*/ 291 h 9710"/>
              <a:gd name="connsiteX22-4665" fmla="*/ 9413 w 10000"/>
              <a:gd name="connsiteY22-4666" fmla="*/ 437 h 9710"/>
              <a:gd name="connsiteX23-4667" fmla="*/ 10000 w 10000"/>
              <a:gd name="connsiteY23-4668" fmla="*/ 583 h 9710"/>
              <a:gd name="connsiteX24-4669" fmla="*/ 10000 w 10000"/>
              <a:gd name="connsiteY24-4670" fmla="*/ 729 h 9710"/>
              <a:gd name="connsiteX25-4671" fmla="*/ 10000 w 10000"/>
              <a:gd name="connsiteY25-4672" fmla="*/ 1021 h 9710"/>
              <a:gd name="connsiteX26-4673" fmla="*/ 9413 w 10000"/>
              <a:gd name="connsiteY26-4674" fmla="*/ 1454 h 9710"/>
              <a:gd name="connsiteX27-4675" fmla="*/ 9413 w 10000"/>
              <a:gd name="connsiteY27-4676" fmla="*/ 1454 h 9710"/>
              <a:gd name="connsiteX28-4677" fmla="*/ 9413 w 10000"/>
              <a:gd name="connsiteY28-4678" fmla="*/ 1602 h 9710"/>
              <a:gd name="connsiteX29-4679" fmla="*/ 8822 w 10000"/>
              <a:gd name="connsiteY29-4680" fmla="*/ 1877 h 9710"/>
              <a:gd name="connsiteX30-4681" fmla="*/ 8822 w 10000"/>
              <a:gd name="connsiteY30-4682" fmla="*/ 2023 h 9710"/>
              <a:gd name="connsiteX31-4683" fmla="*/ 8822 w 10000"/>
              <a:gd name="connsiteY31-4684" fmla="*/ 2313 h 9710"/>
              <a:gd name="connsiteX32-4685" fmla="*/ 8232 w 10000"/>
              <a:gd name="connsiteY32-4686" fmla="*/ 2607 h 9710"/>
              <a:gd name="connsiteX33-4687" fmla="*/ 8232 w 10000"/>
              <a:gd name="connsiteY33-4688" fmla="*/ 2897 h 9710"/>
              <a:gd name="connsiteX34-4689" fmla="*/ 7645 w 10000"/>
              <a:gd name="connsiteY34-4690" fmla="*/ 3335 h 9710"/>
              <a:gd name="connsiteX35-4691" fmla="*/ 6471 w 10000"/>
              <a:gd name="connsiteY35-4692" fmla="*/ 5081 h 9710"/>
              <a:gd name="connsiteX36-4693" fmla="*/ 4116 w 10000"/>
              <a:gd name="connsiteY36-4694" fmla="*/ 6520 h 9710"/>
              <a:gd name="connsiteX37-4695" fmla="*/ 4116 w 10000"/>
              <a:gd name="connsiteY37-4696" fmla="*/ 6958 h 9710"/>
              <a:gd name="connsiteX38-4697" fmla="*/ 3526 w 10000"/>
              <a:gd name="connsiteY38-4698" fmla="*/ 7248 h 9710"/>
              <a:gd name="connsiteX39-4699" fmla="*/ 2941 w 10000"/>
              <a:gd name="connsiteY39-4700" fmla="*/ 7542 h 9710"/>
              <a:gd name="connsiteX40-4701" fmla="*/ 2941 w 10000"/>
              <a:gd name="connsiteY40-4702" fmla="*/ 7833 h 9710"/>
              <a:gd name="connsiteX41-4703" fmla="*/ 2349 w 10000"/>
              <a:gd name="connsiteY41-4704" fmla="*/ 7979 h 9710"/>
              <a:gd name="connsiteX42-4705" fmla="*/ 2349 w 10000"/>
              <a:gd name="connsiteY42-4706" fmla="*/ 8121 h 9710"/>
              <a:gd name="connsiteX43-4707" fmla="*/ 2349 w 10000"/>
              <a:gd name="connsiteY43-4708" fmla="*/ 8271 h 9710"/>
              <a:gd name="connsiteX44-4709" fmla="*/ 2349 w 10000"/>
              <a:gd name="connsiteY44-4710" fmla="*/ 8271 h 9710"/>
              <a:gd name="connsiteX45-4711" fmla="*/ 2349 w 10000"/>
              <a:gd name="connsiteY45-4712" fmla="*/ 8415 h 9710"/>
              <a:gd name="connsiteX46-4713" fmla="*/ 2941 w 10000"/>
              <a:gd name="connsiteY46-4714" fmla="*/ 8563 h 9710"/>
              <a:gd name="connsiteX47-4715" fmla="*/ 4116 w 10000"/>
              <a:gd name="connsiteY47-4716" fmla="*/ 8689 h 9710"/>
              <a:gd name="connsiteX48-4717" fmla="*/ 4707 w 10000"/>
              <a:gd name="connsiteY48-4718" fmla="*/ 8835 h 9710"/>
              <a:gd name="connsiteX49-4719" fmla="*/ 6471 w 10000"/>
              <a:gd name="connsiteY49-4720" fmla="*/ 8981 h 9710"/>
              <a:gd name="connsiteX50-4721" fmla="*/ 8232 w 10000"/>
              <a:gd name="connsiteY50-4722" fmla="*/ 9272 h 9710"/>
              <a:gd name="connsiteX51-4723" fmla="*/ 5295 w 10000"/>
              <a:gd name="connsiteY51-4724" fmla="*/ 9710 h 9710"/>
              <a:gd name="connsiteX52-4725" fmla="*/ 4116 w 10000"/>
              <a:gd name="connsiteY52-4726" fmla="*/ 9416 h 9710"/>
              <a:gd name="connsiteX53-4727" fmla="*/ 2941 w 10000"/>
              <a:gd name="connsiteY53-4728" fmla="*/ 9272 h 9710"/>
              <a:gd name="connsiteX54-4729" fmla="*/ 1766 w 10000"/>
              <a:gd name="connsiteY54-4730" fmla="*/ 8981 h 9710"/>
              <a:gd name="connsiteX55-4731" fmla="*/ 1180 w 10000"/>
              <a:gd name="connsiteY55-4732" fmla="*/ 8835 h 9710"/>
              <a:gd name="connsiteX56-4733" fmla="*/ 587 w 10000"/>
              <a:gd name="connsiteY56-4734" fmla="*/ 8689 h 9710"/>
              <a:gd name="connsiteX57-4735" fmla="*/ 0 w 10000"/>
              <a:gd name="connsiteY57-4736" fmla="*/ 8689 h 9710"/>
              <a:gd name="connsiteX58-4737" fmla="*/ 0 w 10000"/>
              <a:gd name="connsiteY58-4738" fmla="*/ 8563 h 9710"/>
              <a:gd name="connsiteX59-4739" fmla="*/ 0 w 10000"/>
              <a:gd name="connsiteY59-4740" fmla="*/ 8563 h 9710"/>
              <a:gd name="connsiteX60-4741" fmla="*/ 0 w 10000"/>
              <a:gd name="connsiteY60-4742" fmla="*/ 8415 h 9710"/>
              <a:gd name="connsiteX61-4743" fmla="*/ 0 w 10000"/>
              <a:gd name="connsiteY61-4744" fmla="*/ 8271 h 9710"/>
              <a:gd name="connsiteX62-4745" fmla="*/ 0 w 10000"/>
              <a:gd name="connsiteY62-4746" fmla="*/ 7979 h 9710"/>
              <a:gd name="connsiteX63-4747" fmla="*/ 587 w 10000"/>
              <a:gd name="connsiteY63-4748" fmla="*/ 7542 h 9710"/>
              <a:gd name="connsiteX64-4749" fmla="*/ 587 w 10000"/>
              <a:gd name="connsiteY64-4750" fmla="*/ 7248 h 9710"/>
              <a:gd name="connsiteX65-4751" fmla="*/ 1180 w 10000"/>
              <a:gd name="connsiteY65-4752" fmla="*/ 6665 h 9710"/>
              <a:gd name="connsiteX66-4753" fmla="*/ 1766 w 10000"/>
              <a:gd name="connsiteY66-4754" fmla="*/ 6230 h 9710"/>
              <a:gd name="connsiteX67-4755" fmla="*/ 1766 w 10000"/>
              <a:gd name="connsiteY67-4756" fmla="*/ 6230 h 9710"/>
              <a:gd name="connsiteX0-4757" fmla="*/ 1766 w 10000"/>
              <a:gd name="connsiteY0-4758" fmla="*/ 6416 h 10000"/>
              <a:gd name="connsiteX1-4759" fmla="*/ 2941 w 10000"/>
              <a:gd name="connsiteY1-4760" fmla="*/ 5233 h 10000"/>
              <a:gd name="connsiteX2-4761" fmla="*/ 3526 w 10000"/>
              <a:gd name="connsiteY2-4762" fmla="*/ 4184 h 10000"/>
              <a:gd name="connsiteX3-4763" fmla="*/ 4116 w 10000"/>
              <a:gd name="connsiteY3-4764" fmla="*/ 3283 h 10000"/>
              <a:gd name="connsiteX4-4765" fmla="*/ 4707 w 10000"/>
              <a:gd name="connsiteY4-4766" fmla="*/ 2382 h 10000"/>
              <a:gd name="connsiteX5-4767" fmla="*/ 4707 w 10000"/>
              <a:gd name="connsiteY5-4768" fmla="*/ 1933 h 10000"/>
              <a:gd name="connsiteX6-4769" fmla="*/ 5295 w 10000"/>
              <a:gd name="connsiteY6-4770" fmla="*/ 1650 h 10000"/>
              <a:gd name="connsiteX7-4771" fmla="*/ 5295 w 10000"/>
              <a:gd name="connsiteY7-4772" fmla="*/ 1350 h 10000"/>
              <a:gd name="connsiteX8-4773" fmla="*/ 5295 w 10000"/>
              <a:gd name="connsiteY8-4774" fmla="*/ 1051 h 10000"/>
              <a:gd name="connsiteX9-4775" fmla="*/ 5295 w 10000"/>
              <a:gd name="connsiteY9-4776" fmla="*/ 900 h 10000"/>
              <a:gd name="connsiteX10-4777" fmla="*/ 5295 w 10000"/>
              <a:gd name="connsiteY10-4778" fmla="*/ 600 h 10000"/>
              <a:gd name="connsiteX11-4779" fmla="*/ 4707 w 10000"/>
              <a:gd name="connsiteY11-4780" fmla="*/ 600 h 10000"/>
              <a:gd name="connsiteX12-4781" fmla="*/ 4707 w 10000"/>
              <a:gd name="connsiteY12-4782" fmla="*/ 450 h 10000"/>
              <a:gd name="connsiteX13-4783" fmla="*/ 4116 w 10000"/>
              <a:gd name="connsiteY13-4784" fmla="*/ 300 h 10000"/>
              <a:gd name="connsiteX14-4785" fmla="*/ 4116 w 10000"/>
              <a:gd name="connsiteY14-4786" fmla="*/ 300 h 10000"/>
              <a:gd name="connsiteX15-4787" fmla="*/ 4116 w 10000"/>
              <a:gd name="connsiteY15-4788" fmla="*/ 151 h 10000"/>
              <a:gd name="connsiteX16-4789" fmla="*/ 4116 w 10000"/>
              <a:gd name="connsiteY16-4790" fmla="*/ 0 h 10000"/>
              <a:gd name="connsiteX17-4791" fmla="*/ 4116 w 10000"/>
              <a:gd name="connsiteY17-4792" fmla="*/ 0 h 10000"/>
              <a:gd name="connsiteX18-4793" fmla="*/ 4707 w 10000"/>
              <a:gd name="connsiteY18-4794" fmla="*/ 0 h 10000"/>
              <a:gd name="connsiteX19-4795" fmla="*/ 5879 w 10000"/>
              <a:gd name="connsiteY19-4796" fmla="*/ 0 h 10000"/>
              <a:gd name="connsiteX20-4797" fmla="*/ 7057 w 10000"/>
              <a:gd name="connsiteY20-4798" fmla="*/ 151 h 10000"/>
              <a:gd name="connsiteX21-4799" fmla="*/ 8232 w 10000"/>
              <a:gd name="connsiteY21-4800" fmla="*/ 300 h 10000"/>
              <a:gd name="connsiteX22-4801" fmla="*/ 9413 w 10000"/>
              <a:gd name="connsiteY22-4802" fmla="*/ 450 h 10000"/>
              <a:gd name="connsiteX23-4803" fmla="*/ 10000 w 10000"/>
              <a:gd name="connsiteY23-4804" fmla="*/ 600 h 10000"/>
              <a:gd name="connsiteX24-4805" fmla="*/ 10000 w 10000"/>
              <a:gd name="connsiteY24-4806" fmla="*/ 751 h 10000"/>
              <a:gd name="connsiteX25-4807" fmla="*/ 10000 w 10000"/>
              <a:gd name="connsiteY25-4808" fmla="*/ 1051 h 10000"/>
              <a:gd name="connsiteX26-4809" fmla="*/ 9413 w 10000"/>
              <a:gd name="connsiteY26-4810" fmla="*/ 1497 h 10000"/>
              <a:gd name="connsiteX27-4811" fmla="*/ 9413 w 10000"/>
              <a:gd name="connsiteY27-4812" fmla="*/ 1497 h 10000"/>
              <a:gd name="connsiteX28-4813" fmla="*/ 9413 w 10000"/>
              <a:gd name="connsiteY28-4814" fmla="*/ 1650 h 10000"/>
              <a:gd name="connsiteX29-4815" fmla="*/ 8822 w 10000"/>
              <a:gd name="connsiteY29-4816" fmla="*/ 1933 h 10000"/>
              <a:gd name="connsiteX30-4817" fmla="*/ 8822 w 10000"/>
              <a:gd name="connsiteY30-4818" fmla="*/ 2083 h 10000"/>
              <a:gd name="connsiteX31-4819" fmla="*/ 8822 w 10000"/>
              <a:gd name="connsiteY31-4820" fmla="*/ 2382 h 10000"/>
              <a:gd name="connsiteX32-4821" fmla="*/ 8232 w 10000"/>
              <a:gd name="connsiteY32-4822" fmla="*/ 2685 h 10000"/>
              <a:gd name="connsiteX33-4823" fmla="*/ 8232 w 10000"/>
              <a:gd name="connsiteY33-4824" fmla="*/ 2984 h 10000"/>
              <a:gd name="connsiteX34-4825" fmla="*/ 7645 w 10000"/>
              <a:gd name="connsiteY34-4826" fmla="*/ 3435 h 10000"/>
              <a:gd name="connsiteX35-4827" fmla="*/ 6471 w 10000"/>
              <a:gd name="connsiteY35-4828" fmla="*/ 5233 h 10000"/>
              <a:gd name="connsiteX36-4829" fmla="*/ 4116 w 10000"/>
              <a:gd name="connsiteY36-4830" fmla="*/ 6715 h 10000"/>
              <a:gd name="connsiteX37-4831" fmla="*/ 4116 w 10000"/>
              <a:gd name="connsiteY37-4832" fmla="*/ 7166 h 10000"/>
              <a:gd name="connsiteX38-4833" fmla="*/ 3526 w 10000"/>
              <a:gd name="connsiteY38-4834" fmla="*/ 7464 h 10000"/>
              <a:gd name="connsiteX39-4835" fmla="*/ 2941 w 10000"/>
              <a:gd name="connsiteY39-4836" fmla="*/ 7767 h 10000"/>
              <a:gd name="connsiteX40-4837" fmla="*/ 2941 w 10000"/>
              <a:gd name="connsiteY40-4838" fmla="*/ 8067 h 10000"/>
              <a:gd name="connsiteX41-4839" fmla="*/ 2349 w 10000"/>
              <a:gd name="connsiteY41-4840" fmla="*/ 8217 h 10000"/>
              <a:gd name="connsiteX42-4841" fmla="*/ 2349 w 10000"/>
              <a:gd name="connsiteY42-4842" fmla="*/ 8364 h 10000"/>
              <a:gd name="connsiteX43-4843" fmla="*/ 2349 w 10000"/>
              <a:gd name="connsiteY43-4844" fmla="*/ 8518 h 10000"/>
              <a:gd name="connsiteX44-4845" fmla="*/ 2349 w 10000"/>
              <a:gd name="connsiteY44-4846" fmla="*/ 8518 h 10000"/>
              <a:gd name="connsiteX45-4847" fmla="*/ 2349 w 10000"/>
              <a:gd name="connsiteY45-4848" fmla="*/ 8666 h 10000"/>
              <a:gd name="connsiteX46-4849" fmla="*/ 2941 w 10000"/>
              <a:gd name="connsiteY46-4850" fmla="*/ 8819 h 10000"/>
              <a:gd name="connsiteX47-4851" fmla="*/ 4116 w 10000"/>
              <a:gd name="connsiteY47-4852" fmla="*/ 8949 h 10000"/>
              <a:gd name="connsiteX48-4853" fmla="*/ 4707 w 10000"/>
              <a:gd name="connsiteY48-4854" fmla="*/ 9099 h 10000"/>
              <a:gd name="connsiteX49-4855" fmla="*/ 6471 w 10000"/>
              <a:gd name="connsiteY49-4856" fmla="*/ 9249 h 10000"/>
              <a:gd name="connsiteX50-4857" fmla="*/ 5295 w 10000"/>
              <a:gd name="connsiteY50-4858" fmla="*/ 10000 h 10000"/>
              <a:gd name="connsiteX51-4859" fmla="*/ 4116 w 10000"/>
              <a:gd name="connsiteY51-4860" fmla="*/ 9697 h 10000"/>
              <a:gd name="connsiteX52-4861" fmla="*/ 2941 w 10000"/>
              <a:gd name="connsiteY52-4862" fmla="*/ 9549 h 10000"/>
              <a:gd name="connsiteX53-4863" fmla="*/ 1766 w 10000"/>
              <a:gd name="connsiteY53-4864" fmla="*/ 9249 h 10000"/>
              <a:gd name="connsiteX54-4865" fmla="*/ 1180 w 10000"/>
              <a:gd name="connsiteY54-4866" fmla="*/ 9099 h 10000"/>
              <a:gd name="connsiteX55-4867" fmla="*/ 587 w 10000"/>
              <a:gd name="connsiteY55-4868" fmla="*/ 8949 h 10000"/>
              <a:gd name="connsiteX56-4869" fmla="*/ 0 w 10000"/>
              <a:gd name="connsiteY56-4870" fmla="*/ 8949 h 10000"/>
              <a:gd name="connsiteX57-4871" fmla="*/ 0 w 10000"/>
              <a:gd name="connsiteY57-4872" fmla="*/ 8819 h 10000"/>
              <a:gd name="connsiteX58-4873" fmla="*/ 0 w 10000"/>
              <a:gd name="connsiteY58-4874" fmla="*/ 8819 h 10000"/>
              <a:gd name="connsiteX59-4875" fmla="*/ 0 w 10000"/>
              <a:gd name="connsiteY59-4876" fmla="*/ 8666 h 10000"/>
              <a:gd name="connsiteX60-4877" fmla="*/ 0 w 10000"/>
              <a:gd name="connsiteY60-4878" fmla="*/ 8518 h 10000"/>
              <a:gd name="connsiteX61-4879" fmla="*/ 0 w 10000"/>
              <a:gd name="connsiteY61-4880" fmla="*/ 8217 h 10000"/>
              <a:gd name="connsiteX62-4881" fmla="*/ 587 w 10000"/>
              <a:gd name="connsiteY62-4882" fmla="*/ 7767 h 10000"/>
              <a:gd name="connsiteX63-4883" fmla="*/ 587 w 10000"/>
              <a:gd name="connsiteY63-4884" fmla="*/ 7464 h 10000"/>
              <a:gd name="connsiteX64-4885" fmla="*/ 1180 w 10000"/>
              <a:gd name="connsiteY64-4886" fmla="*/ 6864 h 10000"/>
              <a:gd name="connsiteX65-4887" fmla="*/ 1766 w 10000"/>
              <a:gd name="connsiteY65-4888" fmla="*/ 6416 h 10000"/>
              <a:gd name="connsiteX66-4889" fmla="*/ 1766 w 10000"/>
              <a:gd name="connsiteY66-4890" fmla="*/ 6416 h 10000"/>
              <a:gd name="connsiteX0-4891" fmla="*/ 1766 w 10000"/>
              <a:gd name="connsiteY0-4892" fmla="*/ 6416 h 10000"/>
              <a:gd name="connsiteX1-4893" fmla="*/ 2941 w 10000"/>
              <a:gd name="connsiteY1-4894" fmla="*/ 5233 h 10000"/>
              <a:gd name="connsiteX2-4895" fmla="*/ 3526 w 10000"/>
              <a:gd name="connsiteY2-4896" fmla="*/ 4184 h 10000"/>
              <a:gd name="connsiteX3-4897" fmla="*/ 4116 w 10000"/>
              <a:gd name="connsiteY3-4898" fmla="*/ 3283 h 10000"/>
              <a:gd name="connsiteX4-4899" fmla="*/ 4707 w 10000"/>
              <a:gd name="connsiteY4-4900" fmla="*/ 2382 h 10000"/>
              <a:gd name="connsiteX5-4901" fmla="*/ 4707 w 10000"/>
              <a:gd name="connsiteY5-4902" fmla="*/ 1933 h 10000"/>
              <a:gd name="connsiteX6-4903" fmla="*/ 5295 w 10000"/>
              <a:gd name="connsiteY6-4904" fmla="*/ 1650 h 10000"/>
              <a:gd name="connsiteX7-4905" fmla="*/ 5295 w 10000"/>
              <a:gd name="connsiteY7-4906" fmla="*/ 1350 h 10000"/>
              <a:gd name="connsiteX8-4907" fmla="*/ 5295 w 10000"/>
              <a:gd name="connsiteY8-4908" fmla="*/ 1051 h 10000"/>
              <a:gd name="connsiteX9-4909" fmla="*/ 5295 w 10000"/>
              <a:gd name="connsiteY9-4910" fmla="*/ 900 h 10000"/>
              <a:gd name="connsiteX10-4911" fmla="*/ 5295 w 10000"/>
              <a:gd name="connsiteY10-4912" fmla="*/ 600 h 10000"/>
              <a:gd name="connsiteX11-4913" fmla="*/ 4707 w 10000"/>
              <a:gd name="connsiteY11-4914" fmla="*/ 600 h 10000"/>
              <a:gd name="connsiteX12-4915" fmla="*/ 4707 w 10000"/>
              <a:gd name="connsiteY12-4916" fmla="*/ 450 h 10000"/>
              <a:gd name="connsiteX13-4917" fmla="*/ 4116 w 10000"/>
              <a:gd name="connsiteY13-4918" fmla="*/ 300 h 10000"/>
              <a:gd name="connsiteX14-4919" fmla="*/ 4116 w 10000"/>
              <a:gd name="connsiteY14-4920" fmla="*/ 300 h 10000"/>
              <a:gd name="connsiteX15-4921" fmla="*/ 4116 w 10000"/>
              <a:gd name="connsiteY15-4922" fmla="*/ 151 h 10000"/>
              <a:gd name="connsiteX16-4923" fmla="*/ 4116 w 10000"/>
              <a:gd name="connsiteY16-4924" fmla="*/ 0 h 10000"/>
              <a:gd name="connsiteX17-4925" fmla="*/ 4116 w 10000"/>
              <a:gd name="connsiteY17-4926" fmla="*/ 0 h 10000"/>
              <a:gd name="connsiteX18-4927" fmla="*/ 4707 w 10000"/>
              <a:gd name="connsiteY18-4928" fmla="*/ 0 h 10000"/>
              <a:gd name="connsiteX19-4929" fmla="*/ 5879 w 10000"/>
              <a:gd name="connsiteY19-4930" fmla="*/ 0 h 10000"/>
              <a:gd name="connsiteX20-4931" fmla="*/ 7057 w 10000"/>
              <a:gd name="connsiteY20-4932" fmla="*/ 151 h 10000"/>
              <a:gd name="connsiteX21-4933" fmla="*/ 8232 w 10000"/>
              <a:gd name="connsiteY21-4934" fmla="*/ 300 h 10000"/>
              <a:gd name="connsiteX22-4935" fmla="*/ 9413 w 10000"/>
              <a:gd name="connsiteY22-4936" fmla="*/ 450 h 10000"/>
              <a:gd name="connsiteX23-4937" fmla="*/ 10000 w 10000"/>
              <a:gd name="connsiteY23-4938" fmla="*/ 600 h 10000"/>
              <a:gd name="connsiteX24-4939" fmla="*/ 10000 w 10000"/>
              <a:gd name="connsiteY24-4940" fmla="*/ 751 h 10000"/>
              <a:gd name="connsiteX25-4941" fmla="*/ 10000 w 10000"/>
              <a:gd name="connsiteY25-4942" fmla="*/ 1051 h 10000"/>
              <a:gd name="connsiteX26-4943" fmla="*/ 9413 w 10000"/>
              <a:gd name="connsiteY26-4944" fmla="*/ 1497 h 10000"/>
              <a:gd name="connsiteX27-4945" fmla="*/ 9413 w 10000"/>
              <a:gd name="connsiteY27-4946" fmla="*/ 1497 h 10000"/>
              <a:gd name="connsiteX28-4947" fmla="*/ 9413 w 10000"/>
              <a:gd name="connsiteY28-4948" fmla="*/ 1650 h 10000"/>
              <a:gd name="connsiteX29-4949" fmla="*/ 8822 w 10000"/>
              <a:gd name="connsiteY29-4950" fmla="*/ 1933 h 10000"/>
              <a:gd name="connsiteX30-4951" fmla="*/ 8822 w 10000"/>
              <a:gd name="connsiteY30-4952" fmla="*/ 2083 h 10000"/>
              <a:gd name="connsiteX31-4953" fmla="*/ 8822 w 10000"/>
              <a:gd name="connsiteY31-4954" fmla="*/ 2382 h 10000"/>
              <a:gd name="connsiteX32-4955" fmla="*/ 8232 w 10000"/>
              <a:gd name="connsiteY32-4956" fmla="*/ 2685 h 10000"/>
              <a:gd name="connsiteX33-4957" fmla="*/ 8232 w 10000"/>
              <a:gd name="connsiteY33-4958" fmla="*/ 2984 h 10000"/>
              <a:gd name="connsiteX34-4959" fmla="*/ 7645 w 10000"/>
              <a:gd name="connsiteY34-4960" fmla="*/ 3435 h 10000"/>
              <a:gd name="connsiteX35-4961" fmla="*/ 6471 w 10000"/>
              <a:gd name="connsiteY35-4962" fmla="*/ 5233 h 10000"/>
              <a:gd name="connsiteX36-4963" fmla="*/ 4116 w 10000"/>
              <a:gd name="connsiteY36-4964" fmla="*/ 6715 h 10000"/>
              <a:gd name="connsiteX37-4965" fmla="*/ 4116 w 10000"/>
              <a:gd name="connsiteY37-4966" fmla="*/ 7166 h 10000"/>
              <a:gd name="connsiteX38-4967" fmla="*/ 3526 w 10000"/>
              <a:gd name="connsiteY38-4968" fmla="*/ 7464 h 10000"/>
              <a:gd name="connsiteX39-4969" fmla="*/ 2941 w 10000"/>
              <a:gd name="connsiteY39-4970" fmla="*/ 7767 h 10000"/>
              <a:gd name="connsiteX40-4971" fmla="*/ 2941 w 10000"/>
              <a:gd name="connsiteY40-4972" fmla="*/ 8067 h 10000"/>
              <a:gd name="connsiteX41-4973" fmla="*/ 2349 w 10000"/>
              <a:gd name="connsiteY41-4974" fmla="*/ 8217 h 10000"/>
              <a:gd name="connsiteX42-4975" fmla="*/ 2349 w 10000"/>
              <a:gd name="connsiteY42-4976" fmla="*/ 8364 h 10000"/>
              <a:gd name="connsiteX43-4977" fmla="*/ 2349 w 10000"/>
              <a:gd name="connsiteY43-4978" fmla="*/ 8518 h 10000"/>
              <a:gd name="connsiteX44-4979" fmla="*/ 2349 w 10000"/>
              <a:gd name="connsiteY44-4980" fmla="*/ 8518 h 10000"/>
              <a:gd name="connsiteX45-4981" fmla="*/ 2349 w 10000"/>
              <a:gd name="connsiteY45-4982" fmla="*/ 8666 h 10000"/>
              <a:gd name="connsiteX46-4983" fmla="*/ 2941 w 10000"/>
              <a:gd name="connsiteY46-4984" fmla="*/ 8819 h 10000"/>
              <a:gd name="connsiteX47-4985" fmla="*/ 4116 w 10000"/>
              <a:gd name="connsiteY47-4986" fmla="*/ 8949 h 10000"/>
              <a:gd name="connsiteX48-4987" fmla="*/ 4707 w 10000"/>
              <a:gd name="connsiteY48-4988" fmla="*/ 9099 h 10000"/>
              <a:gd name="connsiteX49-4989" fmla="*/ 5295 w 10000"/>
              <a:gd name="connsiteY49-4990" fmla="*/ 10000 h 10000"/>
              <a:gd name="connsiteX50-4991" fmla="*/ 4116 w 10000"/>
              <a:gd name="connsiteY50-4992" fmla="*/ 9697 h 10000"/>
              <a:gd name="connsiteX51-4993" fmla="*/ 2941 w 10000"/>
              <a:gd name="connsiteY51-4994" fmla="*/ 9549 h 10000"/>
              <a:gd name="connsiteX52-4995" fmla="*/ 1766 w 10000"/>
              <a:gd name="connsiteY52-4996" fmla="*/ 9249 h 10000"/>
              <a:gd name="connsiteX53-4997" fmla="*/ 1180 w 10000"/>
              <a:gd name="connsiteY53-4998" fmla="*/ 9099 h 10000"/>
              <a:gd name="connsiteX54-4999" fmla="*/ 587 w 10000"/>
              <a:gd name="connsiteY54-5000" fmla="*/ 8949 h 10000"/>
              <a:gd name="connsiteX55-5001" fmla="*/ 0 w 10000"/>
              <a:gd name="connsiteY55-5002" fmla="*/ 8949 h 10000"/>
              <a:gd name="connsiteX56-5003" fmla="*/ 0 w 10000"/>
              <a:gd name="connsiteY56-5004" fmla="*/ 8819 h 10000"/>
              <a:gd name="connsiteX57-5005" fmla="*/ 0 w 10000"/>
              <a:gd name="connsiteY57-5006" fmla="*/ 8819 h 10000"/>
              <a:gd name="connsiteX58-5007" fmla="*/ 0 w 10000"/>
              <a:gd name="connsiteY58-5008" fmla="*/ 8666 h 10000"/>
              <a:gd name="connsiteX59-5009" fmla="*/ 0 w 10000"/>
              <a:gd name="connsiteY59-5010" fmla="*/ 8518 h 10000"/>
              <a:gd name="connsiteX60-5011" fmla="*/ 0 w 10000"/>
              <a:gd name="connsiteY60-5012" fmla="*/ 8217 h 10000"/>
              <a:gd name="connsiteX61-5013" fmla="*/ 587 w 10000"/>
              <a:gd name="connsiteY61-5014" fmla="*/ 7767 h 10000"/>
              <a:gd name="connsiteX62-5015" fmla="*/ 587 w 10000"/>
              <a:gd name="connsiteY62-5016" fmla="*/ 7464 h 10000"/>
              <a:gd name="connsiteX63-5017" fmla="*/ 1180 w 10000"/>
              <a:gd name="connsiteY63-5018" fmla="*/ 6864 h 10000"/>
              <a:gd name="connsiteX64-5019" fmla="*/ 1766 w 10000"/>
              <a:gd name="connsiteY64-5020" fmla="*/ 6416 h 10000"/>
              <a:gd name="connsiteX65-5021" fmla="*/ 1766 w 10000"/>
              <a:gd name="connsiteY65-5022" fmla="*/ 6416 h 10000"/>
              <a:gd name="connsiteX0-5023" fmla="*/ 1766 w 10000"/>
              <a:gd name="connsiteY0-5024" fmla="*/ 6416 h 9697"/>
              <a:gd name="connsiteX1-5025" fmla="*/ 2941 w 10000"/>
              <a:gd name="connsiteY1-5026" fmla="*/ 5233 h 9697"/>
              <a:gd name="connsiteX2-5027" fmla="*/ 3526 w 10000"/>
              <a:gd name="connsiteY2-5028" fmla="*/ 4184 h 9697"/>
              <a:gd name="connsiteX3-5029" fmla="*/ 4116 w 10000"/>
              <a:gd name="connsiteY3-5030" fmla="*/ 3283 h 9697"/>
              <a:gd name="connsiteX4-5031" fmla="*/ 4707 w 10000"/>
              <a:gd name="connsiteY4-5032" fmla="*/ 2382 h 9697"/>
              <a:gd name="connsiteX5-5033" fmla="*/ 4707 w 10000"/>
              <a:gd name="connsiteY5-5034" fmla="*/ 1933 h 9697"/>
              <a:gd name="connsiteX6-5035" fmla="*/ 5295 w 10000"/>
              <a:gd name="connsiteY6-5036" fmla="*/ 1650 h 9697"/>
              <a:gd name="connsiteX7-5037" fmla="*/ 5295 w 10000"/>
              <a:gd name="connsiteY7-5038" fmla="*/ 1350 h 9697"/>
              <a:gd name="connsiteX8-5039" fmla="*/ 5295 w 10000"/>
              <a:gd name="connsiteY8-5040" fmla="*/ 1051 h 9697"/>
              <a:gd name="connsiteX9-5041" fmla="*/ 5295 w 10000"/>
              <a:gd name="connsiteY9-5042" fmla="*/ 900 h 9697"/>
              <a:gd name="connsiteX10-5043" fmla="*/ 5295 w 10000"/>
              <a:gd name="connsiteY10-5044" fmla="*/ 600 h 9697"/>
              <a:gd name="connsiteX11-5045" fmla="*/ 4707 w 10000"/>
              <a:gd name="connsiteY11-5046" fmla="*/ 600 h 9697"/>
              <a:gd name="connsiteX12-5047" fmla="*/ 4707 w 10000"/>
              <a:gd name="connsiteY12-5048" fmla="*/ 450 h 9697"/>
              <a:gd name="connsiteX13-5049" fmla="*/ 4116 w 10000"/>
              <a:gd name="connsiteY13-5050" fmla="*/ 300 h 9697"/>
              <a:gd name="connsiteX14-5051" fmla="*/ 4116 w 10000"/>
              <a:gd name="connsiteY14-5052" fmla="*/ 300 h 9697"/>
              <a:gd name="connsiteX15-5053" fmla="*/ 4116 w 10000"/>
              <a:gd name="connsiteY15-5054" fmla="*/ 151 h 9697"/>
              <a:gd name="connsiteX16-5055" fmla="*/ 4116 w 10000"/>
              <a:gd name="connsiteY16-5056" fmla="*/ 0 h 9697"/>
              <a:gd name="connsiteX17-5057" fmla="*/ 4116 w 10000"/>
              <a:gd name="connsiteY17-5058" fmla="*/ 0 h 9697"/>
              <a:gd name="connsiteX18-5059" fmla="*/ 4707 w 10000"/>
              <a:gd name="connsiteY18-5060" fmla="*/ 0 h 9697"/>
              <a:gd name="connsiteX19-5061" fmla="*/ 5879 w 10000"/>
              <a:gd name="connsiteY19-5062" fmla="*/ 0 h 9697"/>
              <a:gd name="connsiteX20-5063" fmla="*/ 7057 w 10000"/>
              <a:gd name="connsiteY20-5064" fmla="*/ 151 h 9697"/>
              <a:gd name="connsiteX21-5065" fmla="*/ 8232 w 10000"/>
              <a:gd name="connsiteY21-5066" fmla="*/ 300 h 9697"/>
              <a:gd name="connsiteX22-5067" fmla="*/ 9413 w 10000"/>
              <a:gd name="connsiteY22-5068" fmla="*/ 450 h 9697"/>
              <a:gd name="connsiteX23-5069" fmla="*/ 10000 w 10000"/>
              <a:gd name="connsiteY23-5070" fmla="*/ 600 h 9697"/>
              <a:gd name="connsiteX24-5071" fmla="*/ 10000 w 10000"/>
              <a:gd name="connsiteY24-5072" fmla="*/ 751 h 9697"/>
              <a:gd name="connsiteX25-5073" fmla="*/ 10000 w 10000"/>
              <a:gd name="connsiteY25-5074" fmla="*/ 1051 h 9697"/>
              <a:gd name="connsiteX26-5075" fmla="*/ 9413 w 10000"/>
              <a:gd name="connsiteY26-5076" fmla="*/ 1497 h 9697"/>
              <a:gd name="connsiteX27-5077" fmla="*/ 9413 w 10000"/>
              <a:gd name="connsiteY27-5078" fmla="*/ 1497 h 9697"/>
              <a:gd name="connsiteX28-5079" fmla="*/ 9413 w 10000"/>
              <a:gd name="connsiteY28-5080" fmla="*/ 1650 h 9697"/>
              <a:gd name="connsiteX29-5081" fmla="*/ 8822 w 10000"/>
              <a:gd name="connsiteY29-5082" fmla="*/ 1933 h 9697"/>
              <a:gd name="connsiteX30-5083" fmla="*/ 8822 w 10000"/>
              <a:gd name="connsiteY30-5084" fmla="*/ 2083 h 9697"/>
              <a:gd name="connsiteX31-5085" fmla="*/ 8822 w 10000"/>
              <a:gd name="connsiteY31-5086" fmla="*/ 2382 h 9697"/>
              <a:gd name="connsiteX32-5087" fmla="*/ 8232 w 10000"/>
              <a:gd name="connsiteY32-5088" fmla="*/ 2685 h 9697"/>
              <a:gd name="connsiteX33-5089" fmla="*/ 8232 w 10000"/>
              <a:gd name="connsiteY33-5090" fmla="*/ 2984 h 9697"/>
              <a:gd name="connsiteX34-5091" fmla="*/ 7645 w 10000"/>
              <a:gd name="connsiteY34-5092" fmla="*/ 3435 h 9697"/>
              <a:gd name="connsiteX35-5093" fmla="*/ 6471 w 10000"/>
              <a:gd name="connsiteY35-5094" fmla="*/ 5233 h 9697"/>
              <a:gd name="connsiteX36-5095" fmla="*/ 4116 w 10000"/>
              <a:gd name="connsiteY36-5096" fmla="*/ 6715 h 9697"/>
              <a:gd name="connsiteX37-5097" fmla="*/ 4116 w 10000"/>
              <a:gd name="connsiteY37-5098" fmla="*/ 7166 h 9697"/>
              <a:gd name="connsiteX38-5099" fmla="*/ 3526 w 10000"/>
              <a:gd name="connsiteY38-5100" fmla="*/ 7464 h 9697"/>
              <a:gd name="connsiteX39-5101" fmla="*/ 2941 w 10000"/>
              <a:gd name="connsiteY39-5102" fmla="*/ 7767 h 9697"/>
              <a:gd name="connsiteX40-5103" fmla="*/ 2941 w 10000"/>
              <a:gd name="connsiteY40-5104" fmla="*/ 8067 h 9697"/>
              <a:gd name="connsiteX41-5105" fmla="*/ 2349 w 10000"/>
              <a:gd name="connsiteY41-5106" fmla="*/ 8217 h 9697"/>
              <a:gd name="connsiteX42-5107" fmla="*/ 2349 w 10000"/>
              <a:gd name="connsiteY42-5108" fmla="*/ 8364 h 9697"/>
              <a:gd name="connsiteX43-5109" fmla="*/ 2349 w 10000"/>
              <a:gd name="connsiteY43-5110" fmla="*/ 8518 h 9697"/>
              <a:gd name="connsiteX44-5111" fmla="*/ 2349 w 10000"/>
              <a:gd name="connsiteY44-5112" fmla="*/ 8518 h 9697"/>
              <a:gd name="connsiteX45-5113" fmla="*/ 2349 w 10000"/>
              <a:gd name="connsiteY45-5114" fmla="*/ 8666 h 9697"/>
              <a:gd name="connsiteX46-5115" fmla="*/ 2941 w 10000"/>
              <a:gd name="connsiteY46-5116" fmla="*/ 8819 h 9697"/>
              <a:gd name="connsiteX47-5117" fmla="*/ 4116 w 10000"/>
              <a:gd name="connsiteY47-5118" fmla="*/ 8949 h 9697"/>
              <a:gd name="connsiteX48-5119" fmla="*/ 4707 w 10000"/>
              <a:gd name="connsiteY48-5120" fmla="*/ 9099 h 9697"/>
              <a:gd name="connsiteX49-5121" fmla="*/ 4116 w 10000"/>
              <a:gd name="connsiteY49-5122" fmla="*/ 9697 h 9697"/>
              <a:gd name="connsiteX50-5123" fmla="*/ 2941 w 10000"/>
              <a:gd name="connsiteY50-5124" fmla="*/ 9549 h 9697"/>
              <a:gd name="connsiteX51-5125" fmla="*/ 1766 w 10000"/>
              <a:gd name="connsiteY51-5126" fmla="*/ 9249 h 9697"/>
              <a:gd name="connsiteX52-5127" fmla="*/ 1180 w 10000"/>
              <a:gd name="connsiteY52-5128" fmla="*/ 9099 h 9697"/>
              <a:gd name="connsiteX53-5129" fmla="*/ 587 w 10000"/>
              <a:gd name="connsiteY53-5130" fmla="*/ 8949 h 9697"/>
              <a:gd name="connsiteX54-5131" fmla="*/ 0 w 10000"/>
              <a:gd name="connsiteY54-5132" fmla="*/ 8949 h 9697"/>
              <a:gd name="connsiteX55-5133" fmla="*/ 0 w 10000"/>
              <a:gd name="connsiteY55-5134" fmla="*/ 8819 h 9697"/>
              <a:gd name="connsiteX56-5135" fmla="*/ 0 w 10000"/>
              <a:gd name="connsiteY56-5136" fmla="*/ 8819 h 9697"/>
              <a:gd name="connsiteX57-5137" fmla="*/ 0 w 10000"/>
              <a:gd name="connsiteY57-5138" fmla="*/ 8666 h 9697"/>
              <a:gd name="connsiteX58-5139" fmla="*/ 0 w 10000"/>
              <a:gd name="connsiteY58-5140" fmla="*/ 8518 h 9697"/>
              <a:gd name="connsiteX59-5141" fmla="*/ 0 w 10000"/>
              <a:gd name="connsiteY59-5142" fmla="*/ 8217 h 9697"/>
              <a:gd name="connsiteX60-5143" fmla="*/ 587 w 10000"/>
              <a:gd name="connsiteY60-5144" fmla="*/ 7767 h 9697"/>
              <a:gd name="connsiteX61-5145" fmla="*/ 587 w 10000"/>
              <a:gd name="connsiteY61-5146" fmla="*/ 7464 h 9697"/>
              <a:gd name="connsiteX62-5147" fmla="*/ 1180 w 10000"/>
              <a:gd name="connsiteY62-5148" fmla="*/ 6864 h 9697"/>
              <a:gd name="connsiteX63-5149" fmla="*/ 1766 w 10000"/>
              <a:gd name="connsiteY63-5150" fmla="*/ 6416 h 9697"/>
              <a:gd name="connsiteX64-5151" fmla="*/ 1766 w 10000"/>
              <a:gd name="connsiteY64-5152" fmla="*/ 6416 h 9697"/>
              <a:gd name="connsiteX0-5153" fmla="*/ 1766 w 10000"/>
              <a:gd name="connsiteY0-5154" fmla="*/ 6616 h 10000"/>
              <a:gd name="connsiteX1-5155" fmla="*/ 2941 w 10000"/>
              <a:gd name="connsiteY1-5156" fmla="*/ 5397 h 10000"/>
              <a:gd name="connsiteX2-5157" fmla="*/ 3526 w 10000"/>
              <a:gd name="connsiteY2-5158" fmla="*/ 4315 h 10000"/>
              <a:gd name="connsiteX3-5159" fmla="*/ 4116 w 10000"/>
              <a:gd name="connsiteY3-5160" fmla="*/ 3386 h 10000"/>
              <a:gd name="connsiteX4-5161" fmla="*/ 4707 w 10000"/>
              <a:gd name="connsiteY4-5162" fmla="*/ 2456 h 10000"/>
              <a:gd name="connsiteX5-5163" fmla="*/ 4707 w 10000"/>
              <a:gd name="connsiteY5-5164" fmla="*/ 1993 h 10000"/>
              <a:gd name="connsiteX6-5165" fmla="*/ 5295 w 10000"/>
              <a:gd name="connsiteY6-5166" fmla="*/ 1702 h 10000"/>
              <a:gd name="connsiteX7-5167" fmla="*/ 5295 w 10000"/>
              <a:gd name="connsiteY7-5168" fmla="*/ 1392 h 10000"/>
              <a:gd name="connsiteX8-5169" fmla="*/ 5295 w 10000"/>
              <a:gd name="connsiteY8-5170" fmla="*/ 1084 h 10000"/>
              <a:gd name="connsiteX9-5171" fmla="*/ 5295 w 10000"/>
              <a:gd name="connsiteY9-5172" fmla="*/ 928 h 10000"/>
              <a:gd name="connsiteX10-5173" fmla="*/ 5295 w 10000"/>
              <a:gd name="connsiteY10-5174" fmla="*/ 619 h 10000"/>
              <a:gd name="connsiteX11-5175" fmla="*/ 4707 w 10000"/>
              <a:gd name="connsiteY11-5176" fmla="*/ 619 h 10000"/>
              <a:gd name="connsiteX12-5177" fmla="*/ 4707 w 10000"/>
              <a:gd name="connsiteY12-5178" fmla="*/ 464 h 10000"/>
              <a:gd name="connsiteX13-5179" fmla="*/ 4116 w 10000"/>
              <a:gd name="connsiteY13-5180" fmla="*/ 309 h 10000"/>
              <a:gd name="connsiteX14-5181" fmla="*/ 4116 w 10000"/>
              <a:gd name="connsiteY14-5182" fmla="*/ 309 h 10000"/>
              <a:gd name="connsiteX15-5183" fmla="*/ 4116 w 10000"/>
              <a:gd name="connsiteY15-5184" fmla="*/ 156 h 10000"/>
              <a:gd name="connsiteX16-5185" fmla="*/ 4116 w 10000"/>
              <a:gd name="connsiteY16-5186" fmla="*/ 0 h 10000"/>
              <a:gd name="connsiteX17-5187" fmla="*/ 4116 w 10000"/>
              <a:gd name="connsiteY17-5188" fmla="*/ 0 h 10000"/>
              <a:gd name="connsiteX18-5189" fmla="*/ 4707 w 10000"/>
              <a:gd name="connsiteY18-5190" fmla="*/ 0 h 10000"/>
              <a:gd name="connsiteX19-5191" fmla="*/ 5879 w 10000"/>
              <a:gd name="connsiteY19-5192" fmla="*/ 0 h 10000"/>
              <a:gd name="connsiteX20-5193" fmla="*/ 7057 w 10000"/>
              <a:gd name="connsiteY20-5194" fmla="*/ 156 h 10000"/>
              <a:gd name="connsiteX21-5195" fmla="*/ 8232 w 10000"/>
              <a:gd name="connsiteY21-5196" fmla="*/ 309 h 10000"/>
              <a:gd name="connsiteX22-5197" fmla="*/ 9413 w 10000"/>
              <a:gd name="connsiteY22-5198" fmla="*/ 464 h 10000"/>
              <a:gd name="connsiteX23-5199" fmla="*/ 10000 w 10000"/>
              <a:gd name="connsiteY23-5200" fmla="*/ 619 h 10000"/>
              <a:gd name="connsiteX24-5201" fmla="*/ 10000 w 10000"/>
              <a:gd name="connsiteY24-5202" fmla="*/ 774 h 10000"/>
              <a:gd name="connsiteX25-5203" fmla="*/ 10000 w 10000"/>
              <a:gd name="connsiteY25-5204" fmla="*/ 1084 h 10000"/>
              <a:gd name="connsiteX26-5205" fmla="*/ 9413 w 10000"/>
              <a:gd name="connsiteY26-5206" fmla="*/ 1544 h 10000"/>
              <a:gd name="connsiteX27-5207" fmla="*/ 9413 w 10000"/>
              <a:gd name="connsiteY27-5208" fmla="*/ 1544 h 10000"/>
              <a:gd name="connsiteX28-5209" fmla="*/ 9413 w 10000"/>
              <a:gd name="connsiteY28-5210" fmla="*/ 1702 h 10000"/>
              <a:gd name="connsiteX29-5211" fmla="*/ 8822 w 10000"/>
              <a:gd name="connsiteY29-5212" fmla="*/ 1993 h 10000"/>
              <a:gd name="connsiteX30-5213" fmla="*/ 8822 w 10000"/>
              <a:gd name="connsiteY30-5214" fmla="*/ 2148 h 10000"/>
              <a:gd name="connsiteX31-5215" fmla="*/ 8822 w 10000"/>
              <a:gd name="connsiteY31-5216" fmla="*/ 2456 h 10000"/>
              <a:gd name="connsiteX32-5217" fmla="*/ 8232 w 10000"/>
              <a:gd name="connsiteY32-5218" fmla="*/ 2769 h 10000"/>
              <a:gd name="connsiteX33-5219" fmla="*/ 8232 w 10000"/>
              <a:gd name="connsiteY33-5220" fmla="*/ 3077 h 10000"/>
              <a:gd name="connsiteX34-5221" fmla="*/ 7645 w 10000"/>
              <a:gd name="connsiteY34-5222" fmla="*/ 3542 h 10000"/>
              <a:gd name="connsiteX35-5223" fmla="*/ 6471 w 10000"/>
              <a:gd name="connsiteY35-5224" fmla="*/ 5397 h 10000"/>
              <a:gd name="connsiteX36-5225" fmla="*/ 4116 w 10000"/>
              <a:gd name="connsiteY36-5226" fmla="*/ 6925 h 10000"/>
              <a:gd name="connsiteX37-5227" fmla="*/ 4116 w 10000"/>
              <a:gd name="connsiteY37-5228" fmla="*/ 7390 h 10000"/>
              <a:gd name="connsiteX38-5229" fmla="*/ 3526 w 10000"/>
              <a:gd name="connsiteY38-5230" fmla="*/ 7697 h 10000"/>
              <a:gd name="connsiteX39-5231" fmla="*/ 2941 w 10000"/>
              <a:gd name="connsiteY39-5232" fmla="*/ 8010 h 10000"/>
              <a:gd name="connsiteX40-5233" fmla="*/ 2941 w 10000"/>
              <a:gd name="connsiteY40-5234" fmla="*/ 8319 h 10000"/>
              <a:gd name="connsiteX41-5235" fmla="*/ 2349 w 10000"/>
              <a:gd name="connsiteY41-5236" fmla="*/ 8474 h 10000"/>
              <a:gd name="connsiteX42-5237" fmla="*/ 2349 w 10000"/>
              <a:gd name="connsiteY42-5238" fmla="*/ 8625 h 10000"/>
              <a:gd name="connsiteX43-5239" fmla="*/ 2349 w 10000"/>
              <a:gd name="connsiteY43-5240" fmla="*/ 8784 h 10000"/>
              <a:gd name="connsiteX44-5241" fmla="*/ 2349 w 10000"/>
              <a:gd name="connsiteY44-5242" fmla="*/ 8784 h 10000"/>
              <a:gd name="connsiteX45-5243" fmla="*/ 2349 w 10000"/>
              <a:gd name="connsiteY45-5244" fmla="*/ 8937 h 10000"/>
              <a:gd name="connsiteX46-5245" fmla="*/ 2941 w 10000"/>
              <a:gd name="connsiteY46-5246" fmla="*/ 9095 h 10000"/>
              <a:gd name="connsiteX47-5247" fmla="*/ 4116 w 10000"/>
              <a:gd name="connsiteY47-5248" fmla="*/ 9229 h 10000"/>
              <a:gd name="connsiteX48-5249" fmla="*/ 4707 w 10000"/>
              <a:gd name="connsiteY48-5250" fmla="*/ 9383 h 10000"/>
              <a:gd name="connsiteX49-5251" fmla="*/ 4116 w 10000"/>
              <a:gd name="connsiteY49-5252" fmla="*/ 10000 h 10000"/>
              <a:gd name="connsiteX50-5253" fmla="*/ 1766 w 10000"/>
              <a:gd name="connsiteY50-5254" fmla="*/ 9538 h 10000"/>
              <a:gd name="connsiteX51-5255" fmla="*/ 1180 w 10000"/>
              <a:gd name="connsiteY51-5256" fmla="*/ 9383 h 10000"/>
              <a:gd name="connsiteX52-5257" fmla="*/ 587 w 10000"/>
              <a:gd name="connsiteY52-5258" fmla="*/ 9229 h 10000"/>
              <a:gd name="connsiteX53-5259" fmla="*/ 0 w 10000"/>
              <a:gd name="connsiteY53-5260" fmla="*/ 9229 h 10000"/>
              <a:gd name="connsiteX54-5261" fmla="*/ 0 w 10000"/>
              <a:gd name="connsiteY54-5262" fmla="*/ 9095 h 10000"/>
              <a:gd name="connsiteX55-5263" fmla="*/ 0 w 10000"/>
              <a:gd name="connsiteY55-5264" fmla="*/ 9095 h 10000"/>
              <a:gd name="connsiteX56-5265" fmla="*/ 0 w 10000"/>
              <a:gd name="connsiteY56-5266" fmla="*/ 8937 h 10000"/>
              <a:gd name="connsiteX57-5267" fmla="*/ 0 w 10000"/>
              <a:gd name="connsiteY57-5268" fmla="*/ 8784 h 10000"/>
              <a:gd name="connsiteX58-5269" fmla="*/ 0 w 10000"/>
              <a:gd name="connsiteY58-5270" fmla="*/ 8474 h 10000"/>
              <a:gd name="connsiteX59-5271" fmla="*/ 587 w 10000"/>
              <a:gd name="connsiteY59-5272" fmla="*/ 8010 h 10000"/>
              <a:gd name="connsiteX60-5273" fmla="*/ 587 w 10000"/>
              <a:gd name="connsiteY60-5274" fmla="*/ 7697 h 10000"/>
              <a:gd name="connsiteX61-5275" fmla="*/ 1180 w 10000"/>
              <a:gd name="connsiteY61-5276" fmla="*/ 7078 h 10000"/>
              <a:gd name="connsiteX62-5277" fmla="*/ 1766 w 10000"/>
              <a:gd name="connsiteY62-5278" fmla="*/ 6616 h 10000"/>
              <a:gd name="connsiteX63-5279" fmla="*/ 1766 w 10000"/>
              <a:gd name="connsiteY63-5280" fmla="*/ 6616 h 10000"/>
              <a:gd name="connsiteX0-5281" fmla="*/ 1766 w 10000"/>
              <a:gd name="connsiteY0-5282" fmla="*/ 6616 h 9538"/>
              <a:gd name="connsiteX1-5283" fmla="*/ 2941 w 10000"/>
              <a:gd name="connsiteY1-5284" fmla="*/ 5397 h 9538"/>
              <a:gd name="connsiteX2-5285" fmla="*/ 3526 w 10000"/>
              <a:gd name="connsiteY2-5286" fmla="*/ 4315 h 9538"/>
              <a:gd name="connsiteX3-5287" fmla="*/ 4116 w 10000"/>
              <a:gd name="connsiteY3-5288" fmla="*/ 3386 h 9538"/>
              <a:gd name="connsiteX4-5289" fmla="*/ 4707 w 10000"/>
              <a:gd name="connsiteY4-5290" fmla="*/ 2456 h 9538"/>
              <a:gd name="connsiteX5-5291" fmla="*/ 4707 w 10000"/>
              <a:gd name="connsiteY5-5292" fmla="*/ 1993 h 9538"/>
              <a:gd name="connsiteX6-5293" fmla="*/ 5295 w 10000"/>
              <a:gd name="connsiteY6-5294" fmla="*/ 1702 h 9538"/>
              <a:gd name="connsiteX7-5295" fmla="*/ 5295 w 10000"/>
              <a:gd name="connsiteY7-5296" fmla="*/ 1392 h 9538"/>
              <a:gd name="connsiteX8-5297" fmla="*/ 5295 w 10000"/>
              <a:gd name="connsiteY8-5298" fmla="*/ 1084 h 9538"/>
              <a:gd name="connsiteX9-5299" fmla="*/ 5295 w 10000"/>
              <a:gd name="connsiteY9-5300" fmla="*/ 928 h 9538"/>
              <a:gd name="connsiteX10-5301" fmla="*/ 5295 w 10000"/>
              <a:gd name="connsiteY10-5302" fmla="*/ 619 h 9538"/>
              <a:gd name="connsiteX11-5303" fmla="*/ 4707 w 10000"/>
              <a:gd name="connsiteY11-5304" fmla="*/ 619 h 9538"/>
              <a:gd name="connsiteX12-5305" fmla="*/ 4707 w 10000"/>
              <a:gd name="connsiteY12-5306" fmla="*/ 464 h 9538"/>
              <a:gd name="connsiteX13-5307" fmla="*/ 4116 w 10000"/>
              <a:gd name="connsiteY13-5308" fmla="*/ 309 h 9538"/>
              <a:gd name="connsiteX14-5309" fmla="*/ 4116 w 10000"/>
              <a:gd name="connsiteY14-5310" fmla="*/ 309 h 9538"/>
              <a:gd name="connsiteX15-5311" fmla="*/ 4116 w 10000"/>
              <a:gd name="connsiteY15-5312" fmla="*/ 156 h 9538"/>
              <a:gd name="connsiteX16-5313" fmla="*/ 4116 w 10000"/>
              <a:gd name="connsiteY16-5314" fmla="*/ 0 h 9538"/>
              <a:gd name="connsiteX17-5315" fmla="*/ 4116 w 10000"/>
              <a:gd name="connsiteY17-5316" fmla="*/ 0 h 9538"/>
              <a:gd name="connsiteX18-5317" fmla="*/ 4707 w 10000"/>
              <a:gd name="connsiteY18-5318" fmla="*/ 0 h 9538"/>
              <a:gd name="connsiteX19-5319" fmla="*/ 5879 w 10000"/>
              <a:gd name="connsiteY19-5320" fmla="*/ 0 h 9538"/>
              <a:gd name="connsiteX20-5321" fmla="*/ 7057 w 10000"/>
              <a:gd name="connsiteY20-5322" fmla="*/ 156 h 9538"/>
              <a:gd name="connsiteX21-5323" fmla="*/ 8232 w 10000"/>
              <a:gd name="connsiteY21-5324" fmla="*/ 309 h 9538"/>
              <a:gd name="connsiteX22-5325" fmla="*/ 9413 w 10000"/>
              <a:gd name="connsiteY22-5326" fmla="*/ 464 h 9538"/>
              <a:gd name="connsiteX23-5327" fmla="*/ 10000 w 10000"/>
              <a:gd name="connsiteY23-5328" fmla="*/ 619 h 9538"/>
              <a:gd name="connsiteX24-5329" fmla="*/ 10000 w 10000"/>
              <a:gd name="connsiteY24-5330" fmla="*/ 774 h 9538"/>
              <a:gd name="connsiteX25-5331" fmla="*/ 10000 w 10000"/>
              <a:gd name="connsiteY25-5332" fmla="*/ 1084 h 9538"/>
              <a:gd name="connsiteX26-5333" fmla="*/ 9413 w 10000"/>
              <a:gd name="connsiteY26-5334" fmla="*/ 1544 h 9538"/>
              <a:gd name="connsiteX27-5335" fmla="*/ 9413 w 10000"/>
              <a:gd name="connsiteY27-5336" fmla="*/ 1544 h 9538"/>
              <a:gd name="connsiteX28-5337" fmla="*/ 9413 w 10000"/>
              <a:gd name="connsiteY28-5338" fmla="*/ 1702 h 9538"/>
              <a:gd name="connsiteX29-5339" fmla="*/ 8822 w 10000"/>
              <a:gd name="connsiteY29-5340" fmla="*/ 1993 h 9538"/>
              <a:gd name="connsiteX30-5341" fmla="*/ 8822 w 10000"/>
              <a:gd name="connsiteY30-5342" fmla="*/ 2148 h 9538"/>
              <a:gd name="connsiteX31-5343" fmla="*/ 8822 w 10000"/>
              <a:gd name="connsiteY31-5344" fmla="*/ 2456 h 9538"/>
              <a:gd name="connsiteX32-5345" fmla="*/ 8232 w 10000"/>
              <a:gd name="connsiteY32-5346" fmla="*/ 2769 h 9538"/>
              <a:gd name="connsiteX33-5347" fmla="*/ 8232 w 10000"/>
              <a:gd name="connsiteY33-5348" fmla="*/ 3077 h 9538"/>
              <a:gd name="connsiteX34-5349" fmla="*/ 7645 w 10000"/>
              <a:gd name="connsiteY34-5350" fmla="*/ 3542 h 9538"/>
              <a:gd name="connsiteX35-5351" fmla="*/ 6471 w 10000"/>
              <a:gd name="connsiteY35-5352" fmla="*/ 5397 h 9538"/>
              <a:gd name="connsiteX36-5353" fmla="*/ 4116 w 10000"/>
              <a:gd name="connsiteY36-5354" fmla="*/ 6925 h 9538"/>
              <a:gd name="connsiteX37-5355" fmla="*/ 4116 w 10000"/>
              <a:gd name="connsiteY37-5356" fmla="*/ 7390 h 9538"/>
              <a:gd name="connsiteX38-5357" fmla="*/ 3526 w 10000"/>
              <a:gd name="connsiteY38-5358" fmla="*/ 7697 h 9538"/>
              <a:gd name="connsiteX39-5359" fmla="*/ 2941 w 10000"/>
              <a:gd name="connsiteY39-5360" fmla="*/ 8010 h 9538"/>
              <a:gd name="connsiteX40-5361" fmla="*/ 2941 w 10000"/>
              <a:gd name="connsiteY40-5362" fmla="*/ 8319 h 9538"/>
              <a:gd name="connsiteX41-5363" fmla="*/ 2349 w 10000"/>
              <a:gd name="connsiteY41-5364" fmla="*/ 8474 h 9538"/>
              <a:gd name="connsiteX42-5365" fmla="*/ 2349 w 10000"/>
              <a:gd name="connsiteY42-5366" fmla="*/ 8625 h 9538"/>
              <a:gd name="connsiteX43-5367" fmla="*/ 2349 w 10000"/>
              <a:gd name="connsiteY43-5368" fmla="*/ 8784 h 9538"/>
              <a:gd name="connsiteX44-5369" fmla="*/ 2349 w 10000"/>
              <a:gd name="connsiteY44-5370" fmla="*/ 8784 h 9538"/>
              <a:gd name="connsiteX45-5371" fmla="*/ 2349 w 10000"/>
              <a:gd name="connsiteY45-5372" fmla="*/ 8937 h 9538"/>
              <a:gd name="connsiteX46-5373" fmla="*/ 2941 w 10000"/>
              <a:gd name="connsiteY46-5374" fmla="*/ 9095 h 9538"/>
              <a:gd name="connsiteX47-5375" fmla="*/ 4116 w 10000"/>
              <a:gd name="connsiteY47-5376" fmla="*/ 9229 h 9538"/>
              <a:gd name="connsiteX48-5377" fmla="*/ 4707 w 10000"/>
              <a:gd name="connsiteY48-5378" fmla="*/ 9383 h 9538"/>
              <a:gd name="connsiteX49-5379" fmla="*/ 1766 w 10000"/>
              <a:gd name="connsiteY49-5380" fmla="*/ 9538 h 9538"/>
              <a:gd name="connsiteX50-5381" fmla="*/ 1180 w 10000"/>
              <a:gd name="connsiteY50-5382" fmla="*/ 9383 h 9538"/>
              <a:gd name="connsiteX51-5383" fmla="*/ 587 w 10000"/>
              <a:gd name="connsiteY51-5384" fmla="*/ 9229 h 9538"/>
              <a:gd name="connsiteX52-5385" fmla="*/ 0 w 10000"/>
              <a:gd name="connsiteY52-5386" fmla="*/ 9229 h 9538"/>
              <a:gd name="connsiteX53-5387" fmla="*/ 0 w 10000"/>
              <a:gd name="connsiteY53-5388" fmla="*/ 9095 h 9538"/>
              <a:gd name="connsiteX54-5389" fmla="*/ 0 w 10000"/>
              <a:gd name="connsiteY54-5390" fmla="*/ 9095 h 9538"/>
              <a:gd name="connsiteX55-5391" fmla="*/ 0 w 10000"/>
              <a:gd name="connsiteY55-5392" fmla="*/ 8937 h 9538"/>
              <a:gd name="connsiteX56-5393" fmla="*/ 0 w 10000"/>
              <a:gd name="connsiteY56-5394" fmla="*/ 8784 h 9538"/>
              <a:gd name="connsiteX57-5395" fmla="*/ 0 w 10000"/>
              <a:gd name="connsiteY57-5396" fmla="*/ 8474 h 9538"/>
              <a:gd name="connsiteX58-5397" fmla="*/ 587 w 10000"/>
              <a:gd name="connsiteY58-5398" fmla="*/ 8010 h 9538"/>
              <a:gd name="connsiteX59-5399" fmla="*/ 587 w 10000"/>
              <a:gd name="connsiteY59-5400" fmla="*/ 7697 h 9538"/>
              <a:gd name="connsiteX60-5401" fmla="*/ 1180 w 10000"/>
              <a:gd name="connsiteY60-5402" fmla="*/ 7078 h 9538"/>
              <a:gd name="connsiteX61-5403" fmla="*/ 1766 w 10000"/>
              <a:gd name="connsiteY61-5404" fmla="*/ 6616 h 9538"/>
              <a:gd name="connsiteX62-5405" fmla="*/ 1766 w 10000"/>
              <a:gd name="connsiteY62-5406" fmla="*/ 6616 h 9538"/>
              <a:gd name="connsiteX0-5407" fmla="*/ 1766 w 10000"/>
              <a:gd name="connsiteY0-5408" fmla="*/ 6936 h 10000"/>
              <a:gd name="connsiteX1-5409" fmla="*/ 2941 w 10000"/>
              <a:gd name="connsiteY1-5410" fmla="*/ 5658 h 10000"/>
              <a:gd name="connsiteX2-5411" fmla="*/ 3526 w 10000"/>
              <a:gd name="connsiteY2-5412" fmla="*/ 4524 h 10000"/>
              <a:gd name="connsiteX3-5413" fmla="*/ 4116 w 10000"/>
              <a:gd name="connsiteY3-5414" fmla="*/ 3550 h 10000"/>
              <a:gd name="connsiteX4-5415" fmla="*/ 4707 w 10000"/>
              <a:gd name="connsiteY4-5416" fmla="*/ 2575 h 10000"/>
              <a:gd name="connsiteX5-5417" fmla="*/ 4707 w 10000"/>
              <a:gd name="connsiteY5-5418" fmla="*/ 2090 h 10000"/>
              <a:gd name="connsiteX6-5419" fmla="*/ 5295 w 10000"/>
              <a:gd name="connsiteY6-5420" fmla="*/ 1784 h 10000"/>
              <a:gd name="connsiteX7-5421" fmla="*/ 5295 w 10000"/>
              <a:gd name="connsiteY7-5422" fmla="*/ 1459 h 10000"/>
              <a:gd name="connsiteX8-5423" fmla="*/ 5295 w 10000"/>
              <a:gd name="connsiteY8-5424" fmla="*/ 1137 h 10000"/>
              <a:gd name="connsiteX9-5425" fmla="*/ 5295 w 10000"/>
              <a:gd name="connsiteY9-5426" fmla="*/ 973 h 10000"/>
              <a:gd name="connsiteX10-5427" fmla="*/ 5295 w 10000"/>
              <a:gd name="connsiteY10-5428" fmla="*/ 649 h 10000"/>
              <a:gd name="connsiteX11-5429" fmla="*/ 4707 w 10000"/>
              <a:gd name="connsiteY11-5430" fmla="*/ 649 h 10000"/>
              <a:gd name="connsiteX12-5431" fmla="*/ 4707 w 10000"/>
              <a:gd name="connsiteY12-5432" fmla="*/ 486 h 10000"/>
              <a:gd name="connsiteX13-5433" fmla="*/ 4116 w 10000"/>
              <a:gd name="connsiteY13-5434" fmla="*/ 324 h 10000"/>
              <a:gd name="connsiteX14-5435" fmla="*/ 4116 w 10000"/>
              <a:gd name="connsiteY14-5436" fmla="*/ 324 h 10000"/>
              <a:gd name="connsiteX15-5437" fmla="*/ 4116 w 10000"/>
              <a:gd name="connsiteY15-5438" fmla="*/ 164 h 10000"/>
              <a:gd name="connsiteX16-5439" fmla="*/ 4116 w 10000"/>
              <a:gd name="connsiteY16-5440" fmla="*/ 0 h 10000"/>
              <a:gd name="connsiteX17-5441" fmla="*/ 4116 w 10000"/>
              <a:gd name="connsiteY17-5442" fmla="*/ 0 h 10000"/>
              <a:gd name="connsiteX18-5443" fmla="*/ 4707 w 10000"/>
              <a:gd name="connsiteY18-5444" fmla="*/ 0 h 10000"/>
              <a:gd name="connsiteX19-5445" fmla="*/ 5879 w 10000"/>
              <a:gd name="connsiteY19-5446" fmla="*/ 0 h 10000"/>
              <a:gd name="connsiteX20-5447" fmla="*/ 7057 w 10000"/>
              <a:gd name="connsiteY20-5448" fmla="*/ 164 h 10000"/>
              <a:gd name="connsiteX21-5449" fmla="*/ 8232 w 10000"/>
              <a:gd name="connsiteY21-5450" fmla="*/ 324 h 10000"/>
              <a:gd name="connsiteX22-5451" fmla="*/ 9413 w 10000"/>
              <a:gd name="connsiteY22-5452" fmla="*/ 486 h 10000"/>
              <a:gd name="connsiteX23-5453" fmla="*/ 10000 w 10000"/>
              <a:gd name="connsiteY23-5454" fmla="*/ 649 h 10000"/>
              <a:gd name="connsiteX24-5455" fmla="*/ 10000 w 10000"/>
              <a:gd name="connsiteY24-5456" fmla="*/ 811 h 10000"/>
              <a:gd name="connsiteX25-5457" fmla="*/ 10000 w 10000"/>
              <a:gd name="connsiteY25-5458" fmla="*/ 1137 h 10000"/>
              <a:gd name="connsiteX26-5459" fmla="*/ 9413 w 10000"/>
              <a:gd name="connsiteY26-5460" fmla="*/ 1619 h 10000"/>
              <a:gd name="connsiteX27-5461" fmla="*/ 9413 w 10000"/>
              <a:gd name="connsiteY27-5462" fmla="*/ 1619 h 10000"/>
              <a:gd name="connsiteX28-5463" fmla="*/ 9413 w 10000"/>
              <a:gd name="connsiteY28-5464" fmla="*/ 1784 h 10000"/>
              <a:gd name="connsiteX29-5465" fmla="*/ 8822 w 10000"/>
              <a:gd name="connsiteY29-5466" fmla="*/ 2090 h 10000"/>
              <a:gd name="connsiteX30-5467" fmla="*/ 8822 w 10000"/>
              <a:gd name="connsiteY30-5468" fmla="*/ 2252 h 10000"/>
              <a:gd name="connsiteX31-5469" fmla="*/ 8822 w 10000"/>
              <a:gd name="connsiteY31-5470" fmla="*/ 2575 h 10000"/>
              <a:gd name="connsiteX32-5471" fmla="*/ 8232 w 10000"/>
              <a:gd name="connsiteY32-5472" fmla="*/ 2903 h 10000"/>
              <a:gd name="connsiteX33-5473" fmla="*/ 8232 w 10000"/>
              <a:gd name="connsiteY33-5474" fmla="*/ 3226 h 10000"/>
              <a:gd name="connsiteX34-5475" fmla="*/ 7645 w 10000"/>
              <a:gd name="connsiteY34-5476" fmla="*/ 3714 h 10000"/>
              <a:gd name="connsiteX35-5477" fmla="*/ 6471 w 10000"/>
              <a:gd name="connsiteY35-5478" fmla="*/ 5658 h 10000"/>
              <a:gd name="connsiteX36-5479" fmla="*/ 4116 w 10000"/>
              <a:gd name="connsiteY36-5480" fmla="*/ 7260 h 10000"/>
              <a:gd name="connsiteX37-5481" fmla="*/ 4116 w 10000"/>
              <a:gd name="connsiteY37-5482" fmla="*/ 7748 h 10000"/>
              <a:gd name="connsiteX38-5483" fmla="*/ 3526 w 10000"/>
              <a:gd name="connsiteY38-5484" fmla="*/ 8070 h 10000"/>
              <a:gd name="connsiteX39-5485" fmla="*/ 2941 w 10000"/>
              <a:gd name="connsiteY39-5486" fmla="*/ 8398 h 10000"/>
              <a:gd name="connsiteX40-5487" fmla="*/ 2941 w 10000"/>
              <a:gd name="connsiteY40-5488" fmla="*/ 8722 h 10000"/>
              <a:gd name="connsiteX41-5489" fmla="*/ 2349 w 10000"/>
              <a:gd name="connsiteY41-5490" fmla="*/ 8884 h 10000"/>
              <a:gd name="connsiteX42-5491" fmla="*/ 2349 w 10000"/>
              <a:gd name="connsiteY42-5492" fmla="*/ 9043 h 10000"/>
              <a:gd name="connsiteX43-5493" fmla="*/ 2349 w 10000"/>
              <a:gd name="connsiteY43-5494" fmla="*/ 9209 h 10000"/>
              <a:gd name="connsiteX44-5495" fmla="*/ 2349 w 10000"/>
              <a:gd name="connsiteY44-5496" fmla="*/ 9209 h 10000"/>
              <a:gd name="connsiteX45-5497" fmla="*/ 2349 w 10000"/>
              <a:gd name="connsiteY45-5498" fmla="*/ 9370 h 10000"/>
              <a:gd name="connsiteX46-5499" fmla="*/ 2941 w 10000"/>
              <a:gd name="connsiteY46-5500" fmla="*/ 9536 h 10000"/>
              <a:gd name="connsiteX47-5501" fmla="*/ 4116 w 10000"/>
              <a:gd name="connsiteY47-5502" fmla="*/ 9676 h 10000"/>
              <a:gd name="connsiteX48-5503" fmla="*/ 1766 w 10000"/>
              <a:gd name="connsiteY48-5504" fmla="*/ 10000 h 10000"/>
              <a:gd name="connsiteX49-5505" fmla="*/ 1180 w 10000"/>
              <a:gd name="connsiteY49-5506" fmla="*/ 9837 h 10000"/>
              <a:gd name="connsiteX50-5507" fmla="*/ 587 w 10000"/>
              <a:gd name="connsiteY50-5508" fmla="*/ 9676 h 10000"/>
              <a:gd name="connsiteX51-5509" fmla="*/ 0 w 10000"/>
              <a:gd name="connsiteY51-5510" fmla="*/ 9676 h 10000"/>
              <a:gd name="connsiteX52-5511" fmla="*/ 0 w 10000"/>
              <a:gd name="connsiteY52-5512" fmla="*/ 9536 h 10000"/>
              <a:gd name="connsiteX53-5513" fmla="*/ 0 w 10000"/>
              <a:gd name="connsiteY53-5514" fmla="*/ 9536 h 10000"/>
              <a:gd name="connsiteX54-5515" fmla="*/ 0 w 10000"/>
              <a:gd name="connsiteY54-5516" fmla="*/ 9370 h 10000"/>
              <a:gd name="connsiteX55-5517" fmla="*/ 0 w 10000"/>
              <a:gd name="connsiteY55-5518" fmla="*/ 9209 h 10000"/>
              <a:gd name="connsiteX56-5519" fmla="*/ 0 w 10000"/>
              <a:gd name="connsiteY56-5520" fmla="*/ 8884 h 10000"/>
              <a:gd name="connsiteX57-5521" fmla="*/ 587 w 10000"/>
              <a:gd name="connsiteY57-5522" fmla="*/ 8398 h 10000"/>
              <a:gd name="connsiteX58-5523" fmla="*/ 587 w 10000"/>
              <a:gd name="connsiteY58-5524" fmla="*/ 8070 h 10000"/>
              <a:gd name="connsiteX59-5525" fmla="*/ 1180 w 10000"/>
              <a:gd name="connsiteY59-5526" fmla="*/ 7421 h 10000"/>
              <a:gd name="connsiteX60-5527" fmla="*/ 1766 w 10000"/>
              <a:gd name="connsiteY60-5528" fmla="*/ 6936 h 10000"/>
              <a:gd name="connsiteX61-5529" fmla="*/ 1766 w 10000"/>
              <a:gd name="connsiteY61-5530" fmla="*/ 6936 h 10000"/>
              <a:gd name="connsiteX0-5531" fmla="*/ 1766 w 10000"/>
              <a:gd name="connsiteY0-5532" fmla="*/ 6936 h 10000"/>
              <a:gd name="connsiteX1-5533" fmla="*/ 2941 w 10000"/>
              <a:gd name="connsiteY1-5534" fmla="*/ 5658 h 10000"/>
              <a:gd name="connsiteX2-5535" fmla="*/ 3526 w 10000"/>
              <a:gd name="connsiteY2-5536" fmla="*/ 4524 h 10000"/>
              <a:gd name="connsiteX3-5537" fmla="*/ 4116 w 10000"/>
              <a:gd name="connsiteY3-5538" fmla="*/ 3550 h 10000"/>
              <a:gd name="connsiteX4-5539" fmla="*/ 4707 w 10000"/>
              <a:gd name="connsiteY4-5540" fmla="*/ 2575 h 10000"/>
              <a:gd name="connsiteX5-5541" fmla="*/ 4707 w 10000"/>
              <a:gd name="connsiteY5-5542" fmla="*/ 2090 h 10000"/>
              <a:gd name="connsiteX6-5543" fmla="*/ 5295 w 10000"/>
              <a:gd name="connsiteY6-5544" fmla="*/ 1784 h 10000"/>
              <a:gd name="connsiteX7-5545" fmla="*/ 5295 w 10000"/>
              <a:gd name="connsiteY7-5546" fmla="*/ 1459 h 10000"/>
              <a:gd name="connsiteX8-5547" fmla="*/ 5295 w 10000"/>
              <a:gd name="connsiteY8-5548" fmla="*/ 1137 h 10000"/>
              <a:gd name="connsiteX9-5549" fmla="*/ 5295 w 10000"/>
              <a:gd name="connsiteY9-5550" fmla="*/ 973 h 10000"/>
              <a:gd name="connsiteX10-5551" fmla="*/ 5295 w 10000"/>
              <a:gd name="connsiteY10-5552" fmla="*/ 649 h 10000"/>
              <a:gd name="connsiteX11-5553" fmla="*/ 4707 w 10000"/>
              <a:gd name="connsiteY11-5554" fmla="*/ 649 h 10000"/>
              <a:gd name="connsiteX12-5555" fmla="*/ 4707 w 10000"/>
              <a:gd name="connsiteY12-5556" fmla="*/ 486 h 10000"/>
              <a:gd name="connsiteX13-5557" fmla="*/ 4116 w 10000"/>
              <a:gd name="connsiteY13-5558" fmla="*/ 324 h 10000"/>
              <a:gd name="connsiteX14-5559" fmla="*/ 4116 w 10000"/>
              <a:gd name="connsiteY14-5560" fmla="*/ 324 h 10000"/>
              <a:gd name="connsiteX15-5561" fmla="*/ 4116 w 10000"/>
              <a:gd name="connsiteY15-5562" fmla="*/ 164 h 10000"/>
              <a:gd name="connsiteX16-5563" fmla="*/ 4116 w 10000"/>
              <a:gd name="connsiteY16-5564" fmla="*/ 0 h 10000"/>
              <a:gd name="connsiteX17-5565" fmla="*/ 4116 w 10000"/>
              <a:gd name="connsiteY17-5566" fmla="*/ 0 h 10000"/>
              <a:gd name="connsiteX18-5567" fmla="*/ 4707 w 10000"/>
              <a:gd name="connsiteY18-5568" fmla="*/ 0 h 10000"/>
              <a:gd name="connsiteX19-5569" fmla="*/ 5879 w 10000"/>
              <a:gd name="connsiteY19-5570" fmla="*/ 0 h 10000"/>
              <a:gd name="connsiteX20-5571" fmla="*/ 7057 w 10000"/>
              <a:gd name="connsiteY20-5572" fmla="*/ 164 h 10000"/>
              <a:gd name="connsiteX21-5573" fmla="*/ 8232 w 10000"/>
              <a:gd name="connsiteY21-5574" fmla="*/ 324 h 10000"/>
              <a:gd name="connsiteX22-5575" fmla="*/ 9413 w 10000"/>
              <a:gd name="connsiteY22-5576" fmla="*/ 486 h 10000"/>
              <a:gd name="connsiteX23-5577" fmla="*/ 10000 w 10000"/>
              <a:gd name="connsiteY23-5578" fmla="*/ 649 h 10000"/>
              <a:gd name="connsiteX24-5579" fmla="*/ 10000 w 10000"/>
              <a:gd name="connsiteY24-5580" fmla="*/ 811 h 10000"/>
              <a:gd name="connsiteX25-5581" fmla="*/ 10000 w 10000"/>
              <a:gd name="connsiteY25-5582" fmla="*/ 1137 h 10000"/>
              <a:gd name="connsiteX26-5583" fmla="*/ 9413 w 10000"/>
              <a:gd name="connsiteY26-5584" fmla="*/ 1619 h 10000"/>
              <a:gd name="connsiteX27-5585" fmla="*/ 9413 w 10000"/>
              <a:gd name="connsiteY27-5586" fmla="*/ 1619 h 10000"/>
              <a:gd name="connsiteX28-5587" fmla="*/ 9413 w 10000"/>
              <a:gd name="connsiteY28-5588" fmla="*/ 1784 h 10000"/>
              <a:gd name="connsiteX29-5589" fmla="*/ 8822 w 10000"/>
              <a:gd name="connsiteY29-5590" fmla="*/ 2090 h 10000"/>
              <a:gd name="connsiteX30-5591" fmla="*/ 8822 w 10000"/>
              <a:gd name="connsiteY30-5592" fmla="*/ 2252 h 10000"/>
              <a:gd name="connsiteX31-5593" fmla="*/ 8822 w 10000"/>
              <a:gd name="connsiteY31-5594" fmla="*/ 2575 h 10000"/>
              <a:gd name="connsiteX32-5595" fmla="*/ 8232 w 10000"/>
              <a:gd name="connsiteY32-5596" fmla="*/ 2903 h 10000"/>
              <a:gd name="connsiteX33-5597" fmla="*/ 8232 w 10000"/>
              <a:gd name="connsiteY33-5598" fmla="*/ 3226 h 10000"/>
              <a:gd name="connsiteX34-5599" fmla="*/ 7645 w 10000"/>
              <a:gd name="connsiteY34-5600" fmla="*/ 3714 h 10000"/>
              <a:gd name="connsiteX35-5601" fmla="*/ 6471 w 10000"/>
              <a:gd name="connsiteY35-5602" fmla="*/ 5658 h 10000"/>
              <a:gd name="connsiteX36-5603" fmla="*/ 4116 w 10000"/>
              <a:gd name="connsiteY36-5604" fmla="*/ 7260 h 10000"/>
              <a:gd name="connsiteX37-5605" fmla="*/ 4116 w 10000"/>
              <a:gd name="connsiteY37-5606" fmla="*/ 7748 h 10000"/>
              <a:gd name="connsiteX38-5607" fmla="*/ 3526 w 10000"/>
              <a:gd name="connsiteY38-5608" fmla="*/ 8070 h 10000"/>
              <a:gd name="connsiteX39-5609" fmla="*/ 2941 w 10000"/>
              <a:gd name="connsiteY39-5610" fmla="*/ 8398 h 10000"/>
              <a:gd name="connsiteX40-5611" fmla="*/ 2941 w 10000"/>
              <a:gd name="connsiteY40-5612" fmla="*/ 8722 h 10000"/>
              <a:gd name="connsiteX41-5613" fmla="*/ 2349 w 10000"/>
              <a:gd name="connsiteY41-5614" fmla="*/ 8884 h 10000"/>
              <a:gd name="connsiteX42-5615" fmla="*/ 2349 w 10000"/>
              <a:gd name="connsiteY42-5616" fmla="*/ 9043 h 10000"/>
              <a:gd name="connsiteX43-5617" fmla="*/ 2349 w 10000"/>
              <a:gd name="connsiteY43-5618" fmla="*/ 9209 h 10000"/>
              <a:gd name="connsiteX44-5619" fmla="*/ 2349 w 10000"/>
              <a:gd name="connsiteY44-5620" fmla="*/ 9209 h 10000"/>
              <a:gd name="connsiteX45-5621" fmla="*/ 2349 w 10000"/>
              <a:gd name="connsiteY45-5622" fmla="*/ 9370 h 10000"/>
              <a:gd name="connsiteX46-5623" fmla="*/ 2941 w 10000"/>
              <a:gd name="connsiteY46-5624" fmla="*/ 9536 h 10000"/>
              <a:gd name="connsiteX47-5625" fmla="*/ 1766 w 10000"/>
              <a:gd name="connsiteY47-5626" fmla="*/ 10000 h 10000"/>
              <a:gd name="connsiteX48-5627" fmla="*/ 1180 w 10000"/>
              <a:gd name="connsiteY48-5628" fmla="*/ 9837 h 10000"/>
              <a:gd name="connsiteX49-5629" fmla="*/ 587 w 10000"/>
              <a:gd name="connsiteY49-5630" fmla="*/ 9676 h 10000"/>
              <a:gd name="connsiteX50-5631" fmla="*/ 0 w 10000"/>
              <a:gd name="connsiteY50-5632" fmla="*/ 9676 h 10000"/>
              <a:gd name="connsiteX51-5633" fmla="*/ 0 w 10000"/>
              <a:gd name="connsiteY51-5634" fmla="*/ 9536 h 10000"/>
              <a:gd name="connsiteX52-5635" fmla="*/ 0 w 10000"/>
              <a:gd name="connsiteY52-5636" fmla="*/ 9536 h 10000"/>
              <a:gd name="connsiteX53-5637" fmla="*/ 0 w 10000"/>
              <a:gd name="connsiteY53-5638" fmla="*/ 9370 h 10000"/>
              <a:gd name="connsiteX54-5639" fmla="*/ 0 w 10000"/>
              <a:gd name="connsiteY54-5640" fmla="*/ 9209 h 10000"/>
              <a:gd name="connsiteX55-5641" fmla="*/ 0 w 10000"/>
              <a:gd name="connsiteY55-5642" fmla="*/ 8884 h 10000"/>
              <a:gd name="connsiteX56-5643" fmla="*/ 587 w 10000"/>
              <a:gd name="connsiteY56-5644" fmla="*/ 8398 h 10000"/>
              <a:gd name="connsiteX57-5645" fmla="*/ 587 w 10000"/>
              <a:gd name="connsiteY57-5646" fmla="*/ 8070 h 10000"/>
              <a:gd name="connsiteX58-5647" fmla="*/ 1180 w 10000"/>
              <a:gd name="connsiteY58-5648" fmla="*/ 7421 h 10000"/>
              <a:gd name="connsiteX59-5649" fmla="*/ 1766 w 10000"/>
              <a:gd name="connsiteY59-5650" fmla="*/ 6936 h 10000"/>
              <a:gd name="connsiteX60-5651" fmla="*/ 1766 w 10000"/>
              <a:gd name="connsiteY60-5652" fmla="*/ 6936 h 10000"/>
              <a:gd name="connsiteX0-5653" fmla="*/ 1766 w 10000"/>
              <a:gd name="connsiteY0-5654" fmla="*/ 6936 h 9837"/>
              <a:gd name="connsiteX1-5655" fmla="*/ 2941 w 10000"/>
              <a:gd name="connsiteY1-5656" fmla="*/ 5658 h 9837"/>
              <a:gd name="connsiteX2-5657" fmla="*/ 3526 w 10000"/>
              <a:gd name="connsiteY2-5658" fmla="*/ 4524 h 9837"/>
              <a:gd name="connsiteX3-5659" fmla="*/ 4116 w 10000"/>
              <a:gd name="connsiteY3-5660" fmla="*/ 3550 h 9837"/>
              <a:gd name="connsiteX4-5661" fmla="*/ 4707 w 10000"/>
              <a:gd name="connsiteY4-5662" fmla="*/ 2575 h 9837"/>
              <a:gd name="connsiteX5-5663" fmla="*/ 4707 w 10000"/>
              <a:gd name="connsiteY5-5664" fmla="*/ 2090 h 9837"/>
              <a:gd name="connsiteX6-5665" fmla="*/ 5295 w 10000"/>
              <a:gd name="connsiteY6-5666" fmla="*/ 1784 h 9837"/>
              <a:gd name="connsiteX7-5667" fmla="*/ 5295 w 10000"/>
              <a:gd name="connsiteY7-5668" fmla="*/ 1459 h 9837"/>
              <a:gd name="connsiteX8-5669" fmla="*/ 5295 w 10000"/>
              <a:gd name="connsiteY8-5670" fmla="*/ 1137 h 9837"/>
              <a:gd name="connsiteX9-5671" fmla="*/ 5295 w 10000"/>
              <a:gd name="connsiteY9-5672" fmla="*/ 973 h 9837"/>
              <a:gd name="connsiteX10-5673" fmla="*/ 5295 w 10000"/>
              <a:gd name="connsiteY10-5674" fmla="*/ 649 h 9837"/>
              <a:gd name="connsiteX11-5675" fmla="*/ 4707 w 10000"/>
              <a:gd name="connsiteY11-5676" fmla="*/ 649 h 9837"/>
              <a:gd name="connsiteX12-5677" fmla="*/ 4707 w 10000"/>
              <a:gd name="connsiteY12-5678" fmla="*/ 486 h 9837"/>
              <a:gd name="connsiteX13-5679" fmla="*/ 4116 w 10000"/>
              <a:gd name="connsiteY13-5680" fmla="*/ 324 h 9837"/>
              <a:gd name="connsiteX14-5681" fmla="*/ 4116 w 10000"/>
              <a:gd name="connsiteY14-5682" fmla="*/ 324 h 9837"/>
              <a:gd name="connsiteX15-5683" fmla="*/ 4116 w 10000"/>
              <a:gd name="connsiteY15-5684" fmla="*/ 164 h 9837"/>
              <a:gd name="connsiteX16-5685" fmla="*/ 4116 w 10000"/>
              <a:gd name="connsiteY16-5686" fmla="*/ 0 h 9837"/>
              <a:gd name="connsiteX17-5687" fmla="*/ 4116 w 10000"/>
              <a:gd name="connsiteY17-5688" fmla="*/ 0 h 9837"/>
              <a:gd name="connsiteX18-5689" fmla="*/ 4707 w 10000"/>
              <a:gd name="connsiteY18-5690" fmla="*/ 0 h 9837"/>
              <a:gd name="connsiteX19-5691" fmla="*/ 5879 w 10000"/>
              <a:gd name="connsiteY19-5692" fmla="*/ 0 h 9837"/>
              <a:gd name="connsiteX20-5693" fmla="*/ 7057 w 10000"/>
              <a:gd name="connsiteY20-5694" fmla="*/ 164 h 9837"/>
              <a:gd name="connsiteX21-5695" fmla="*/ 8232 w 10000"/>
              <a:gd name="connsiteY21-5696" fmla="*/ 324 h 9837"/>
              <a:gd name="connsiteX22-5697" fmla="*/ 9413 w 10000"/>
              <a:gd name="connsiteY22-5698" fmla="*/ 486 h 9837"/>
              <a:gd name="connsiteX23-5699" fmla="*/ 10000 w 10000"/>
              <a:gd name="connsiteY23-5700" fmla="*/ 649 h 9837"/>
              <a:gd name="connsiteX24-5701" fmla="*/ 10000 w 10000"/>
              <a:gd name="connsiteY24-5702" fmla="*/ 811 h 9837"/>
              <a:gd name="connsiteX25-5703" fmla="*/ 10000 w 10000"/>
              <a:gd name="connsiteY25-5704" fmla="*/ 1137 h 9837"/>
              <a:gd name="connsiteX26-5705" fmla="*/ 9413 w 10000"/>
              <a:gd name="connsiteY26-5706" fmla="*/ 1619 h 9837"/>
              <a:gd name="connsiteX27-5707" fmla="*/ 9413 w 10000"/>
              <a:gd name="connsiteY27-5708" fmla="*/ 1619 h 9837"/>
              <a:gd name="connsiteX28-5709" fmla="*/ 9413 w 10000"/>
              <a:gd name="connsiteY28-5710" fmla="*/ 1784 h 9837"/>
              <a:gd name="connsiteX29-5711" fmla="*/ 8822 w 10000"/>
              <a:gd name="connsiteY29-5712" fmla="*/ 2090 h 9837"/>
              <a:gd name="connsiteX30-5713" fmla="*/ 8822 w 10000"/>
              <a:gd name="connsiteY30-5714" fmla="*/ 2252 h 9837"/>
              <a:gd name="connsiteX31-5715" fmla="*/ 8822 w 10000"/>
              <a:gd name="connsiteY31-5716" fmla="*/ 2575 h 9837"/>
              <a:gd name="connsiteX32-5717" fmla="*/ 8232 w 10000"/>
              <a:gd name="connsiteY32-5718" fmla="*/ 2903 h 9837"/>
              <a:gd name="connsiteX33-5719" fmla="*/ 8232 w 10000"/>
              <a:gd name="connsiteY33-5720" fmla="*/ 3226 h 9837"/>
              <a:gd name="connsiteX34-5721" fmla="*/ 7645 w 10000"/>
              <a:gd name="connsiteY34-5722" fmla="*/ 3714 h 9837"/>
              <a:gd name="connsiteX35-5723" fmla="*/ 6471 w 10000"/>
              <a:gd name="connsiteY35-5724" fmla="*/ 5658 h 9837"/>
              <a:gd name="connsiteX36-5725" fmla="*/ 4116 w 10000"/>
              <a:gd name="connsiteY36-5726" fmla="*/ 7260 h 9837"/>
              <a:gd name="connsiteX37-5727" fmla="*/ 4116 w 10000"/>
              <a:gd name="connsiteY37-5728" fmla="*/ 7748 h 9837"/>
              <a:gd name="connsiteX38-5729" fmla="*/ 3526 w 10000"/>
              <a:gd name="connsiteY38-5730" fmla="*/ 8070 h 9837"/>
              <a:gd name="connsiteX39-5731" fmla="*/ 2941 w 10000"/>
              <a:gd name="connsiteY39-5732" fmla="*/ 8398 h 9837"/>
              <a:gd name="connsiteX40-5733" fmla="*/ 2941 w 10000"/>
              <a:gd name="connsiteY40-5734" fmla="*/ 8722 h 9837"/>
              <a:gd name="connsiteX41-5735" fmla="*/ 2349 w 10000"/>
              <a:gd name="connsiteY41-5736" fmla="*/ 8884 h 9837"/>
              <a:gd name="connsiteX42-5737" fmla="*/ 2349 w 10000"/>
              <a:gd name="connsiteY42-5738" fmla="*/ 9043 h 9837"/>
              <a:gd name="connsiteX43-5739" fmla="*/ 2349 w 10000"/>
              <a:gd name="connsiteY43-5740" fmla="*/ 9209 h 9837"/>
              <a:gd name="connsiteX44-5741" fmla="*/ 2349 w 10000"/>
              <a:gd name="connsiteY44-5742" fmla="*/ 9209 h 9837"/>
              <a:gd name="connsiteX45-5743" fmla="*/ 2349 w 10000"/>
              <a:gd name="connsiteY45-5744" fmla="*/ 9370 h 9837"/>
              <a:gd name="connsiteX46-5745" fmla="*/ 2941 w 10000"/>
              <a:gd name="connsiteY46-5746" fmla="*/ 9536 h 9837"/>
              <a:gd name="connsiteX47-5747" fmla="*/ 1180 w 10000"/>
              <a:gd name="connsiteY47-5748" fmla="*/ 9837 h 9837"/>
              <a:gd name="connsiteX48-5749" fmla="*/ 587 w 10000"/>
              <a:gd name="connsiteY48-5750" fmla="*/ 9676 h 9837"/>
              <a:gd name="connsiteX49-5751" fmla="*/ 0 w 10000"/>
              <a:gd name="connsiteY49-5752" fmla="*/ 9676 h 9837"/>
              <a:gd name="connsiteX50-5753" fmla="*/ 0 w 10000"/>
              <a:gd name="connsiteY50-5754" fmla="*/ 9536 h 9837"/>
              <a:gd name="connsiteX51-5755" fmla="*/ 0 w 10000"/>
              <a:gd name="connsiteY51-5756" fmla="*/ 9536 h 9837"/>
              <a:gd name="connsiteX52-5757" fmla="*/ 0 w 10000"/>
              <a:gd name="connsiteY52-5758" fmla="*/ 9370 h 9837"/>
              <a:gd name="connsiteX53-5759" fmla="*/ 0 w 10000"/>
              <a:gd name="connsiteY53-5760" fmla="*/ 9209 h 9837"/>
              <a:gd name="connsiteX54-5761" fmla="*/ 0 w 10000"/>
              <a:gd name="connsiteY54-5762" fmla="*/ 8884 h 9837"/>
              <a:gd name="connsiteX55-5763" fmla="*/ 587 w 10000"/>
              <a:gd name="connsiteY55-5764" fmla="*/ 8398 h 9837"/>
              <a:gd name="connsiteX56-5765" fmla="*/ 587 w 10000"/>
              <a:gd name="connsiteY56-5766" fmla="*/ 8070 h 9837"/>
              <a:gd name="connsiteX57-5767" fmla="*/ 1180 w 10000"/>
              <a:gd name="connsiteY57-5768" fmla="*/ 7421 h 9837"/>
              <a:gd name="connsiteX58-5769" fmla="*/ 1766 w 10000"/>
              <a:gd name="connsiteY58-5770" fmla="*/ 6936 h 9837"/>
              <a:gd name="connsiteX59-5771" fmla="*/ 1766 w 10000"/>
              <a:gd name="connsiteY59-5772" fmla="*/ 6936 h 9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</a:cxnLst>
            <a:rect l="l" t="t" r="r" b="b"/>
            <a:pathLst>
              <a:path w="10000" h="9837">
                <a:moveTo>
                  <a:pt x="1766" y="6936"/>
                </a:moveTo>
                <a:lnTo>
                  <a:pt x="2941" y="5658"/>
                </a:lnTo>
                <a:cubicBezTo>
                  <a:pt x="3137" y="5280"/>
                  <a:pt x="3334" y="4905"/>
                  <a:pt x="3526" y="4524"/>
                </a:cubicBezTo>
                <a:lnTo>
                  <a:pt x="4116" y="3550"/>
                </a:lnTo>
                <a:lnTo>
                  <a:pt x="4707" y="2575"/>
                </a:lnTo>
                <a:lnTo>
                  <a:pt x="4707" y="2090"/>
                </a:lnTo>
                <a:lnTo>
                  <a:pt x="5295" y="1784"/>
                </a:lnTo>
                <a:lnTo>
                  <a:pt x="5295" y="1459"/>
                </a:lnTo>
                <a:lnTo>
                  <a:pt x="5295" y="1137"/>
                </a:lnTo>
                <a:lnTo>
                  <a:pt x="5295" y="973"/>
                </a:lnTo>
                <a:lnTo>
                  <a:pt x="5295" y="649"/>
                </a:lnTo>
                <a:lnTo>
                  <a:pt x="4707" y="649"/>
                </a:lnTo>
                <a:lnTo>
                  <a:pt x="4707" y="486"/>
                </a:lnTo>
                <a:lnTo>
                  <a:pt x="4116" y="324"/>
                </a:lnTo>
                <a:lnTo>
                  <a:pt x="4116" y="324"/>
                </a:lnTo>
                <a:lnTo>
                  <a:pt x="4116" y="164"/>
                </a:lnTo>
                <a:lnTo>
                  <a:pt x="4116" y="0"/>
                </a:lnTo>
                <a:lnTo>
                  <a:pt x="4116" y="0"/>
                </a:lnTo>
                <a:lnTo>
                  <a:pt x="4707" y="0"/>
                </a:lnTo>
                <a:lnTo>
                  <a:pt x="5879" y="0"/>
                </a:lnTo>
                <a:lnTo>
                  <a:pt x="7057" y="164"/>
                </a:lnTo>
                <a:lnTo>
                  <a:pt x="8232" y="324"/>
                </a:lnTo>
                <a:lnTo>
                  <a:pt x="9413" y="486"/>
                </a:lnTo>
                <a:lnTo>
                  <a:pt x="10000" y="649"/>
                </a:lnTo>
                <a:lnTo>
                  <a:pt x="10000" y="811"/>
                </a:lnTo>
                <a:lnTo>
                  <a:pt x="10000" y="1137"/>
                </a:lnTo>
                <a:lnTo>
                  <a:pt x="9413" y="1619"/>
                </a:lnTo>
                <a:lnTo>
                  <a:pt x="9413" y="1619"/>
                </a:lnTo>
                <a:lnTo>
                  <a:pt x="9413" y="1784"/>
                </a:lnTo>
                <a:lnTo>
                  <a:pt x="8822" y="2090"/>
                </a:lnTo>
                <a:lnTo>
                  <a:pt x="8822" y="2252"/>
                </a:lnTo>
                <a:lnTo>
                  <a:pt x="8822" y="2575"/>
                </a:lnTo>
                <a:lnTo>
                  <a:pt x="8232" y="2903"/>
                </a:lnTo>
                <a:lnTo>
                  <a:pt x="8232" y="3226"/>
                </a:lnTo>
                <a:lnTo>
                  <a:pt x="7645" y="3714"/>
                </a:lnTo>
                <a:lnTo>
                  <a:pt x="6471" y="5658"/>
                </a:lnTo>
                <a:lnTo>
                  <a:pt x="4116" y="7260"/>
                </a:lnTo>
                <a:lnTo>
                  <a:pt x="4116" y="7748"/>
                </a:lnTo>
                <a:lnTo>
                  <a:pt x="3526" y="8070"/>
                </a:lnTo>
                <a:lnTo>
                  <a:pt x="2941" y="8398"/>
                </a:lnTo>
                <a:lnTo>
                  <a:pt x="2941" y="8722"/>
                </a:lnTo>
                <a:lnTo>
                  <a:pt x="2349" y="8884"/>
                </a:lnTo>
                <a:lnTo>
                  <a:pt x="2349" y="9043"/>
                </a:lnTo>
                <a:lnTo>
                  <a:pt x="2349" y="9209"/>
                </a:lnTo>
                <a:lnTo>
                  <a:pt x="2349" y="9209"/>
                </a:lnTo>
                <a:lnTo>
                  <a:pt x="2349" y="9370"/>
                </a:lnTo>
                <a:lnTo>
                  <a:pt x="2941" y="9536"/>
                </a:lnTo>
                <a:lnTo>
                  <a:pt x="1180" y="9837"/>
                </a:lnTo>
                <a:lnTo>
                  <a:pt x="587" y="9676"/>
                </a:lnTo>
                <a:lnTo>
                  <a:pt x="0" y="9676"/>
                </a:lnTo>
                <a:lnTo>
                  <a:pt x="0" y="9536"/>
                </a:lnTo>
                <a:lnTo>
                  <a:pt x="0" y="9536"/>
                </a:lnTo>
                <a:lnTo>
                  <a:pt x="0" y="9370"/>
                </a:lnTo>
                <a:lnTo>
                  <a:pt x="0" y="9209"/>
                </a:lnTo>
                <a:lnTo>
                  <a:pt x="0" y="8884"/>
                </a:lnTo>
                <a:lnTo>
                  <a:pt x="587" y="8398"/>
                </a:lnTo>
                <a:lnTo>
                  <a:pt x="587" y="8070"/>
                </a:lnTo>
                <a:lnTo>
                  <a:pt x="1180" y="7421"/>
                </a:lnTo>
                <a:lnTo>
                  <a:pt x="1766" y="6936"/>
                </a:lnTo>
                <a:lnTo>
                  <a:pt x="1766" y="6936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251960" y="4605020"/>
            <a:ext cx="969645" cy="1081405"/>
            <a:chOff x="2365" y="3525"/>
            <a:chExt cx="1527" cy="1703"/>
          </a:xfrm>
        </p:grpSpPr>
        <p:sp>
          <p:nvSpPr>
            <p:cNvPr id="91" name="Freeform 59"/>
            <p:cNvSpPr/>
            <p:nvPr/>
          </p:nvSpPr>
          <p:spPr bwMode="auto">
            <a:xfrm>
              <a:off x="2365" y="3525"/>
              <a:ext cx="1483" cy="268"/>
            </a:xfrm>
            <a:custGeom>
              <a:avLst/>
              <a:gdLst>
                <a:gd name="connsiteX0" fmla="*/ 8000 w 10000"/>
                <a:gd name="connsiteY0" fmla="*/ 295 h 9114"/>
                <a:gd name="connsiteX1" fmla="*/ 8105 w 10000"/>
                <a:gd name="connsiteY1" fmla="*/ 0 h 9114"/>
                <a:gd name="connsiteX2" fmla="*/ 8211 w 10000"/>
                <a:gd name="connsiteY2" fmla="*/ 0 h 9114"/>
                <a:gd name="connsiteX3" fmla="*/ 8316 w 10000"/>
                <a:gd name="connsiteY3" fmla="*/ 0 h 9114"/>
                <a:gd name="connsiteX4" fmla="*/ 8421 w 10000"/>
                <a:gd name="connsiteY4" fmla="*/ 0 h 9114"/>
                <a:gd name="connsiteX5" fmla="*/ 8632 w 10000"/>
                <a:gd name="connsiteY5" fmla="*/ 0 h 9114"/>
                <a:gd name="connsiteX6" fmla="*/ 8842 w 10000"/>
                <a:gd name="connsiteY6" fmla="*/ 590 h 9114"/>
                <a:gd name="connsiteX7" fmla="*/ 9053 w 10000"/>
                <a:gd name="connsiteY7" fmla="*/ 886 h 9114"/>
                <a:gd name="connsiteX8" fmla="*/ 9368 w 10000"/>
                <a:gd name="connsiteY8" fmla="*/ 1476 h 9114"/>
                <a:gd name="connsiteX9" fmla="*/ 9684 w 10000"/>
                <a:gd name="connsiteY9" fmla="*/ 1771 h 9114"/>
                <a:gd name="connsiteX10" fmla="*/ 9895 w 10000"/>
                <a:gd name="connsiteY10" fmla="*/ 2362 h 9114"/>
                <a:gd name="connsiteX11" fmla="*/ 10000 w 10000"/>
                <a:gd name="connsiteY11" fmla="*/ 2657 h 9114"/>
                <a:gd name="connsiteX12" fmla="*/ 10000 w 10000"/>
                <a:gd name="connsiteY12" fmla="*/ 2657 h 9114"/>
                <a:gd name="connsiteX13" fmla="*/ 10000 w 10000"/>
                <a:gd name="connsiteY13" fmla="*/ 2952 h 9114"/>
                <a:gd name="connsiteX14" fmla="*/ 9789 w 10000"/>
                <a:gd name="connsiteY14" fmla="*/ 2952 h 9114"/>
                <a:gd name="connsiteX15" fmla="*/ 9579 w 10000"/>
                <a:gd name="connsiteY15" fmla="*/ 3247 h 9114"/>
                <a:gd name="connsiteX16" fmla="*/ 9263 w 10000"/>
                <a:gd name="connsiteY16" fmla="*/ 3247 h 9114"/>
                <a:gd name="connsiteX17" fmla="*/ 9053 w 10000"/>
                <a:gd name="connsiteY17" fmla="*/ 3506 h 9114"/>
                <a:gd name="connsiteX18" fmla="*/ 8737 w 10000"/>
                <a:gd name="connsiteY18" fmla="*/ 3801 h 9114"/>
                <a:gd name="connsiteX19" fmla="*/ 8316 w 10000"/>
                <a:gd name="connsiteY19" fmla="*/ 4391 h 9114"/>
                <a:gd name="connsiteX20" fmla="*/ 7895 w 10000"/>
                <a:gd name="connsiteY20" fmla="*/ 5277 h 9114"/>
                <a:gd name="connsiteX21" fmla="*/ 7368 w 10000"/>
                <a:gd name="connsiteY21" fmla="*/ 6162 h 9114"/>
                <a:gd name="connsiteX22" fmla="*/ 6737 w 10000"/>
                <a:gd name="connsiteY22" fmla="*/ 7048 h 9114"/>
                <a:gd name="connsiteX23" fmla="*/ 6000 w 10000"/>
                <a:gd name="connsiteY23" fmla="*/ 8524 h 9114"/>
                <a:gd name="connsiteX24" fmla="*/ 4947 w 10000"/>
                <a:gd name="connsiteY24" fmla="*/ 9114 h 9114"/>
                <a:gd name="connsiteX25" fmla="*/ 5579 w 10000"/>
                <a:gd name="connsiteY25" fmla="*/ 7638 h 9114"/>
                <a:gd name="connsiteX26" fmla="*/ 6211 w 10000"/>
                <a:gd name="connsiteY26" fmla="*/ 6162 h 9114"/>
                <a:gd name="connsiteX27" fmla="*/ 6737 w 10000"/>
                <a:gd name="connsiteY27" fmla="*/ 4982 h 9114"/>
                <a:gd name="connsiteX28" fmla="*/ 7158 w 10000"/>
                <a:gd name="connsiteY28" fmla="*/ 4096 h 9114"/>
                <a:gd name="connsiteX29" fmla="*/ 7474 w 10000"/>
                <a:gd name="connsiteY29" fmla="*/ 3247 h 9114"/>
                <a:gd name="connsiteX30" fmla="*/ 7684 w 10000"/>
                <a:gd name="connsiteY30" fmla="*/ 2657 h 9114"/>
                <a:gd name="connsiteX31" fmla="*/ 7789 w 10000"/>
                <a:gd name="connsiteY31" fmla="*/ 2362 h 9114"/>
                <a:gd name="connsiteX32" fmla="*/ 7789 w 10000"/>
                <a:gd name="connsiteY32" fmla="*/ 2066 h 9114"/>
                <a:gd name="connsiteX33" fmla="*/ 7684 w 10000"/>
                <a:gd name="connsiteY33" fmla="*/ 2066 h 9114"/>
                <a:gd name="connsiteX34" fmla="*/ 7368 w 10000"/>
                <a:gd name="connsiteY34" fmla="*/ 2066 h 9114"/>
                <a:gd name="connsiteX35" fmla="*/ 7263 w 10000"/>
                <a:gd name="connsiteY35" fmla="*/ 2066 h 9114"/>
                <a:gd name="connsiteX36" fmla="*/ 7158 w 10000"/>
                <a:gd name="connsiteY36" fmla="*/ 2066 h 9114"/>
                <a:gd name="connsiteX37" fmla="*/ 7053 w 10000"/>
                <a:gd name="connsiteY37" fmla="*/ 2066 h 9114"/>
                <a:gd name="connsiteX38" fmla="*/ 6737 w 10000"/>
                <a:gd name="connsiteY38" fmla="*/ 2066 h 9114"/>
                <a:gd name="connsiteX39" fmla="*/ 6526 w 10000"/>
                <a:gd name="connsiteY39" fmla="*/ 2362 h 9114"/>
                <a:gd name="connsiteX40" fmla="*/ 6211 w 10000"/>
                <a:gd name="connsiteY40" fmla="*/ 2362 h 9114"/>
                <a:gd name="connsiteX41" fmla="*/ 5895 w 10000"/>
                <a:gd name="connsiteY41" fmla="*/ 2657 h 9114"/>
                <a:gd name="connsiteX42" fmla="*/ 5474 w 10000"/>
                <a:gd name="connsiteY42" fmla="*/ 2657 h 9114"/>
                <a:gd name="connsiteX43" fmla="*/ 4632 w 10000"/>
                <a:gd name="connsiteY43" fmla="*/ 2952 h 9114"/>
                <a:gd name="connsiteX44" fmla="*/ 3895 w 10000"/>
                <a:gd name="connsiteY44" fmla="*/ 3506 h 9114"/>
                <a:gd name="connsiteX45" fmla="*/ 3263 w 10000"/>
                <a:gd name="connsiteY45" fmla="*/ 3801 h 9114"/>
                <a:gd name="connsiteX46" fmla="*/ 2632 w 10000"/>
                <a:gd name="connsiteY46" fmla="*/ 4096 h 9114"/>
                <a:gd name="connsiteX47" fmla="*/ 2421 w 10000"/>
                <a:gd name="connsiteY47" fmla="*/ 4096 h 9114"/>
                <a:gd name="connsiteX48" fmla="*/ 2105 w 10000"/>
                <a:gd name="connsiteY48" fmla="*/ 4391 h 9114"/>
                <a:gd name="connsiteX49" fmla="*/ 1895 w 10000"/>
                <a:gd name="connsiteY49" fmla="*/ 4391 h 9114"/>
                <a:gd name="connsiteX50" fmla="*/ 1684 w 10000"/>
                <a:gd name="connsiteY50" fmla="*/ 4391 h 9114"/>
                <a:gd name="connsiteX51" fmla="*/ 1579 w 10000"/>
                <a:gd name="connsiteY51" fmla="*/ 4391 h 9114"/>
                <a:gd name="connsiteX52" fmla="*/ 1368 w 10000"/>
                <a:gd name="connsiteY52" fmla="*/ 4391 h 9114"/>
                <a:gd name="connsiteX53" fmla="*/ 1263 w 10000"/>
                <a:gd name="connsiteY53" fmla="*/ 4391 h 9114"/>
                <a:gd name="connsiteX54" fmla="*/ 1158 w 10000"/>
                <a:gd name="connsiteY54" fmla="*/ 4391 h 9114"/>
                <a:gd name="connsiteX55" fmla="*/ 1053 w 10000"/>
                <a:gd name="connsiteY55" fmla="*/ 4391 h 9114"/>
                <a:gd name="connsiteX56" fmla="*/ 842 w 10000"/>
                <a:gd name="connsiteY56" fmla="*/ 4391 h 9114"/>
                <a:gd name="connsiteX57" fmla="*/ 737 w 10000"/>
                <a:gd name="connsiteY57" fmla="*/ 4096 h 9114"/>
                <a:gd name="connsiteX58" fmla="*/ 526 w 10000"/>
                <a:gd name="connsiteY58" fmla="*/ 3801 h 9114"/>
                <a:gd name="connsiteX59" fmla="*/ 316 w 10000"/>
                <a:gd name="connsiteY59" fmla="*/ 3506 h 9114"/>
                <a:gd name="connsiteX60" fmla="*/ 211 w 10000"/>
                <a:gd name="connsiteY60" fmla="*/ 3247 h 9114"/>
                <a:gd name="connsiteX61" fmla="*/ 105 w 10000"/>
                <a:gd name="connsiteY61" fmla="*/ 2952 h 9114"/>
                <a:gd name="connsiteX62" fmla="*/ 0 w 10000"/>
                <a:gd name="connsiteY62" fmla="*/ 2657 h 9114"/>
                <a:gd name="connsiteX63" fmla="*/ 842 w 10000"/>
                <a:gd name="connsiteY63" fmla="*/ 2657 h 9114"/>
                <a:gd name="connsiteX64" fmla="*/ 1579 w 10000"/>
                <a:gd name="connsiteY64" fmla="*/ 2362 h 9114"/>
                <a:gd name="connsiteX65" fmla="*/ 2211 w 10000"/>
                <a:gd name="connsiteY65" fmla="*/ 2362 h 9114"/>
                <a:gd name="connsiteX66" fmla="*/ 2947 w 10000"/>
                <a:gd name="connsiteY66" fmla="*/ 2066 h 9114"/>
                <a:gd name="connsiteX67" fmla="*/ 3474 w 10000"/>
                <a:gd name="connsiteY67" fmla="*/ 2066 h 9114"/>
                <a:gd name="connsiteX68" fmla="*/ 4000 w 10000"/>
                <a:gd name="connsiteY68" fmla="*/ 1771 h 9114"/>
                <a:gd name="connsiteX69" fmla="*/ 4421 w 10000"/>
                <a:gd name="connsiteY69" fmla="*/ 1771 h 9114"/>
                <a:gd name="connsiteX70" fmla="*/ 4842 w 10000"/>
                <a:gd name="connsiteY70" fmla="*/ 1476 h 9114"/>
                <a:gd name="connsiteX71" fmla="*/ 5474 w 10000"/>
                <a:gd name="connsiteY71" fmla="*/ 1476 h 9114"/>
                <a:gd name="connsiteX72" fmla="*/ 6105 w 10000"/>
                <a:gd name="connsiteY72" fmla="*/ 1181 h 9114"/>
                <a:gd name="connsiteX73" fmla="*/ 6632 w 10000"/>
                <a:gd name="connsiteY73" fmla="*/ 886 h 9114"/>
                <a:gd name="connsiteX74" fmla="*/ 7053 w 10000"/>
                <a:gd name="connsiteY74" fmla="*/ 886 h 9114"/>
                <a:gd name="connsiteX75" fmla="*/ 7368 w 10000"/>
                <a:gd name="connsiteY75" fmla="*/ 590 h 9114"/>
                <a:gd name="connsiteX76" fmla="*/ 7684 w 10000"/>
                <a:gd name="connsiteY76" fmla="*/ 590 h 9114"/>
                <a:gd name="connsiteX77" fmla="*/ 7895 w 10000"/>
                <a:gd name="connsiteY77" fmla="*/ 295 h 9114"/>
                <a:gd name="connsiteX78" fmla="*/ 8000 w 10000"/>
                <a:gd name="connsiteY78" fmla="*/ 295 h 9114"/>
                <a:gd name="connsiteX79" fmla="*/ 8000 w 10000"/>
                <a:gd name="connsiteY79" fmla="*/ 295 h 9114"/>
                <a:gd name="connsiteX0-1" fmla="*/ 8000 w 10000"/>
                <a:gd name="connsiteY0-2" fmla="*/ 324 h 9353"/>
                <a:gd name="connsiteX1-3" fmla="*/ 8105 w 10000"/>
                <a:gd name="connsiteY1-4" fmla="*/ 0 h 9353"/>
                <a:gd name="connsiteX2-5" fmla="*/ 8211 w 10000"/>
                <a:gd name="connsiteY2-6" fmla="*/ 0 h 9353"/>
                <a:gd name="connsiteX3-7" fmla="*/ 8316 w 10000"/>
                <a:gd name="connsiteY3-8" fmla="*/ 0 h 9353"/>
                <a:gd name="connsiteX4-9" fmla="*/ 8421 w 10000"/>
                <a:gd name="connsiteY4-10" fmla="*/ 0 h 9353"/>
                <a:gd name="connsiteX5-11" fmla="*/ 8632 w 10000"/>
                <a:gd name="connsiteY5-12" fmla="*/ 0 h 9353"/>
                <a:gd name="connsiteX6-13" fmla="*/ 8842 w 10000"/>
                <a:gd name="connsiteY6-14" fmla="*/ 647 h 9353"/>
                <a:gd name="connsiteX7-15" fmla="*/ 9053 w 10000"/>
                <a:gd name="connsiteY7-16" fmla="*/ 972 h 9353"/>
                <a:gd name="connsiteX8-17" fmla="*/ 9368 w 10000"/>
                <a:gd name="connsiteY8-18" fmla="*/ 1619 h 9353"/>
                <a:gd name="connsiteX9-19" fmla="*/ 9684 w 10000"/>
                <a:gd name="connsiteY9-20" fmla="*/ 1943 h 9353"/>
                <a:gd name="connsiteX10-21" fmla="*/ 9895 w 10000"/>
                <a:gd name="connsiteY10-22" fmla="*/ 2592 h 9353"/>
                <a:gd name="connsiteX11-23" fmla="*/ 10000 w 10000"/>
                <a:gd name="connsiteY11-24" fmla="*/ 2915 h 9353"/>
                <a:gd name="connsiteX12-25" fmla="*/ 10000 w 10000"/>
                <a:gd name="connsiteY12-26" fmla="*/ 2915 h 9353"/>
                <a:gd name="connsiteX13-27" fmla="*/ 10000 w 10000"/>
                <a:gd name="connsiteY13-28" fmla="*/ 3239 h 9353"/>
                <a:gd name="connsiteX14-29" fmla="*/ 9789 w 10000"/>
                <a:gd name="connsiteY14-30" fmla="*/ 3239 h 9353"/>
                <a:gd name="connsiteX15-31" fmla="*/ 9579 w 10000"/>
                <a:gd name="connsiteY15-32" fmla="*/ 3563 h 9353"/>
                <a:gd name="connsiteX16-33" fmla="*/ 9263 w 10000"/>
                <a:gd name="connsiteY16-34" fmla="*/ 3563 h 9353"/>
                <a:gd name="connsiteX17-35" fmla="*/ 9053 w 10000"/>
                <a:gd name="connsiteY17-36" fmla="*/ 3847 h 9353"/>
                <a:gd name="connsiteX18-37" fmla="*/ 8737 w 10000"/>
                <a:gd name="connsiteY18-38" fmla="*/ 4171 h 9353"/>
                <a:gd name="connsiteX19-39" fmla="*/ 8316 w 10000"/>
                <a:gd name="connsiteY19-40" fmla="*/ 4818 h 9353"/>
                <a:gd name="connsiteX20-41" fmla="*/ 7895 w 10000"/>
                <a:gd name="connsiteY20-42" fmla="*/ 5790 h 9353"/>
                <a:gd name="connsiteX21-43" fmla="*/ 7368 w 10000"/>
                <a:gd name="connsiteY21-44" fmla="*/ 6761 h 9353"/>
                <a:gd name="connsiteX22-45" fmla="*/ 6737 w 10000"/>
                <a:gd name="connsiteY22-46" fmla="*/ 7733 h 9353"/>
                <a:gd name="connsiteX23-47" fmla="*/ 6000 w 10000"/>
                <a:gd name="connsiteY23-48" fmla="*/ 9353 h 9353"/>
                <a:gd name="connsiteX24-49" fmla="*/ 5579 w 10000"/>
                <a:gd name="connsiteY24-50" fmla="*/ 8381 h 9353"/>
                <a:gd name="connsiteX25-51" fmla="*/ 6211 w 10000"/>
                <a:gd name="connsiteY25-52" fmla="*/ 6761 h 9353"/>
                <a:gd name="connsiteX26-53" fmla="*/ 6737 w 10000"/>
                <a:gd name="connsiteY26-54" fmla="*/ 5466 h 9353"/>
                <a:gd name="connsiteX27-55" fmla="*/ 7158 w 10000"/>
                <a:gd name="connsiteY27-56" fmla="*/ 4494 h 9353"/>
                <a:gd name="connsiteX28-57" fmla="*/ 7474 w 10000"/>
                <a:gd name="connsiteY28-58" fmla="*/ 3563 h 9353"/>
                <a:gd name="connsiteX29-59" fmla="*/ 7684 w 10000"/>
                <a:gd name="connsiteY29-60" fmla="*/ 2915 h 9353"/>
                <a:gd name="connsiteX30-61" fmla="*/ 7789 w 10000"/>
                <a:gd name="connsiteY30-62" fmla="*/ 2592 h 9353"/>
                <a:gd name="connsiteX31-63" fmla="*/ 7789 w 10000"/>
                <a:gd name="connsiteY31-64" fmla="*/ 2267 h 9353"/>
                <a:gd name="connsiteX32-65" fmla="*/ 7684 w 10000"/>
                <a:gd name="connsiteY32-66" fmla="*/ 2267 h 9353"/>
                <a:gd name="connsiteX33-67" fmla="*/ 7368 w 10000"/>
                <a:gd name="connsiteY33-68" fmla="*/ 2267 h 9353"/>
                <a:gd name="connsiteX34-69" fmla="*/ 7263 w 10000"/>
                <a:gd name="connsiteY34-70" fmla="*/ 2267 h 9353"/>
                <a:gd name="connsiteX35-71" fmla="*/ 7158 w 10000"/>
                <a:gd name="connsiteY35-72" fmla="*/ 2267 h 9353"/>
                <a:gd name="connsiteX36-73" fmla="*/ 7053 w 10000"/>
                <a:gd name="connsiteY36-74" fmla="*/ 2267 h 9353"/>
                <a:gd name="connsiteX37-75" fmla="*/ 6737 w 10000"/>
                <a:gd name="connsiteY37-76" fmla="*/ 2267 h 9353"/>
                <a:gd name="connsiteX38-77" fmla="*/ 6526 w 10000"/>
                <a:gd name="connsiteY38-78" fmla="*/ 2592 h 9353"/>
                <a:gd name="connsiteX39-79" fmla="*/ 6211 w 10000"/>
                <a:gd name="connsiteY39-80" fmla="*/ 2592 h 9353"/>
                <a:gd name="connsiteX40-81" fmla="*/ 5895 w 10000"/>
                <a:gd name="connsiteY40-82" fmla="*/ 2915 h 9353"/>
                <a:gd name="connsiteX41-83" fmla="*/ 5474 w 10000"/>
                <a:gd name="connsiteY41-84" fmla="*/ 2915 h 9353"/>
                <a:gd name="connsiteX42-85" fmla="*/ 4632 w 10000"/>
                <a:gd name="connsiteY42-86" fmla="*/ 3239 h 9353"/>
                <a:gd name="connsiteX43-87" fmla="*/ 3895 w 10000"/>
                <a:gd name="connsiteY43-88" fmla="*/ 3847 h 9353"/>
                <a:gd name="connsiteX44-89" fmla="*/ 3263 w 10000"/>
                <a:gd name="connsiteY44-90" fmla="*/ 4171 h 9353"/>
                <a:gd name="connsiteX45-91" fmla="*/ 2632 w 10000"/>
                <a:gd name="connsiteY45-92" fmla="*/ 4494 h 9353"/>
                <a:gd name="connsiteX46-93" fmla="*/ 2421 w 10000"/>
                <a:gd name="connsiteY46-94" fmla="*/ 4494 h 9353"/>
                <a:gd name="connsiteX47-95" fmla="*/ 2105 w 10000"/>
                <a:gd name="connsiteY47-96" fmla="*/ 4818 h 9353"/>
                <a:gd name="connsiteX48-97" fmla="*/ 1895 w 10000"/>
                <a:gd name="connsiteY48-98" fmla="*/ 4818 h 9353"/>
                <a:gd name="connsiteX49-99" fmla="*/ 1684 w 10000"/>
                <a:gd name="connsiteY49-100" fmla="*/ 4818 h 9353"/>
                <a:gd name="connsiteX50-101" fmla="*/ 1579 w 10000"/>
                <a:gd name="connsiteY50-102" fmla="*/ 4818 h 9353"/>
                <a:gd name="connsiteX51-103" fmla="*/ 1368 w 10000"/>
                <a:gd name="connsiteY51-104" fmla="*/ 4818 h 9353"/>
                <a:gd name="connsiteX52-105" fmla="*/ 1263 w 10000"/>
                <a:gd name="connsiteY52-106" fmla="*/ 4818 h 9353"/>
                <a:gd name="connsiteX53-107" fmla="*/ 1158 w 10000"/>
                <a:gd name="connsiteY53-108" fmla="*/ 4818 h 9353"/>
                <a:gd name="connsiteX54-109" fmla="*/ 1053 w 10000"/>
                <a:gd name="connsiteY54-110" fmla="*/ 4818 h 9353"/>
                <a:gd name="connsiteX55-111" fmla="*/ 842 w 10000"/>
                <a:gd name="connsiteY55-112" fmla="*/ 4818 h 9353"/>
                <a:gd name="connsiteX56-113" fmla="*/ 737 w 10000"/>
                <a:gd name="connsiteY56-114" fmla="*/ 4494 h 9353"/>
                <a:gd name="connsiteX57-115" fmla="*/ 526 w 10000"/>
                <a:gd name="connsiteY57-116" fmla="*/ 4171 h 9353"/>
                <a:gd name="connsiteX58-117" fmla="*/ 316 w 10000"/>
                <a:gd name="connsiteY58-118" fmla="*/ 3847 h 9353"/>
                <a:gd name="connsiteX59-119" fmla="*/ 211 w 10000"/>
                <a:gd name="connsiteY59-120" fmla="*/ 3563 h 9353"/>
                <a:gd name="connsiteX60-121" fmla="*/ 105 w 10000"/>
                <a:gd name="connsiteY60-122" fmla="*/ 3239 h 9353"/>
                <a:gd name="connsiteX61-123" fmla="*/ 0 w 10000"/>
                <a:gd name="connsiteY61-124" fmla="*/ 2915 h 9353"/>
                <a:gd name="connsiteX62-125" fmla="*/ 842 w 10000"/>
                <a:gd name="connsiteY62-126" fmla="*/ 2915 h 9353"/>
                <a:gd name="connsiteX63-127" fmla="*/ 1579 w 10000"/>
                <a:gd name="connsiteY63-128" fmla="*/ 2592 h 9353"/>
                <a:gd name="connsiteX64-129" fmla="*/ 2211 w 10000"/>
                <a:gd name="connsiteY64-130" fmla="*/ 2592 h 9353"/>
                <a:gd name="connsiteX65-131" fmla="*/ 2947 w 10000"/>
                <a:gd name="connsiteY65-132" fmla="*/ 2267 h 9353"/>
                <a:gd name="connsiteX66-133" fmla="*/ 3474 w 10000"/>
                <a:gd name="connsiteY66-134" fmla="*/ 2267 h 9353"/>
                <a:gd name="connsiteX67-135" fmla="*/ 4000 w 10000"/>
                <a:gd name="connsiteY67-136" fmla="*/ 1943 h 9353"/>
                <a:gd name="connsiteX68-137" fmla="*/ 4421 w 10000"/>
                <a:gd name="connsiteY68-138" fmla="*/ 1943 h 9353"/>
                <a:gd name="connsiteX69-139" fmla="*/ 4842 w 10000"/>
                <a:gd name="connsiteY69-140" fmla="*/ 1619 h 9353"/>
                <a:gd name="connsiteX70-141" fmla="*/ 5474 w 10000"/>
                <a:gd name="connsiteY70-142" fmla="*/ 1619 h 9353"/>
                <a:gd name="connsiteX71-143" fmla="*/ 6105 w 10000"/>
                <a:gd name="connsiteY71-144" fmla="*/ 1296 h 9353"/>
                <a:gd name="connsiteX72-145" fmla="*/ 6632 w 10000"/>
                <a:gd name="connsiteY72-146" fmla="*/ 972 h 9353"/>
                <a:gd name="connsiteX73-147" fmla="*/ 7053 w 10000"/>
                <a:gd name="connsiteY73-148" fmla="*/ 972 h 9353"/>
                <a:gd name="connsiteX74-149" fmla="*/ 7368 w 10000"/>
                <a:gd name="connsiteY74-150" fmla="*/ 647 h 9353"/>
                <a:gd name="connsiteX75-151" fmla="*/ 7684 w 10000"/>
                <a:gd name="connsiteY75-152" fmla="*/ 647 h 9353"/>
                <a:gd name="connsiteX76-153" fmla="*/ 7895 w 10000"/>
                <a:gd name="connsiteY76-154" fmla="*/ 324 h 9353"/>
                <a:gd name="connsiteX77-155" fmla="*/ 8000 w 10000"/>
                <a:gd name="connsiteY77-156" fmla="*/ 324 h 9353"/>
                <a:gd name="connsiteX78-157" fmla="*/ 8000 w 10000"/>
                <a:gd name="connsiteY78-158" fmla="*/ 324 h 9353"/>
                <a:gd name="connsiteX0-159" fmla="*/ 8000 w 10000"/>
                <a:gd name="connsiteY0-160" fmla="*/ 346 h 10000"/>
                <a:gd name="connsiteX1-161" fmla="*/ 8105 w 10000"/>
                <a:gd name="connsiteY1-162" fmla="*/ 0 h 10000"/>
                <a:gd name="connsiteX2-163" fmla="*/ 8211 w 10000"/>
                <a:gd name="connsiteY2-164" fmla="*/ 0 h 10000"/>
                <a:gd name="connsiteX3-165" fmla="*/ 8316 w 10000"/>
                <a:gd name="connsiteY3-166" fmla="*/ 0 h 10000"/>
                <a:gd name="connsiteX4-167" fmla="*/ 8421 w 10000"/>
                <a:gd name="connsiteY4-168" fmla="*/ 0 h 10000"/>
                <a:gd name="connsiteX5-169" fmla="*/ 8632 w 10000"/>
                <a:gd name="connsiteY5-170" fmla="*/ 0 h 10000"/>
                <a:gd name="connsiteX6-171" fmla="*/ 8842 w 10000"/>
                <a:gd name="connsiteY6-172" fmla="*/ 692 h 10000"/>
                <a:gd name="connsiteX7-173" fmla="*/ 9053 w 10000"/>
                <a:gd name="connsiteY7-174" fmla="*/ 1039 h 10000"/>
                <a:gd name="connsiteX8-175" fmla="*/ 9368 w 10000"/>
                <a:gd name="connsiteY8-176" fmla="*/ 1731 h 10000"/>
                <a:gd name="connsiteX9-177" fmla="*/ 9684 w 10000"/>
                <a:gd name="connsiteY9-178" fmla="*/ 2077 h 10000"/>
                <a:gd name="connsiteX10-179" fmla="*/ 9895 w 10000"/>
                <a:gd name="connsiteY10-180" fmla="*/ 2771 h 10000"/>
                <a:gd name="connsiteX11-181" fmla="*/ 10000 w 10000"/>
                <a:gd name="connsiteY11-182" fmla="*/ 3117 h 10000"/>
                <a:gd name="connsiteX12-183" fmla="*/ 10000 w 10000"/>
                <a:gd name="connsiteY12-184" fmla="*/ 3117 h 10000"/>
                <a:gd name="connsiteX13-185" fmla="*/ 10000 w 10000"/>
                <a:gd name="connsiteY13-186" fmla="*/ 3463 h 10000"/>
                <a:gd name="connsiteX14-187" fmla="*/ 9789 w 10000"/>
                <a:gd name="connsiteY14-188" fmla="*/ 3463 h 10000"/>
                <a:gd name="connsiteX15-189" fmla="*/ 9579 w 10000"/>
                <a:gd name="connsiteY15-190" fmla="*/ 3809 h 10000"/>
                <a:gd name="connsiteX16-191" fmla="*/ 9263 w 10000"/>
                <a:gd name="connsiteY16-192" fmla="*/ 3809 h 10000"/>
                <a:gd name="connsiteX17-193" fmla="*/ 9053 w 10000"/>
                <a:gd name="connsiteY17-194" fmla="*/ 4113 h 10000"/>
                <a:gd name="connsiteX18-195" fmla="*/ 8737 w 10000"/>
                <a:gd name="connsiteY18-196" fmla="*/ 4460 h 10000"/>
                <a:gd name="connsiteX19-197" fmla="*/ 8316 w 10000"/>
                <a:gd name="connsiteY19-198" fmla="*/ 5151 h 10000"/>
                <a:gd name="connsiteX20-199" fmla="*/ 7895 w 10000"/>
                <a:gd name="connsiteY20-200" fmla="*/ 6191 h 10000"/>
                <a:gd name="connsiteX21-201" fmla="*/ 7368 w 10000"/>
                <a:gd name="connsiteY21-202" fmla="*/ 7229 h 10000"/>
                <a:gd name="connsiteX22-203" fmla="*/ 6737 w 10000"/>
                <a:gd name="connsiteY22-204" fmla="*/ 8268 h 10000"/>
                <a:gd name="connsiteX23-205" fmla="*/ 6000 w 10000"/>
                <a:gd name="connsiteY23-206" fmla="*/ 10000 h 10000"/>
                <a:gd name="connsiteX24-207" fmla="*/ 6211 w 10000"/>
                <a:gd name="connsiteY24-208" fmla="*/ 7229 h 10000"/>
                <a:gd name="connsiteX25-209" fmla="*/ 6737 w 10000"/>
                <a:gd name="connsiteY25-210" fmla="*/ 5844 h 10000"/>
                <a:gd name="connsiteX26-211" fmla="*/ 7158 w 10000"/>
                <a:gd name="connsiteY26-212" fmla="*/ 4805 h 10000"/>
                <a:gd name="connsiteX27-213" fmla="*/ 7474 w 10000"/>
                <a:gd name="connsiteY27-214" fmla="*/ 3809 h 10000"/>
                <a:gd name="connsiteX28-215" fmla="*/ 7684 w 10000"/>
                <a:gd name="connsiteY28-216" fmla="*/ 3117 h 10000"/>
                <a:gd name="connsiteX29-217" fmla="*/ 7789 w 10000"/>
                <a:gd name="connsiteY29-218" fmla="*/ 2771 h 10000"/>
                <a:gd name="connsiteX30-219" fmla="*/ 7789 w 10000"/>
                <a:gd name="connsiteY30-220" fmla="*/ 2424 h 10000"/>
                <a:gd name="connsiteX31-221" fmla="*/ 7684 w 10000"/>
                <a:gd name="connsiteY31-222" fmla="*/ 2424 h 10000"/>
                <a:gd name="connsiteX32-223" fmla="*/ 7368 w 10000"/>
                <a:gd name="connsiteY32-224" fmla="*/ 2424 h 10000"/>
                <a:gd name="connsiteX33-225" fmla="*/ 7263 w 10000"/>
                <a:gd name="connsiteY33-226" fmla="*/ 2424 h 10000"/>
                <a:gd name="connsiteX34-227" fmla="*/ 7158 w 10000"/>
                <a:gd name="connsiteY34-228" fmla="*/ 2424 h 10000"/>
                <a:gd name="connsiteX35-229" fmla="*/ 7053 w 10000"/>
                <a:gd name="connsiteY35-230" fmla="*/ 2424 h 10000"/>
                <a:gd name="connsiteX36-231" fmla="*/ 6737 w 10000"/>
                <a:gd name="connsiteY36-232" fmla="*/ 2424 h 10000"/>
                <a:gd name="connsiteX37-233" fmla="*/ 6526 w 10000"/>
                <a:gd name="connsiteY37-234" fmla="*/ 2771 h 10000"/>
                <a:gd name="connsiteX38-235" fmla="*/ 6211 w 10000"/>
                <a:gd name="connsiteY38-236" fmla="*/ 2771 h 10000"/>
                <a:gd name="connsiteX39-237" fmla="*/ 5895 w 10000"/>
                <a:gd name="connsiteY39-238" fmla="*/ 3117 h 10000"/>
                <a:gd name="connsiteX40-239" fmla="*/ 5474 w 10000"/>
                <a:gd name="connsiteY40-240" fmla="*/ 3117 h 10000"/>
                <a:gd name="connsiteX41-241" fmla="*/ 4632 w 10000"/>
                <a:gd name="connsiteY41-242" fmla="*/ 3463 h 10000"/>
                <a:gd name="connsiteX42-243" fmla="*/ 3895 w 10000"/>
                <a:gd name="connsiteY42-244" fmla="*/ 4113 h 10000"/>
                <a:gd name="connsiteX43-245" fmla="*/ 3263 w 10000"/>
                <a:gd name="connsiteY43-246" fmla="*/ 4460 h 10000"/>
                <a:gd name="connsiteX44-247" fmla="*/ 2632 w 10000"/>
                <a:gd name="connsiteY44-248" fmla="*/ 4805 h 10000"/>
                <a:gd name="connsiteX45-249" fmla="*/ 2421 w 10000"/>
                <a:gd name="connsiteY45-250" fmla="*/ 4805 h 10000"/>
                <a:gd name="connsiteX46-251" fmla="*/ 2105 w 10000"/>
                <a:gd name="connsiteY46-252" fmla="*/ 5151 h 10000"/>
                <a:gd name="connsiteX47-253" fmla="*/ 1895 w 10000"/>
                <a:gd name="connsiteY47-254" fmla="*/ 5151 h 10000"/>
                <a:gd name="connsiteX48-255" fmla="*/ 1684 w 10000"/>
                <a:gd name="connsiteY48-256" fmla="*/ 5151 h 10000"/>
                <a:gd name="connsiteX49-257" fmla="*/ 1579 w 10000"/>
                <a:gd name="connsiteY49-258" fmla="*/ 5151 h 10000"/>
                <a:gd name="connsiteX50-259" fmla="*/ 1368 w 10000"/>
                <a:gd name="connsiteY50-260" fmla="*/ 5151 h 10000"/>
                <a:gd name="connsiteX51-261" fmla="*/ 1263 w 10000"/>
                <a:gd name="connsiteY51-262" fmla="*/ 5151 h 10000"/>
                <a:gd name="connsiteX52-263" fmla="*/ 1158 w 10000"/>
                <a:gd name="connsiteY52-264" fmla="*/ 5151 h 10000"/>
                <a:gd name="connsiteX53-265" fmla="*/ 1053 w 10000"/>
                <a:gd name="connsiteY53-266" fmla="*/ 5151 h 10000"/>
                <a:gd name="connsiteX54-267" fmla="*/ 842 w 10000"/>
                <a:gd name="connsiteY54-268" fmla="*/ 5151 h 10000"/>
                <a:gd name="connsiteX55-269" fmla="*/ 737 w 10000"/>
                <a:gd name="connsiteY55-270" fmla="*/ 4805 h 10000"/>
                <a:gd name="connsiteX56-271" fmla="*/ 526 w 10000"/>
                <a:gd name="connsiteY56-272" fmla="*/ 4460 h 10000"/>
                <a:gd name="connsiteX57-273" fmla="*/ 316 w 10000"/>
                <a:gd name="connsiteY57-274" fmla="*/ 4113 h 10000"/>
                <a:gd name="connsiteX58-275" fmla="*/ 211 w 10000"/>
                <a:gd name="connsiteY58-276" fmla="*/ 3809 h 10000"/>
                <a:gd name="connsiteX59-277" fmla="*/ 105 w 10000"/>
                <a:gd name="connsiteY59-278" fmla="*/ 3463 h 10000"/>
                <a:gd name="connsiteX60-279" fmla="*/ 0 w 10000"/>
                <a:gd name="connsiteY60-280" fmla="*/ 3117 h 10000"/>
                <a:gd name="connsiteX61-281" fmla="*/ 842 w 10000"/>
                <a:gd name="connsiteY61-282" fmla="*/ 3117 h 10000"/>
                <a:gd name="connsiteX62-283" fmla="*/ 1579 w 10000"/>
                <a:gd name="connsiteY62-284" fmla="*/ 2771 h 10000"/>
                <a:gd name="connsiteX63-285" fmla="*/ 2211 w 10000"/>
                <a:gd name="connsiteY63-286" fmla="*/ 2771 h 10000"/>
                <a:gd name="connsiteX64-287" fmla="*/ 2947 w 10000"/>
                <a:gd name="connsiteY64-288" fmla="*/ 2424 h 10000"/>
                <a:gd name="connsiteX65-289" fmla="*/ 3474 w 10000"/>
                <a:gd name="connsiteY65-290" fmla="*/ 2424 h 10000"/>
                <a:gd name="connsiteX66-291" fmla="*/ 4000 w 10000"/>
                <a:gd name="connsiteY66-292" fmla="*/ 2077 h 10000"/>
                <a:gd name="connsiteX67-293" fmla="*/ 4421 w 10000"/>
                <a:gd name="connsiteY67-294" fmla="*/ 2077 h 10000"/>
                <a:gd name="connsiteX68-295" fmla="*/ 4842 w 10000"/>
                <a:gd name="connsiteY68-296" fmla="*/ 1731 h 10000"/>
                <a:gd name="connsiteX69-297" fmla="*/ 5474 w 10000"/>
                <a:gd name="connsiteY69-298" fmla="*/ 1731 h 10000"/>
                <a:gd name="connsiteX70-299" fmla="*/ 6105 w 10000"/>
                <a:gd name="connsiteY70-300" fmla="*/ 1386 h 10000"/>
                <a:gd name="connsiteX71-301" fmla="*/ 6632 w 10000"/>
                <a:gd name="connsiteY71-302" fmla="*/ 1039 h 10000"/>
                <a:gd name="connsiteX72-303" fmla="*/ 7053 w 10000"/>
                <a:gd name="connsiteY72-304" fmla="*/ 1039 h 10000"/>
                <a:gd name="connsiteX73-305" fmla="*/ 7368 w 10000"/>
                <a:gd name="connsiteY73-306" fmla="*/ 692 h 10000"/>
                <a:gd name="connsiteX74-307" fmla="*/ 7684 w 10000"/>
                <a:gd name="connsiteY74-308" fmla="*/ 692 h 10000"/>
                <a:gd name="connsiteX75-309" fmla="*/ 7895 w 10000"/>
                <a:gd name="connsiteY75-310" fmla="*/ 346 h 10000"/>
                <a:gd name="connsiteX76-311" fmla="*/ 8000 w 10000"/>
                <a:gd name="connsiteY76-312" fmla="*/ 346 h 10000"/>
                <a:gd name="connsiteX77-313" fmla="*/ 8000 w 10000"/>
                <a:gd name="connsiteY77-314" fmla="*/ 346 h 10000"/>
                <a:gd name="connsiteX0-315" fmla="*/ 8000 w 10000"/>
                <a:gd name="connsiteY0-316" fmla="*/ 346 h 8268"/>
                <a:gd name="connsiteX1-317" fmla="*/ 8105 w 10000"/>
                <a:gd name="connsiteY1-318" fmla="*/ 0 h 8268"/>
                <a:gd name="connsiteX2-319" fmla="*/ 8211 w 10000"/>
                <a:gd name="connsiteY2-320" fmla="*/ 0 h 8268"/>
                <a:gd name="connsiteX3-321" fmla="*/ 8316 w 10000"/>
                <a:gd name="connsiteY3-322" fmla="*/ 0 h 8268"/>
                <a:gd name="connsiteX4-323" fmla="*/ 8421 w 10000"/>
                <a:gd name="connsiteY4-324" fmla="*/ 0 h 8268"/>
                <a:gd name="connsiteX5-325" fmla="*/ 8632 w 10000"/>
                <a:gd name="connsiteY5-326" fmla="*/ 0 h 8268"/>
                <a:gd name="connsiteX6-327" fmla="*/ 8842 w 10000"/>
                <a:gd name="connsiteY6-328" fmla="*/ 692 h 8268"/>
                <a:gd name="connsiteX7-329" fmla="*/ 9053 w 10000"/>
                <a:gd name="connsiteY7-330" fmla="*/ 1039 h 8268"/>
                <a:gd name="connsiteX8-331" fmla="*/ 9368 w 10000"/>
                <a:gd name="connsiteY8-332" fmla="*/ 1731 h 8268"/>
                <a:gd name="connsiteX9-333" fmla="*/ 9684 w 10000"/>
                <a:gd name="connsiteY9-334" fmla="*/ 2077 h 8268"/>
                <a:gd name="connsiteX10-335" fmla="*/ 9895 w 10000"/>
                <a:gd name="connsiteY10-336" fmla="*/ 2771 h 8268"/>
                <a:gd name="connsiteX11-337" fmla="*/ 10000 w 10000"/>
                <a:gd name="connsiteY11-338" fmla="*/ 3117 h 8268"/>
                <a:gd name="connsiteX12-339" fmla="*/ 10000 w 10000"/>
                <a:gd name="connsiteY12-340" fmla="*/ 3117 h 8268"/>
                <a:gd name="connsiteX13-341" fmla="*/ 10000 w 10000"/>
                <a:gd name="connsiteY13-342" fmla="*/ 3463 h 8268"/>
                <a:gd name="connsiteX14-343" fmla="*/ 9789 w 10000"/>
                <a:gd name="connsiteY14-344" fmla="*/ 3463 h 8268"/>
                <a:gd name="connsiteX15-345" fmla="*/ 9579 w 10000"/>
                <a:gd name="connsiteY15-346" fmla="*/ 3809 h 8268"/>
                <a:gd name="connsiteX16-347" fmla="*/ 9263 w 10000"/>
                <a:gd name="connsiteY16-348" fmla="*/ 3809 h 8268"/>
                <a:gd name="connsiteX17-349" fmla="*/ 9053 w 10000"/>
                <a:gd name="connsiteY17-350" fmla="*/ 4113 h 8268"/>
                <a:gd name="connsiteX18-351" fmla="*/ 8737 w 10000"/>
                <a:gd name="connsiteY18-352" fmla="*/ 4460 h 8268"/>
                <a:gd name="connsiteX19-353" fmla="*/ 8316 w 10000"/>
                <a:gd name="connsiteY19-354" fmla="*/ 5151 h 8268"/>
                <a:gd name="connsiteX20-355" fmla="*/ 7895 w 10000"/>
                <a:gd name="connsiteY20-356" fmla="*/ 6191 h 8268"/>
                <a:gd name="connsiteX21-357" fmla="*/ 7368 w 10000"/>
                <a:gd name="connsiteY21-358" fmla="*/ 7229 h 8268"/>
                <a:gd name="connsiteX22-359" fmla="*/ 6737 w 10000"/>
                <a:gd name="connsiteY22-360" fmla="*/ 8268 h 8268"/>
                <a:gd name="connsiteX23-361" fmla="*/ 6211 w 10000"/>
                <a:gd name="connsiteY23-362" fmla="*/ 7229 h 8268"/>
                <a:gd name="connsiteX24-363" fmla="*/ 6737 w 10000"/>
                <a:gd name="connsiteY24-364" fmla="*/ 5844 h 8268"/>
                <a:gd name="connsiteX25-365" fmla="*/ 7158 w 10000"/>
                <a:gd name="connsiteY25-366" fmla="*/ 4805 h 8268"/>
                <a:gd name="connsiteX26-367" fmla="*/ 7474 w 10000"/>
                <a:gd name="connsiteY26-368" fmla="*/ 3809 h 8268"/>
                <a:gd name="connsiteX27-369" fmla="*/ 7684 w 10000"/>
                <a:gd name="connsiteY27-370" fmla="*/ 3117 h 8268"/>
                <a:gd name="connsiteX28-371" fmla="*/ 7789 w 10000"/>
                <a:gd name="connsiteY28-372" fmla="*/ 2771 h 8268"/>
                <a:gd name="connsiteX29-373" fmla="*/ 7789 w 10000"/>
                <a:gd name="connsiteY29-374" fmla="*/ 2424 h 8268"/>
                <a:gd name="connsiteX30-375" fmla="*/ 7684 w 10000"/>
                <a:gd name="connsiteY30-376" fmla="*/ 2424 h 8268"/>
                <a:gd name="connsiteX31-377" fmla="*/ 7368 w 10000"/>
                <a:gd name="connsiteY31-378" fmla="*/ 2424 h 8268"/>
                <a:gd name="connsiteX32-379" fmla="*/ 7263 w 10000"/>
                <a:gd name="connsiteY32-380" fmla="*/ 2424 h 8268"/>
                <a:gd name="connsiteX33-381" fmla="*/ 7158 w 10000"/>
                <a:gd name="connsiteY33-382" fmla="*/ 2424 h 8268"/>
                <a:gd name="connsiteX34-383" fmla="*/ 7053 w 10000"/>
                <a:gd name="connsiteY34-384" fmla="*/ 2424 h 8268"/>
                <a:gd name="connsiteX35-385" fmla="*/ 6737 w 10000"/>
                <a:gd name="connsiteY35-386" fmla="*/ 2424 h 8268"/>
                <a:gd name="connsiteX36-387" fmla="*/ 6526 w 10000"/>
                <a:gd name="connsiteY36-388" fmla="*/ 2771 h 8268"/>
                <a:gd name="connsiteX37-389" fmla="*/ 6211 w 10000"/>
                <a:gd name="connsiteY37-390" fmla="*/ 2771 h 8268"/>
                <a:gd name="connsiteX38-391" fmla="*/ 5895 w 10000"/>
                <a:gd name="connsiteY38-392" fmla="*/ 3117 h 8268"/>
                <a:gd name="connsiteX39-393" fmla="*/ 5474 w 10000"/>
                <a:gd name="connsiteY39-394" fmla="*/ 3117 h 8268"/>
                <a:gd name="connsiteX40-395" fmla="*/ 4632 w 10000"/>
                <a:gd name="connsiteY40-396" fmla="*/ 3463 h 8268"/>
                <a:gd name="connsiteX41-397" fmla="*/ 3895 w 10000"/>
                <a:gd name="connsiteY41-398" fmla="*/ 4113 h 8268"/>
                <a:gd name="connsiteX42-399" fmla="*/ 3263 w 10000"/>
                <a:gd name="connsiteY42-400" fmla="*/ 4460 h 8268"/>
                <a:gd name="connsiteX43-401" fmla="*/ 2632 w 10000"/>
                <a:gd name="connsiteY43-402" fmla="*/ 4805 h 8268"/>
                <a:gd name="connsiteX44-403" fmla="*/ 2421 w 10000"/>
                <a:gd name="connsiteY44-404" fmla="*/ 4805 h 8268"/>
                <a:gd name="connsiteX45-405" fmla="*/ 2105 w 10000"/>
                <a:gd name="connsiteY45-406" fmla="*/ 5151 h 8268"/>
                <a:gd name="connsiteX46-407" fmla="*/ 1895 w 10000"/>
                <a:gd name="connsiteY46-408" fmla="*/ 5151 h 8268"/>
                <a:gd name="connsiteX47-409" fmla="*/ 1684 w 10000"/>
                <a:gd name="connsiteY47-410" fmla="*/ 5151 h 8268"/>
                <a:gd name="connsiteX48-411" fmla="*/ 1579 w 10000"/>
                <a:gd name="connsiteY48-412" fmla="*/ 5151 h 8268"/>
                <a:gd name="connsiteX49-413" fmla="*/ 1368 w 10000"/>
                <a:gd name="connsiteY49-414" fmla="*/ 5151 h 8268"/>
                <a:gd name="connsiteX50-415" fmla="*/ 1263 w 10000"/>
                <a:gd name="connsiteY50-416" fmla="*/ 5151 h 8268"/>
                <a:gd name="connsiteX51-417" fmla="*/ 1158 w 10000"/>
                <a:gd name="connsiteY51-418" fmla="*/ 5151 h 8268"/>
                <a:gd name="connsiteX52-419" fmla="*/ 1053 w 10000"/>
                <a:gd name="connsiteY52-420" fmla="*/ 5151 h 8268"/>
                <a:gd name="connsiteX53-421" fmla="*/ 842 w 10000"/>
                <a:gd name="connsiteY53-422" fmla="*/ 5151 h 8268"/>
                <a:gd name="connsiteX54-423" fmla="*/ 737 w 10000"/>
                <a:gd name="connsiteY54-424" fmla="*/ 4805 h 8268"/>
                <a:gd name="connsiteX55-425" fmla="*/ 526 w 10000"/>
                <a:gd name="connsiteY55-426" fmla="*/ 4460 h 8268"/>
                <a:gd name="connsiteX56-427" fmla="*/ 316 w 10000"/>
                <a:gd name="connsiteY56-428" fmla="*/ 4113 h 8268"/>
                <a:gd name="connsiteX57-429" fmla="*/ 211 w 10000"/>
                <a:gd name="connsiteY57-430" fmla="*/ 3809 h 8268"/>
                <a:gd name="connsiteX58-431" fmla="*/ 105 w 10000"/>
                <a:gd name="connsiteY58-432" fmla="*/ 3463 h 8268"/>
                <a:gd name="connsiteX59-433" fmla="*/ 0 w 10000"/>
                <a:gd name="connsiteY59-434" fmla="*/ 3117 h 8268"/>
                <a:gd name="connsiteX60-435" fmla="*/ 842 w 10000"/>
                <a:gd name="connsiteY60-436" fmla="*/ 3117 h 8268"/>
                <a:gd name="connsiteX61-437" fmla="*/ 1579 w 10000"/>
                <a:gd name="connsiteY61-438" fmla="*/ 2771 h 8268"/>
                <a:gd name="connsiteX62-439" fmla="*/ 2211 w 10000"/>
                <a:gd name="connsiteY62-440" fmla="*/ 2771 h 8268"/>
                <a:gd name="connsiteX63-441" fmla="*/ 2947 w 10000"/>
                <a:gd name="connsiteY63-442" fmla="*/ 2424 h 8268"/>
                <a:gd name="connsiteX64-443" fmla="*/ 3474 w 10000"/>
                <a:gd name="connsiteY64-444" fmla="*/ 2424 h 8268"/>
                <a:gd name="connsiteX65-445" fmla="*/ 4000 w 10000"/>
                <a:gd name="connsiteY65-446" fmla="*/ 2077 h 8268"/>
                <a:gd name="connsiteX66-447" fmla="*/ 4421 w 10000"/>
                <a:gd name="connsiteY66-448" fmla="*/ 2077 h 8268"/>
                <a:gd name="connsiteX67-449" fmla="*/ 4842 w 10000"/>
                <a:gd name="connsiteY67-450" fmla="*/ 1731 h 8268"/>
                <a:gd name="connsiteX68-451" fmla="*/ 5474 w 10000"/>
                <a:gd name="connsiteY68-452" fmla="*/ 1731 h 8268"/>
                <a:gd name="connsiteX69-453" fmla="*/ 6105 w 10000"/>
                <a:gd name="connsiteY69-454" fmla="*/ 1386 h 8268"/>
                <a:gd name="connsiteX70-455" fmla="*/ 6632 w 10000"/>
                <a:gd name="connsiteY70-456" fmla="*/ 1039 h 8268"/>
                <a:gd name="connsiteX71-457" fmla="*/ 7053 w 10000"/>
                <a:gd name="connsiteY71-458" fmla="*/ 1039 h 8268"/>
                <a:gd name="connsiteX72-459" fmla="*/ 7368 w 10000"/>
                <a:gd name="connsiteY72-460" fmla="*/ 692 h 8268"/>
                <a:gd name="connsiteX73-461" fmla="*/ 7684 w 10000"/>
                <a:gd name="connsiteY73-462" fmla="*/ 692 h 8268"/>
                <a:gd name="connsiteX74-463" fmla="*/ 7895 w 10000"/>
                <a:gd name="connsiteY74-464" fmla="*/ 346 h 8268"/>
                <a:gd name="connsiteX75-465" fmla="*/ 8000 w 10000"/>
                <a:gd name="connsiteY75-466" fmla="*/ 346 h 8268"/>
                <a:gd name="connsiteX76-467" fmla="*/ 8000 w 10000"/>
                <a:gd name="connsiteY76-468" fmla="*/ 346 h 8268"/>
                <a:gd name="connsiteX0-469" fmla="*/ 8000 w 10000"/>
                <a:gd name="connsiteY0-470" fmla="*/ 418 h 8743"/>
                <a:gd name="connsiteX1-471" fmla="*/ 8105 w 10000"/>
                <a:gd name="connsiteY1-472" fmla="*/ 0 h 8743"/>
                <a:gd name="connsiteX2-473" fmla="*/ 8211 w 10000"/>
                <a:gd name="connsiteY2-474" fmla="*/ 0 h 8743"/>
                <a:gd name="connsiteX3-475" fmla="*/ 8316 w 10000"/>
                <a:gd name="connsiteY3-476" fmla="*/ 0 h 8743"/>
                <a:gd name="connsiteX4-477" fmla="*/ 8421 w 10000"/>
                <a:gd name="connsiteY4-478" fmla="*/ 0 h 8743"/>
                <a:gd name="connsiteX5-479" fmla="*/ 8632 w 10000"/>
                <a:gd name="connsiteY5-480" fmla="*/ 0 h 8743"/>
                <a:gd name="connsiteX6-481" fmla="*/ 8842 w 10000"/>
                <a:gd name="connsiteY6-482" fmla="*/ 837 h 8743"/>
                <a:gd name="connsiteX7-483" fmla="*/ 9053 w 10000"/>
                <a:gd name="connsiteY7-484" fmla="*/ 1257 h 8743"/>
                <a:gd name="connsiteX8-485" fmla="*/ 9368 w 10000"/>
                <a:gd name="connsiteY8-486" fmla="*/ 2094 h 8743"/>
                <a:gd name="connsiteX9-487" fmla="*/ 9684 w 10000"/>
                <a:gd name="connsiteY9-488" fmla="*/ 2512 h 8743"/>
                <a:gd name="connsiteX10-489" fmla="*/ 9895 w 10000"/>
                <a:gd name="connsiteY10-490" fmla="*/ 3351 h 8743"/>
                <a:gd name="connsiteX11-491" fmla="*/ 10000 w 10000"/>
                <a:gd name="connsiteY11-492" fmla="*/ 3770 h 8743"/>
                <a:gd name="connsiteX12-493" fmla="*/ 10000 w 10000"/>
                <a:gd name="connsiteY12-494" fmla="*/ 3770 h 8743"/>
                <a:gd name="connsiteX13-495" fmla="*/ 10000 w 10000"/>
                <a:gd name="connsiteY13-496" fmla="*/ 4188 h 8743"/>
                <a:gd name="connsiteX14-497" fmla="*/ 9789 w 10000"/>
                <a:gd name="connsiteY14-498" fmla="*/ 4188 h 8743"/>
                <a:gd name="connsiteX15-499" fmla="*/ 9579 w 10000"/>
                <a:gd name="connsiteY15-500" fmla="*/ 4607 h 8743"/>
                <a:gd name="connsiteX16-501" fmla="*/ 9263 w 10000"/>
                <a:gd name="connsiteY16-502" fmla="*/ 4607 h 8743"/>
                <a:gd name="connsiteX17-503" fmla="*/ 9053 w 10000"/>
                <a:gd name="connsiteY17-504" fmla="*/ 4975 h 8743"/>
                <a:gd name="connsiteX18-505" fmla="*/ 8737 w 10000"/>
                <a:gd name="connsiteY18-506" fmla="*/ 5394 h 8743"/>
                <a:gd name="connsiteX19-507" fmla="*/ 8316 w 10000"/>
                <a:gd name="connsiteY19-508" fmla="*/ 6230 h 8743"/>
                <a:gd name="connsiteX20-509" fmla="*/ 7895 w 10000"/>
                <a:gd name="connsiteY20-510" fmla="*/ 7488 h 8743"/>
                <a:gd name="connsiteX21-511" fmla="*/ 7368 w 10000"/>
                <a:gd name="connsiteY21-512" fmla="*/ 8743 h 8743"/>
                <a:gd name="connsiteX22-513" fmla="*/ 6211 w 10000"/>
                <a:gd name="connsiteY22-514" fmla="*/ 8743 h 8743"/>
                <a:gd name="connsiteX23-515" fmla="*/ 6737 w 10000"/>
                <a:gd name="connsiteY23-516" fmla="*/ 7068 h 8743"/>
                <a:gd name="connsiteX24-517" fmla="*/ 7158 w 10000"/>
                <a:gd name="connsiteY24-518" fmla="*/ 5812 h 8743"/>
                <a:gd name="connsiteX25-519" fmla="*/ 7474 w 10000"/>
                <a:gd name="connsiteY25-520" fmla="*/ 4607 h 8743"/>
                <a:gd name="connsiteX26-521" fmla="*/ 7684 w 10000"/>
                <a:gd name="connsiteY26-522" fmla="*/ 3770 h 8743"/>
                <a:gd name="connsiteX27-523" fmla="*/ 7789 w 10000"/>
                <a:gd name="connsiteY27-524" fmla="*/ 3351 h 8743"/>
                <a:gd name="connsiteX28-525" fmla="*/ 7789 w 10000"/>
                <a:gd name="connsiteY28-526" fmla="*/ 2932 h 8743"/>
                <a:gd name="connsiteX29-527" fmla="*/ 7684 w 10000"/>
                <a:gd name="connsiteY29-528" fmla="*/ 2932 h 8743"/>
                <a:gd name="connsiteX30-529" fmla="*/ 7368 w 10000"/>
                <a:gd name="connsiteY30-530" fmla="*/ 2932 h 8743"/>
                <a:gd name="connsiteX31-531" fmla="*/ 7263 w 10000"/>
                <a:gd name="connsiteY31-532" fmla="*/ 2932 h 8743"/>
                <a:gd name="connsiteX32-533" fmla="*/ 7158 w 10000"/>
                <a:gd name="connsiteY32-534" fmla="*/ 2932 h 8743"/>
                <a:gd name="connsiteX33-535" fmla="*/ 7053 w 10000"/>
                <a:gd name="connsiteY33-536" fmla="*/ 2932 h 8743"/>
                <a:gd name="connsiteX34-537" fmla="*/ 6737 w 10000"/>
                <a:gd name="connsiteY34-538" fmla="*/ 2932 h 8743"/>
                <a:gd name="connsiteX35-539" fmla="*/ 6526 w 10000"/>
                <a:gd name="connsiteY35-540" fmla="*/ 3351 h 8743"/>
                <a:gd name="connsiteX36-541" fmla="*/ 6211 w 10000"/>
                <a:gd name="connsiteY36-542" fmla="*/ 3351 h 8743"/>
                <a:gd name="connsiteX37-543" fmla="*/ 5895 w 10000"/>
                <a:gd name="connsiteY37-544" fmla="*/ 3770 h 8743"/>
                <a:gd name="connsiteX38-545" fmla="*/ 5474 w 10000"/>
                <a:gd name="connsiteY38-546" fmla="*/ 3770 h 8743"/>
                <a:gd name="connsiteX39-547" fmla="*/ 4632 w 10000"/>
                <a:gd name="connsiteY39-548" fmla="*/ 4188 h 8743"/>
                <a:gd name="connsiteX40-549" fmla="*/ 3895 w 10000"/>
                <a:gd name="connsiteY40-550" fmla="*/ 4975 h 8743"/>
                <a:gd name="connsiteX41-551" fmla="*/ 3263 w 10000"/>
                <a:gd name="connsiteY41-552" fmla="*/ 5394 h 8743"/>
                <a:gd name="connsiteX42-553" fmla="*/ 2632 w 10000"/>
                <a:gd name="connsiteY42-554" fmla="*/ 5812 h 8743"/>
                <a:gd name="connsiteX43-555" fmla="*/ 2421 w 10000"/>
                <a:gd name="connsiteY43-556" fmla="*/ 5812 h 8743"/>
                <a:gd name="connsiteX44-557" fmla="*/ 2105 w 10000"/>
                <a:gd name="connsiteY44-558" fmla="*/ 6230 h 8743"/>
                <a:gd name="connsiteX45-559" fmla="*/ 1895 w 10000"/>
                <a:gd name="connsiteY45-560" fmla="*/ 6230 h 8743"/>
                <a:gd name="connsiteX46-561" fmla="*/ 1684 w 10000"/>
                <a:gd name="connsiteY46-562" fmla="*/ 6230 h 8743"/>
                <a:gd name="connsiteX47-563" fmla="*/ 1579 w 10000"/>
                <a:gd name="connsiteY47-564" fmla="*/ 6230 h 8743"/>
                <a:gd name="connsiteX48-565" fmla="*/ 1368 w 10000"/>
                <a:gd name="connsiteY48-566" fmla="*/ 6230 h 8743"/>
                <a:gd name="connsiteX49-567" fmla="*/ 1263 w 10000"/>
                <a:gd name="connsiteY49-568" fmla="*/ 6230 h 8743"/>
                <a:gd name="connsiteX50-569" fmla="*/ 1158 w 10000"/>
                <a:gd name="connsiteY50-570" fmla="*/ 6230 h 8743"/>
                <a:gd name="connsiteX51-571" fmla="*/ 1053 w 10000"/>
                <a:gd name="connsiteY51-572" fmla="*/ 6230 h 8743"/>
                <a:gd name="connsiteX52-573" fmla="*/ 842 w 10000"/>
                <a:gd name="connsiteY52-574" fmla="*/ 6230 h 8743"/>
                <a:gd name="connsiteX53-575" fmla="*/ 737 w 10000"/>
                <a:gd name="connsiteY53-576" fmla="*/ 5812 h 8743"/>
                <a:gd name="connsiteX54-577" fmla="*/ 526 w 10000"/>
                <a:gd name="connsiteY54-578" fmla="*/ 5394 h 8743"/>
                <a:gd name="connsiteX55-579" fmla="*/ 316 w 10000"/>
                <a:gd name="connsiteY55-580" fmla="*/ 4975 h 8743"/>
                <a:gd name="connsiteX56-581" fmla="*/ 211 w 10000"/>
                <a:gd name="connsiteY56-582" fmla="*/ 4607 h 8743"/>
                <a:gd name="connsiteX57-583" fmla="*/ 105 w 10000"/>
                <a:gd name="connsiteY57-584" fmla="*/ 4188 h 8743"/>
                <a:gd name="connsiteX58-585" fmla="*/ 0 w 10000"/>
                <a:gd name="connsiteY58-586" fmla="*/ 3770 h 8743"/>
                <a:gd name="connsiteX59-587" fmla="*/ 842 w 10000"/>
                <a:gd name="connsiteY59-588" fmla="*/ 3770 h 8743"/>
                <a:gd name="connsiteX60-589" fmla="*/ 1579 w 10000"/>
                <a:gd name="connsiteY60-590" fmla="*/ 3351 h 8743"/>
                <a:gd name="connsiteX61-591" fmla="*/ 2211 w 10000"/>
                <a:gd name="connsiteY61-592" fmla="*/ 3351 h 8743"/>
                <a:gd name="connsiteX62-593" fmla="*/ 2947 w 10000"/>
                <a:gd name="connsiteY62-594" fmla="*/ 2932 h 8743"/>
                <a:gd name="connsiteX63-595" fmla="*/ 3474 w 10000"/>
                <a:gd name="connsiteY63-596" fmla="*/ 2932 h 8743"/>
                <a:gd name="connsiteX64-597" fmla="*/ 4000 w 10000"/>
                <a:gd name="connsiteY64-598" fmla="*/ 2512 h 8743"/>
                <a:gd name="connsiteX65-599" fmla="*/ 4421 w 10000"/>
                <a:gd name="connsiteY65-600" fmla="*/ 2512 h 8743"/>
                <a:gd name="connsiteX66-601" fmla="*/ 4842 w 10000"/>
                <a:gd name="connsiteY66-602" fmla="*/ 2094 h 8743"/>
                <a:gd name="connsiteX67-603" fmla="*/ 5474 w 10000"/>
                <a:gd name="connsiteY67-604" fmla="*/ 2094 h 8743"/>
                <a:gd name="connsiteX68-605" fmla="*/ 6105 w 10000"/>
                <a:gd name="connsiteY68-606" fmla="*/ 1676 h 8743"/>
                <a:gd name="connsiteX69-607" fmla="*/ 6632 w 10000"/>
                <a:gd name="connsiteY69-608" fmla="*/ 1257 h 8743"/>
                <a:gd name="connsiteX70-609" fmla="*/ 7053 w 10000"/>
                <a:gd name="connsiteY70-610" fmla="*/ 1257 h 8743"/>
                <a:gd name="connsiteX71-611" fmla="*/ 7368 w 10000"/>
                <a:gd name="connsiteY71-612" fmla="*/ 837 h 8743"/>
                <a:gd name="connsiteX72-613" fmla="*/ 7684 w 10000"/>
                <a:gd name="connsiteY72-614" fmla="*/ 837 h 8743"/>
                <a:gd name="connsiteX73-615" fmla="*/ 7895 w 10000"/>
                <a:gd name="connsiteY73-616" fmla="*/ 418 h 8743"/>
                <a:gd name="connsiteX74-617" fmla="*/ 8000 w 10000"/>
                <a:gd name="connsiteY74-618" fmla="*/ 418 h 8743"/>
                <a:gd name="connsiteX75-619" fmla="*/ 8000 w 10000"/>
                <a:gd name="connsiteY75-620" fmla="*/ 418 h 8743"/>
                <a:gd name="connsiteX0-621" fmla="*/ 8000 w 10000"/>
                <a:gd name="connsiteY0-622" fmla="*/ 478 h 10000"/>
                <a:gd name="connsiteX1-623" fmla="*/ 8105 w 10000"/>
                <a:gd name="connsiteY1-624" fmla="*/ 0 h 10000"/>
                <a:gd name="connsiteX2-625" fmla="*/ 8211 w 10000"/>
                <a:gd name="connsiteY2-626" fmla="*/ 0 h 10000"/>
                <a:gd name="connsiteX3-627" fmla="*/ 8316 w 10000"/>
                <a:gd name="connsiteY3-628" fmla="*/ 0 h 10000"/>
                <a:gd name="connsiteX4-629" fmla="*/ 8421 w 10000"/>
                <a:gd name="connsiteY4-630" fmla="*/ 0 h 10000"/>
                <a:gd name="connsiteX5-631" fmla="*/ 8632 w 10000"/>
                <a:gd name="connsiteY5-632" fmla="*/ 0 h 10000"/>
                <a:gd name="connsiteX6-633" fmla="*/ 8842 w 10000"/>
                <a:gd name="connsiteY6-634" fmla="*/ 957 h 10000"/>
                <a:gd name="connsiteX7-635" fmla="*/ 9053 w 10000"/>
                <a:gd name="connsiteY7-636" fmla="*/ 1438 h 10000"/>
                <a:gd name="connsiteX8-637" fmla="*/ 9368 w 10000"/>
                <a:gd name="connsiteY8-638" fmla="*/ 2395 h 10000"/>
                <a:gd name="connsiteX9-639" fmla="*/ 9684 w 10000"/>
                <a:gd name="connsiteY9-640" fmla="*/ 2873 h 10000"/>
                <a:gd name="connsiteX10-641" fmla="*/ 9895 w 10000"/>
                <a:gd name="connsiteY10-642" fmla="*/ 3833 h 10000"/>
                <a:gd name="connsiteX11-643" fmla="*/ 10000 w 10000"/>
                <a:gd name="connsiteY11-644" fmla="*/ 4312 h 10000"/>
                <a:gd name="connsiteX12-645" fmla="*/ 10000 w 10000"/>
                <a:gd name="connsiteY12-646" fmla="*/ 4312 h 10000"/>
                <a:gd name="connsiteX13-647" fmla="*/ 10000 w 10000"/>
                <a:gd name="connsiteY13-648" fmla="*/ 4790 h 10000"/>
                <a:gd name="connsiteX14-649" fmla="*/ 9789 w 10000"/>
                <a:gd name="connsiteY14-650" fmla="*/ 4790 h 10000"/>
                <a:gd name="connsiteX15-651" fmla="*/ 9579 w 10000"/>
                <a:gd name="connsiteY15-652" fmla="*/ 5269 h 10000"/>
                <a:gd name="connsiteX16-653" fmla="*/ 9263 w 10000"/>
                <a:gd name="connsiteY16-654" fmla="*/ 5269 h 10000"/>
                <a:gd name="connsiteX17-655" fmla="*/ 9053 w 10000"/>
                <a:gd name="connsiteY17-656" fmla="*/ 5690 h 10000"/>
                <a:gd name="connsiteX18-657" fmla="*/ 8737 w 10000"/>
                <a:gd name="connsiteY18-658" fmla="*/ 6170 h 10000"/>
                <a:gd name="connsiteX19-659" fmla="*/ 8316 w 10000"/>
                <a:gd name="connsiteY19-660" fmla="*/ 7126 h 10000"/>
                <a:gd name="connsiteX20-661" fmla="*/ 7895 w 10000"/>
                <a:gd name="connsiteY20-662" fmla="*/ 8565 h 10000"/>
                <a:gd name="connsiteX21-663" fmla="*/ 7368 w 10000"/>
                <a:gd name="connsiteY21-664" fmla="*/ 10000 h 10000"/>
                <a:gd name="connsiteX22-665" fmla="*/ 6737 w 10000"/>
                <a:gd name="connsiteY22-666" fmla="*/ 8084 h 10000"/>
                <a:gd name="connsiteX23-667" fmla="*/ 7158 w 10000"/>
                <a:gd name="connsiteY23-668" fmla="*/ 6648 h 10000"/>
                <a:gd name="connsiteX24-669" fmla="*/ 7474 w 10000"/>
                <a:gd name="connsiteY24-670" fmla="*/ 5269 h 10000"/>
                <a:gd name="connsiteX25-671" fmla="*/ 7684 w 10000"/>
                <a:gd name="connsiteY25-672" fmla="*/ 4312 h 10000"/>
                <a:gd name="connsiteX26-673" fmla="*/ 7789 w 10000"/>
                <a:gd name="connsiteY26-674" fmla="*/ 3833 h 10000"/>
                <a:gd name="connsiteX27-675" fmla="*/ 7789 w 10000"/>
                <a:gd name="connsiteY27-676" fmla="*/ 3354 h 10000"/>
                <a:gd name="connsiteX28-677" fmla="*/ 7684 w 10000"/>
                <a:gd name="connsiteY28-678" fmla="*/ 3354 h 10000"/>
                <a:gd name="connsiteX29-679" fmla="*/ 7368 w 10000"/>
                <a:gd name="connsiteY29-680" fmla="*/ 3354 h 10000"/>
                <a:gd name="connsiteX30-681" fmla="*/ 7263 w 10000"/>
                <a:gd name="connsiteY30-682" fmla="*/ 3354 h 10000"/>
                <a:gd name="connsiteX31-683" fmla="*/ 7158 w 10000"/>
                <a:gd name="connsiteY31-684" fmla="*/ 3354 h 10000"/>
                <a:gd name="connsiteX32-685" fmla="*/ 7053 w 10000"/>
                <a:gd name="connsiteY32-686" fmla="*/ 3354 h 10000"/>
                <a:gd name="connsiteX33-687" fmla="*/ 6737 w 10000"/>
                <a:gd name="connsiteY33-688" fmla="*/ 3354 h 10000"/>
                <a:gd name="connsiteX34-689" fmla="*/ 6526 w 10000"/>
                <a:gd name="connsiteY34-690" fmla="*/ 3833 h 10000"/>
                <a:gd name="connsiteX35-691" fmla="*/ 6211 w 10000"/>
                <a:gd name="connsiteY35-692" fmla="*/ 3833 h 10000"/>
                <a:gd name="connsiteX36-693" fmla="*/ 5895 w 10000"/>
                <a:gd name="connsiteY36-694" fmla="*/ 4312 h 10000"/>
                <a:gd name="connsiteX37-695" fmla="*/ 5474 w 10000"/>
                <a:gd name="connsiteY37-696" fmla="*/ 4312 h 10000"/>
                <a:gd name="connsiteX38-697" fmla="*/ 4632 w 10000"/>
                <a:gd name="connsiteY38-698" fmla="*/ 4790 h 10000"/>
                <a:gd name="connsiteX39-699" fmla="*/ 3895 w 10000"/>
                <a:gd name="connsiteY39-700" fmla="*/ 5690 h 10000"/>
                <a:gd name="connsiteX40-701" fmla="*/ 3263 w 10000"/>
                <a:gd name="connsiteY40-702" fmla="*/ 6170 h 10000"/>
                <a:gd name="connsiteX41-703" fmla="*/ 2632 w 10000"/>
                <a:gd name="connsiteY41-704" fmla="*/ 6648 h 10000"/>
                <a:gd name="connsiteX42-705" fmla="*/ 2421 w 10000"/>
                <a:gd name="connsiteY42-706" fmla="*/ 6648 h 10000"/>
                <a:gd name="connsiteX43-707" fmla="*/ 2105 w 10000"/>
                <a:gd name="connsiteY43-708" fmla="*/ 7126 h 10000"/>
                <a:gd name="connsiteX44-709" fmla="*/ 1895 w 10000"/>
                <a:gd name="connsiteY44-710" fmla="*/ 7126 h 10000"/>
                <a:gd name="connsiteX45-711" fmla="*/ 1684 w 10000"/>
                <a:gd name="connsiteY45-712" fmla="*/ 7126 h 10000"/>
                <a:gd name="connsiteX46-713" fmla="*/ 1579 w 10000"/>
                <a:gd name="connsiteY46-714" fmla="*/ 7126 h 10000"/>
                <a:gd name="connsiteX47-715" fmla="*/ 1368 w 10000"/>
                <a:gd name="connsiteY47-716" fmla="*/ 7126 h 10000"/>
                <a:gd name="connsiteX48-717" fmla="*/ 1263 w 10000"/>
                <a:gd name="connsiteY48-718" fmla="*/ 7126 h 10000"/>
                <a:gd name="connsiteX49-719" fmla="*/ 1158 w 10000"/>
                <a:gd name="connsiteY49-720" fmla="*/ 7126 h 10000"/>
                <a:gd name="connsiteX50-721" fmla="*/ 1053 w 10000"/>
                <a:gd name="connsiteY50-722" fmla="*/ 7126 h 10000"/>
                <a:gd name="connsiteX51-723" fmla="*/ 842 w 10000"/>
                <a:gd name="connsiteY51-724" fmla="*/ 7126 h 10000"/>
                <a:gd name="connsiteX52-725" fmla="*/ 737 w 10000"/>
                <a:gd name="connsiteY52-726" fmla="*/ 6648 h 10000"/>
                <a:gd name="connsiteX53-727" fmla="*/ 526 w 10000"/>
                <a:gd name="connsiteY53-728" fmla="*/ 6170 h 10000"/>
                <a:gd name="connsiteX54-729" fmla="*/ 316 w 10000"/>
                <a:gd name="connsiteY54-730" fmla="*/ 5690 h 10000"/>
                <a:gd name="connsiteX55-731" fmla="*/ 211 w 10000"/>
                <a:gd name="connsiteY55-732" fmla="*/ 5269 h 10000"/>
                <a:gd name="connsiteX56-733" fmla="*/ 105 w 10000"/>
                <a:gd name="connsiteY56-734" fmla="*/ 4790 h 10000"/>
                <a:gd name="connsiteX57-735" fmla="*/ 0 w 10000"/>
                <a:gd name="connsiteY57-736" fmla="*/ 4312 h 10000"/>
                <a:gd name="connsiteX58-737" fmla="*/ 842 w 10000"/>
                <a:gd name="connsiteY58-738" fmla="*/ 4312 h 10000"/>
                <a:gd name="connsiteX59-739" fmla="*/ 1579 w 10000"/>
                <a:gd name="connsiteY59-740" fmla="*/ 3833 h 10000"/>
                <a:gd name="connsiteX60-741" fmla="*/ 2211 w 10000"/>
                <a:gd name="connsiteY60-742" fmla="*/ 3833 h 10000"/>
                <a:gd name="connsiteX61-743" fmla="*/ 2947 w 10000"/>
                <a:gd name="connsiteY61-744" fmla="*/ 3354 h 10000"/>
                <a:gd name="connsiteX62-745" fmla="*/ 3474 w 10000"/>
                <a:gd name="connsiteY62-746" fmla="*/ 3354 h 10000"/>
                <a:gd name="connsiteX63-747" fmla="*/ 4000 w 10000"/>
                <a:gd name="connsiteY63-748" fmla="*/ 2873 h 10000"/>
                <a:gd name="connsiteX64-749" fmla="*/ 4421 w 10000"/>
                <a:gd name="connsiteY64-750" fmla="*/ 2873 h 10000"/>
                <a:gd name="connsiteX65-751" fmla="*/ 4842 w 10000"/>
                <a:gd name="connsiteY65-752" fmla="*/ 2395 h 10000"/>
                <a:gd name="connsiteX66-753" fmla="*/ 5474 w 10000"/>
                <a:gd name="connsiteY66-754" fmla="*/ 2395 h 10000"/>
                <a:gd name="connsiteX67-755" fmla="*/ 6105 w 10000"/>
                <a:gd name="connsiteY67-756" fmla="*/ 1917 h 10000"/>
                <a:gd name="connsiteX68-757" fmla="*/ 6632 w 10000"/>
                <a:gd name="connsiteY68-758" fmla="*/ 1438 h 10000"/>
                <a:gd name="connsiteX69-759" fmla="*/ 7053 w 10000"/>
                <a:gd name="connsiteY69-760" fmla="*/ 1438 h 10000"/>
                <a:gd name="connsiteX70-761" fmla="*/ 7368 w 10000"/>
                <a:gd name="connsiteY70-762" fmla="*/ 957 h 10000"/>
                <a:gd name="connsiteX71-763" fmla="*/ 7684 w 10000"/>
                <a:gd name="connsiteY71-764" fmla="*/ 957 h 10000"/>
                <a:gd name="connsiteX72-765" fmla="*/ 7895 w 10000"/>
                <a:gd name="connsiteY72-766" fmla="*/ 478 h 10000"/>
                <a:gd name="connsiteX73-767" fmla="*/ 8000 w 10000"/>
                <a:gd name="connsiteY73-768" fmla="*/ 478 h 10000"/>
                <a:gd name="connsiteX74-769" fmla="*/ 8000 w 10000"/>
                <a:gd name="connsiteY74-770" fmla="*/ 478 h 10000"/>
                <a:gd name="connsiteX0-771" fmla="*/ 8000 w 10000"/>
                <a:gd name="connsiteY0-772" fmla="*/ 478 h 10000"/>
                <a:gd name="connsiteX1-773" fmla="*/ 8105 w 10000"/>
                <a:gd name="connsiteY1-774" fmla="*/ 0 h 10000"/>
                <a:gd name="connsiteX2-775" fmla="*/ 8211 w 10000"/>
                <a:gd name="connsiteY2-776" fmla="*/ 0 h 10000"/>
                <a:gd name="connsiteX3-777" fmla="*/ 8316 w 10000"/>
                <a:gd name="connsiteY3-778" fmla="*/ 0 h 10000"/>
                <a:gd name="connsiteX4-779" fmla="*/ 8421 w 10000"/>
                <a:gd name="connsiteY4-780" fmla="*/ 0 h 10000"/>
                <a:gd name="connsiteX5-781" fmla="*/ 8632 w 10000"/>
                <a:gd name="connsiteY5-782" fmla="*/ 0 h 10000"/>
                <a:gd name="connsiteX6-783" fmla="*/ 8842 w 10000"/>
                <a:gd name="connsiteY6-784" fmla="*/ 957 h 10000"/>
                <a:gd name="connsiteX7-785" fmla="*/ 9053 w 10000"/>
                <a:gd name="connsiteY7-786" fmla="*/ 1438 h 10000"/>
                <a:gd name="connsiteX8-787" fmla="*/ 9368 w 10000"/>
                <a:gd name="connsiteY8-788" fmla="*/ 2395 h 10000"/>
                <a:gd name="connsiteX9-789" fmla="*/ 9684 w 10000"/>
                <a:gd name="connsiteY9-790" fmla="*/ 2873 h 10000"/>
                <a:gd name="connsiteX10-791" fmla="*/ 9895 w 10000"/>
                <a:gd name="connsiteY10-792" fmla="*/ 3833 h 10000"/>
                <a:gd name="connsiteX11-793" fmla="*/ 10000 w 10000"/>
                <a:gd name="connsiteY11-794" fmla="*/ 4312 h 10000"/>
                <a:gd name="connsiteX12-795" fmla="*/ 10000 w 10000"/>
                <a:gd name="connsiteY12-796" fmla="*/ 4312 h 10000"/>
                <a:gd name="connsiteX13-797" fmla="*/ 10000 w 10000"/>
                <a:gd name="connsiteY13-798" fmla="*/ 4790 h 10000"/>
                <a:gd name="connsiteX14-799" fmla="*/ 9789 w 10000"/>
                <a:gd name="connsiteY14-800" fmla="*/ 4790 h 10000"/>
                <a:gd name="connsiteX15-801" fmla="*/ 9579 w 10000"/>
                <a:gd name="connsiteY15-802" fmla="*/ 5269 h 10000"/>
                <a:gd name="connsiteX16-803" fmla="*/ 9263 w 10000"/>
                <a:gd name="connsiteY16-804" fmla="*/ 5269 h 10000"/>
                <a:gd name="connsiteX17-805" fmla="*/ 9053 w 10000"/>
                <a:gd name="connsiteY17-806" fmla="*/ 5690 h 10000"/>
                <a:gd name="connsiteX18-807" fmla="*/ 8737 w 10000"/>
                <a:gd name="connsiteY18-808" fmla="*/ 6170 h 10000"/>
                <a:gd name="connsiteX19-809" fmla="*/ 8316 w 10000"/>
                <a:gd name="connsiteY19-810" fmla="*/ 7126 h 10000"/>
                <a:gd name="connsiteX20-811" fmla="*/ 7895 w 10000"/>
                <a:gd name="connsiteY20-812" fmla="*/ 8565 h 10000"/>
                <a:gd name="connsiteX21-813" fmla="*/ 7368 w 10000"/>
                <a:gd name="connsiteY21-814" fmla="*/ 10000 h 10000"/>
                <a:gd name="connsiteX22-815" fmla="*/ 7158 w 10000"/>
                <a:gd name="connsiteY22-816" fmla="*/ 6648 h 10000"/>
                <a:gd name="connsiteX23-817" fmla="*/ 7474 w 10000"/>
                <a:gd name="connsiteY23-818" fmla="*/ 5269 h 10000"/>
                <a:gd name="connsiteX24-819" fmla="*/ 7684 w 10000"/>
                <a:gd name="connsiteY24-820" fmla="*/ 4312 h 10000"/>
                <a:gd name="connsiteX25-821" fmla="*/ 7789 w 10000"/>
                <a:gd name="connsiteY25-822" fmla="*/ 3833 h 10000"/>
                <a:gd name="connsiteX26-823" fmla="*/ 7789 w 10000"/>
                <a:gd name="connsiteY26-824" fmla="*/ 3354 h 10000"/>
                <a:gd name="connsiteX27-825" fmla="*/ 7684 w 10000"/>
                <a:gd name="connsiteY27-826" fmla="*/ 3354 h 10000"/>
                <a:gd name="connsiteX28-827" fmla="*/ 7368 w 10000"/>
                <a:gd name="connsiteY28-828" fmla="*/ 3354 h 10000"/>
                <a:gd name="connsiteX29-829" fmla="*/ 7263 w 10000"/>
                <a:gd name="connsiteY29-830" fmla="*/ 3354 h 10000"/>
                <a:gd name="connsiteX30-831" fmla="*/ 7158 w 10000"/>
                <a:gd name="connsiteY30-832" fmla="*/ 3354 h 10000"/>
                <a:gd name="connsiteX31-833" fmla="*/ 7053 w 10000"/>
                <a:gd name="connsiteY31-834" fmla="*/ 3354 h 10000"/>
                <a:gd name="connsiteX32-835" fmla="*/ 6737 w 10000"/>
                <a:gd name="connsiteY32-836" fmla="*/ 3354 h 10000"/>
                <a:gd name="connsiteX33-837" fmla="*/ 6526 w 10000"/>
                <a:gd name="connsiteY33-838" fmla="*/ 3833 h 10000"/>
                <a:gd name="connsiteX34-839" fmla="*/ 6211 w 10000"/>
                <a:gd name="connsiteY34-840" fmla="*/ 3833 h 10000"/>
                <a:gd name="connsiteX35-841" fmla="*/ 5895 w 10000"/>
                <a:gd name="connsiteY35-842" fmla="*/ 4312 h 10000"/>
                <a:gd name="connsiteX36-843" fmla="*/ 5474 w 10000"/>
                <a:gd name="connsiteY36-844" fmla="*/ 4312 h 10000"/>
                <a:gd name="connsiteX37-845" fmla="*/ 4632 w 10000"/>
                <a:gd name="connsiteY37-846" fmla="*/ 4790 h 10000"/>
                <a:gd name="connsiteX38-847" fmla="*/ 3895 w 10000"/>
                <a:gd name="connsiteY38-848" fmla="*/ 5690 h 10000"/>
                <a:gd name="connsiteX39-849" fmla="*/ 3263 w 10000"/>
                <a:gd name="connsiteY39-850" fmla="*/ 6170 h 10000"/>
                <a:gd name="connsiteX40-851" fmla="*/ 2632 w 10000"/>
                <a:gd name="connsiteY40-852" fmla="*/ 6648 h 10000"/>
                <a:gd name="connsiteX41-853" fmla="*/ 2421 w 10000"/>
                <a:gd name="connsiteY41-854" fmla="*/ 6648 h 10000"/>
                <a:gd name="connsiteX42-855" fmla="*/ 2105 w 10000"/>
                <a:gd name="connsiteY42-856" fmla="*/ 7126 h 10000"/>
                <a:gd name="connsiteX43-857" fmla="*/ 1895 w 10000"/>
                <a:gd name="connsiteY43-858" fmla="*/ 7126 h 10000"/>
                <a:gd name="connsiteX44-859" fmla="*/ 1684 w 10000"/>
                <a:gd name="connsiteY44-860" fmla="*/ 7126 h 10000"/>
                <a:gd name="connsiteX45-861" fmla="*/ 1579 w 10000"/>
                <a:gd name="connsiteY45-862" fmla="*/ 7126 h 10000"/>
                <a:gd name="connsiteX46-863" fmla="*/ 1368 w 10000"/>
                <a:gd name="connsiteY46-864" fmla="*/ 7126 h 10000"/>
                <a:gd name="connsiteX47-865" fmla="*/ 1263 w 10000"/>
                <a:gd name="connsiteY47-866" fmla="*/ 7126 h 10000"/>
                <a:gd name="connsiteX48-867" fmla="*/ 1158 w 10000"/>
                <a:gd name="connsiteY48-868" fmla="*/ 7126 h 10000"/>
                <a:gd name="connsiteX49-869" fmla="*/ 1053 w 10000"/>
                <a:gd name="connsiteY49-870" fmla="*/ 7126 h 10000"/>
                <a:gd name="connsiteX50-871" fmla="*/ 842 w 10000"/>
                <a:gd name="connsiteY50-872" fmla="*/ 7126 h 10000"/>
                <a:gd name="connsiteX51-873" fmla="*/ 737 w 10000"/>
                <a:gd name="connsiteY51-874" fmla="*/ 6648 h 10000"/>
                <a:gd name="connsiteX52-875" fmla="*/ 526 w 10000"/>
                <a:gd name="connsiteY52-876" fmla="*/ 6170 h 10000"/>
                <a:gd name="connsiteX53-877" fmla="*/ 316 w 10000"/>
                <a:gd name="connsiteY53-878" fmla="*/ 5690 h 10000"/>
                <a:gd name="connsiteX54-879" fmla="*/ 211 w 10000"/>
                <a:gd name="connsiteY54-880" fmla="*/ 5269 h 10000"/>
                <a:gd name="connsiteX55-881" fmla="*/ 105 w 10000"/>
                <a:gd name="connsiteY55-882" fmla="*/ 4790 h 10000"/>
                <a:gd name="connsiteX56-883" fmla="*/ 0 w 10000"/>
                <a:gd name="connsiteY56-884" fmla="*/ 4312 h 10000"/>
                <a:gd name="connsiteX57-885" fmla="*/ 842 w 10000"/>
                <a:gd name="connsiteY57-886" fmla="*/ 4312 h 10000"/>
                <a:gd name="connsiteX58-887" fmla="*/ 1579 w 10000"/>
                <a:gd name="connsiteY58-888" fmla="*/ 3833 h 10000"/>
                <a:gd name="connsiteX59-889" fmla="*/ 2211 w 10000"/>
                <a:gd name="connsiteY59-890" fmla="*/ 3833 h 10000"/>
                <a:gd name="connsiteX60-891" fmla="*/ 2947 w 10000"/>
                <a:gd name="connsiteY60-892" fmla="*/ 3354 h 10000"/>
                <a:gd name="connsiteX61-893" fmla="*/ 3474 w 10000"/>
                <a:gd name="connsiteY61-894" fmla="*/ 3354 h 10000"/>
                <a:gd name="connsiteX62-895" fmla="*/ 4000 w 10000"/>
                <a:gd name="connsiteY62-896" fmla="*/ 2873 h 10000"/>
                <a:gd name="connsiteX63-897" fmla="*/ 4421 w 10000"/>
                <a:gd name="connsiteY63-898" fmla="*/ 2873 h 10000"/>
                <a:gd name="connsiteX64-899" fmla="*/ 4842 w 10000"/>
                <a:gd name="connsiteY64-900" fmla="*/ 2395 h 10000"/>
                <a:gd name="connsiteX65-901" fmla="*/ 5474 w 10000"/>
                <a:gd name="connsiteY65-902" fmla="*/ 2395 h 10000"/>
                <a:gd name="connsiteX66-903" fmla="*/ 6105 w 10000"/>
                <a:gd name="connsiteY66-904" fmla="*/ 1917 h 10000"/>
                <a:gd name="connsiteX67-905" fmla="*/ 6632 w 10000"/>
                <a:gd name="connsiteY67-906" fmla="*/ 1438 h 10000"/>
                <a:gd name="connsiteX68-907" fmla="*/ 7053 w 10000"/>
                <a:gd name="connsiteY68-908" fmla="*/ 1438 h 10000"/>
                <a:gd name="connsiteX69-909" fmla="*/ 7368 w 10000"/>
                <a:gd name="connsiteY69-910" fmla="*/ 957 h 10000"/>
                <a:gd name="connsiteX70-911" fmla="*/ 7684 w 10000"/>
                <a:gd name="connsiteY70-912" fmla="*/ 957 h 10000"/>
                <a:gd name="connsiteX71-913" fmla="*/ 7895 w 10000"/>
                <a:gd name="connsiteY71-914" fmla="*/ 478 h 10000"/>
                <a:gd name="connsiteX72-915" fmla="*/ 8000 w 10000"/>
                <a:gd name="connsiteY72-916" fmla="*/ 478 h 10000"/>
                <a:gd name="connsiteX73-917" fmla="*/ 8000 w 10000"/>
                <a:gd name="connsiteY73-918" fmla="*/ 478 h 10000"/>
                <a:gd name="connsiteX0-919" fmla="*/ 8000 w 10000"/>
                <a:gd name="connsiteY0-920" fmla="*/ 478 h 8565"/>
                <a:gd name="connsiteX1-921" fmla="*/ 8105 w 10000"/>
                <a:gd name="connsiteY1-922" fmla="*/ 0 h 8565"/>
                <a:gd name="connsiteX2-923" fmla="*/ 8211 w 10000"/>
                <a:gd name="connsiteY2-924" fmla="*/ 0 h 8565"/>
                <a:gd name="connsiteX3-925" fmla="*/ 8316 w 10000"/>
                <a:gd name="connsiteY3-926" fmla="*/ 0 h 8565"/>
                <a:gd name="connsiteX4-927" fmla="*/ 8421 w 10000"/>
                <a:gd name="connsiteY4-928" fmla="*/ 0 h 8565"/>
                <a:gd name="connsiteX5-929" fmla="*/ 8632 w 10000"/>
                <a:gd name="connsiteY5-930" fmla="*/ 0 h 8565"/>
                <a:gd name="connsiteX6-931" fmla="*/ 8842 w 10000"/>
                <a:gd name="connsiteY6-932" fmla="*/ 957 h 8565"/>
                <a:gd name="connsiteX7-933" fmla="*/ 9053 w 10000"/>
                <a:gd name="connsiteY7-934" fmla="*/ 1438 h 8565"/>
                <a:gd name="connsiteX8-935" fmla="*/ 9368 w 10000"/>
                <a:gd name="connsiteY8-936" fmla="*/ 2395 h 8565"/>
                <a:gd name="connsiteX9-937" fmla="*/ 9684 w 10000"/>
                <a:gd name="connsiteY9-938" fmla="*/ 2873 h 8565"/>
                <a:gd name="connsiteX10-939" fmla="*/ 9895 w 10000"/>
                <a:gd name="connsiteY10-940" fmla="*/ 3833 h 8565"/>
                <a:gd name="connsiteX11-941" fmla="*/ 10000 w 10000"/>
                <a:gd name="connsiteY11-942" fmla="*/ 4312 h 8565"/>
                <a:gd name="connsiteX12-943" fmla="*/ 10000 w 10000"/>
                <a:gd name="connsiteY12-944" fmla="*/ 4312 h 8565"/>
                <a:gd name="connsiteX13-945" fmla="*/ 10000 w 10000"/>
                <a:gd name="connsiteY13-946" fmla="*/ 4790 h 8565"/>
                <a:gd name="connsiteX14-947" fmla="*/ 9789 w 10000"/>
                <a:gd name="connsiteY14-948" fmla="*/ 4790 h 8565"/>
                <a:gd name="connsiteX15-949" fmla="*/ 9579 w 10000"/>
                <a:gd name="connsiteY15-950" fmla="*/ 5269 h 8565"/>
                <a:gd name="connsiteX16-951" fmla="*/ 9263 w 10000"/>
                <a:gd name="connsiteY16-952" fmla="*/ 5269 h 8565"/>
                <a:gd name="connsiteX17-953" fmla="*/ 9053 w 10000"/>
                <a:gd name="connsiteY17-954" fmla="*/ 5690 h 8565"/>
                <a:gd name="connsiteX18-955" fmla="*/ 8737 w 10000"/>
                <a:gd name="connsiteY18-956" fmla="*/ 6170 h 8565"/>
                <a:gd name="connsiteX19-957" fmla="*/ 8316 w 10000"/>
                <a:gd name="connsiteY19-958" fmla="*/ 7126 h 8565"/>
                <a:gd name="connsiteX20-959" fmla="*/ 7895 w 10000"/>
                <a:gd name="connsiteY20-960" fmla="*/ 8565 h 8565"/>
                <a:gd name="connsiteX21-961" fmla="*/ 7158 w 10000"/>
                <a:gd name="connsiteY21-962" fmla="*/ 6648 h 8565"/>
                <a:gd name="connsiteX22-963" fmla="*/ 7474 w 10000"/>
                <a:gd name="connsiteY22-964" fmla="*/ 5269 h 8565"/>
                <a:gd name="connsiteX23-965" fmla="*/ 7684 w 10000"/>
                <a:gd name="connsiteY23-966" fmla="*/ 4312 h 8565"/>
                <a:gd name="connsiteX24-967" fmla="*/ 7789 w 10000"/>
                <a:gd name="connsiteY24-968" fmla="*/ 3833 h 8565"/>
                <a:gd name="connsiteX25-969" fmla="*/ 7789 w 10000"/>
                <a:gd name="connsiteY25-970" fmla="*/ 3354 h 8565"/>
                <a:gd name="connsiteX26-971" fmla="*/ 7684 w 10000"/>
                <a:gd name="connsiteY26-972" fmla="*/ 3354 h 8565"/>
                <a:gd name="connsiteX27-973" fmla="*/ 7368 w 10000"/>
                <a:gd name="connsiteY27-974" fmla="*/ 3354 h 8565"/>
                <a:gd name="connsiteX28-975" fmla="*/ 7263 w 10000"/>
                <a:gd name="connsiteY28-976" fmla="*/ 3354 h 8565"/>
                <a:gd name="connsiteX29-977" fmla="*/ 7158 w 10000"/>
                <a:gd name="connsiteY29-978" fmla="*/ 3354 h 8565"/>
                <a:gd name="connsiteX30-979" fmla="*/ 7053 w 10000"/>
                <a:gd name="connsiteY30-980" fmla="*/ 3354 h 8565"/>
                <a:gd name="connsiteX31-981" fmla="*/ 6737 w 10000"/>
                <a:gd name="connsiteY31-982" fmla="*/ 3354 h 8565"/>
                <a:gd name="connsiteX32-983" fmla="*/ 6526 w 10000"/>
                <a:gd name="connsiteY32-984" fmla="*/ 3833 h 8565"/>
                <a:gd name="connsiteX33-985" fmla="*/ 6211 w 10000"/>
                <a:gd name="connsiteY33-986" fmla="*/ 3833 h 8565"/>
                <a:gd name="connsiteX34-987" fmla="*/ 5895 w 10000"/>
                <a:gd name="connsiteY34-988" fmla="*/ 4312 h 8565"/>
                <a:gd name="connsiteX35-989" fmla="*/ 5474 w 10000"/>
                <a:gd name="connsiteY35-990" fmla="*/ 4312 h 8565"/>
                <a:gd name="connsiteX36-991" fmla="*/ 4632 w 10000"/>
                <a:gd name="connsiteY36-992" fmla="*/ 4790 h 8565"/>
                <a:gd name="connsiteX37-993" fmla="*/ 3895 w 10000"/>
                <a:gd name="connsiteY37-994" fmla="*/ 5690 h 8565"/>
                <a:gd name="connsiteX38-995" fmla="*/ 3263 w 10000"/>
                <a:gd name="connsiteY38-996" fmla="*/ 6170 h 8565"/>
                <a:gd name="connsiteX39-997" fmla="*/ 2632 w 10000"/>
                <a:gd name="connsiteY39-998" fmla="*/ 6648 h 8565"/>
                <a:gd name="connsiteX40-999" fmla="*/ 2421 w 10000"/>
                <a:gd name="connsiteY40-1000" fmla="*/ 6648 h 8565"/>
                <a:gd name="connsiteX41-1001" fmla="*/ 2105 w 10000"/>
                <a:gd name="connsiteY41-1002" fmla="*/ 7126 h 8565"/>
                <a:gd name="connsiteX42-1003" fmla="*/ 1895 w 10000"/>
                <a:gd name="connsiteY42-1004" fmla="*/ 7126 h 8565"/>
                <a:gd name="connsiteX43-1005" fmla="*/ 1684 w 10000"/>
                <a:gd name="connsiteY43-1006" fmla="*/ 7126 h 8565"/>
                <a:gd name="connsiteX44-1007" fmla="*/ 1579 w 10000"/>
                <a:gd name="connsiteY44-1008" fmla="*/ 7126 h 8565"/>
                <a:gd name="connsiteX45-1009" fmla="*/ 1368 w 10000"/>
                <a:gd name="connsiteY45-1010" fmla="*/ 7126 h 8565"/>
                <a:gd name="connsiteX46-1011" fmla="*/ 1263 w 10000"/>
                <a:gd name="connsiteY46-1012" fmla="*/ 7126 h 8565"/>
                <a:gd name="connsiteX47-1013" fmla="*/ 1158 w 10000"/>
                <a:gd name="connsiteY47-1014" fmla="*/ 7126 h 8565"/>
                <a:gd name="connsiteX48-1015" fmla="*/ 1053 w 10000"/>
                <a:gd name="connsiteY48-1016" fmla="*/ 7126 h 8565"/>
                <a:gd name="connsiteX49-1017" fmla="*/ 842 w 10000"/>
                <a:gd name="connsiteY49-1018" fmla="*/ 7126 h 8565"/>
                <a:gd name="connsiteX50-1019" fmla="*/ 737 w 10000"/>
                <a:gd name="connsiteY50-1020" fmla="*/ 6648 h 8565"/>
                <a:gd name="connsiteX51-1021" fmla="*/ 526 w 10000"/>
                <a:gd name="connsiteY51-1022" fmla="*/ 6170 h 8565"/>
                <a:gd name="connsiteX52-1023" fmla="*/ 316 w 10000"/>
                <a:gd name="connsiteY52-1024" fmla="*/ 5690 h 8565"/>
                <a:gd name="connsiteX53-1025" fmla="*/ 211 w 10000"/>
                <a:gd name="connsiteY53-1026" fmla="*/ 5269 h 8565"/>
                <a:gd name="connsiteX54-1027" fmla="*/ 105 w 10000"/>
                <a:gd name="connsiteY54-1028" fmla="*/ 4790 h 8565"/>
                <a:gd name="connsiteX55-1029" fmla="*/ 0 w 10000"/>
                <a:gd name="connsiteY55-1030" fmla="*/ 4312 h 8565"/>
                <a:gd name="connsiteX56-1031" fmla="*/ 842 w 10000"/>
                <a:gd name="connsiteY56-1032" fmla="*/ 4312 h 8565"/>
                <a:gd name="connsiteX57-1033" fmla="*/ 1579 w 10000"/>
                <a:gd name="connsiteY57-1034" fmla="*/ 3833 h 8565"/>
                <a:gd name="connsiteX58-1035" fmla="*/ 2211 w 10000"/>
                <a:gd name="connsiteY58-1036" fmla="*/ 3833 h 8565"/>
                <a:gd name="connsiteX59-1037" fmla="*/ 2947 w 10000"/>
                <a:gd name="connsiteY59-1038" fmla="*/ 3354 h 8565"/>
                <a:gd name="connsiteX60-1039" fmla="*/ 3474 w 10000"/>
                <a:gd name="connsiteY60-1040" fmla="*/ 3354 h 8565"/>
                <a:gd name="connsiteX61-1041" fmla="*/ 4000 w 10000"/>
                <a:gd name="connsiteY61-1042" fmla="*/ 2873 h 8565"/>
                <a:gd name="connsiteX62-1043" fmla="*/ 4421 w 10000"/>
                <a:gd name="connsiteY62-1044" fmla="*/ 2873 h 8565"/>
                <a:gd name="connsiteX63-1045" fmla="*/ 4842 w 10000"/>
                <a:gd name="connsiteY63-1046" fmla="*/ 2395 h 8565"/>
                <a:gd name="connsiteX64-1047" fmla="*/ 5474 w 10000"/>
                <a:gd name="connsiteY64-1048" fmla="*/ 2395 h 8565"/>
                <a:gd name="connsiteX65-1049" fmla="*/ 6105 w 10000"/>
                <a:gd name="connsiteY65-1050" fmla="*/ 1917 h 8565"/>
                <a:gd name="connsiteX66-1051" fmla="*/ 6632 w 10000"/>
                <a:gd name="connsiteY66-1052" fmla="*/ 1438 h 8565"/>
                <a:gd name="connsiteX67-1053" fmla="*/ 7053 w 10000"/>
                <a:gd name="connsiteY67-1054" fmla="*/ 1438 h 8565"/>
                <a:gd name="connsiteX68-1055" fmla="*/ 7368 w 10000"/>
                <a:gd name="connsiteY68-1056" fmla="*/ 957 h 8565"/>
                <a:gd name="connsiteX69-1057" fmla="*/ 7684 w 10000"/>
                <a:gd name="connsiteY69-1058" fmla="*/ 957 h 8565"/>
                <a:gd name="connsiteX70-1059" fmla="*/ 7895 w 10000"/>
                <a:gd name="connsiteY70-1060" fmla="*/ 478 h 8565"/>
                <a:gd name="connsiteX71-1061" fmla="*/ 8000 w 10000"/>
                <a:gd name="connsiteY71-1062" fmla="*/ 478 h 8565"/>
                <a:gd name="connsiteX72-1063" fmla="*/ 8000 w 10000"/>
                <a:gd name="connsiteY72-1064" fmla="*/ 478 h 8565"/>
                <a:gd name="connsiteX0-1065" fmla="*/ 8000 w 10000"/>
                <a:gd name="connsiteY0-1066" fmla="*/ 558 h 8320"/>
                <a:gd name="connsiteX1-1067" fmla="*/ 8105 w 10000"/>
                <a:gd name="connsiteY1-1068" fmla="*/ 0 h 8320"/>
                <a:gd name="connsiteX2-1069" fmla="*/ 8211 w 10000"/>
                <a:gd name="connsiteY2-1070" fmla="*/ 0 h 8320"/>
                <a:gd name="connsiteX3-1071" fmla="*/ 8316 w 10000"/>
                <a:gd name="connsiteY3-1072" fmla="*/ 0 h 8320"/>
                <a:gd name="connsiteX4-1073" fmla="*/ 8421 w 10000"/>
                <a:gd name="connsiteY4-1074" fmla="*/ 0 h 8320"/>
                <a:gd name="connsiteX5-1075" fmla="*/ 8632 w 10000"/>
                <a:gd name="connsiteY5-1076" fmla="*/ 0 h 8320"/>
                <a:gd name="connsiteX6-1077" fmla="*/ 8842 w 10000"/>
                <a:gd name="connsiteY6-1078" fmla="*/ 1117 h 8320"/>
                <a:gd name="connsiteX7-1079" fmla="*/ 9053 w 10000"/>
                <a:gd name="connsiteY7-1080" fmla="*/ 1679 h 8320"/>
                <a:gd name="connsiteX8-1081" fmla="*/ 9368 w 10000"/>
                <a:gd name="connsiteY8-1082" fmla="*/ 2796 h 8320"/>
                <a:gd name="connsiteX9-1083" fmla="*/ 9684 w 10000"/>
                <a:gd name="connsiteY9-1084" fmla="*/ 3354 h 8320"/>
                <a:gd name="connsiteX10-1085" fmla="*/ 9895 w 10000"/>
                <a:gd name="connsiteY10-1086" fmla="*/ 4475 h 8320"/>
                <a:gd name="connsiteX11-1087" fmla="*/ 10000 w 10000"/>
                <a:gd name="connsiteY11-1088" fmla="*/ 5034 h 8320"/>
                <a:gd name="connsiteX12-1089" fmla="*/ 10000 w 10000"/>
                <a:gd name="connsiteY12-1090" fmla="*/ 5034 h 8320"/>
                <a:gd name="connsiteX13-1091" fmla="*/ 10000 w 10000"/>
                <a:gd name="connsiteY13-1092" fmla="*/ 5593 h 8320"/>
                <a:gd name="connsiteX14-1093" fmla="*/ 9789 w 10000"/>
                <a:gd name="connsiteY14-1094" fmla="*/ 5593 h 8320"/>
                <a:gd name="connsiteX15-1095" fmla="*/ 9579 w 10000"/>
                <a:gd name="connsiteY15-1096" fmla="*/ 6152 h 8320"/>
                <a:gd name="connsiteX16-1097" fmla="*/ 9263 w 10000"/>
                <a:gd name="connsiteY16-1098" fmla="*/ 6152 h 8320"/>
                <a:gd name="connsiteX17-1099" fmla="*/ 9053 w 10000"/>
                <a:gd name="connsiteY17-1100" fmla="*/ 6643 h 8320"/>
                <a:gd name="connsiteX18-1101" fmla="*/ 8737 w 10000"/>
                <a:gd name="connsiteY18-1102" fmla="*/ 7204 h 8320"/>
                <a:gd name="connsiteX19-1103" fmla="*/ 8316 w 10000"/>
                <a:gd name="connsiteY19-1104" fmla="*/ 8320 h 8320"/>
                <a:gd name="connsiteX20-1105" fmla="*/ 7158 w 10000"/>
                <a:gd name="connsiteY20-1106" fmla="*/ 7762 h 8320"/>
                <a:gd name="connsiteX21-1107" fmla="*/ 7474 w 10000"/>
                <a:gd name="connsiteY21-1108" fmla="*/ 6152 h 8320"/>
                <a:gd name="connsiteX22-1109" fmla="*/ 7684 w 10000"/>
                <a:gd name="connsiteY22-1110" fmla="*/ 5034 h 8320"/>
                <a:gd name="connsiteX23-1111" fmla="*/ 7789 w 10000"/>
                <a:gd name="connsiteY23-1112" fmla="*/ 4475 h 8320"/>
                <a:gd name="connsiteX24-1113" fmla="*/ 7789 w 10000"/>
                <a:gd name="connsiteY24-1114" fmla="*/ 3916 h 8320"/>
                <a:gd name="connsiteX25-1115" fmla="*/ 7684 w 10000"/>
                <a:gd name="connsiteY25-1116" fmla="*/ 3916 h 8320"/>
                <a:gd name="connsiteX26-1117" fmla="*/ 7368 w 10000"/>
                <a:gd name="connsiteY26-1118" fmla="*/ 3916 h 8320"/>
                <a:gd name="connsiteX27-1119" fmla="*/ 7263 w 10000"/>
                <a:gd name="connsiteY27-1120" fmla="*/ 3916 h 8320"/>
                <a:gd name="connsiteX28-1121" fmla="*/ 7158 w 10000"/>
                <a:gd name="connsiteY28-1122" fmla="*/ 3916 h 8320"/>
                <a:gd name="connsiteX29-1123" fmla="*/ 7053 w 10000"/>
                <a:gd name="connsiteY29-1124" fmla="*/ 3916 h 8320"/>
                <a:gd name="connsiteX30-1125" fmla="*/ 6737 w 10000"/>
                <a:gd name="connsiteY30-1126" fmla="*/ 3916 h 8320"/>
                <a:gd name="connsiteX31-1127" fmla="*/ 6526 w 10000"/>
                <a:gd name="connsiteY31-1128" fmla="*/ 4475 h 8320"/>
                <a:gd name="connsiteX32-1129" fmla="*/ 6211 w 10000"/>
                <a:gd name="connsiteY32-1130" fmla="*/ 4475 h 8320"/>
                <a:gd name="connsiteX33-1131" fmla="*/ 5895 w 10000"/>
                <a:gd name="connsiteY33-1132" fmla="*/ 5034 h 8320"/>
                <a:gd name="connsiteX34-1133" fmla="*/ 5474 w 10000"/>
                <a:gd name="connsiteY34-1134" fmla="*/ 5034 h 8320"/>
                <a:gd name="connsiteX35-1135" fmla="*/ 4632 w 10000"/>
                <a:gd name="connsiteY35-1136" fmla="*/ 5593 h 8320"/>
                <a:gd name="connsiteX36-1137" fmla="*/ 3895 w 10000"/>
                <a:gd name="connsiteY36-1138" fmla="*/ 6643 h 8320"/>
                <a:gd name="connsiteX37-1139" fmla="*/ 3263 w 10000"/>
                <a:gd name="connsiteY37-1140" fmla="*/ 7204 h 8320"/>
                <a:gd name="connsiteX38-1141" fmla="*/ 2632 w 10000"/>
                <a:gd name="connsiteY38-1142" fmla="*/ 7762 h 8320"/>
                <a:gd name="connsiteX39-1143" fmla="*/ 2421 w 10000"/>
                <a:gd name="connsiteY39-1144" fmla="*/ 7762 h 8320"/>
                <a:gd name="connsiteX40-1145" fmla="*/ 2105 w 10000"/>
                <a:gd name="connsiteY40-1146" fmla="*/ 8320 h 8320"/>
                <a:gd name="connsiteX41-1147" fmla="*/ 1895 w 10000"/>
                <a:gd name="connsiteY41-1148" fmla="*/ 8320 h 8320"/>
                <a:gd name="connsiteX42-1149" fmla="*/ 1684 w 10000"/>
                <a:gd name="connsiteY42-1150" fmla="*/ 8320 h 8320"/>
                <a:gd name="connsiteX43-1151" fmla="*/ 1579 w 10000"/>
                <a:gd name="connsiteY43-1152" fmla="*/ 8320 h 8320"/>
                <a:gd name="connsiteX44-1153" fmla="*/ 1368 w 10000"/>
                <a:gd name="connsiteY44-1154" fmla="*/ 8320 h 8320"/>
                <a:gd name="connsiteX45-1155" fmla="*/ 1263 w 10000"/>
                <a:gd name="connsiteY45-1156" fmla="*/ 8320 h 8320"/>
                <a:gd name="connsiteX46-1157" fmla="*/ 1158 w 10000"/>
                <a:gd name="connsiteY46-1158" fmla="*/ 8320 h 8320"/>
                <a:gd name="connsiteX47-1159" fmla="*/ 1053 w 10000"/>
                <a:gd name="connsiteY47-1160" fmla="*/ 8320 h 8320"/>
                <a:gd name="connsiteX48-1161" fmla="*/ 842 w 10000"/>
                <a:gd name="connsiteY48-1162" fmla="*/ 8320 h 8320"/>
                <a:gd name="connsiteX49-1163" fmla="*/ 737 w 10000"/>
                <a:gd name="connsiteY49-1164" fmla="*/ 7762 h 8320"/>
                <a:gd name="connsiteX50-1165" fmla="*/ 526 w 10000"/>
                <a:gd name="connsiteY50-1166" fmla="*/ 7204 h 8320"/>
                <a:gd name="connsiteX51-1167" fmla="*/ 316 w 10000"/>
                <a:gd name="connsiteY51-1168" fmla="*/ 6643 h 8320"/>
                <a:gd name="connsiteX52-1169" fmla="*/ 211 w 10000"/>
                <a:gd name="connsiteY52-1170" fmla="*/ 6152 h 8320"/>
                <a:gd name="connsiteX53-1171" fmla="*/ 105 w 10000"/>
                <a:gd name="connsiteY53-1172" fmla="*/ 5593 h 8320"/>
                <a:gd name="connsiteX54-1173" fmla="*/ 0 w 10000"/>
                <a:gd name="connsiteY54-1174" fmla="*/ 5034 h 8320"/>
                <a:gd name="connsiteX55-1175" fmla="*/ 842 w 10000"/>
                <a:gd name="connsiteY55-1176" fmla="*/ 5034 h 8320"/>
                <a:gd name="connsiteX56-1177" fmla="*/ 1579 w 10000"/>
                <a:gd name="connsiteY56-1178" fmla="*/ 4475 h 8320"/>
                <a:gd name="connsiteX57-1179" fmla="*/ 2211 w 10000"/>
                <a:gd name="connsiteY57-1180" fmla="*/ 4475 h 8320"/>
                <a:gd name="connsiteX58-1181" fmla="*/ 2947 w 10000"/>
                <a:gd name="connsiteY58-1182" fmla="*/ 3916 h 8320"/>
                <a:gd name="connsiteX59-1183" fmla="*/ 3474 w 10000"/>
                <a:gd name="connsiteY59-1184" fmla="*/ 3916 h 8320"/>
                <a:gd name="connsiteX60-1185" fmla="*/ 4000 w 10000"/>
                <a:gd name="connsiteY60-1186" fmla="*/ 3354 h 8320"/>
                <a:gd name="connsiteX61-1187" fmla="*/ 4421 w 10000"/>
                <a:gd name="connsiteY61-1188" fmla="*/ 3354 h 8320"/>
                <a:gd name="connsiteX62-1189" fmla="*/ 4842 w 10000"/>
                <a:gd name="connsiteY62-1190" fmla="*/ 2796 h 8320"/>
                <a:gd name="connsiteX63-1191" fmla="*/ 5474 w 10000"/>
                <a:gd name="connsiteY63-1192" fmla="*/ 2796 h 8320"/>
                <a:gd name="connsiteX64-1193" fmla="*/ 6105 w 10000"/>
                <a:gd name="connsiteY64-1194" fmla="*/ 2238 h 8320"/>
                <a:gd name="connsiteX65-1195" fmla="*/ 6632 w 10000"/>
                <a:gd name="connsiteY65-1196" fmla="*/ 1679 h 8320"/>
                <a:gd name="connsiteX66-1197" fmla="*/ 7053 w 10000"/>
                <a:gd name="connsiteY66-1198" fmla="*/ 1679 h 8320"/>
                <a:gd name="connsiteX67-1199" fmla="*/ 7368 w 10000"/>
                <a:gd name="connsiteY67-1200" fmla="*/ 1117 h 8320"/>
                <a:gd name="connsiteX68-1201" fmla="*/ 7684 w 10000"/>
                <a:gd name="connsiteY68-1202" fmla="*/ 1117 h 8320"/>
                <a:gd name="connsiteX69-1203" fmla="*/ 7895 w 10000"/>
                <a:gd name="connsiteY69-1204" fmla="*/ 558 h 8320"/>
                <a:gd name="connsiteX70-1205" fmla="*/ 8000 w 10000"/>
                <a:gd name="connsiteY70-1206" fmla="*/ 558 h 8320"/>
                <a:gd name="connsiteX71-1207" fmla="*/ 8000 w 10000"/>
                <a:gd name="connsiteY71-1208" fmla="*/ 558 h 8320"/>
                <a:gd name="connsiteX0-1209" fmla="*/ 8000 w 10000"/>
                <a:gd name="connsiteY0-1210" fmla="*/ 671 h 10000"/>
                <a:gd name="connsiteX1-1211" fmla="*/ 8105 w 10000"/>
                <a:gd name="connsiteY1-1212" fmla="*/ 0 h 10000"/>
                <a:gd name="connsiteX2-1213" fmla="*/ 8211 w 10000"/>
                <a:gd name="connsiteY2-1214" fmla="*/ 0 h 10000"/>
                <a:gd name="connsiteX3-1215" fmla="*/ 8316 w 10000"/>
                <a:gd name="connsiteY3-1216" fmla="*/ 0 h 10000"/>
                <a:gd name="connsiteX4-1217" fmla="*/ 8421 w 10000"/>
                <a:gd name="connsiteY4-1218" fmla="*/ 0 h 10000"/>
                <a:gd name="connsiteX5-1219" fmla="*/ 8632 w 10000"/>
                <a:gd name="connsiteY5-1220" fmla="*/ 0 h 10000"/>
                <a:gd name="connsiteX6-1221" fmla="*/ 8842 w 10000"/>
                <a:gd name="connsiteY6-1222" fmla="*/ 1343 h 10000"/>
                <a:gd name="connsiteX7-1223" fmla="*/ 9053 w 10000"/>
                <a:gd name="connsiteY7-1224" fmla="*/ 2018 h 10000"/>
                <a:gd name="connsiteX8-1225" fmla="*/ 9368 w 10000"/>
                <a:gd name="connsiteY8-1226" fmla="*/ 3361 h 10000"/>
                <a:gd name="connsiteX9-1227" fmla="*/ 9684 w 10000"/>
                <a:gd name="connsiteY9-1228" fmla="*/ 4031 h 10000"/>
                <a:gd name="connsiteX10-1229" fmla="*/ 9895 w 10000"/>
                <a:gd name="connsiteY10-1230" fmla="*/ 5379 h 10000"/>
                <a:gd name="connsiteX11-1231" fmla="*/ 10000 w 10000"/>
                <a:gd name="connsiteY11-1232" fmla="*/ 6050 h 10000"/>
                <a:gd name="connsiteX12-1233" fmla="*/ 10000 w 10000"/>
                <a:gd name="connsiteY12-1234" fmla="*/ 6050 h 10000"/>
                <a:gd name="connsiteX13-1235" fmla="*/ 10000 w 10000"/>
                <a:gd name="connsiteY13-1236" fmla="*/ 6722 h 10000"/>
                <a:gd name="connsiteX14-1237" fmla="*/ 9789 w 10000"/>
                <a:gd name="connsiteY14-1238" fmla="*/ 6722 h 10000"/>
                <a:gd name="connsiteX15-1239" fmla="*/ 9579 w 10000"/>
                <a:gd name="connsiteY15-1240" fmla="*/ 7394 h 10000"/>
                <a:gd name="connsiteX16-1241" fmla="*/ 9263 w 10000"/>
                <a:gd name="connsiteY16-1242" fmla="*/ 7394 h 10000"/>
                <a:gd name="connsiteX17-1243" fmla="*/ 9053 w 10000"/>
                <a:gd name="connsiteY17-1244" fmla="*/ 7984 h 10000"/>
                <a:gd name="connsiteX18-1245" fmla="*/ 8737 w 10000"/>
                <a:gd name="connsiteY18-1246" fmla="*/ 8659 h 10000"/>
                <a:gd name="connsiteX19-1247" fmla="*/ 8316 w 10000"/>
                <a:gd name="connsiteY19-1248" fmla="*/ 10000 h 10000"/>
                <a:gd name="connsiteX20-1249" fmla="*/ 7474 w 10000"/>
                <a:gd name="connsiteY20-1250" fmla="*/ 7394 h 10000"/>
                <a:gd name="connsiteX21-1251" fmla="*/ 7684 w 10000"/>
                <a:gd name="connsiteY21-1252" fmla="*/ 6050 h 10000"/>
                <a:gd name="connsiteX22-1253" fmla="*/ 7789 w 10000"/>
                <a:gd name="connsiteY22-1254" fmla="*/ 5379 h 10000"/>
                <a:gd name="connsiteX23-1255" fmla="*/ 7789 w 10000"/>
                <a:gd name="connsiteY23-1256" fmla="*/ 4707 h 10000"/>
                <a:gd name="connsiteX24-1257" fmla="*/ 7684 w 10000"/>
                <a:gd name="connsiteY24-1258" fmla="*/ 4707 h 10000"/>
                <a:gd name="connsiteX25-1259" fmla="*/ 7368 w 10000"/>
                <a:gd name="connsiteY25-1260" fmla="*/ 4707 h 10000"/>
                <a:gd name="connsiteX26-1261" fmla="*/ 7263 w 10000"/>
                <a:gd name="connsiteY26-1262" fmla="*/ 4707 h 10000"/>
                <a:gd name="connsiteX27-1263" fmla="*/ 7158 w 10000"/>
                <a:gd name="connsiteY27-1264" fmla="*/ 4707 h 10000"/>
                <a:gd name="connsiteX28-1265" fmla="*/ 7053 w 10000"/>
                <a:gd name="connsiteY28-1266" fmla="*/ 4707 h 10000"/>
                <a:gd name="connsiteX29-1267" fmla="*/ 6737 w 10000"/>
                <a:gd name="connsiteY29-1268" fmla="*/ 4707 h 10000"/>
                <a:gd name="connsiteX30-1269" fmla="*/ 6526 w 10000"/>
                <a:gd name="connsiteY30-1270" fmla="*/ 5379 h 10000"/>
                <a:gd name="connsiteX31-1271" fmla="*/ 6211 w 10000"/>
                <a:gd name="connsiteY31-1272" fmla="*/ 5379 h 10000"/>
                <a:gd name="connsiteX32-1273" fmla="*/ 5895 w 10000"/>
                <a:gd name="connsiteY32-1274" fmla="*/ 6050 h 10000"/>
                <a:gd name="connsiteX33-1275" fmla="*/ 5474 w 10000"/>
                <a:gd name="connsiteY33-1276" fmla="*/ 6050 h 10000"/>
                <a:gd name="connsiteX34-1277" fmla="*/ 4632 w 10000"/>
                <a:gd name="connsiteY34-1278" fmla="*/ 6722 h 10000"/>
                <a:gd name="connsiteX35-1279" fmla="*/ 3895 w 10000"/>
                <a:gd name="connsiteY35-1280" fmla="*/ 7984 h 10000"/>
                <a:gd name="connsiteX36-1281" fmla="*/ 3263 w 10000"/>
                <a:gd name="connsiteY36-1282" fmla="*/ 8659 h 10000"/>
                <a:gd name="connsiteX37-1283" fmla="*/ 2632 w 10000"/>
                <a:gd name="connsiteY37-1284" fmla="*/ 9329 h 10000"/>
                <a:gd name="connsiteX38-1285" fmla="*/ 2421 w 10000"/>
                <a:gd name="connsiteY38-1286" fmla="*/ 9329 h 10000"/>
                <a:gd name="connsiteX39-1287" fmla="*/ 2105 w 10000"/>
                <a:gd name="connsiteY39-1288" fmla="*/ 10000 h 10000"/>
                <a:gd name="connsiteX40-1289" fmla="*/ 1895 w 10000"/>
                <a:gd name="connsiteY40-1290" fmla="*/ 10000 h 10000"/>
                <a:gd name="connsiteX41-1291" fmla="*/ 1684 w 10000"/>
                <a:gd name="connsiteY41-1292" fmla="*/ 10000 h 10000"/>
                <a:gd name="connsiteX42-1293" fmla="*/ 1579 w 10000"/>
                <a:gd name="connsiteY42-1294" fmla="*/ 10000 h 10000"/>
                <a:gd name="connsiteX43-1295" fmla="*/ 1368 w 10000"/>
                <a:gd name="connsiteY43-1296" fmla="*/ 10000 h 10000"/>
                <a:gd name="connsiteX44-1297" fmla="*/ 1263 w 10000"/>
                <a:gd name="connsiteY44-1298" fmla="*/ 10000 h 10000"/>
                <a:gd name="connsiteX45-1299" fmla="*/ 1158 w 10000"/>
                <a:gd name="connsiteY45-1300" fmla="*/ 10000 h 10000"/>
                <a:gd name="connsiteX46-1301" fmla="*/ 1053 w 10000"/>
                <a:gd name="connsiteY46-1302" fmla="*/ 10000 h 10000"/>
                <a:gd name="connsiteX47-1303" fmla="*/ 842 w 10000"/>
                <a:gd name="connsiteY47-1304" fmla="*/ 10000 h 10000"/>
                <a:gd name="connsiteX48-1305" fmla="*/ 737 w 10000"/>
                <a:gd name="connsiteY48-1306" fmla="*/ 9329 h 10000"/>
                <a:gd name="connsiteX49-1307" fmla="*/ 526 w 10000"/>
                <a:gd name="connsiteY49-1308" fmla="*/ 8659 h 10000"/>
                <a:gd name="connsiteX50-1309" fmla="*/ 316 w 10000"/>
                <a:gd name="connsiteY50-1310" fmla="*/ 7984 h 10000"/>
                <a:gd name="connsiteX51-1311" fmla="*/ 211 w 10000"/>
                <a:gd name="connsiteY51-1312" fmla="*/ 7394 h 10000"/>
                <a:gd name="connsiteX52-1313" fmla="*/ 105 w 10000"/>
                <a:gd name="connsiteY52-1314" fmla="*/ 6722 h 10000"/>
                <a:gd name="connsiteX53-1315" fmla="*/ 0 w 10000"/>
                <a:gd name="connsiteY53-1316" fmla="*/ 6050 h 10000"/>
                <a:gd name="connsiteX54-1317" fmla="*/ 842 w 10000"/>
                <a:gd name="connsiteY54-1318" fmla="*/ 6050 h 10000"/>
                <a:gd name="connsiteX55-1319" fmla="*/ 1579 w 10000"/>
                <a:gd name="connsiteY55-1320" fmla="*/ 5379 h 10000"/>
                <a:gd name="connsiteX56-1321" fmla="*/ 2211 w 10000"/>
                <a:gd name="connsiteY56-1322" fmla="*/ 5379 h 10000"/>
                <a:gd name="connsiteX57-1323" fmla="*/ 2947 w 10000"/>
                <a:gd name="connsiteY57-1324" fmla="*/ 4707 h 10000"/>
                <a:gd name="connsiteX58-1325" fmla="*/ 3474 w 10000"/>
                <a:gd name="connsiteY58-1326" fmla="*/ 4707 h 10000"/>
                <a:gd name="connsiteX59-1327" fmla="*/ 4000 w 10000"/>
                <a:gd name="connsiteY59-1328" fmla="*/ 4031 h 10000"/>
                <a:gd name="connsiteX60-1329" fmla="*/ 4421 w 10000"/>
                <a:gd name="connsiteY60-1330" fmla="*/ 4031 h 10000"/>
                <a:gd name="connsiteX61-1331" fmla="*/ 4842 w 10000"/>
                <a:gd name="connsiteY61-1332" fmla="*/ 3361 h 10000"/>
                <a:gd name="connsiteX62-1333" fmla="*/ 5474 w 10000"/>
                <a:gd name="connsiteY62-1334" fmla="*/ 3361 h 10000"/>
                <a:gd name="connsiteX63-1335" fmla="*/ 6105 w 10000"/>
                <a:gd name="connsiteY63-1336" fmla="*/ 2690 h 10000"/>
                <a:gd name="connsiteX64-1337" fmla="*/ 6632 w 10000"/>
                <a:gd name="connsiteY64-1338" fmla="*/ 2018 h 10000"/>
                <a:gd name="connsiteX65-1339" fmla="*/ 7053 w 10000"/>
                <a:gd name="connsiteY65-1340" fmla="*/ 2018 h 10000"/>
                <a:gd name="connsiteX66-1341" fmla="*/ 7368 w 10000"/>
                <a:gd name="connsiteY66-1342" fmla="*/ 1343 h 10000"/>
                <a:gd name="connsiteX67-1343" fmla="*/ 7684 w 10000"/>
                <a:gd name="connsiteY67-1344" fmla="*/ 1343 h 10000"/>
                <a:gd name="connsiteX68-1345" fmla="*/ 7895 w 10000"/>
                <a:gd name="connsiteY68-1346" fmla="*/ 671 h 10000"/>
                <a:gd name="connsiteX69-1347" fmla="*/ 8000 w 10000"/>
                <a:gd name="connsiteY69-1348" fmla="*/ 671 h 10000"/>
                <a:gd name="connsiteX70-1349" fmla="*/ 8000 w 10000"/>
                <a:gd name="connsiteY70-1350" fmla="*/ 671 h 10000"/>
                <a:gd name="connsiteX0-1351" fmla="*/ 8000 w 10000"/>
                <a:gd name="connsiteY0-1352" fmla="*/ 671 h 10000"/>
                <a:gd name="connsiteX1-1353" fmla="*/ 8105 w 10000"/>
                <a:gd name="connsiteY1-1354" fmla="*/ 0 h 10000"/>
                <a:gd name="connsiteX2-1355" fmla="*/ 8211 w 10000"/>
                <a:gd name="connsiteY2-1356" fmla="*/ 0 h 10000"/>
                <a:gd name="connsiteX3-1357" fmla="*/ 8316 w 10000"/>
                <a:gd name="connsiteY3-1358" fmla="*/ 0 h 10000"/>
                <a:gd name="connsiteX4-1359" fmla="*/ 8421 w 10000"/>
                <a:gd name="connsiteY4-1360" fmla="*/ 0 h 10000"/>
                <a:gd name="connsiteX5-1361" fmla="*/ 8632 w 10000"/>
                <a:gd name="connsiteY5-1362" fmla="*/ 0 h 10000"/>
                <a:gd name="connsiteX6-1363" fmla="*/ 8842 w 10000"/>
                <a:gd name="connsiteY6-1364" fmla="*/ 1343 h 10000"/>
                <a:gd name="connsiteX7-1365" fmla="*/ 9053 w 10000"/>
                <a:gd name="connsiteY7-1366" fmla="*/ 2018 h 10000"/>
                <a:gd name="connsiteX8-1367" fmla="*/ 9368 w 10000"/>
                <a:gd name="connsiteY8-1368" fmla="*/ 3361 h 10000"/>
                <a:gd name="connsiteX9-1369" fmla="*/ 9684 w 10000"/>
                <a:gd name="connsiteY9-1370" fmla="*/ 4031 h 10000"/>
                <a:gd name="connsiteX10-1371" fmla="*/ 9895 w 10000"/>
                <a:gd name="connsiteY10-1372" fmla="*/ 5379 h 10000"/>
                <a:gd name="connsiteX11-1373" fmla="*/ 10000 w 10000"/>
                <a:gd name="connsiteY11-1374" fmla="*/ 6050 h 10000"/>
                <a:gd name="connsiteX12-1375" fmla="*/ 10000 w 10000"/>
                <a:gd name="connsiteY12-1376" fmla="*/ 6050 h 10000"/>
                <a:gd name="connsiteX13-1377" fmla="*/ 10000 w 10000"/>
                <a:gd name="connsiteY13-1378" fmla="*/ 6722 h 10000"/>
                <a:gd name="connsiteX14-1379" fmla="*/ 9789 w 10000"/>
                <a:gd name="connsiteY14-1380" fmla="*/ 6722 h 10000"/>
                <a:gd name="connsiteX15-1381" fmla="*/ 9579 w 10000"/>
                <a:gd name="connsiteY15-1382" fmla="*/ 7394 h 10000"/>
                <a:gd name="connsiteX16-1383" fmla="*/ 9263 w 10000"/>
                <a:gd name="connsiteY16-1384" fmla="*/ 7394 h 10000"/>
                <a:gd name="connsiteX17-1385" fmla="*/ 9053 w 10000"/>
                <a:gd name="connsiteY17-1386" fmla="*/ 7984 h 10000"/>
                <a:gd name="connsiteX18-1387" fmla="*/ 8737 w 10000"/>
                <a:gd name="connsiteY18-1388" fmla="*/ 8659 h 10000"/>
                <a:gd name="connsiteX19-1389" fmla="*/ 7474 w 10000"/>
                <a:gd name="connsiteY19-1390" fmla="*/ 7394 h 10000"/>
                <a:gd name="connsiteX20-1391" fmla="*/ 7684 w 10000"/>
                <a:gd name="connsiteY20-1392" fmla="*/ 6050 h 10000"/>
                <a:gd name="connsiteX21-1393" fmla="*/ 7789 w 10000"/>
                <a:gd name="connsiteY21-1394" fmla="*/ 5379 h 10000"/>
                <a:gd name="connsiteX22-1395" fmla="*/ 7789 w 10000"/>
                <a:gd name="connsiteY22-1396" fmla="*/ 4707 h 10000"/>
                <a:gd name="connsiteX23-1397" fmla="*/ 7684 w 10000"/>
                <a:gd name="connsiteY23-1398" fmla="*/ 4707 h 10000"/>
                <a:gd name="connsiteX24-1399" fmla="*/ 7368 w 10000"/>
                <a:gd name="connsiteY24-1400" fmla="*/ 4707 h 10000"/>
                <a:gd name="connsiteX25-1401" fmla="*/ 7263 w 10000"/>
                <a:gd name="connsiteY25-1402" fmla="*/ 4707 h 10000"/>
                <a:gd name="connsiteX26-1403" fmla="*/ 7158 w 10000"/>
                <a:gd name="connsiteY26-1404" fmla="*/ 4707 h 10000"/>
                <a:gd name="connsiteX27-1405" fmla="*/ 7053 w 10000"/>
                <a:gd name="connsiteY27-1406" fmla="*/ 4707 h 10000"/>
                <a:gd name="connsiteX28-1407" fmla="*/ 6737 w 10000"/>
                <a:gd name="connsiteY28-1408" fmla="*/ 4707 h 10000"/>
                <a:gd name="connsiteX29-1409" fmla="*/ 6526 w 10000"/>
                <a:gd name="connsiteY29-1410" fmla="*/ 5379 h 10000"/>
                <a:gd name="connsiteX30-1411" fmla="*/ 6211 w 10000"/>
                <a:gd name="connsiteY30-1412" fmla="*/ 5379 h 10000"/>
                <a:gd name="connsiteX31-1413" fmla="*/ 5895 w 10000"/>
                <a:gd name="connsiteY31-1414" fmla="*/ 6050 h 10000"/>
                <a:gd name="connsiteX32-1415" fmla="*/ 5474 w 10000"/>
                <a:gd name="connsiteY32-1416" fmla="*/ 6050 h 10000"/>
                <a:gd name="connsiteX33-1417" fmla="*/ 4632 w 10000"/>
                <a:gd name="connsiteY33-1418" fmla="*/ 6722 h 10000"/>
                <a:gd name="connsiteX34-1419" fmla="*/ 3895 w 10000"/>
                <a:gd name="connsiteY34-1420" fmla="*/ 7984 h 10000"/>
                <a:gd name="connsiteX35-1421" fmla="*/ 3263 w 10000"/>
                <a:gd name="connsiteY35-1422" fmla="*/ 8659 h 10000"/>
                <a:gd name="connsiteX36-1423" fmla="*/ 2632 w 10000"/>
                <a:gd name="connsiteY36-1424" fmla="*/ 9329 h 10000"/>
                <a:gd name="connsiteX37-1425" fmla="*/ 2421 w 10000"/>
                <a:gd name="connsiteY37-1426" fmla="*/ 9329 h 10000"/>
                <a:gd name="connsiteX38-1427" fmla="*/ 2105 w 10000"/>
                <a:gd name="connsiteY38-1428" fmla="*/ 10000 h 10000"/>
                <a:gd name="connsiteX39-1429" fmla="*/ 1895 w 10000"/>
                <a:gd name="connsiteY39-1430" fmla="*/ 10000 h 10000"/>
                <a:gd name="connsiteX40-1431" fmla="*/ 1684 w 10000"/>
                <a:gd name="connsiteY40-1432" fmla="*/ 10000 h 10000"/>
                <a:gd name="connsiteX41-1433" fmla="*/ 1579 w 10000"/>
                <a:gd name="connsiteY41-1434" fmla="*/ 10000 h 10000"/>
                <a:gd name="connsiteX42-1435" fmla="*/ 1368 w 10000"/>
                <a:gd name="connsiteY42-1436" fmla="*/ 10000 h 10000"/>
                <a:gd name="connsiteX43-1437" fmla="*/ 1263 w 10000"/>
                <a:gd name="connsiteY43-1438" fmla="*/ 10000 h 10000"/>
                <a:gd name="connsiteX44-1439" fmla="*/ 1158 w 10000"/>
                <a:gd name="connsiteY44-1440" fmla="*/ 10000 h 10000"/>
                <a:gd name="connsiteX45-1441" fmla="*/ 1053 w 10000"/>
                <a:gd name="connsiteY45-1442" fmla="*/ 10000 h 10000"/>
                <a:gd name="connsiteX46-1443" fmla="*/ 842 w 10000"/>
                <a:gd name="connsiteY46-1444" fmla="*/ 10000 h 10000"/>
                <a:gd name="connsiteX47-1445" fmla="*/ 737 w 10000"/>
                <a:gd name="connsiteY47-1446" fmla="*/ 9329 h 10000"/>
                <a:gd name="connsiteX48-1447" fmla="*/ 526 w 10000"/>
                <a:gd name="connsiteY48-1448" fmla="*/ 8659 h 10000"/>
                <a:gd name="connsiteX49-1449" fmla="*/ 316 w 10000"/>
                <a:gd name="connsiteY49-1450" fmla="*/ 7984 h 10000"/>
                <a:gd name="connsiteX50-1451" fmla="*/ 211 w 10000"/>
                <a:gd name="connsiteY50-1452" fmla="*/ 7394 h 10000"/>
                <a:gd name="connsiteX51-1453" fmla="*/ 105 w 10000"/>
                <a:gd name="connsiteY51-1454" fmla="*/ 6722 h 10000"/>
                <a:gd name="connsiteX52-1455" fmla="*/ 0 w 10000"/>
                <a:gd name="connsiteY52-1456" fmla="*/ 6050 h 10000"/>
                <a:gd name="connsiteX53-1457" fmla="*/ 842 w 10000"/>
                <a:gd name="connsiteY53-1458" fmla="*/ 6050 h 10000"/>
                <a:gd name="connsiteX54-1459" fmla="*/ 1579 w 10000"/>
                <a:gd name="connsiteY54-1460" fmla="*/ 5379 h 10000"/>
                <a:gd name="connsiteX55-1461" fmla="*/ 2211 w 10000"/>
                <a:gd name="connsiteY55-1462" fmla="*/ 5379 h 10000"/>
                <a:gd name="connsiteX56-1463" fmla="*/ 2947 w 10000"/>
                <a:gd name="connsiteY56-1464" fmla="*/ 4707 h 10000"/>
                <a:gd name="connsiteX57-1465" fmla="*/ 3474 w 10000"/>
                <a:gd name="connsiteY57-1466" fmla="*/ 4707 h 10000"/>
                <a:gd name="connsiteX58-1467" fmla="*/ 4000 w 10000"/>
                <a:gd name="connsiteY58-1468" fmla="*/ 4031 h 10000"/>
                <a:gd name="connsiteX59-1469" fmla="*/ 4421 w 10000"/>
                <a:gd name="connsiteY59-1470" fmla="*/ 4031 h 10000"/>
                <a:gd name="connsiteX60-1471" fmla="*/ 4842 w 10000"/>
                <a:gd name="connsiteY60-1472" fmla="*/ 3361 h 10000"/>
                <a:gd name="connsiteX61-1473" fmla="*/ 5474 w 10000"/>
                <a:gd name="connsiteY61-1474" fmla="*/ 3361 h 10000"/>
                <a:gd name="connsiteX62-1475" fmla="*/ 6105 w 10000"/>
                <a:gd name="connsiteY62-1476" fmla="*/ 2690 h 10000"/>
                <a:gd name="connsiteX63-1477" fmla="*/ 6632 w 10000"/>
                <a:gd name="connsiteY63-1478" fmla="*/ 2018 h 10000"/>
                <a:gd name="connsiteX64-1479" fmla="*/ 7053 w 10000"/>
                <a:gd name="connsiteY64-1480" fmla="*/ 2018 h 10000"/>
                <a:gd name="connsiteX65-1481" fmla="*/ 7368 w 10000"/>
                <a:gd name="connsiteY65-1482" fmla="*/ 1343 h 10000"/>
                <a:gd name="connsiteX66-1483" fmla="*/ 7684 w 10000"/>
                <a:gd name="connsiteY66-1484" fmla="*/ 1343 h 10000"/>
                <a:gd name="connsiteX67-1485" fmla="*/ 7895 w 10000"/>
                <a:gd name="connsiteY67-1486" fmla="*/ 671 h 10000"/>
                <a:gd name="connsiteX68-1487" fmla="*/ 8000 w 10000"/>
                <a:gd name="connsiteY68-1488" fmla="*/ 671 h 10000"/>
                <a:gd name="connsiteX69-1489" fmla="*/ 8000 w 10000"/>
                <a:gd name="connsiteY69-1490" fmla="*/ 671 h 10000"/>
                <a:gd name="connsiteX0-1491" fmla="*/ 8000 w 10000"/>
                <a:gd name="connsiteY0-1492" fmla="*/ 671 h 10000"/>
                <a:gd name="connsiteX1-1493" fmla="*/ 8105 w 10000"/>
                <a:gd name="connsiteY1-1494" fmla="*/ 0 h 10000"/>
                <a:gd name="connsiteX2-1495" fmla="*/ 8211 w 10000"/>
                <a:gd name="connsiteY2-1496" fmla="*/ 0 h 10000"/>
                <a:gd name="connsiteX3-1497" fmla="*/ 8316 w 10000"/>
                <a:gd name="connsiteY3-1498" fmla="*/ 0 h 10000"/>
                <a:gd name="connsiteX4-1499" fmla="*/ 8421 w 10000"/>
                <a:gd name="connsiteY4-1500" fmla="*/ 0 h 10000"/>
                <a:gd name="connsiteX5-1501" fmla="*/ 8632 w 10000"/>
                <a:gd name="connsiteY5-1502" fmla="*/ 0 h 10000"/>
                <a:gd name="connsiteX6-1503" fmla="*/ 8842 w 10000"/>
                <a:gd name="connsiteY6-1504" fmla="*/ 1343 h 10000"/>
                <a:gd name="connsiteX7-1505" fmla="*/ 9053 w 10000"/>
                <a:gd name="connsiteY7-1506" fmla="*/ 2018 h 10000"/>
                <a:gd name="connsiteX8-1507" fmla="*/ 9368 w 10000"/>
                <a:gd name="connsiteY8-1508" fmla="*/ 3361 h 10000"/>
                <a:gd name="connsiteX9-1509" fmla="*/ 9684 w 10000"/>
                <a:gd name="connsiteY9-1510" fmla="*/ 4031 h 10000"/>
                <a:gd name="connsiteX10-1511" fmla="*/ 9895 w 10000"/>
                <a:gd name="connsiteY10-1512" fmla="*/ 5379 h 10000"/>
                <a:gd name="connsiteX11-1513" fmla="*/ 10000 w 10000"/>
                <a:gd name="connsiteY11-1514" fmla="*/ 6050 h 10000"/>
                <a:gd name="connsiteX12-1515" fmla="*/ 10000 w 10000"/>
                <a:gd name="connsiteY12-1516" fmla="*/ 6050 h 10000"/>
                <a:gd name="connsiteX13-1517" fmla="*/ 10000 w 10000"/>
                <a:gd name="connsiteY13-1518" fmla="*/ 6722 h 10000"/>
                <a:gd name="connsiteX14-1519" fmla="*/ 9789 w 10000"/>
                <a:gd name="connsiteY14-1520" fmla="*/ 6722 h 10000"/>
                <a:gd name="connsiteX15-1521" fmla="*/ 9579 w 10000"/>
                <a:gd name="connsiteY15-1522" fmla="*/ 7394 h 10000"/>
                <a:gd name="connsiteX16-1523" fmla="*/ 9263 w 10000"/>
                <a:gd name="connsiteY16-1524" fmla="*/ 7394 h 10000"/>
                <a:gd name="connsiteX17-1525" fmla="*/ 9053 w 10000"/>
                <a:gd name="connsiteY17-1526" fmla="*/ 7984 h 10000"/>
                <a:gd name="connsiteX18-1527" fmla="*/ 7474 w 10000"/>
                <a:gd name="connsiteY18-1528" fmla="*/ 7394 h 10000"/>
                <a:gd name="connsiteX19-1529" fmla="*/ 7684 w 10000"/>
                <a:gd name="connsiteY19-1530" fmla="*/ 6050 h 10000"/>
                <a:gd name="connsiteX20-1531" fmla="*/ 7789 w 10000"/>
                <a:gd name="connsiteY20-1532" fmla="*/ 5379 h 10000"/>
                <a:gd name="connsiteX21-1533" fmla="*/ 7789 w 10000"/>
                <a:gd name="connsiteY21-1534" fmla="*/ 4707 h 10000"/>
                <a:gd name="connsiteX22-1535" fmla="*/ 7684 w 10000"/>
                <a:gd name="connsiteY22-1536" fmla="*/ 4707 h 10000"/>
                <a:gd name="connsiteX23-1537" fmla="*/ 7368 w 10000"/>
                <a:gd name="connsiteY23-1538" fmla="*/ 4707 h 10000"/>
                <a:gd name="connsiteX24-1539" fmla="*/ 7263 w 10000"/>
                <a:gd name="connsiteY24-1540" fmla="*/ 4707 h 10000"/>
                <a:gd name="connsiteX25-1541" fmla="*/ 7158 w 10000"/>
                <a:gd name="connsiteY25-1542" fmla="*/ 4707 h 10000"/>
                <a:gd name="connsiteX26-1543" fmla="*/ 7053 w 10000"/>
                <a:gd name="connsiteY26-1544" fmla="*/ 4707 h 10000"/>
                <a:gd name="connsiteX27-1545" fmla="*/ 6737 w 10000"/>
                <a:gd name="connsiteY27-1546" fmla="*/ 4707 h 10000"/>
                <a:gd name="connsiteX28-1547" fmla="*/ 6526 w 10000"/>
                <a:gd name="connsiteY28-1548" fmla="*/ 5379 h 10000"/>
                <a:gd name="connsiteX29-1549" fmla="*/ 6211 w 10000"/>
                <a:gd name="connsiteY29-1550" fmla="*/ 5379 h 10000"/>
                <a:gd name="connsiteX30-1551" fmla="*/ 5895 w 10000"/>
                <a:gd name="connsiteY30-1552" fmla="*/ 6050 h 10000"/>
                <a:gd name="connsiteX31-1553" fmla="*/ 5474 w 10000"/>
                <a:gd name="connsiteY31-1554" fmla="*/ 6050 h 10000"/>
                <a:gd name="connsiteX32-1555" fmla="*/ 4632 w 10000"/>
                <a:gd name="connsiteY32-1556" fmla="*/ 6722 h 10000"/>
                <a:gd name="connsiteX33-1557" fmla="*/ 3895 w 10000"/>
                <a:gd name="connsiteY33-1558" fmla="*/ 7984 h 10000"/>
                <a:gd name="connsiteX34-1559" fmla="*/ 3263 w 10000"/>
                <a:gd name="connsiteY34-1560" fmla="*/ 8659 h 10000"/>
                <a:gd name="connsiteX35-1561" fmla="*/ 2632 w 10000"/>
                <a:gd name="connsiteY35-1562" fmla="*/ 9329 h 10000"/>
                <a:gd name="connsiteX36-1563" fmla="*/ 2421 w 10000"/>
                <a:gd name="connsiteY36-1564" fmla="*/ 9329 h 10000"/>
                <a:gd name="connsiteX37-1565" fmla="*/ 2105 w 10000"/>
                <a:gd name="connsiteY37-1566" fmla="*/ 10000 h 10000"/>
                <a:gd name="connsiteX38-1567" fmla="*/ 1895 w 10000"/>
                <a:gd name="connsiteY38-1568" fmla="*/ 10000 h 10000"/>
                <a:gd name="connsiteX39-1569" fmla="*/ 1684 w 10000"/>
                <a:gd name="connsiteY39-1570" fmla="*/ 10000 h 10000"/>
                <a:gd name="connsiteX40-1571" fmla="*/ 1579 w 10000"/>
                <a:gd name="connsiteY40-1572" fmla="*/ 10000 h 10000"/>
                <a:gd name="connsiteX41-1573" fmla="*/ 1368 w 10000"/>
                <a:gd name="connsiteY41-1574" fmla="*/ 10000 h 10000"/>
                <a:gd name="connsiteX42-1575" fmla="*/ 1263 w 10000"/>
                <a:gd name="connsiteY42-1576" fmla="*/ 10000 h 10000"/>
                <a:gd name="connsiteX43-1577" fmla="*/ 1158 w 10000"/>
                <a:gd name="connsiteY43-1578" fmla="*/ 10000 h 10000"/>
                <a:gd name="connsiteX44-1579" fmla="*/ 1053 w 10000"/>
                <a:gd name="connsiteY44-1580" fmla="*/ 10000 h 10000"/>
                <a:gd name="connsiteX45-1581" fmla="*/ 842 w 10000"/>
                <a:gd name="connsiteY45-1582" fmla="*/ 10000 h 10000"/>
                <a:gd name="connsiteX46-1583" fmla="*/ 737 w 10000"/>
                <a:gd name="connsiteY46-1584" fmla="*/ 9329 h 10000"/>
                <a:gd name="connsiteX47-1585" fmla="*/ 526 w 10000"/>
                <a:gd name="connsiteY47-1586" fmla="*/ 8659 h 10000"/>
                <a:gd name="connsiteX48-1587" fmla="*/ 316 w 10000"/>
                <a:gd name="connsiteY48-1588" fmla="*/ 7984 h 10000"/>
                <a:gd name="connsiteX49-1589" fmla="*/ 211 w 10000"/>
                <a:gd name="connsiteY49-1590" fmla="*/ 7394 h 10000"/>
                <a:gd name="connsiteX50-1591" fmla="*/ 105 w 10000"/>
                <a:gd name="connsiteY50-1592" fmla="*/ 6722 h 10000"/>
                <a:gd name="connsiteX51-1593" fmla="*/ 0 w 10000"/>
                <a:gd name="connsiteY51-1594" fmla="*/ 6050 h 10000"/>
                <a:gd name="connsiteX52-1595" fmla="*/ 842 w 10000"/>
                <a:gd name="connsiteY52-1596" fmla="*/ 6050 h 10000"/>
                <a:gd name="connsiteX53-1597" fmla="*/ 1579 w 10000"/>
                <a:gd name="connsiteY53-1598" fmla="*/ 5379 h 10000"/>
                <a:gd name="connsiteX54-1599" fmla="*/ 2211 w 10000"/>
                <a:gd name="connsiteY54-1600" fmla="*/ 5379 h 10000"/>
                <a:gd name="connsiteX55-1601" fmla="*/ 2947 w 10000"/>
                <a:gd name="connsiteY55-1602" fmla="*/ 4707 h 10000"/>
                <a:gd name="connsiteX56-1603" fmla="*/ 3474 w 10000"/>
                <a:gd name="connsiteY56-1604" fmla="*/ 4707 h 10000"/>
                <a:gd name="connsiteX57-1605" fmla="*/ 4000 w 10000"/>
                <a:gd name="connsiteY57-1606" fmla="*/ 4031 h 10000"/>
                <a:gd name="connsiteX58-1607" fmla="*/ 4421 w 10000"/>
                <a:gd name="connsiteY58-1608" fmla="*/ 4031 h 10000"/>
                <a:gd name="connsiteX59-1609" fmla="*/ 4842 w 10000"/>
                <a:gd name="connsiteY59-1610" fmla="*/ 3361 h 10000"/>
                <a:gd name="connsiteX60-1611" fmla="*/ 5474 w 10000"/>
                <a:gd name="connsiteY60-1612" fmla="*/ 3361 h 10000"/>
                <a:gd name="connsiteX61-1613" fmla="*/ 6105 w 10000"/>
                <a:gd name="connsiteY61-1614" fmla="*/ 2690 h 10000"/>
                <a:gd name="connsiteX62-1615" fmla="*/ 6632 w 10000"/>
                <a:gd name="connsiteY62-1616" fmla="*/ 2018 h 10000"/>
                <a:gd name="connsiteX63-1617" fmla="*/ 7053 w 10000"/>
                <a:gd name="connsiteY63-1618" fmla="*/ 2018 h 10000"/>
                <a:gd name="connsiteX64-1619" fmla="*/ 7368 w 10000"/>
                <a:gd name="connsiteY64-1620" fmla="*/ 1343 h 10000"/>
                <a:gd name="connsiteX65-1621" fmla="*/ 7684 w 10000"/>
                <a:gd name="connsiteY65-1622" fmla="*/ 1343 h 10000"/>
                <a:gd name="connsiteX66-1623" fmla="*/ 7895 w 10000"/>
                <a:gd name="connsiteY66-1624" fmla="*/ 671 h 10000"/>
                <a:gd name="connsiteX67-1625" fmla="*/ 8000 w 10000"/>
                <a:gd name="connsiteY67-1626" fmla="*/ 671 h 10000"/>
                <a:gd name="connsiteX68-1627" fmla="*/ 8000 w 10000"/>
                <a:gd name="connsiteY68-1628" fmla="*/ 671 h 10000"/>
                <a:gd name="connsiteX0-1629" fmla="*/ 8000 w 10000"/>
                <a:gd name="connsiteY0-1630" fmla="*/ 671 h 10000"/>
                <a:gd name="connsiteX1-1631" fmla="*/ 8105 w 10000"/>
                <a:gd name="connsiteY1-1632" fmla="*/ 0 h 10000"/>
                <a:gd name="connsiteX2-1633" fmla="*/ 8211 w 10000"/>
                <a:gd name="connsiteY2-1634" fmla="*/ 0 h 10000"/>
                <a:gd name="connsiteX3-1635" fmla="*/ 8316 w 10000"/>
                <a:gd name="connsiteY3-1636" fmla="*/ 0 h 10000"/>
                <a:gd name="connsiteX4-1637" fmla="*/ 8421 w 10000"/>
                <a:gd name="connsiteY4-1638" fmla="*/ 0 h 10000"/>
                <a:gd name="connsiteX5-1639" fmla="*/ 8632 w 10000"/>
                <a:gd name="connsiteY5-1640" fmla="*/ 0 h 10000"/>
                <a:gd name="connsiteX6-1641" fmla="*/ 8842 w 10000"/>
                <a:gd name="connsiteY6-1642" fmla="*/ 1343 h 10000"/>
                <a:gd name="connsiteX7-1643" fmla="*/ 9053 w 10000"/>
                <a:gd name="connsiteY7-1644" fmla="*/ 2018 h 10000"/>
                <a:gd name="connsiteX8-1645" fmla="*/ 9368 w 10000"/>
                <a:gd name="connsiteY8-1646" fmla="*/ 3361 h 10000"/>
                <a:gd name="connsiteX9-1647" fmla="*/ 9684 w 10000"/>
                <a:gd name="connsiteY9-1648" fmla="*/ 4031 h 10000"/>
                <a:gd name="connsiteX10-1649" fmla="*/ 9895 w 10000"/>
                <a:gd name="connsiteY10-1650" fmla="*/ 5379 h 10000"/>
                <a:gd name="connsiteX11-1651" fmla="*/ 10000 w 10000"/>
                <a:gd name="connsiteY11-1652" fmla="*/ 6050 h 10000"/>
                <a:gd name="connsiteX12-1653" fmla="*/ 10000 w 10000"/>
                <a:gd name="connsiteY12-1654" fmla="*/ 6050 h 10000"/>
                <a:gd name="connsiteX13-1655" fmla="*/ 10000 w 10000"/>
                <a:gd name="connsiteY13-1656" fmla="*/ 6722 h 10000"/>
                <a:gd name="connsiteX14-1657" fmla="*/ 9789 w 10000"/>
                <a:gd name="connsiteY14-1658" fmla="*/ 6722 h 10000"/>
                <a:gd name="connsiteX15-1659" fmla="*/ 9579 w 10000"/>
                <a:gd name="connsiteY15-1660" fmla="*/ 7394 h 10000"/>
                <a:gd name="connsiteX16-1661" fmla="*/ 9263 w 10000"/>
                <a:gd name="connsiteY16-1662" fmla="*/ 7394 h 10000"/>
                <a:gd name="connsiteX17-1663" fmla="*/ 9053 w 10000"/>
                <a:gd name="connsiteY17-1664" fmla="*/ 7984 h 10000"/>
                <a:gd name="connsiteX18-1665" fmla="*/ 7684 w 10000"/>
                <a:gd name="connsiteY18-1666" fmla="*/ 6050 h 10000"/>
                <a:gd name="connsiteX19-1667" fmla="*/ 7789 w 10000"/>
                <a:gd name="connsiteY19-1668" fmla="*/ 5379 h 10000"/>
                <a:gd name="connsiteX20-1669" fmla="*/ 7789 w 10000"/>
                <a:gd name="connsiteY20-1670" fmla="*/ 4707 h 10000"/>
                <a:gd name="connsiteX21-1671" fmla="*/ 7684 w 10000"/>
                <a:gd name="connsiteY21-1672" fmla="*/ 4707 h 10000"/>
                <a:gd name="connsiteX22-1673" fmla="*/ 7368 w 10000"/>
                <a:gd name="connsiteY22-1674" fmla="*/ 4707 h 10000"/>
                <a:gd name="connsiteX23-1675" fmla="*/ 7263 w 10000"/>
                <a:gd name="connsiteY23-1676" fmla="*/ 4707 h 10000"/>
                <a:gd name="connsiteX24-1677" fmla="*/ 7158 w 10000"/>
                <a:gd name="connsiteY24-1678" fmla="*/ 4707 h 10000"/>
                <a:gd name="connsiteX25-1679" fmla="*/ 7053 w 10000"/>
                <a:gd name="connsiteY25-1680" fmla="*/ 4707 h 10000"/>
                <a:gd name="connsiteX26-1681" fmla="*/ 6737 w 10000"/>
                <a:gd name="connsiteY26-1682" fmla="*/ 4707 h 10000"/>
                <a:gd name="connsiteX27-1683" fmla="*/ 6526 w 10000"/>
                <a:gd name="connsiteY27-1684" fmla="*/ 5379 h 10000"/>
                <a:gd name="connsiteX28-1685" fmla="*/ 6211 w 10000"/>
                <a:gd name="connsiteY28-1686" fmla="*/ 5379 h 10000"/>
                <a:gd name="connsiteX29-1687" fmla="*/ 5895 w 10000"/>
                <a:gd name="connsiteY29-1688" fmla="*/ 6050 h 10000"/>
                <a:gd name="connsiteX30-1689" fmla="*/ 5474 w 10000"/>
                <a:gd name="connsiteY30-1690" fmla="*/ 6050 h 10000"/>
                <a:gd name="connsiteX31-1691" fmla="*/ 4632 w 10000"/>
                <a:gd name="connsiteY31-1692" fmla="*/ 6722 h 10000"/>
                <a:gd name="connsiteX32-1693" fmla="*/ 3895 w 10000"/>
                <a:gd name="connsiteY32-1694" fmla="*/ 7984 h 10000"/>
                <a:gd name="connsiteX33-1695" fmla="*/ 3263 w 10000"/>
                <a:gd name="connsiteY33-1696" fmla="*/ 8659 h 10000"/>
                <a:gd name="connsiteX34-1697" fmla="*/ 2632 w 10000"/>
                <a:gd name="connsiteY34-1698" fmla="*/ 9329 h 10000"/>
                <a:gd name="connsiteX35-1699" fmla="*/ 2421 w 10000"/>
                <a:gd name="connsiteY35-1700" fmla="*/ 9329 h 10000"/>
                <a:gd name="connsiteX36-1701" fmla="*/ 2105 w 10000"/>
                <a:gd name="connsiteY36-1702" fmla="*/ 10000 h 10000"/>
                <a:gd name="connsiteX37-1703" fmla="*/ 1895 w 10000"/>
                <a:gd name="connsiteY37-1704" fmla="*/ 10000 h 10000"/>
                <a:gd name="connsiteX38-1705" fmla="*/ 1684 w 10000"/>
                <a:gd name="connsiteY38-1706" fmla="*/ 10000 h 10000"/>
                <a:gd name="connsiteX39-1707" fmla="*/ 1579 w 10000"/>
                <a:gd name="connsiteY39-1708" fmla="*/ 10000 h 10000"/>
                <a:gd name="connsiteX40-1709" fmla="*/ 1368 w 10000"/>
                <a:gd name="connsiteY40-1710" fmla="*/ 10000 h 10000"/>
                <a:gd name="connsiteX41-1711" fmla="*/ 1263 w 10000"/>
                <a:gd name="connsiteY41-1712" fmla="*/ 10000 h 10000"/>
                <a:gd name="connsiteX42-1713" fmla="*/ 1158 w 10000"/>
                <a:gd name="connsiteY42-1714" fmla="*/ 10000 h 10000"/>
                <a:gd name="connsiteX43-1715" fmla="*/ 1053 w 10000"/>
                <a:gd name="connsiteY43-1716" fmla="*/ 10000 h 10000"/>
                <a:gd name="connsiteX44-1717" fmla="*/ 842 w 10000"/>
                <a:gd name="connsiteY44-1718" fmla="*/ 10000 h 10000"/>
                <a:gd name="connsiteX45-1719" fmla="*/ 737 w 10000"/>
                <a:gd name="connsiteY45-1720" fmla="*/ 9329 h 10000"/>
                <a:gd name="connsiteX46-1721" fmla="*/ 526 w 10000"/>
                <a:gd name="connsiteY46-1722" fmla="*/ 8659 h 10000"/>
                <a:gd name="connsiteX47-1723" fmla="*/ 316 w 10000"/>
                <a:gd name="connsiteY47-1724" fmla="*/ 7984 h 10000"/>
                <a:gd name="connsiteX48-1725" fmla="*/ 211 w 10000"/>
                <a:gd name="connsiteY48-1726" fmla="*/ 7394 h 10000"/>
                <a:gd name="connsiteX49-1727" fmla="*/ 105 w 10000"/>
                <a:gd name="connsiteY49-1728" fmla="*/ 6722 h 10000"/>
                <a:gd name="connsiteX50-1729" fmla="*/ 0 w 10000"/>
                <a:gd name="connsiteY50-1730" fmla="*/ 6050 h 10000"/>
                <a:gd name="connsiteX51-1731" fmla="*/ 842 w 10000"/>
                <a:gd name="connsiteY51-1732" fmla="*/ 6050 h 10000"/>
                <a:gd name="connsiteX52-1733" fmla="*/ 1579 w 10000"/>
                <a:gd name="connsiteY52-1734" fmla="*/ 5379 h 10000"/>
                <a:gd name="connsiteX53-1735" fmla="*/ 2211 w 10000"/>
                <a:gd name="connsiteY53-1736" fmla="*/ 5379 h 10000"/>
                <a:gd name="connsiteX54-1737" fmla="*/ 2947 w 10000"/>
                <a:gd name="connsiteY54-1738" fmla="*/ 4707 h 10000"/>
                <a:gd name="connsiteX55-1739" fmla="*/ 3474 w 10000"/>
                <a:gd name="connsiteY55-1740" fmla="*/ 4707 h 10000"/>
                <a:gd name="connsiteX56-1741" fmla="*/ 4000 w 10000"/>
                <a:gd name="connsiteY56-1742" fmla="*/ 4031 h 10000"/>
                <a:gd name="connsiteX57-1743" fmla="*/ 4421 w 10000"/>
                <a:gd name="connsiteY57-1744" fmla="*/ 4031 h 10000"/>
                <a:gd name="connsiteX58-1745" fmla="*/ 4842 w 10000"/>
                <a:gd name="connsiteY58-1746" fmla="*/ 3361 h 10000"/>
                <a:gd name="connsiteX59-1747" fmla="*/ 5474 w 10000"/>
                <a:gd name="connsiteY59-1748" fmla="*/ 3361 h 10000"/>
                <a:gd name="connsiteX60-1749" fmla="*/ 6105 w 10000"/>
                <a:gd name="connsiteY60-1750" fmla="*/ 2690 h 10000"/>
                <a:gd name="connsiteX61-1751" fmla="*/ 6632 w 10000"/>
                <a:gd name="connsiteY61-1752" fmla="*/ 2018 h 10000"/>
                <a:gd name="connsiteX62-1753" fmla="*/ 7053 w 10000"/>
                <a:gd name="connsiteY62-1754" fmla="*/ 2018 h 10000"/>
                <a:gd name="connsiteX63-1755" fmla="*/ 7368 w 10000"/>
                <a:gd name="connsiteY63-1756" fmla="*/ 1343 h 10000"/>
                <a:gd name="connsiteX64-1757" fmla="*/ 7684 w 10000"/>
                <a:gd name="connsiteY64-1758" fmla="*/ 1343 h 10000"/>
                <a:gd name="connsiteX65-1759" fmla="*/ 7895 w 10000"/>
                <a:gd name="connsiteY65-1760" fmla="*/ 671 h 10000"/>
                <a:gd name="connsiteX66-1761" fmla="*/ 8000 w 10000"/>
                <a:gd name="connsiteY66-1762" fmla="*/ 671 h 10000"/>
                <a:gd name="connsiteX67-1763" fmla="*/ 8000 w 10000"/>
                <a:gd name="connsiteY67-1764" fmla="*/ 671 h 10000"/>
                <a:gd name="connsiteX0-1765" fmla="*/ 8000 w 10000"/>
                <a:gd name="connsiteY0-1766" fmla="*/ 671 h 10000"/>
                <a:gd name="connsiteX1-1767" fmla="*/ 8105 w 10000"/>
                <a:gd name="connsiteY1-1768" fmla="*/ 0 h 10000"/>
                <a:gd name="connsiteX2-1769" fmla="*/ 8211 w 10000"/>
                <a:gd name="connsiteY2-1770" fmla="*/ 0 h 10000"/>
                <a:gd name="connsiteX3-1771" fmla="*/ 8316 w 10000"/>
                <a:gd name="connsiteY3-1772" fmla="*/ 0 h 10000"/>
                <a:gd name="connsiteX4-1773" fmla="*/ 8421 w 10000"/>
                <a:gd name="connsiteY4-1774" fmla="*/ 0 h 10000"/>
                <a:gd name="connsiteX5-1775" fmla="*/ 8632 w 10000"/>
                <a:gd name="connsiteY5-1776" fmla="*/ 0 h 10000"/>
                <a:gd name="connsiteX6-1777" fmla="*/ 8842 w 10000"/>
                <a:gd name="connsiteY6-1778" fmla="*/ 1343 h 10000"/>
                <a:gd name="connsiteX7-1779" fmla="*/ 9053 w 10000"/>
                <a:gd name="connsiteY7-1780" fmla="*/ 2018 h 10000"/>
                <a:gd name="connsiteX8-1781" fmla="*/ 9368 w 10000"/>
                <a:gd name="connsiteY8-1782" fmla="*/ 3361 h 10000"/>
                <a:gd name="connsiteX9-1783" fmla="*/ 9684 w 10000"/>
                <a:gd name="connsiteY9-1784" fmla="*/ 4031 h 10000"/>
                <a:gd name="connsiteX10-1785" fmla="*/ 9895 w 10000"/>
                <a:gd name="connsiteY10-1786" fmla="*/ 5379 h 10000"/>
                <a:gd name="connsiteX11-1787" fmla="*/ 10000 w 10000"/>
                <a:gd name="connsiteY11-1788" fmla="*/ 6050 h 10000"/>
                <a:gd name="connsiteX12-1789" fmla="*/ 10000 w 10000"/>
                <a:gd name="connsiteY12-1790" fmla="*/ 6050 h 10000"/>
                <a:gd name="connsiteX13-1791" fmla="*/ 10000 w 10000"/>
                <a:gd name="connsiteY13-1792" fmla="*/ 6722 h 10000"/>
                <a:gd name="connsiteX14-1793" fmla="*/ 9789 w 10000"/>
                <a:gd name="connsiteY14-1794" fmla="*/ 6722 h 10000"/>
                <a:gd name="connsiteX15-1795" fmla="*/ 9579 w 10000"/>
                <a:gd name="connsiteY15-1796" fmla="*/ 7394 h 10000"/>
                <a:gd name="connsiteX16-1797" fmla="*/ 9263 w 10000"/>
                <a:gd name="connsiteY16-1798" fmla="*/ 7394 h 10000"/>
                <a:gd name="connsiteX17-1799" fmla="*/ 7684 w 10000"/>
                <a:gd name="connsiteY17-1800" fmla="*/ 6050 h 10000"/>
                <a:gd name="connsiteX18-1801" fmla="*/ 7789 w 10000"/>
                <a:gd name="connsiteY18-1802" fmla="*/ 5379 h 10000"/>
                <a:gd name="connsiteX19-1803" fmla="*/ 7789 w 10000"/>
                <a:gd name="connsiteY19-1804" fmla="*/ 4707 h 10000"/>
                <a:gd name="connsiteX20-1805" fmla="*/ 7684 w 10000"/>
                <a:gd name="connsiteY20-1806" fmla="*/ 4707 h 10000"/>
                <a:gd name="connsiteX21-1807" fmla="*/ 7368 w 10000"/>
                <a:gd name="connsiteY21-1808" fmla="*/ 4707 h 10000"/>
                <a:gd name="connsiteX22-1809" fmla="*/ 7263 w 10000"/>
                <a:gd name="connsiteY22-1810" fmla="*/ 4707 h 10000"/>
                <a:gd name="connsiteX23-1811" fmla="*/ 7158 w 10000"/>
                <a:gd name="connsiteY23-1812" fmla="*/ 4707 h 10000"/>
                <a:gd name="connsiteX24-1813" fmla="*/ 7053 w 10000"/>
                <a:gd name="connsiteY24-1814" fmla="*/ 4707 h 10000"/>
                <a:gd name="connsiteX25-1815" fmla="*/ 6737 w 10000"/>
                <a:gd name="connsiteY25-1816" fmla="*/ 4707 h 10000"/>
                <a:gd name="connsiteX26-1817" fmla="*/ 6526 w 10000"/>
                <a:gd name="connsiteY26-1818" fmla="*/ 5379 h 10000"/>
                <a:gd name="connsiteX27-1819" fmla="*/ 6211 w 10000"/>
                <a:gd name="connsiteY27-1820" fmla="*/ 5379 h 10000"/>
                <a:gd name="connsiteX28-1821" fmla="*/ 5895 w 10000"/>
                <a:gd name="connsiteY28-1822" fmla="*/ 6050 h 10000"/>
                <a:gd name="connsiteX29-1823" fmla="*/ 5474 w 10000"/>
                <a:gd name="connsiteY29-1824" fmla="*/ 6050 h 10000"/>
                <a:gd name="connsiteX30-1825" fmla="*/ 4632 w 10000"/>
                <a:gd name="connsiteY30-1826" fmla="*/ 6722 h 10000"/>
                <a:gd name="connsiteX31-1827" fmla="*/ 3895 w 10000"/>
                <a:gd name="connsiteY31-1828" fmla="*/ 7984 h 10000"/>
                <a:gd name="connsiteX32-1829" fmla="*/ 3263 w 10000"/>
                <a:gd name="connsiteY32-1830" fmla="*/ 8659 h 10000"/>
                <a:gd name="connsiteX33-1831" fmla="*/ 2632 w 10000"/>
                <a:gd name="connsiteY33-1832" fmla="*/ 9329 h 10000"/>
                <a:gd name="connsiteX34-1833" fmla="*/ 2421 w 10000"/>
                <a:gd name="connsiteY34-1834" fmla="*/ 9329 h 10000"/>
                <a:gd name="connsiteX35-1835" fmla="*/ 2105 w 10000"/>
                <a:gd name="connsiteY35-1836" fmla="*/ 10000 h 10000"/>
                <a:gd name="connsiteX36-1837" fmla="*/ 1895 w 10000"/>
                <a:gd name="connsiteY36-1838" fmla="*/ 10000 h 10000"/>
                <a:gd name="connsiteX37-1839" fmla="*/ 1684 w 10000"/>
                <a:gd name="connsiteY37-1840" fmla="*/ 10000 h 10000"/>
                <a:gd name="connsiteX38-1841" fmla="*/ 1579 w 10000"/>
                <a:gd name="connsiteY38-1842" fmla="*/ 10000 h 10000"/>
                <a:gd name="connsiteX39-1843" fmla="*/ 1368 w 10000"/>
                <a:gd name="connsiteY39-1844" fmla="*/ 10000 h 10000"/>
                <a:gd name="connsiteX40-1845" fmla="*/ 1263 w 10000"/>
                <a:gd name="connsiteY40-1846" fmla="*/ 10000 h 10000"/>
                <a:gd name="connsiteX41-1847" fmla="*/ 1158 w 10000"/>
                <a:gd name="connsiteY41-1848" fmla="*/ 10000 h 10000"/>
                <a:gd name="connsiteX42-1849" fmla="*/ 1053 w 10000"/>
                <a:gd name="connsiteY42-1850" fmla="*/ 10000 h 10000"/>
                <a:gd name="connsiteX43-1851" fmla="*/ 842 w 10000"/>
                <a:gd name="connsiteY43-1852" fmla="*/ 10000 h 10000"/>
                <a:gd name="connsiteX44-1853" fmla="*/ 737 w 10000"/>
                <a:gd name="connsiteY44-1854" fmla="*/ 9329 h 10000"/>
                <a:gd name="connsiteX45-1855" fmla="*/ 526 w 10000"/>
                <a:gd name="connsiteY45-1856" fmla="*/ 8659 h 10000"/>
                <a:gd name="connsiteX46-1857" fmla="*/ 316 w 10000"/>
                <a:gd name="connsiteY46-1858" fmla="*/ 7984 h 10000"/>
                <a:gd name="connsiteX47-1859" fmla="*/ 211 w 10000"/>
                <a:gd name="connsiteY47-1860" fmla="*/ 7394 h 10000"/>
                <a:gd name="connsiteX48-1861" fmla="*/ 105 w 10000"/>
                <a:gd name="connsiteY48-1862" fmla="*/ 6722 h 10000"/>
                <a:gd name="connsiteX49-1863" fmla="*/ 0 w 10000"/>
                <a:gd name="connsiteY49-1864" fmla="*/ 6050 h 10000"/>
                <a:gd name="connsiteX50-1865" fmla="*/ 842 w 10000"/>
                <a:gd name="connsiteY50-1866" fmla="*/ 6050 h 10000"/>
                <a:gd name="connsiteX51-1867" fmla="*/ 1579 w 10000"/>
                <a:gd name="connsiteY51-1868" fmla="*/ 5379 h 10000"/>
                <a:gd name="connsiteX52-1869" fmla="*/ 2211 w 10000"/>
                <a:gd name="connsiteY52-1870" fmla="*/ 5379 h 10000"/>
                <a:gd name="connsiteX53-1871" fmla="*/ 2947 w 10000"/>
                <a:gd name="connsiteY53-1872" fmla="*/ 4707 h 10000"/>
                <a:gd name="connsiteX54-1873" fmla="*/ 3474 w 10000"/>
                <a:gd name="connsiteY54-1874" fmla="*/ 4707 h 10000"/>
                <a:gd name="connsiteX55-1875" fmla="*/ 4000 w 10000"/>
                <a:gd name="connsiteY55-1876" fmla="*/ 4031 h 10000"/>
                <a:gd name="connsiteX56-1877" fmla="*/ 4421 w 10000"/>
                <a:gd name="connsiteY56-1878" fmla="*/ 4031 h 10000"/>
                <a:gd name="connsiteX57-1879" fmla="*/ 4842 w 10000"/>
                <a:gd name="connsiteY57-1880" fmla="*/ 3361 h 10000"/>
                <a:gd name="connsiteX58-1881" fmla="*/ 5474 w 10000"/>
                <a:gd name="connsiteY58-1882" fmla="*/ 3361 h 10000"/>
                <a:gd name="connsiteX59-1883" fmla="*/ 6105 w 10000"/>
                <a:gd name="connsiteY59-1884" fmla="*/ 2690 h 10000"/>
                <a:gd name="connsiteX60-1885" fmla="*/ 6632 w 10000"/>
                <a:gd name="connsiteY60-1886" fmla="*/ 2018 h 10000"/>
                <a:gd name="connsiteX61-1887" fmla="*/ 7053 w 10000"/>
                <a:gd name="connsiteY61-1888" fmla="*/ 2018 h 10000"/>
                <a:gd name="connsiteX62-1889" fmla="*/ 7368 w 10000"/>
                <a:gd name="connsiteY62-1890" fmla="*/ 1343 h 10000"/>
                <a:gd name="connsiteX63-1891" fmla="*/ 7684 w 10000"/>
                <a:gd name="connsiteY63-1892" fmla="*/ 1343 h 10000"/>
                <a:gd name="connsiteX64-1893" fmla="*/ 7895 w 10000"/>
                <a:gd name="connsiteY64-1894" fmla="*/ 671 h 10000"/>
                <a:gd name="connsiteX65-1895" fmla="*/ 8000 w 10000"/>
                <a:gd name="connsiteY65-1896" fmla="*/ 671 h 10000"/>
                <a:gd name="connsiteX66-1897" fmla="*/ 8000 w 10000"/>
                <a:gd name="connsiteY66-1898" fmla="*/ 671 h 10000"/>
                <a:gd name="connsiteX0-1899" fmla="*/ 8000 w 10000"/>
                <a:gd name="connsiteY0-1900" fmla="*/ 671 h 10000"/>
                <a:gd name="connsiteX1-1901" fmla="*/ 8105 w 10000"/>
                <a:gd name="connsiteY1-1902" fmla="*/ 0 h 10000"/>
                <a:gd name="connsiteX2-1903" fmla="*/ 8211 w 10000"/>
                <a:gd name="connsiteY2-1904" fmla="*/ 0 h 10000"/>
                <a:gd name="connsiteX3-1905" fmla="*/ 8316 w 10000"/>
                <a:gd name="connsiteY3-1906" fmla="*/ 0 h 10000"/>
                <a:gd name="connsiteX4-1907" fmla="*/ 8421 w 10000"/>
                <a:gd name="connsiteY4-1908" fmla="*/ 0 h 10000"/>
                <a:gd name="connsiteX5-1909" fmla="*/ 8632 w 10000"/>
                <a:gd name="connsiteY5-1910" fmla="*/ 0 h 10000"/>
                <a:gd name="connsiteX6-1911" fmla="*/ 8842 w 10000"/>
                <a:gd name="connsiteY6-1912" fmla="*/ 1343 h 10000"/>
                <a:gd name="connsiteX7-1913" fmla="*/ 9053 w 10000"/>
                <a:gd name="connsiteY7-1914" fmla="*/ 2018 h 10000"/>
                <a:gd name="connsiteX8-1915" fmla="*/ 9368 w 10000"/>
                <a:gd name="connsiteY8-1916" fmla="*/ 3361 h 10000"/>
                <a:gd name="connsiteX9-1917" fmla="*/ 9684 w 10000"/>
                <a:gd name="connsiteY9-1918" fmla="*/ 4031 h 10000"/>
                <a:gd name="connsiteX10-1919" fmla="*/ 9895 w 10000"/>
                <a:gd name="connsiteY10-1920" fmla="*/ 5379 h 10000"/>
                <a:gd name="connsiteX11-1921" fmla="*/ 10000 w 10000"/>
                <a:gd name="connsiteY11-1922" fmla="*/ 6050 h 10000"/>
                <a:gd name="connsiteX12-1923" fmla="*/ 10000 w 10000"/>
                <a:gd name="connsiteY12-1924" fmla="*/ 6050 h 10000"/>
                <a:gd name="connsiteX13-1925" fmla="*/ 10000 w 10000"/>
                <a:gd name="connsiteY13-1926" fmla="*/ 6722 h 10000"/>
                <a:gd name="connsiteX14-1927" fmla="*/ 9789 w 10000"/>
                <a:gd name="connsiteY14-1928" fmla="*/ 6722 h 10000"/>
                <a:gd name="connsiteX15-1929" fmla="*/ 9579 w 10000"/>
                <a:gd name="connsiteY15-1930" fmla="*/ 7394 h 10000"/>
                <a:gd name="connsiteX16-1931" fmla="*/ 7684 w 10000"/>
                <a:gd name="connsiteY16-1932" fmla="*/ 6050 h 10000"/>
                <a:gd name="connsiteX17-1933" fmla="*/ 7789 w 10000"/>
                <a:gd name="connsiteY17-1934" fmla="*/ 5379 h 10000"/>
                <a:gd name="connsiteX18-1935" fmla="*/ 7789 w 10000"/>
                <a:gd name="connsiteY18-1936" fmla="*/ 4707 h 10000"/>
                <a:gd name="connsiteX19-1937" fmla="*/ 7684 w 10000"/>
                <a:gd name="connsiteY19-1938" fmla="*/ 4707 h 10000"/>
                <a:gd name="connsiteX20-1939" fmla="*/ 7368 w 10000"/>
                <a:gd name="connsiteY20-1940" fmla="*/ 4707 h 10000"/>
                <a:gd name="connsiteX21-1941" fmla="*/ 7263 w 10000"/>
                <a:gd name="connsiteY21-1942" fmla="*/ 4707 h 10000"/>
                <a:gd name="connsiteX22-1943" fmla="*/ 7158 w 10000"/>
                <a:gd name="connsiteY22-1944" fmla="*/ 4707 h 10000"/>
                <a:gd name="connsiteX23-1945" fmla="*/ 7053 w 10000"/>
                <a:gd name="connsiteY23-1946" fmla="*/ 4707 h 10000"/>
                <a:gd name="connsiteX24-1947" fmla="*/ 6737 w 10000"/>
                <a:gd name="connsiteY24-1948" fmla="*/ 4707 h 10000"/>
                <a:gd name="connsiteX25-1949" fmla="*/ 6526 w 10000"/>
                <a:gd name="connsiteY25-1950" fmla="*/ 5379 h 10000"/>
                <a:gd name="connsiteX26-1951" fmla="*/ 6211 w 10000"/>
                <a:gd name="connsiteY26-1952" fmla="*/ 5379 h 10000"/>
                <a:gd name="connsiteX27-1953" fmla="*/ 5895 w 10000"/>
                <a:gd name="connsiteY27-1954" fmla="*/ 6050 h 10000"/>
                <a:gd name="connsiteX28-1955" fmla="*/ 5474 w 10000"/>
                <a:gd name="connsiteY28-1956" fmla="*/ 6050 h 10000"/>
                <a:gd name="connsiteX29-1957" fmla="*/ 4632 w 10000"/>
                <a:gd name="connsiteY29-1958" fmla="*/ 6722 h 10000"/>
                <a:gd name="connsiteX30-1959" fmla="*/ 3895 w 10000"/>
                <a:gd name="connsiteY30-1960" fmla="*/ 7984 h 10000"/>
                <a:gd name="connsiteX31-1961" fmla="*/ 3263 w 10000"/>
                <a:gd name="connsiteY31-1962" fmla="*/ 8659 h 10000"/>
                <a:gd name="connsiteX32-1963" fmla="*/ 2632 w 10000"/>
                <a:gd name="connsiteY32-1964" fmla="*/ 9329 h 10000"/>
                <a:gd name="connsiteX33-1965" fmla="*/ 2421 w 10000"/>
                <a:gd name="connsiteY33-1966" fmla="*/ 9329 h 10000"/>
                <a:gd name="connsiteX34-1967" fmla="*/ 2105 w 10000"/>
                <a:gd name="connsiteY34-1968" fmla="*/ 10000 h 10000"/>
                <a:gd name="connsiteX35-1969" fmla="*/ 1895 w 10000"/>
                <a:gd name="connsiteY35-1970" fmla="*/ 10000 h 10000"/>
                <a:gd name="connsiteX36-1971" fmla="*/ 1684 w 10000"/>
                <a:gd name="connsiteY36-1972" fmla="*/ 10000 h 10000"/>
                <a:gd name="connsiteX37-1973" fmla="*/ 1579 w 10000"/>
                <a:gd name="connsiteY37-1974" fmla="*/ 10000 h 10000"/>
                <a:gd name="connsiteX38-1975" fmla="*/ 1368 w 10000"/>
                <a:gd name="connsiteY38-1976" fmla="*/ 10000 h 10000"/>
                <a:gd name="connsiteX39-1977" fmla="*/ 1263 w 10000"/>
                <a:gd name="connsiteY39-1978" fmla="*/ 10000 h 10000"/>
                <a:gd name="connsiteX40-1979" fmla="*/ 1158 w 10000"/>
                <a:gd name="connsiteY40-1980" fmla="*/ 10000 h 10000"/>
                <a:gd name="connsiteX41-1981" fmla="*/ 1053 w 10000"/>
                <a:gd name="connsiteY41-1982" fmla="*/ 10000 h 10000"/>
                <a:gd name="connsiteX42-1983" fmla="*/ 842 w 10000"/>
                <a:gd name="connsiteY42-1984" fmla="*/ 10000 h 10000"/>
                <a:gd name="connsiteX43-1985" fmla="*/ 737 w 10000"/>
                <a:gd name="connsiteY43-1986" fmla="*/ 9329 h 10000"/>
                <a:gd name="connsiteX44-1987" fmla="*/ 526 w 10000"/>
                <a:gd name="connsiteY44-1988" fmla="*/ 8659 h 10000"/>
                <a:gd name="connsiteX45-1989" fmla="*/ 316 w 10000"/>
                <a:gd name="connsiteY45-1990" fmla="*/ 7984 h 10000"/>
                <a:gd name="connsiteX46-1991" fmla="*/ 211 w 10000"/>
                <a:gd name="connsiteY46-1992" fmla="*/ 7394 h 10000"/>
                <a:gd name="connsiteX47-1993" fmla="*/ 105 w 10000"/>
                <a:gd name="connsiteY47-1994" fmla="*/ 6722 h 10000"/>
                <a:gd name="connsiteX48-1995" fmla="*/ 0 w 10000"/>
                <a:gd name="connsiteY48-1996" fmla="*/ 6050 h 10000"/>
                <a:gd name="connsiteX49-1997" fmla="*/ 842 w 10000"/>
                <a:gd name="connsiteY49-1998" fmla="*/ 6050 h 10000"/>
                <a:gd name="connsiteX50-1999" fmla="*/ 1579 w 10000"/>
                <a:gd name="connsiteY50-2000" fmla="*/ 5379 h 10000"/>
                <a:gd name="connsiteX51-2001" fmla="*/ 2211 w 10000"/>
                <a:gd name="connsiteY51-2002" fmla="*/ 5379 h 10000"/>
                <a:gd name="connsiteX52-2003" fmla="*/ 2947 w 10000"/>
                <a:gd name="connsiteY52-2004" fmla="*/ 4707 h 10000"/>
                <a:gd name="connsiteX53-2005" fmla="*/ 3474 w 10000"/>
                <a:gd name="connsiteY53-2006" fmla="*/ 4707 h 10000"/>
                <a:gd name="connsiteX54-2007" fmla="*/ 4000 w 10000"/>
                <a:gd name="connsiteY54-2008" fmla="*/ 4031 h 10000"/>
                <a:gd name="connsiteX55-2009" fmla="*/ 4421 w 10000"/>
                <a:gd name="connsiteY55-2010" fmla="*/ 4031 h 10000"/>
                <a:gd name="connsiteX56-2011" fmla="*/ 4842 w 10000"/>
                <a:gd name="connsiteY56-2012" fmla="*/ 3361 h 10000"/>
                <a:gd name="connsiteX57-2013" fmla="*/ 5474 w 10000"/>
                <a:gd name="connsiteY57-2014" fmla="*/ 3361 h 10000"/>
                <a:gd name="connsiteX58-2015" fmla="*/ 6105 w 10000"/>
                <a:gd name="connsiteY58-2016" fmla="*/ 2690 h 10000"/>
                <a:gd name="connsiteX59-2017" fmla="*/ 6632 w 10000"/>
                <a:gd name="connsiteY59-2018" fmla="*/ 2018 h 10000"/>
                <a:gd name="connsiteX60-2019" fmla="*/ 7053 w 10000"/>
                <a:gd name="connsiteY60-2020" fmla="*/ 2018 h 10000"/>
                <a:gd name="connsiteX61-2021" fmla="*/ 7368 w 10000"/>
                <a:gd name="connsiteY61-2022" fmla="*/ 1343 h 10000"/>
                <a:gd name="connsiteX62-2023" fmla="*/ 7684 w 10000"/>
                <a:gd name="connsiteY62-2024" fmla="*/ 1343 h 10000"/>
                <a:gd name="connsiteX63-2025" fmla="*/ 7895 w 10000"/>
                <a:gd name="connsiteY63-2026" fmla="*/ 671 h 10000"/>
                <a:gd name="connsiteX64-2027" fmla="*/ 8000 w 10000"/>
                <a:gd name="connsiteY64-2028" fmla="*/ 671 h 10000"/>
                <a:gd name="connsiteX65-2029" fmla="*/ 8000 w 10000"/>
                <a:gd name="connsiteY65-2030" fmla="*/ 671 h 10000"/>
                <a:gd name="connsiteX0-2031" fmla="*/ 8000 w 10000"/>
                <a:gd name="connsiteY0-2032" fmla="*/ 671 h 10000"/>
                <a:gd name="connsiteX1-2033" fmla="*/ 8105 w 10000"/>
                <a:gd name="connsiteY1-2034" fmla="*/ 0 h 10000"/>
                <a:gd name="connsiteX2-2035" fmla="*/ 8211 w 10000"/>
                <a:gd name="connsiteY2-2036" fmla="*/ 0 h 10000"/>
                <a:gd name="connsiteX3-2037" fmla="*/ 8316 w 10000"/>
                <a:gd name="connsiteY3-2038" fmla="*/ 0 h 10000"/>
                <a:gd name="connsiteX4-2039" fmla="*/ 8421 w 10000"/>
                <a:gd name="connsiteY4-2040" fmla="*/ 0 h 10000"/>
                <a:gd name="connsiteX5-2041" fmla="*/ 8632 w 10000"/>
                <a:gd name="connsiteY5-2042" fmla="*/ 0 h 10000"/>
                <a:gd name="connsiteX6-2043" fmla="*/ 8842 w 10000"/>
                <a:gd name="connsiteY6-2044" fmla="*/ 1343 h 10000"/>
                <a:gd name="connsiteX7-2045" fmla="*/ 9053 w 10000"/>
                <a:gd name="connsiteY7-2046" fmla="*/ 2018 h 10000"/>
                <a:gd name="connsiteX8-2047" fmla="*/ 9368 w 10000"/>
                <a:gd name="connsiteY8-2048" fmla="*/ 3361 h 10000"/>
                <a:gd name="connsiteX9-2049" fmla="*/ 9684 w 10000"/>
                <a:gd name="connsiteY9-2050" fmla="*/ 4031 h 10000"/>
                <a:gd name="connsiteX10-2051" fmla="*/ 9895 w 10000"/>
                <a:gd name="connsiteY10-2052" fmla="*/ 5379 h 10000"/>
                <a:gd name="connsiteX11-2053" fmla="*/ 10000 w 10000"/>
                <a:gd name="connsiteY11-2054" fmla="*/ 6050 h 10000"/>
                <a:gd name="connsiteX12-2055" fmla="*/ 10000 w 10000"/>
                <a:gd name="connsiteY12-2056" fmla="*/ 6050 h 10000"/>
                <a:gd name="connsiteX13-2057" fmla="*/ 10000 w 10000"/>
                <a:gd name="connsiteY13-2058" fmla="*/ 6722 h 10000"/>
                <a:gd name="connsiteX14-2059" fmla="*/ 9789 w 10000"/>
                <a:gd name="connsiteY14-2060" fmla="*/ 6722 h 10000"/>
                <a:gd name="connsiteX15-2061" fmla="*/ 7684 w 10000"/>
                <a:gd name="connsiteY15-2062" fmla="*/ 6050 h 10000"/>
                <a:gd name="connsiteX16-2063" fmla="*/ 7789 w 10000"/>
                <a:gd name="connsiteY16-2064" fmla="*/ 5379 h 10000"/>
                <a:gd name="connsiteX17-2065" fmla="*/ 7789 w 10000"/>
                <a:gd name="connsiteY17-2066" fmla="*/ 4707 h 10000"/>
                <a:gd name="connsiteX18-2067" fmla="*/ 7684 w 10000"/>
                <a:gd name="connsiteY18-2068" fmla="*/ 4707 h 10000"/>
                <a:gd name="connsiteX19-2069" fmla="*/ 7368 w 10000"/>
                <a:gd name="connsiteY19-2070" fmla="*/ 4707 h 10000"/>
                <a:gd name="connsiteX20-2071" fmla="*/ 7263 w 10000"/>
                <a:gd name="connsiteY20-2072" fmla="*/ 4707 h 10000"/>
                <a:gd name="connsiteX21-2073" fmla="*/ 7158 w 10000"/>
                <a:gd name="connsiteY21-2074" fmla="*/ 4707 h 10000"/>
                <a:gd name="connsiteX22-2075" fmla="*/ 7053 w 10000"/>
                <a:gd name="connsiteY22-2076" fmla="*/ 4707 h 10000"/>
                <a:gd name="connsiteX23-2077" fmla="*/ 6737 w 10000"/>
                <a:gd name="connsiteY23-2078" fmla="*/ 4707 h 10000"/>
                <a:gd name="connsiteX24-2079" fmla="*/ 6526 w 10000"/>
                <a:gd name="connsiteY24-2080" fmla="*/ 5379 h 10000"/>
                <a:gd name="connsiteX25-2081" fmla="*/ 6211 w 10000"/>
                <a:gd name="connsiteY25-2082" fmla="*/ 5379 h 10000"/>
                <a:gd name="connsiteX26-2083" fmla="*/ 5895 w 10000"/>
                <a:gd name="connsiteY26-2084" fmla="*/ 6050 h 10000"/>
                <a:gd name="connsiteX27-2085" fmla="*/ 5474 w 10000"/>
                <a:gd name="connsiteY27-2086" fmla="*/ 6050 h 10000"/>
                <a:gd name="connsiteX28-2087" fmla="*/ 4632 w 10000"/>
                <a:gd name="connsiteY28-2088" fmla="*/ 6722 h 10000"/>
                <a:gd name="connsiteX29-2089" fmla="*/ 3895 w 10000"/>
                <a:gd name="connsiteY29-2090" fmla="*/ 7984 h 10000"/>
                <a:gd name="connsiteX30-2091" fmla="*/ 3263 w 10000"/>
                <a:gd name="connsiteY30-2092" fmla="*/ 8659 h 10000"/>
                <a:gd name="connsiteX31-2093" fmla="*/ 2632 w 10000"/>
                <a:gd name="connsiteY31-2094" fmla="*/ 9329 h 10000"/>
                <a:gd name="connsiteX32-2095" fmla="*/ 2421 w 10000"/>
                <a:gd name="connsiteY32-2096" fmla="*/ 9329 h 10000"/>
                <a:gd name="connsiteX33-2097" fmla="*/ 2105 w 10000"/>
                <a:gd name="connsiteY33-2098" fmla="*/ 10000 h 10000"/>
                <a:gd name="connsiteX34-2099" fmla="*/ 1895 w 10000"/>
                <a:gd name="connsiteY34-2100" fmla="*/ 10000 h 10000"/>
                <a:gd name="connsiteX35-2101" fmla="*/ 1684 w 10000"/>
                <a:gd name="connsiteY35-2102" fmla="*/ 10000 h 10000"/>
                <a:gd name="connsiteX36-2103" fmla="*/ 1579 w 10000"/>
                <a:gd name="connsiteY36-2104" fmla="*/ 10000 h 10000"/>
                <a:gd name="connsiteX37-2105" fmla="*/ 1368 w 10000"/>
                <a:gd name="connsiteY37-2106" fmla="*/ 10000 h 10000"/>
                <a:gd name="connsiteX38-2107" fmla="*/ 1263 w 10000"/>
                <a:gd name="connsiteY38-2108" fmla="*/ 10000 h 10000"/>
                <a:gd name="connsiteX39-2109" fmla="*/ 1158 w 10000"/>
                <a:gd name="connsiteY39-2110" fmla="*/ 10000 h 10000"/>
                <a:gd name="connsiteX40-2111" fmla="*/ 1053 w 10000"/>
                <a:gd name="connsiteY40-2112" fmla="*/ 10000 h 10000"/>
                <a:gd name="connsiteX41-2113" fmla="*/ 842 w 10000"/>
                <a:gd name="connsiteY41-2114" fmla="*/ 10000 h 10000"/>
                <a:gd name="connsiteX42-2115" fmla="*/ 737 w 10000"/>
                <a:gd name="connsiteY42-2116" fmla="*/ 9329 h 10000"/>
                <a:gd name="connsiteX43-2117" fmla="*/ 526 w 10000"/>
                <a:gd name="connsiteY43-2118" fmla="*/ 8659 h 10000"/>
                <a:gd name="connsiteX44-2119" fmla="*/ 316 w 10000"/>
                <a:gd name="connsiteY44-2120" fmla="*/ 7984 h 10000"/>
                <a:gd name="connsiteX45-2121" fmla="*/ 211 w 10000"/>
                <a:gd name="connsiteY45-2122" fmla="*/ 7394 h 10000"/>
                <a:gd name="connsiteX46-2123" fmla="*/ 105 w 10000"/>
                <a:gd name="connsiteY46-2124" fmla="*/ 6722 h 10000"/>
                <a:gd name="connsiteX47-2125" fmla="*/ 0 w 10000"/>
                <a:gd name="connsiteY47-2126" fmla="*/ 6050 h 10000"/>
                <a:gd name="connsiteX48-2127" fmla="*/ 842 w 10000"/>
                <a:gd name="connsiteY48-2128" fmla="*/ 6050 h 10000"/>
                <a:gd name="connsiteX49-2129" fmla="*/ 1579 w 10000"/>
                <a:gd name="connsiteY49-2130" fmla="*/ 5379 h 10000"/>
                <a:gd name="connsiteX50-2131" fmla="*/ 2211 w 10000"/>
                <a:gd name="connsiteY50-2132" fmla="*/ 5379 h 10000"/>
                <a:gd name="connsiteX51-2133" fmla="*/ 2947 w 10000"/>
                <a:gd name="connsiteY51-2134" fmla="*/ 4707 h 10000"/>
                <a:gd name="connsiteX52-2135" fmla="*/ 3474 w 10000"/>
                <a:gd name="connsiteY52-2136" fmla="*/ 4707 h 10000"/>
                <a:gd name="connsiteX53-2137" fmla="*/ 4000 w 10000"/>
                <a:gd name="connsiteY53-2138" fmla="*/ 4031 h 10000"/>
                <a:gd name="connsiteX54-2139" fmla="*/ 4421 w 10000"/>
                <a:gd name="connsiteY54-2140" fmla="*/ 4031 h 10000"/>
                <a:gd name="connsiteX55-2141" fmla="*/ 4842 w 10000"/>
                <a:gd name="connsiteY55-2142" fmla="*/ 3361 h 10000"/>
                <a:gd name="connsiteX56-2143" fmla="*/ 5474 w 10000"/>
                <a:gd name="connsiteY56-2144" fmla="*/ 3361 h 10000"/>
                <a:gd name="connsiteX57-2145" fmla="*/ 6105 w 10000"/>
                <a:gd name="connsiteY57-2146" fmla="*/ 2690 h 10000"/>
                <a:gd name="connsiteX58-2147" fmla="*/ 6632 w 10000"/>
                <a:gd name="connsiteY58-2148" fmla="*/ 2018 h 10000"/>
                <a:gd name="connsiteX59-2149" fmla="*/ 7053 w 10000"/>
                <a:gd name="connsiteY59-2150" fmla="*/ 2018 h 10000"/>
                <a:gd name="connsiteX60-2151" fmla="*/ 7368 w 10000"/>
                <a:gd name="connsiteY60-2152" fmla="*/ 1343 h 10000"/>
                <a:gd name="connsiteX61-2153" fmla="*/ 7684 w 10000"/>
                <a:gd name="connsiteY61-2154" fmla="*/ 1343 h 10000"/>
                <a:gd name="connsiteX62-2155" fmla="*/ 7895 w 10000"/>
                <a:gd name="connsiteY62-2156" fmla="*/ 671 h 10000"/>
                <a:gd name="connsiteX63-2157" fmla="*/ 8000 w 10000"/>
                <a:gd name="connsiteY63-2158" fmla="*/ 671 h 10000"/>
                <a:gd name="connsiteX64-2159" fmla="*/ 8000 w 10000"/>
                <a:gd name="connsiteY64-2160" fmla="*/ 671 h 10000"/>
                <a:gd name="connsiteX0-2161" fmla="*/ 8000 w 10000"/>
                <a:gd name="connsiteY0-2162" fmla="*/ 671 h 10000"/>
                <a:gd name="connsiteX1-2163" fmla="*/ 8105 w 10000"/>
                <a:gd name="connsiteY1-2164" fmla="*/ 0 h 10000"/>
                <a:gd name="connsiteX2-2165" fmla="*/ 8211 w 10000"/>
                <a:gd name="connsiteY2-2166" fmla="*/ 0 h 10000"/>
                <a:gd name="connsiteX3-2167" fmla="*/ 8316 w 10000"/>
                <a:gd name="connsiteY3-2168" fmla="*/ 0 h 10000"/>
                <a:gd name="connsiteX4-2169" fmla="*/ 8421 w 10000"/>
                <a:gd name="connsiteY4-2170" fmla="*/ 0 h 10000"/>
                <a:gd name="connsiteX5-2171" fmla="*/ 8632 w 10000"/>
                <a:gd name="connsiteY5-2172" fmla="*/ 0 h 10000"/>
                <a:gd name="connsiteX6-2173" fmla="*/ 8842 w 10000"/>
                <a:gd name="connsiteY6-2174" fmla="*/ 1343 h 10000"/>
                <a:gd name="connsiteX7-2175" fmla="*/ 9053 w 10000"/>
                <a:gd name="connsiteY7-2176" fmla="*/ 2018 h 10000"/>
                <a:gd name="connsiteX8-2177" fmla="*/ 9368 w 10000"/>
                <a:gd name="connsiteY8-2178" fmla="*/ 3361 h 10000"/>
                <a:gd name="connsiteX9-2179" fmla="*/ 9684 w 10000"/>
                <a:gd name="connsiteY9-2180" fmla="*/ 4031 h 10000"/>
                <a:gd name="connsiteX10-2181" fmla="*/ 9895 w 10000"/>
                <a:gd name="connsiteY10-2182" fmla="*/ 5379 h 10000"/>
                <a:gd name="connsiteX11-2183" fmla="*/ 10000 w 10000"/>
                <a:gd name="connsiteY11-2184" fmla="*/ 6050 h 10000"/>
                <a:gd name="connsiteX12-2185" fmla="*/ 10000 w 10000"/>
                <a:gd name="connsiteY12-2186" fmla="*/ 6050 h 10000"/>
                <a:gd name="connsiteX13-2187" fmla="*/ 10000 w 10000"/>
                <a:gd name="connsiteY13-2188" fmla="*/ 6722 h 10000"/>
                <a:gd name="connsiteX14-2189" fmla="*/ 7684 w 10000"/>
                <a:gd name="connsiteY14-2190" fmla="*/ 6050 h 10000"/>
                <a:gd name="connsiteX15-2191" fmla="*/ 7789 w 10000"/>
                <a:gd name="connsiteY15-2192" fmla="*/ 5379 h 10000"/>
                <a:gd name="connsiteX16-2193" fmla="*/ 7789 w 10000"/>
                <a:gd name="connsiteY16-2194" fmla="*/ 4707 h 10000"/>
                <a:gd name="connsiteX17-2195" fmla="*/ 7684 w 10000"/>
                <a:gd name="connsiteY17-2196" fmla="*/ 4707 h 10000"/>
                <a:gd name="connsiteX18-2197" fmla="*/ 7368 w 10000"/>
                <a:gd name="connsiteY18-2198" fmla="*/ 4707 h 10000"/>
                <a:gd name="connsiteX19-2199" fmla="*/ 7263 w 10000"/>
                <a:gd name="connsiteY19-2200" fmla="*/ 4707 h 10000"/>
                <a:gd name="connsiteX20-2201" fmla="*/ 7158 w 10000"/>
                <a:gd name="connsiteY20-2202" fmla="*/ 4707 h 10000"/>
                <a:gd name="connsiteX21-2203" fmla="*/ 7053 w 10000"/>
                <a:gd name="connsiteY21-2204" fmla="*/ 4707 h 10000"/>
                <a:gd name="connsiteX22-2205" fmla="*/ 6737 w 10000"/>
                <a:gd name="connsiteY22-2206" fmla="*/ 4707 h 10000"/>
                <a:gd name="connsiteX23-2207" fmla="*/ 6526 w 10000"/>
                <a:gd name="connsiteY23-2208" fmla="*/ 5379 h 10000"/>
                <a:gd name="connsiteX24-2209" fmla="*/ 6211 w 10000"/>
                <a:gd name="connsiteY24-2210" fmla="*/ 5379 h 10000"/>
                <a:gd name="connsiteX25-2211" fmla="*/ 5895 w 10000"/>
                <a:gd name="connsiteY25-2212" fmla="*/ 6050 h 10000"/>
                <a:gd name="connsiteX26-2213" fmla="*/ 5474 w 10000"/>
                <a:gd name="connsiteY26-2214" fmla="*/ 6050 h 10000"/>
                <a:gd name="connsiteX27-2215" fmla="*/ 4632 w 10000"/>
                <a:gd name="connsiteY27-2216" fmla="*/ 6722 h 10000"/>
                <a:gd name="connsiteX28-2217" fmla="*/ 3895 w 10000"/>
                <a:gd name="connsiteY28-2218" fmla="*/ 7984 h 10000"/>
                <a:gd name="connsiteX29-2219" fmla="*/ 3263 w 10000"/>
                <a:gd name="connsiteY29-2220" fmla="*/ 8659 h 10000"/>
                <a:gd name="connsiteX30-2221" fmla="*/ 2632 w 10000"/>
                <a:gd name="connsiteY30-2222" fmla="*/ 9329 h 10000"/>
                <a:gd name="connsiteX31-2223" fmla="*/ 2421 w 10000"/>
                <a:gd name="connsiteY31-2224" fmla="*/ 9329 h 10000"/>
                <a:gd name="connsiteX32-2225" fmla="*/ 2105 w 10000"/>
                <a:gd name="connsiteY32-2226" fmla="*/ 10000 h 10000"/>
                <a:gd name="connsiteX33-2227" fmla="*/ 1895 w 10000"/>
                <a:gd name="connsiteY33-2228" fmla="*/ 10000 h 10000"/>
                <a:gd name="connsiteX34-2229" fmla="*/ 1684 w 10000"/>
                <a:gd name="connsiteY34-2230" fmla="*/ 10000 h 10000"/>
                <a:gd name="connsiteX35-2231" fmla="*/ 1579 w 10000"/>
                <a:gd name="connsiteY35-2232" fmla="*/ 10000 h 10000"/>
                <a:gd name="connsiteX36-2233" fmla="*/ 1368 w 10000"/>
                <a:gd name="connsiteY36-2234" fmla="*/ 10000 h 10000"/>
                <a:gd name="connsiteX37-2235" fmla="*/ 1263 w 10000"/>
                <a:gd name="connsiteY37-2236" fmla="*/ 10000 h 10000"/>
                <a:gd name="connsiteX38-2237" fmla="*/ 1158 w 10000"/>
                <a:gd name="connsiteY38-2238" fmla="*/ 10000 h 10000"/>
                <a:gd name="connsiteX39-2239" fmla="*/ 1053 w 10000"/>
                <a:gd name="connsiteY39-2240" fmla="*/ 10000 h 10000"/>
                <a:gd name="connsiteX40-2241" fmla="*/ 842 w 10000"/>
                <a:gd name="connsiteY40-2242" fmla="*/ 10000 h 10000"/>
                <a:gd name="connsiteX41-2243" fmla="*/ 737 w 10000"/>
                <a:gd name="connsiteY41-2244" fmla="*/ 9329 h 10000"/>
                <a:gd name="connsiteX42-2245" fmla="*/ 526 w 10000"/>
                <a:gd name="connsiteY42-2246" fmla="*/ 8659 h 10000"/>
                <a:gd name="connsiteX43-2247" fmla="*/ 316 w 10000"/>
                <a:gd name="connsiteY43-2248" fmla="*/ 7984 h 10000"/>
                <a:gd name="connsiteX44-2249" fmla="*/ 211 w 10000"/>
                <a:gd name="connsiteY44-2250" fmla="*/ 7394 h 10000"/>
                <a:gd name="connsiteX45-2251" fmla="*/ 105 w 10000"/>
                <a:gd name="connsiteY45-2252" fmla="*/ 6722 h 10000"/>
                <a:gd name="connsiteX46-2253" fmla="*/ 0 w 10000"/>
                <a:gd name="connsiteY46-2254" fmla="*/ 6050 h 10000"/>
                <a:gd name="connsiteX47-2255" fmla="*/ 842 w 10000"/>
                <a:gd name="connsiteY47-2256" fmla="*/ 6050 h 10000"/>
                <a:gd name="connsiteX48-2257" fmla="*/ 1579 w 10000"/>
                <a:gd name="connsiteY48-2258" fmla="*/ 5379 h 10000"/>
                <a:gd name="connsiteX49-2259" fmla="*/ 2211 w 10000"/>
                <a:gd name="connsiteY49-2260" fmla="*/ 5379 h 10000"/>
                <a:gd name="connsiteX50-2261" fmla="*/ 2947 w 10000"/>
                <a:gd name="connsiteY50-2262" fmla="*/ 4707 h 10000"/>
                <a:gd name="connsiteX51-2263" fmla="*/ 3474 w 10000"/>
                <a:gd name="connsiteY51-2264" fmla="*/ 4707 h 10000"/>
                <a:gd name="connsiteX52-2265" fmla="*/ 4000 w 10000"/>
                <a:gd name="connsiteY52-2266" fmla="*/ 4031 h 10000"/>
                <a:gd name="connsiteX53-2267" fmla="*/ 4421 w 10000"/>
                <a:gd name="connsiteY53-2268" fmla="*/ 4031 h 10000"/>
                <a:gd name="connsiteX54-2269" fmla="*/ 4842 w 10000"/>
                <a:gd name="connsiteY54-2270" fmla="*/ 3361 h 10000"/>
                <a:gd name="connsiteX55-2271" fmla="*/ 5474 w 10000"/>
                <a:gd name="connsiteY55-2272" fmla="*/ 3361 h 10000"/>
                <a:gd name="connsiteX56-2273" fmla="*/ 6105 w 10000"/>
                <a:gd name="connsiteY56-2274" fmla="*/ 2690 h 10000"/>
                <a:gd name="connsiteX57-2275" fmla="*/ 6632 w 10000"/>
                <a:gd name="connsiteY57-2276" fmla="*/ 2018 h 10000"/>
                <a:gd name="connsiteX58-2277" fmla="*/ 7053 w 10000"/>
                <a:gd name="connsiteY58-2278" fmla="*/ 2018 h 10000"/>
                <a:gd name="connsiteX59-2279" fmla="*/ 7368 w 10000"/>
                <a:gd name="connsiteY59-2280" fmla="*/ 1343 h 10000"/>
                <a:gd name="connsiteX60-2281" fmla="*/ 7684 w 10000"/>
                <a:gd name="connsiteY60-2282" fmla="*/ 1343 h 10000"/>
                <a:gd name="connsiteX61-2283" fmla="*/ 7895 w 10000"/>
                <a:gd name="connsiteY61-2284" fmla="*/ 671 h 10000"/>
                <a:gd name="connsiteX62-2285" fmla="*/ 8000 w 10000"/>
                <a:gd name="connsiteY62-2286" fmla="*/ 671 h 10000"/>
                <a:gd name="connsiteX63-2287" fmla="*/ 8000 w 10000"/>
                <a:gd name="connsiteY63-2288" fmla="*/ 671 h 10000"/>
                <a:gd name="connsiteX0-2289" fmla="*/ 8000 w 10000"/>
                <a:gd name="connsiteY0-2290" fmla="*/ 671 h 10000"/>
                <a:gd name="connsiteX1-2291" fmla="*/ 8105 w 10000"/>
                <a:gd name="connsiteY1-2292" fmla="*/ 0 h 10000"/>
                <a:gd name="connsiteX2-2293" fmla="*/ 8211 w 10000"/>
                <a:gd name="connsiteY2-2294" fmla="*/ 0 h 10000"/>
                <a:gd name="connsiteX3-2295" fmla="*/ 8316 w 10000"/>
                <a:gd name="connsiteY3-2296" fmla="*/ 0 h 10000"/>
                <a:gd name="connsiteX4-2297" fmla="*/ 8421 w 10000"/>
                <a:gd name="connsiteY4-2298" fmla="*/ 0 h 10000"/>
                <a:gd name="connsiteX5-2299" fmla="*/ 8632 w 10000"/>
                <a:gd name="connsiteY5-2300" fmla="*/ 0 h 10000"/>
                <a:gd name="connsiteX6-2301" fmla="*/ 8842 w 10000"/>
                <a:gd name="connsiteY6-2302" fmla="*/ 1343 h 10000"/>
                <a:gd name="connsiteX7-2303" fmla="*/ 9053 w 10000"/>
                <a:gd name="connsiteY7-2304" fmla="*/ 2018 h 10000"/>
                <a:gd name="connsiteX8-2305" fmla="*/ 9368 w 10000"/>
                <a:gd name="connsiteY8-2306" fmla="*/ 3361 h 10000"/>
                <a:gd name="connsiteX9-2307" fmla="*/ 9684 w 10000"/>
                <a:gd name="connsiteY9-2308" fmla="*/ 4031 h 10000"/>
                <a:gd name="connsiteX10-2309" fmla="*/ 9895 w 10000"/>
                <a:gd name="connsiteY10-2310" fmla="*/ 5379 h 10000"/>
                <a:gd name="connsiteX11-2311" fmla="*/ 10000 w 10000"/>
                <a:gd name="connsiteY11-2312" fmla="*/ 6050 h 10000"/>
                <a:gd name="connsiteX12-2313" fmla="*/ 10000 w 10000"/>
                <a:gd name="connsiteY12-2314" fmla="*/ 6050 h 10000"/>
                <a:gd name="connsiteX13-2315" fmla="*/ 10000 w 10000"/>
                <a:gd name="connsiteY13-2316" fmla="*/ 6722 h 10000"/>
                <a:gd name="connsiteX14-2317" fmla="*/ 7684 w 10000"/>
                <a:gd name="connsiteY14-2318" fmla="*/ 6050 h 10000"/>
                <a:gd name="connsiteX15-2319" fmla="*/ 7789 w 10000"/>
                <a:gd name="connsiteY15-2320" fmla="*/ 4707 h 10000"/>
                <a:gd name="connsiteX16-2321" fmla="*/ 7684 w 10000"/>
                <a:gd name="connsiteY16-2322" fmla="*/ 4707 h 10000"/>
                <a:gd name="connsiteX17-2323" fmla="*/ 7368 w 10000"/>
                <a:gd name="connsiteY17-2324" fmla="*/ 4707 h 10000"/>
                <a:gd name="connsiteX18-2325" fmla="*/ 7263 w 10000"/>
                <a:gd name="connsiteY18-2326" fmla="*/ 4707 h 10000"/>
                <a:gd name="connsiteX19-2327" fmla="*/ 7158 w 10000"/>
                <a:gd name="connsiteY19-2328" fmla="*/ 4707 h 10000"/>
                <a:gd name="connsiteX20-2329" fmla="*/ 7053 w 10000"/>
                <a:gd name="connsiteY20-2330" fmla="*/ 4707 h 10000"/>
                <a:gd name="connsiteX21-2331" fmla="*/ 6737 w 10000"/>
                <a:gd name="connsiteY21-2332" fmla="*/ 4707 h 10000"/>
                <a:gd name="connsiteX22-2333" fmla="*/ 6526 w 10000"/>
                <a:gd name="connsiteY22-2334" fmla="*/ 5379 h 10000"/>
                <a:gd name="connsiteX23-2335" fmla="*/ 6211 w 10000"/>
                <a:gd name="connsiteY23-2336" fmla="*/ 5379 h 10000"/>
                <a:gd name="connsiteX24-2337" fmla="*/ 5895 w 10000"/>
                <a:gd name="connsiteY24-2338" fmla="*/ 6050 h 10000"/>
                <a:gd name="connsiteX25-2339" fmla="*/ 5474 w 10000"/>
                <a:gd name="connsiteY25-2340" fmla="*/ 6050 h 10000"/>
                <a:gd name="connsiteX26-2341" fmla="*/ 4632 w 10000"/>
                <a:gd name="connsiteY26-2342" fmla="*/ 6722 h 10000"/>
                <a:gd name="connsiteX27-2343" fmla="*/ 3895 w 10000"/>
                <a:gd name="connsiteY27-2344" fmla="*/ 7984 h 10000"/>
                <a:gd name="connsiteX28-2345" fmla="*/ 3263 w 10000"/>
                <a:gd name="connsiteY28-2346" fmla="*/ 8659 h 10000"/>
                <a:gd name="connsiteX29-2347" fmla="*/ 2632 w 10000"/>
                <a:gd name="connsiteY29-2348" fmla="*/ 9329 h 10000"/>
                <a:gd name="connsiteX30-2349" fmla="*/ 2421 w 10000"/>
                <a:gd name="connsiteY30-2350" fmla="*/ 9329 h 10000"/>
                <a:gd name="connsiteX31-2351" fmla="*/ 2105 w 10000"/>
                <a:gd name="connsiteY31-2352" fmla="*/ 10000 h 10000"/>
                <a:gd name="connsiteX32-2353" fmla="*/ 1895 w 10000"/>
                <a:gd name="connsiteY32-2354" fmla="*/ 10000 h 10000"/>
                <a:gd name="connsiteX33-2355" fmla="*/ 1684 w 10000"/>
                <a:gd name="connsiteY33-2356" fmla="*/ 10000 h 10000"/>
                <a:gd name="connsiteX34-2357" fmla="*/ 1579 w 10000"/>
                <a:gd name="connsiteY34-2358" fmla="*/ 10000 h 10000"/>
                <a:gd name="connsiteX35-2359" fmla="*/ 1368 w 10000"/>
                <a:gd name="connsiteY35-2360" fmla="*/ 10000 h 10000"/>
                <a:gd name="connsiteX36-2361" fmla="*/ 1263 w 10000"/>
                <a:gd name="connsiteY36-2362" fmla="*/ 10000 h 10000"/>
                <a:gd name="connsiteX37-2363" fmla="*/ 1158 w 10000"/>
                <a:gd name="connsiteY37-2364" fmla="*/ 10000 h 10000"/>
                <a:gd name="connsiteX38-2365" fmla="*/ 1053 w 10000"/>
                <a:gd name="connsiteY38-2366" fmla="*/ 10000 h 10000"/>
                <a:gd name="connsiteX39-2367" fmla="*/ 842 w 10000"/>
                <a:gd name="connsiteY39-2368" fmla="*/ 10000 h 10000"/>
                <a:gd name="connsiteX40-2369" fmla="*/ 737 w 10000"/>
                <a:gd name="connsiteY40-2370" fmla="*/ 9329 h 10000"/>
                <a:gd name="connsiteX41-2371" fmla="*/ 526 w 10000"/>
                <a:gd name="connsiteY41-2372" fmla="*/ 8659 h 10000"/>
                <a:gd name="connsiteX42-2373" fmla="*/ 316 w 10000"/>
                <a:gd name="connsiteY42-2374" fmla="*/ 7984 h 10000"/>
                <a:gd name="connsiteX43-2375" fmla="*/ 211 w 10000"/>
                <a:gd name="connsiteY43-2376" fmla="*/ 7394 h 10000"/>
                <a:gd name="connsiteX44-2377" fmla="*/ 105 w 10000"/>
                <a:gd name="connsiteY44-2378" fmla="*/ 6722 h 10000"/>
                <a:gd name="connsiteX45-2379" fmla="*/ 0 w 10000"/>
                <a:gd name="connsiteY45-2380" fmla="*/ 6050 h 10000"/>
                <a:gd name="connsiteX46-2381" fmla="*/ 842 w 10000"/>
                <a:gd name="connsiteY46-2382" fmla="*/ 6050 h 10000"/>
                <a:gd name="connsiteX47-2383" fmla="*/ 1579 w 10000"/>
                <a:gd name="connsiteY47-2384" fmla="*/ 5379 h 10000"/>
                <a:gd name="connsiteX48-2385" fmla="*/ 2211 w 10000"/>
                <a:gd name="connsiteY48-2386" fmla="*/ 5379 h 10000"/>
                <a:gd name="connsiteX49-2387" fmla="*/ 2947 w 10000"/>
                <a:gd name="connsiteY49-2388" fmla="*/ 4707 h 10000"/>
                <a:gd name="connsiteX50-2389" fmla="*/ 3474 w 10000"/>
                <a:gd name="connsiteY50-2390" fmla="*/ 4707 h 10000"/>
                <a:gd name="connsiteX51-2391" fmla="*/ 4000 w 10000"/>
                <a:gd name="connsiteY51-2392" fmla="*/ 4031 h 10000"/>
                <a:gd name="connsiteX52-2393" fmla="*/ 4421 w 10000"/>
                <a:gd name="connsiteY52-2394" fmla="*/ 4031 h 10000"/>
                <a:gd name="connsiteX53-2395" fmla="*/ 4842 w 10000"/>
                <a:gd name="connsiteY53-2396" fmla="*/ 3361 h 10000"/>
                <a:gd name="connsiteX54-2397" fmla="*/ 5474 w 10000"/>
                <a:gd name="connsiteY54-2398" fmla="*/ 3361 h 10000"/>
                <a:gd name="connsiteX55-2399" fmla="*/ 6105 w 10000"/>
                <a:gd name="connsiteY55-2400" fmla="*/ 2690 h 10000"/>
                <a:gd name="connsiteX56-2401" fmla="*/ 6632 w 10000"/>
                <a:gd name="connsiteY56-2402" fmla="*/ 2018 h 10000"/>
                <a:gd name="connsiteX57-2403" fmla="*/ 7053 w 10000"/>
                <a:gd name="connsiteY57-2404" fmla="*/ 2018 h 10000"/>
                <a:gd name="connsiteX58-2405" fmla="*/ 7368 w 10000"/>
                <a:gd name="connsiteY58-2406" fmla="*/ 1343 h 10000"/>
                <a:gd name="connsiteX59-2407" fmla="*/ 7684 w 10000"/>
                <a:gd name="connsiteY59-2408" fmla="*/ 1343 h 10000"/>
                <a:gd name="connsiteX60-2409" fmla="*/ 7895 w 10000"/>
                <a:gd name="connsiteY60-2410" fmla="*/ 671 h 10000"/>
                <a:gd name="connsiteX61-2411" fmla="*/ 8000 w 10000"/>
                <a:gd name="connsiteY61-2412" fmla="*/ 671 h 10000"/>
                <a:gd name="connsiteX62-2413" fmla="*/ 8000 w 10000"/>
                <a:gd name="connsiteY62-2414" fmla="*/ 671 h 10000"/>
                <a:gd name="connsiteX0-2415" fmla="*/ 8000 w 10000"/>
                <a:gd name="connsiteY0-2416" fmla="*/ 671 h 10000"/>
                <a:gd name="connsiteX1-2417" fmla="*/ 8105 w 10000"/>
                <a:gd name="connsiteY1-2418" fmla="*/ 0 h 10000"/>
                <a:gd name="connsiteX2-2419" fmla="*/ 8211 w 10000"/>
                <a:gd name="connsiteY2-2420" fmla="*/ 0 h 10000"/>
                <a:gd name="connsiteX3-2421" fmla="*/ 8316 w 10000"/>
                <a:gd name="connsiteY3-2422" fmla="*/ 0 h 10000"/>
                <a:gd name="connsiteX4-2423" fmla="*/ 8421 w 10000"/>
                <a:gd name="connsiteY4-2424" fmla="*/ 0 h 10000"/>
                <a:gd name="connsiteX5-2425" fmla="*/ 8632 w 10000"/>
                <a:gd name="connsiteY5-2426" fmla="*/ 0 h 10000"/>
                <a:gd name="connsiteX6-2427" fmla="*/ 8842 w 10000"/>
                <a:gd name="connsiteY6-2428" fmla="*/ 1343 h 10000"/>
                <a:gd name="connsiteX7-2429" fmla="*/ 9053 w 10000"/>
                <a:gd name="connsiteY7-2430" fmla="*/ 2018 h 10000"/>
                <a:gd name="connsiteX8-2431" fmla="*/ 9368 w 10000"/>
                <a:gd name="connsiteY8-2432" fmla="*/ 3361 h 10000"/>
                <a:gd name="connsiteX9-2433" fmla="*/ 9684 w 10000"/>
                <a:gd name="connsiteY9-2434" fmla="*/ 4031 h 10000"/>
                <a:gd name="connsiteX10-2435" fmla="*/ 9895 w 10000"/>
                <a:gd name="connsiteY10-2436" fmla="*/ 5379 h 10000"/>
                <a:gd name="connsiteX11-2437" fmla="*/ 10000 w 10000"/>
                <a:gd name="connsiteY11-2438" fmla="*/ 6050 h 10000"/>
                <a:gd name="connsiteX12-2439" fmla="*/ 10000 w 10000"/>
                <a:gd name="connsiteY12-2440" fmla="*/ 6050 h 10000"/>
                <a:gd name="connsiteX13-2441" fmla="*/ 10000 w 10000"/>
                <a:gd name="connsiteY13-2442" fmla="*/ 6722 h 10000"/>
                <a:gd name="connsiteX14-2443" fmla="*/ 7789 w 10000"/>
                <a:gd name="connsiteY14-2444" fmla="*/ 4707 h 10000"/>
                <a:gd name="connsiteX15-2445" fmla="*/ 7684 w 10000"/>
                <a:gd name="connsiteY15-2446" fmla="*/ 4707 h 10000"/>
                <a:gd name="connsiteX16-2447" fmla="*/ 7368 w 10000"/>
                <a:gd name="connsiteY16-2448" fmla="*/ 4707 h 10000"/>
                <a:gd name="connsiteX17-2449" fmla="*/ 7263 w 10000"/>
                <a:gd name="connsiteY17-2450" fmla="*/ 4707 h 10000"/>
                <a:gd name="connsiteX18-2451" fmla="*/ 7158 w 10000"/>
                <a:gd name="connsiteY18-2452" fmla="*/ 4707 h 10000"/>
                <a:gd name="connsiteX19-2453" fmla="*/ 7053 w 10000"/>
                <a:gd name="connsiteY19-2454" fmla="*/ 4707 h 10000"/>
                <a:gd name="connsiteX20-2455" fmla="*/ 6737 w 10000"/>
                <a:gd name="connsiteY20-2456" fmla="*/ 4707 h 10000"/>
                <a:gd name="connsiteX21-2457" fmla="*/ 6526 w 10000"/>
                <a:gd name="connsiteY21-2458" fmla="*/ 5379 h 10000"/>
                <a:gd name="connsiteX22-2459" fmla="*/ 6211 w 10000"/>
                <a:gd name="connsiteY22-2460" fmla="*/ 5379 h 10000"/>
                <a:gd name="connsiteX23-2461" fmla="*/ 5895 w 10000"/>
                <a:gd name="connsiteY23-2462" fmla="*/ 6050 h 10000"/>
                <a:gd name="connsiteX24-2463" fmla="*/ 5474 w 10000"/>
                <a:gd name="connsiteY24-2464" fmla="*/ 6050 h 10000"/>
                <a:gd name="connsiteX25-2465" fmla="*/ 4632 w 10000"/>
                <a:gd name="connsiteY25-2466" fmla="*/ 6722 h 10000"/>
                <a:gd name="connsiteX26-2467" fmla="*/ 3895 w 10000"/>
                <a:gd name="connsiteY26-2468" fmla="*/ 7984 h 10000"/>
                <a:gd name="connsiteX27-2469" fmla="*/ 3263 w 10000"/>
                <a:gd name="connsiteY27-2470" fmla="*/ 8659 h 10000"/>
                <a:gd name="connsiteX28-2471" fmla="*/ 2632 w 10000"/>
                <a:gd name="connsiteY28-2472" fmla="*/ 9329 h 10000"/>
                <a:gd name="connsiteX29-2473" fmla="*/ 2421 w 10000"/>
                <a:gd name="connsiteY29-2474" fmla="*/ 9329 h 10000"/>
                <a:gd name="connsiteX30-2475" fmla="*/ 2105 w 10000"/>
                <a:gd name="connsiteY30-2476" fmla="*/ 10000 h 10000"/>
                <a:gd name="connsiteX31-2477" fmla="*/ 1895 w 10000"/>
                <a:gd name="connsiteY31-2478" fmla="*/ 10000 h 10000"/>
                <a:gd name="connsiteX32-2479" fmla="*/ 1684 w 10000"/>
                <a:gd name="connsiteY32-2480" fmla="*/ 10000 h 10000"/>
                <a:gd name="connsiteX33-2481" fmla="*/ 1579 w 10000"/>
                <a:gd name="connsiteY33-2482" fmla="*/ 10000 h 10000"/>
                <a:gd name="connsiteX34-2483" fmla="*/ 1368 w 10000"/>
                <a:gd name="connsiteY34-2484" fmla="*/ 10000 h 10000"/>
                <a:gd name="connsiteX35-2485" fmla="*/ 1263 w 10000"/>
                <a:gd name="connsiteY35-2486" fmla="*/ 10000 h 10000"/>
                <a:gd name="connsiteX36-2487" fmla="*/ 1158 w 10000"/>
                <a:gd name="connsiteY36-2488" fmla="*/ 10000 h 10000"/>
                <a:gd name="connsiteX37-2489" fmla="*/ 1053 w 10000"/>
                <a:gd name="connsiteY37-2490" fmla="*/ 10000 h 10000"/>
                <a:gd name="connsiteX38-2491" fmla="*/ 842 w 10000"/>
                <a:gd name="connsiteY38-2492" fmla="*/ 10000 h 10000"/>
                <a:gd name="connsiteX39-2493" fmla="*/ 737 w 10000"/>
                <a:gd name="connsiteY39-2494" fmla="*/ 9329 h 10000"/>
                <a:gd name="connsiteX40-2495" fmla="*/ 526 w 10000"/>
                <a:gd name="connsiteY40-2496" fmla="*/ 8659 h 10000"/>
                <a:gd name="connsiteX41-2497" fmla="*/ 316 w 10000"/>
                <a:gd name="connsiteY41-2498" fmla="*/ 7984 h 10000"/>
                <a:gd name="connsiteX42-2499" fmla="*/ 211 w 10000"/>
                <a:gd name="connsiteY42-2500" fmla="*/ 7394 h 10000"/>
                <a:gd name="connsiteX43-2501" fmla="*/ 105 w 10000"/>
                <a:gd name="connsiteY43-2502" fmla="*/ 6722 h 10000"/>
                <a:gd name="connsiteX44-2503" fmla="*/ 0 w 10000"/>
                <a:gd name="connsiteY44-2504" fmla="*/ 6050 h 10000"/>
                <a:gd name="connsiteX45-2505" fmla="*/ 842 w 10000"/>
                <a:gd name="connsiteY45-2506" fmla="*/ 6050 h 10000"/>
                <a:gd name="connsiteX46-2507" fmla="*/ 1579 w 10000"/>
                <a:gd name="connsiteY46-2508" fmla="*/ 5379 h 10000"/>
                <a:gd name="connsiteX47-2509" fmla="*/ 2211 w 10000"/>
                <a:gd name="connsiteY47-2510" fmla="*/ 5379 h 10000"/>
                <a:gd name="connsiteX48-2511" fmla="*/ 2947 w 10000"/>
                <a:gd name="connsiteY48-2512" fmla="*/ 4707 h 10000"/>
                <a:gd name="connsiteX49-2513" fmla="*/ 3474 w 10000"/>
                <a:gd name="connsiteY49-2514" fmla="*/ 4707 h 10000"/>
                <a:gd name="connsiteX50-2515" fmla="*/ 4000 w 10000"/>
                <a:gd name="connsiteY50-2516" fmla="*/ 4031 h 10000"/>
                <a:gd name="connsiteX51-2517" fmla="*/ 4421 w 10000"/>
                <a:gd name="connsiteY51-2518" fmla="*/ 4031 h 10000"/>
                <a:gd name="connsiteX52-2519" fmla="*/ 4842 w 10000"/>
                <a:gd name="connsiteY52-2520" fmla="*/ 3361 h 10000"/>
                <a:gd name="connsiteX53-2521" fmla="*/ 5474 w 10000"/>
                <a:gd name="connsiteY53-2522" fmla="*/ 3361 h 10000"/>
                <a:gd name="connsiteX54-2523" fmla="*/ 6105 w 10000"/>
                <a:gd name="connsiteY54-2524" fmla="*/ 2690 h 10000"/>
                <a:gd name="connsiteX55-2525" fmla="*/ 6632 w 10000"/>
                <a:gd name="connsiteY55-2526" fmla="*/ 2018 h 10000"/>
                <a:gd name="connsiteX56-2527" fmla="*/ 7053 w 10000"/>
                <a:gd name="connsiteY56-2528" fmla="*/ 2018 h 10000"/>
                <a:gd name="connsiteX57-2529" fmla="*/ 7368 w 10000"/>
                <a:gd name="connsiteY57-2530" fmla="*/ 1343 h 10000"/>
                <a:gd name="connsiteX58-2531" fmla="*/ 7684 w 10000"/>
                <a:gd name="connsiteY58-2532" fmla="*/ 1343 h 10000"/>
                <a:gd name="connsiteX59-2533" fmla="*/ 7895 w 10000"/>
                <a:gd name="connsiteY59-2534" fmla="*/ 671 h 10000"/>
                <a:gd name="connsiteX60-2535" fmla="*/ 8000 w 10000"/>
                <a:gd name="connsiteY60-2536" fmla="*/ 671 h 10000"/>
                <a:gd name="connsiteX61-2537" fmla="*/ 8000 w 10000"/>
                <a:gd name="connsiteY61-2538" fmla="*/ 671 h 10000"/>
                <a:gd name="connsiteX0-2539" fmla="*/ 8000 w 10000"/>
                <a:gd name="connsiteY0-2540" fmla="*/ 671 h 10000"/>
                <a:gd name="connsiteX1-2541" fmla="*/ 8105 w 10000"/>
                <a:gd name="connsiteY1-2542" fmla="*/ 0 h 10000"/>
                <a:gd name="connsiteX2-2543" fmla="*/ 8211 w 10000"/>
                <a:gd name="connsiteY2-2544" fmla="*/ 0 h 10000"/>
                <a:gd name="connsiteX3-2545" fmla="*/ 8316 w 10000"/>
                <a:gd name="connsiteY3-2546" fmla="*/ 0 h 10000"/>
                <a:gd name="connsiteX4-2547" fmla="*/ 8421 w 10000"/>
                <a:gd name="connsiteY4-2548" fmla="*/ 0 h 10000"/>
                <a:gd name="connsiteX5-2549" fmla="*/ 8632 w 10000"/>
                <a:gd name="connsiteY5-2550" fmla="*/ 0 h 10000"/>
                <a:gd name="connsiteX6-2551" fmla="*/ 8842 w 10000"/>
                <a:gd name="connsiteY6-2552" fmla="*/ 1343 h 10000"/>
                <a:gd name="connsiteX7-2553" fmla="*/ 9053 w 10000"/>
                <a:gd name="connsiteY7-2554" fmla="*/ 2018 h 10000"/>
                <a:gd name="connsiteX8-2555" fmla="*/ 9368 w 10000"/>
                <a:gd name="connsiteY8-2556" fmla="*/ 3361 h 10000"/>
                <a:gd name="connsiteX9-2557" fmla="*/ 9684 w 10000"/>
                <a:gd name="connsiteY9-2558" fmla="*/ 4031 h 10000"/>
                <a:gd name="connsiteX10-2559" fmla="*/ 9895 w 10000"/>
                <a:gd name="connsiteY10-2560" fmla="*/ 5379 h 10000"/>
                <a:gd name="connsiteX11-2561" fmla="*/ 10000 w 10000"/>
                <a:gd name="connsiteY11-2562" fmla="*/ 6050 h 10000"/>
                <a:gd name="connsiteX12-2563" fmla="*/ 10000 w 10000"/>
                <a:gd name="connsiteY12-2564" fmla="*/ 6050 h 10000"/>
                <a:gd name="connsiteX13-2565" fmla="*/ 7789 w 10000"/>
                <a:gd name="connsiteY13-2566" fmla="*/ 4707 h 10000"/>
                <a:gd name="connsiteX14-2567" fmla="*/ 7684 w 10000"/>
                <a:gd name="connsiteY14-2568" fmla="*/ 4707 h 10000"/>
                <a:gd name="connsiteX15-2569" fmla="*/ 7368 w 10000"/>
                <a:gd name="connsiteY15-2570" fmla="*/ 4707 h 10000"/>
                <a:gd name="connsiteX16-2571" fmla="*/ 7263 w 10000"/>
                <a:gd name="connsiteY16-2572" fmla="*/ 4707 h 10000"/>
                <a:gd name="connsiteX17-2573" fmla="*/ 7158 w 10000"/>
                <a:gd name="connsiteY17-2574" fmla="*/ 4707 h 10000"/>
                <a:gd name="connsiteX18-2575" fmla="*/ 7053 w 10000"/>
                <a:gd name="connsiteY18-2576" fmla="*/ 4707 h 10000"/>
                <a:gd name="connsiteX19-2577" fmla="*/ 6737 w 10000"/>
                <a:gd name="connsiteY19-2578" fmla="*/ 4707 h 10000"/>
                <a:gd name="connsiteX20-2579" fmla="*/ 6526 w 10000"/>
                <a:gd name="connsiteY20-2580" fmla="*/ 5379 h 10000"/>
                <a:gd name="connsiteX21-2581" fmla="*/ 6211 w 10000"/>
                <a:gd name="connsiteY21-2582" fmla="*/ 5379 h 10000"/>
                <a:gd name="connsiteX22-2583" fmla="*/ 5895 w 10000"/>
                <a:gd name="connsiteY22-2584" fmla="*/ 6050 h 10000"/>
                <a:gd name="connsiteX23-2585" fmla="*/ 5474 w 10000"/>
                <a:gd name="connsiteY23-2586" fmla="*/ 6050 h 10000"/>
                <a:gd name="connsiteX24-2587" fmla="*/ 4632 w 10000"/>
                <a:gd name="connsiteY24-2588" fmla="*/ 6722 h 10000"/>
                <a:gd name="connsiteX25-2589" fmla="*/ 3895 w 10000"/>
                <a:gd name="connsiteY25-2590" fmla="*/ 7984 h 10000"/>
                <a:gd name="connsiteX26-2591" fmla="*/ 3263 w 10000"/>
                <a:gd name="connsiteY26-2592" fmla="*/ 8659 h 10000"/>
                <a:gd name="connsiteX27-2593" fmla="*/ 2632 w 10000"/>
                <a:gd name="connsiteY27-2594" fmla="*/ 9329 h 10000"/>
                <a:gd name="connsiteX28-2595" fmla="*/ 2421 w 10000"/>
                <a:gd name="connsiteY28-2596" fmla="*/ 9329 h 10000"/>
                <a:gd name="connsiteX29-2597" fmla="*/ 2105 w 10000"/>
                <a:gd name="connsiteY29-2598" fmla="*/ 10000 h 10000"/>
                <a:gd name="connsiteX30-2599" fmla="*/ 1895 w 10000"/>
                <a:gd name="connsiteY30-2600" fmla="*/ 10000 h 10000"/>
                <a:gd name="connsiteX31-2601" fmla="*/ 1684 w 10000"/>
                <a:gd name="connsiteY31-2602" fmla="*/ 10000 h 10000"/>
                <a:gd name="connsiteX32-2603" fmla="*/ 1579 w 10000"/>
                <a:gd name="connsiteY32-2604" fmla="*/ 10000 h 10000"/>
                <a:gd name="connsiteX33-2605" fmla="*/ 1368 w 10000"/>
                <a:gd name="connsiteY33-2606" fmla="*/ 10000 h 10000"/>
                <a:gd name="connsiteX34-2607" fmla="*/ 1263 w 10000"/>
                <a:gd name="connsiteY34-2608" fmla="*/ 10000 h 10000"/>
                <a:gd name="connsiteX35-2609" fmla="*/ 1158 w 10000"/>
                <a:gd name="connsiteY35-2610" fmla="*/ 10000 h 10000"/>
                <a:gd name="connsiteX36-2611" fmla="*/ 1053 w 10000"/>
                <a:gd name="connsiteY36-2612" fmla="*/ 10000 h 10000"/>
                <a:gd name="connsiteX37-2613" fmla="*/ 842 w 10000"/>
                <a:gd name="connsiteY37-2614" fmla="*/ 10000 h 10000"/>
                <a:gd name="connsiteX38-2615" fmla="*/ 737 w 10000"/>
                <a:gd name="connsiteY38-2616" fmla="*/ 9329 h 10000"/>
                <a:gd name="connsiteX39-2617" fmla="*/ 526 w 10000"/>
                <a:gd name="connsiteY39-2618" fmla="*/ 8659 h 10000"/>
                <a:gd name="connsiteX40-2619" fmla="*/ 316 w 10000"/>
                <a:gd name="connsiteY40-2620" fmla="*/ 7984 h 10000"/>
                <a:gd name="connsiteX41-2621" fmla="*/ 211 w 10000"/>
                <a:gd name="connsiteY41-2622" fmla="*/ 7394 h 10000"/>
                <a:gd name="connsiteX42-2623" fmla="*/ 105 w 10000"/>
                <a:gd name="connsiteY42-2624" fmla="*/ 6722 h 10000"/>
                <a:gd name="connsiteX43-2625" fmla="*/ 0 w 10000"/>
                <a:gd name="connsiteY43-2626" fmla="*/ 6050 h 10000"/>
                <a:gd name="connsiteX44-2627" fmla="*/ 842 w 10000"/>
                <a:gd name="connsiteY44-2628" fmla="*/ 6050 h 10000"/>
                <a:gd name="connsiteX45-2629" fmla="*/ 1579 w 10000"/>
                <a:gd name="connsiteY45-2630" fmla="*/ 5379 h 10000"/>
                <a:gd name="connsiteX46-2631" fmla="*/ 2211 w 10000"/>
                <a:gd name="connsiteY46-2632" fmla="*/ 5379 h 10000"/>
                <a:gd name="connsiteX47-2633" fmla="*/ 2947 w 10000"/>
                <a:gd name="connsiteY47-2634" fmla="*/ 4707 h 10000"/>
                <a:gd name="connsiteX48-2635" fmla="*/ 3474 w 10000"/>
                <a:gd name="connsiteY48-2636" fmla="*/ 4707 h 10000"/>
                <a:gd name="connsiteX49-2637" fmla="*/ 4000 w 10000"/>
                <a:gd name="connsiteY49-2638" fmla="*/ 4031 h 10000"/>
                <a:gd name="connsiteX50-2639" fmla="*/ 4421 w 10000"/>
                <a:gd name="connsiteY50-2640" fmla="*/ 4031 h 10000"/>
                <a:gd name="connsiteX51-2641" fmla="*/ 4842 w 10000"/>
                <a:gd name="connsiteY51-2642" fmla="*/ 3361 h 10000"/>
                <a:gd name="connsiteX52-2643" fmla="*/ 5474 w 10000"/>
                <a:gd name="connsiteY52-2644" fmla="*/ 3361 h 10000"/>
                <a:gd name="connsiteX53-2645" fmla="*/ 6105 w 10000"/>
                <a:gd name="connsiteY53-2646" fmla="*/ 2690 h 10000"/>
                <a:gd name="connsiteX54-2647" fmla="*/ 6632 w 10000"/>
                <a:gd name="connsiteY54-2648" fmla="*/ 2018 h 10000"/>
                <a:gd name="connsiteX55-2649" fmla="*/ 7053 w 10000"/>
                <a:gd name="connsiteY55-2650" fmla="*/ 2018 h 10000"/>
                <a:gd name="connsiteX56-2651" fmla="*/ 7368 w 10000"/>
                <a:gd name="connsiteY56-2652" fmla="*/ 1343 h 10000"/>
                <a:gd name="connsiteX57-2653" fmla="*/ 7684 w 10000"/>
                <a:gd name="connsiteY57-2654" fmla="*/ 1343 h 10000"/>
                <a:gd name="connsiteX58-2655" fmla="*/ 7895 w 10000"/>
                <a:gd name="connsiteY58-2656" fmla="*/ 671 h 10000"/>
                <a:gd name="connsiteX59-2657" fmla="*/ 8000 w 10000"/>
                <a:gd name="connsiteY59-2658" fmla="*/ 671 h 10000"/>
                <a:gd name="connsiteX60-2659" fmla="*/ 8000 w 10000"/>
                <a:gd name="connsiteY60-2660" fmla="*/ 671 h 10000"/>
                <a:gd name="connsiteX0-2661" fmla="*/ 8000 w 10000"/>
                <a:gd name="connsiteY0-2662" fmla="*/ 671 h 10000"/>
                <a:gd name="connsiteX1-2663" fmla="*/ 8105 w 10000"/>
                <a:gd name="connsiteY1-2664" fmla="*/ 0 h 10000"/>
                <a:gd name="connsiteX2-2665" fmla="*/ 8211 w 10000"/>
                <a:gd name="connsiteY2-2666" fmla="*/ 0 h 10000"/>
                <a:gd name="connsiteX3-2667" fmla="*/ 8316 w 10000"/>
                <a:gd name="connsiteY3-2668" fmla="*/ 0 h 10000"/>
                <a:gd name="connsiteX4-2669" fmla="*/ 8421 w 10000"/>
                <a:gd name="connsiteY4-2670" fmla="*/ 0 h 10000"/>
                <a:gd name="connsiteX5-2671" fmla="*/ 8632 w 10000"/>
                <a:gd name="connsiteY5-2672" fmla="*/ 0 h 10000"/>
                <a:gd name="connsiteX6-2673" fmla="*/ 8842 w 10000"/>
                <a:gd name="connsiteY6-2674" fmla="*/ 1343 h 10000"/>
                <a:gd name="connsiteX7-2675" fmla="*/ 9053 w 10000"/>
                <a:gd name="connsiteY7-2676" fmla="*/ 2018 h 10000"/>
                <a:gd name="connsiteX8-2677" fmla="*/ 9368 w 10000"/>
                <a:gd name="connsiteY8-2678" fmla="*/ 3361 h 10000"/>
                <a:gd name="connsiteX9-2679" fmla="*/ 9684 w 10000"/>
                <a:gd name="connsiteY9-2680" fmla="*/ 4031 h 10000"/>
                <a:gd name="connsiteX10-2681" fmla="*/ 9895 w 10000"/>
                <a:gd name="connsiteY10-2682" fmla="*/ 5379 h 10000"/>
                <a:gd name="connsiteX11-2683" fmla="*/ 10000 w 10000"/>
                <a:gd name="connsiteY11-2684" fmla="*/ 6050 h 10000"/>
                <a:gd name="connsiteX12-2685" fmla="*/ 7789 w 10000"/>
                <a:gd name="connsiteY12-2686" fmla="*/ 4707 h 10000"/>
                <a:gd name="connsiteX13-2687" fmla="*/ 7684 w 10000"/>
                <a:gd name="connsiteY13-2688" fmla="*/ 4707 h 10000"/>
                <a:gd name="connsiteX14-2689" fmla="*/ 7368 w 10000"/>
                <a:gd name="connsiteY14-2690" fmla="*/ 4707 h 10000"/>
                <a:gd name="connsiteX15-2691" fmla="*/ 7263 w 10000"/>
                <a:gd name="connsiteY15-2692" fmla="*/ 4707 h 10000"/>
                <a:gd name="connsiteX16-2693" fmla="*/ 7158 w 10000"/>
                <a:gd name="connsiteY16-2694" fmla="*/ 4707 h 10000"/>
                <a:gd name="connsiteX17-2695" fmla="*/ 7053 w 10000"/>
                <a:gd name="connsiteY17-2696" fmla="*/ 4707 h 10000"/>
                <a:gd name="connsiteX18-2697" fmla="*/ 6737 w 10000"/>
                <a:gd name="connsiteY18-2698" fmla="*/ 4707 h 10000"/>
                <a:gd name="connsiteX19-2699" fmla="*/ 6526 w 10000"/>
                <a:gd name="connsiteY19-2700" fmla="*/ 5379 h 10000"/>
                <a:gd name="connsiteX20-2701" fmla="*/ 6211 w 10000"/>
                <a:gd name="connsiteY20-2702" fmla="*/ 5379 h 10000"/>
                <a:gd name="connsiteX21-2703" fmla="*/ 5895 w 10000"/>
                <a:gd name="connsiteY21-2704" fmla="*/ 6050 h 10000"/>
                <a:gd name="connsiteX22-2705" fmla="*/ 5474 w 10000"/>
                <a:gd name="connsiteY22-2706" fmla="*/ 6050 h 10000"/>
                <a:gd name="connsiteX23-2707" fmla="*/ 4632 w 10000"/>
                <a:gd name="connsiteY23-2708" fmla="*/ 6722 h 10000"/>
                <a:gd name="connsiteX24-2709" fmla="*/ 3895 w 10000"/>
                <a:gd name="connsiteY24-2710" fmla="*/ 7984 h 10000"/>
                <a:gd name="connsiteX25-2711" fmla="*/ 3263 w 10000"/>
                <a:gd name="connsiteY25-2712" fmla="*/ 8659 h 10000"/>
                <a:gd name="connsiteX26-2713" fmla="*/ 2632 w 10000"/>
                <a:gd name="connsiteY26-2714" fmla="*/ 9329 h 10000"/>
                <a:gd name="connsiteX27-2715" fmla="*/ 2421 w 10000"/>
                <a:gd name="connsiteY27-2716" fmla="*/ 9329 h 10000"/>
                <a:gd name="connsiteX28-2717" fmla="*/ 2105 w 10000"/>
                <a:gd name="connsiteY28-2718" fmla="*/ 10000 h 10000"/>
                <a:gd name="connsiteX29-2719" fmla="*/ 1895 w 10000"/>
                <a:gd name="connsiteY29-2720" fmla="*/ 10000 h 10000"/>
                <a:gd name="connsiteX30-2721" fmla="*/ 1684 w 10000"/>
                <a:gd name="connsiteY30-2722" fmla="*/ 10000 h 10000"/>
                <a:gd name="connsiteX31-2723" fmla="*/ 1579 w 10000"/>
                <a:gd name="connsiteY31-2724" fmla="*/ 10000 h 10000"/>
                <a:gd name="connsiteX32-2725" fmla="*/ 1368 w 10000"/>
                <a:gd name="connsiteY32-2726" fmla="*/ 10000 h 10000"/>
                <a:gd name="connsiteX33-2727" fmla="*/ 1263 w 10000"/>
                <a:gd name="connsiteY33-2728" fmla="*/ 10000 h 10000"/>
                <a:gd name="connsiteX34-2729" fmla="*/ 1158 w 10000"/>
                <a:gd name="connsiteY34-2730" fmla="*/ 10000 h 10000"/>
                <a:gd name="connsiteX35-2731" fmla="*/ 1053 w 10000"/>
                <a:gd name="connsiteY35-2732" fmla="*/ 10000 h 10000"/>
                <a:gd name="connsiteX36-2733" fmla="*/ 842 w 10000"/>
                <a:gd name="connsiteY36-2734" fmla="*/ 10000 h 10000"/>
                <a:gd name="connsiteX37-2735" fmla="*/ 737 w 10000"/>
                <a:gd name="connsiteY37-2736" fmla="*/ 9329 h 10000"/>
                <a:gd name="connsiteX38-2737" fmla="*/ 526 w 10000"/>
                <a:gd name="connsiteY38-2738" fmla="*/ 8659 h 10000"/>
                <a:gd name="connsiteX39-2739" fmla="*/ 316 w 10000"/>
                <a:gd name="connsiteY39-2740" fmla="*/ 7984 h 10000"/>
                <a:gd name="connsiteX40-2741" fmla="*/ 211 w 10000"/>
                <a:gd name="connsiteY40-2742" fmla="*/ 7394 h 10000"/>
                <a:gd name="connsiteX41-2743" fmla="*/ 105 w 10000"/>
                <a:gd name="connsiteY41-2744" fmla="*/ 6722 h 10000"/>
                <a:gd name="connsiteX42-2745" fmla="*/ 0 w 10000"/>
                <a:gd name="connsiteY42-2746" fmla="*/ 6050 h 10000"/>
                <a:gd name="connsiteX43-2747" fmla="*/ 842 w 10000"/>
                <a:gd name="connsiteY43-2748" fmla="*/ 6050 h 10000"/>
                <a:gd name="connsiteX44-2749" fmla="*/ 1579 w 10000"/>
                <a:gd name="connsiteY44-2750" fmla="*/ 5379 h 10000"/>
                <a:gd name="connsiteX45-2751" fmla="*/ 2211 w 10000"/>
                <a:gd name="connsiteY45-2752" fmla="*/ 5379 h 10000"/>
                <a:gd name="connsiteX46-2753" fmla="*/ 2947 w 10000"/>
                <a:gd name="connsiteY46-2754" fmla="*/ 4707 h 10000"/>
                <a:gd name="connsiteX47-2755" fmla="*/ 3474 w 10000"/>
                <a:gd name="connsiteY47-2756" fmla="*/ 4707 h 10000"/>
                <a:gd name="connsiteX48-2757" fmla="*/ 4000 w 10000"/>
                <a:gd name="connsiteY48-2758" fmla="*/ 4031 h 10000"/>
                <a:gd name="connsiteX49-2759" fmla="*/ 4421 w 10000"/>
                <a:gd name="connsiteY49-2760" fmla="*/ 4031 h 10000"/>
                <a:gd name="connsiteX50-2761" fmla="*/ 4842 w 10000"/>
                <a:gd name="connsiteY50-2762" fmla="*/ 3361 h 10000"/>
                <a:gd name="connsiteX51-2763" fmla="*/ 5474 w 10000"/>
                <a:gd name="connsiteY51-2764" fmla="*/ 3361 h 10000"/>
                <a:gd name="connsiteX52-2765" fmla="*/ 6105 w 10000"/>
                <a:gd name="connsiteY52-2766" fmla="*/ 2690 h 10000"/>
                <a:gd name="connsiteX53-2767" fmla="*/ 6632 w 10000"/>
                <a:gd name="connsiteY53-2768" fmla="*/ 2018 h 10000"/>
                <a:gd name="connsiteX54-2769" fmla="*/ 7053 w 10000"/>
                <a:gd name="connsiteY54-2770" fmla="*/ 2018 h 10000"/>
                <a:gd name="connsiteX55-2771" fmla="*/ 7368 w 10000"/>
                <a:gd name="connsiteY55-2772" fmla="*/ 1343 h 10000"/>
                <a:gd name="connsiteX56-2773" fmla="*/ 7684 w 10000"/>
                <a:gd name="connsiteY56-2774" fmla="*/ 1343 h 10000"/>
                <a:gd name="connsiteX57-2775" fmla="*/ 7895 w 10000"/>
                <a:gd name="connsiteY57-2776" fmla="*/ 671 h 10000"/>
                <a:gd name="connsiteX58-2777" fmla="*/ 8000 w 10000"/>
                <a:gd name="connsiteY58-2778" fmla="*/ 671 h 10000"/>
                <a:gd name="connsiteX59-2779" fmla="*/ 8000 w 10000"/>
                <a:gd name="connsiteY59-2780" fmla="*/ 671 h 10000"/>
                <a:gd name="connsiteX0-2781" fmla="*/ 8000 w 9895"/>
                <a:gd name="connsiteY0-2782" fmla="*/ 671 h 10000"/>
                <a:gd name="connsiteX1-2783" fmla="*/ 8105 w 9895"/>
                <a:gd name="connsiteY1-2784" fmla="*/ 0 h 10000"/>
                <a:gd name="connsiteX2-2785" fmla="*/ 8211 w 9895"/>
                <a:gd name="connsiteY2-2786" fmla="*/ 0 h 10000"/>
                <a:gd name="connsiteX3-2787" fmla="*/ 8316 w 9895"/>
                <a:gd name="connsiteY3-2788" fmla="*/ 0 h 10000"/>
                <a:gd name="connsiteX4-2789" fmla="*/ 8421 w 9895"/>
                <a:gd name="connsiteY4-2790" fmla="*/ 0 h 10000"/>
                <a:gd name="connsiteX5-2791" fmla="*/ 8632 w 9895"/>
                <a:gd name="connsiteY5-2792" fmla="*/ 0 h 10000"/>
                <a:gd name="connsiteX6-2793" fmla="*/ 8842 w 9895"/>
                <a:gd name="connsiteY6-2794" fmla="*/ 1343 h 10000"/>
                <a:gd name="connsiteX7-2795" fmla="*/ 9053 w 9895"/>
                <a:gd name="connsiteY7-2796" fmla="*/ 2018 h 10000"/>
                <a:gd name="connsiteX8-2797" fmla="*/ 9368 w 9895"/>
                <a:gd name="connsiteY8-2798" fmla="*/ 3361 h 10000"/>
                <a:gd name="connsiteX9-2799" fmla="*/ 9684 w 9895"/>
                <a:gd name="connsiteY9-2800" fmla="*/ 4031 h 10000"/>
                <a:gd name="connsiteX10-2801" fmla="*/ 9895 w 9895"/>
                <a:gd name="connsiteY10-2802" fmla="*/ 5379 h 10000"/>
                <a:gd name="connsiteX11-2803" fmla="*/ 7789 w 9895"/>
                <a:gd name="connsiteY11-2804" fmla="*/ 4707 h 10000"/>
                <a:gd name="connsiteX12-2805" fmla="*/ 7684 w 9895"/>
                <a:gd name="connsiteY12-2806" fmla="*/ 4707 h 10000"/>
                <a:gd name="connsiteX13-2807" fmla="*/ 7368 w 9895"/>
                <a:gd name="connsiteY13-2808" fmla="*/ 4707 h 10000"/>
                <a:gd name="connsiteX14-2809" fmla="*/ 7263 w 9895"/>
                <a:gd name="connsiteY14-2810" fmla="*/ 4707 h 10000"/>
                <a:gd name="connsiteX15-2811" fmla="*/ 7158 w 9895"/>
                <a:gd name="connsiteY15-2812" fmla="*/ 4707 h 10000"/>
                <a:gd name="connsiteX16-2813" fmla="*/ 7053 w 9895"/>
                <a:gd name="connsiteY16-2814" fmla="*/ 4707 h 10000"/>
                <a:gd name="connsiteX17-2815" fmla="*/ 6737 w 9895"/>
                <a:gd name="connsiteY17-2816" fmla="*/ 4707 h 10000"/>
                <a:gd name="connsiteX18-2817" fmla="*/ 6526 w 9895"/>
                <a:gd name="connsiteY18-2818" fmla="*/ 5379 h 10000"/>
                <a:gd name="connsiteX19-2819" fmla="*/ 6211 w 9895"/>
                <a:gd name="connsiteY19-2820" fmla="*/ 5379 h 10000"/>
                <a:gd name="connsiteX20-2821" fmla="*/ 5895 w 9895"/>
                <a:gd name="connsiteY20-2822" fmla="*/ 6050 h 10000"/>
                <a:gd name="connsiteX21-2823" fmla="*/ 5474 w 9895"/>
                <a:gd name="connsiteY21-2824" fmla="*/ 6050 h 10000"/>
                <a:gd name="connsiteX22-2825" fmla="*/ 4632 w 9895"/>
                <a:gd name="connsiteY22-2826" fmla="*/ 6722 h 10000"/>
                <a:gd name="connsiteX23-2827" fmla="*/ 3895 w 9895"/>
                <a:gd name="connsiteY23-2828" fmla="*/ 7984 h 10000"/>
                <a:gd name="connsiteX24-2829" fmla="*/ 3263 w 9895"/>
                <a:gd name="connsiteY24-2830" fmla="*/ 8659 h 10000"/>
                <a:gd name="connsiteX25-2831" fmla="*/ 2632 w 9895"/>
                <a:gd name="connsiteY25-2832" fmla="*/ 9329 h 10000"/>
                <a:gd name="connsiteX26-2833" fmla="*/ 2421 w 9895"/>
                <a:gd name="connsiteY26-2834" fmla="*/ 9329 h 10000"/>
                <a:gd name="connsiteX27-2835" fmla="*/ 2105 w 9895"/>
                <a:gd name="connsiteY27-2836" fmla="*/ 10000 h 10000"/>
                <a:gd name="connsiteX28-2837" fmla="*/ 1895 w 9895"/>
                <a:gd name="connsiteY28-2838" fmla="*/ 10000 h 10000"/>
                <a:gd name="connsiteX29-2839" fmla="*/ 1684 w 9895"/>
                <a:gd name="connsiteY29-2840" fmla="*/ 10000 h 10000"/>
                <a:gd name="connsiteX30-2841" fmla="*/ 1579 w 9895"/>
                <a:gd name="connsiteY30-2842" fmla="*/ 10000 h 10000"/>
                <a:gd name="connsiteX31-2843" fmla="*/ 1368 w 9895"/>
                <a:gd name="connsiteY31-2844" fmla="*/ 10000 h 10000"/>
                <a:gd name="connsiteX32-2845" fmla="*/ 1263 w 9895"/>
                <a:gd name="connsiteY32-2846" fmla="*/ 10000 h 10000"/>
                <a:gd name="connsiteX33-2847" fmla="*/ 1158 w 9895"/>
                <a:gd name="connsiteY33-2848" fmla="*/ 10000 h 10000"/>
                <a:gd name="connsiteX34-2849" fmla="*/ 1053 w 9895"/>
                <a:gd name="connsiteY34-2850" fmla="*/ 10000 h 10000"/>
                <a:gd name="connsiteX35-2851" fmla="*/ 842 w 9895"/>
                <a:gd name="connsiteY35-2852" fmla="*/ 10000 h 10000"/>
                <a:gd name="connsiteX36-2853" fmla="*/ 737 w 9895"/>
                <a:gd name="connsiteY36-2854" fmla="*/ 9329 h 10000"/>
                <a:gd name="connsiteX37-2855" fmla="*/ 526 w 9895"/>
                <a:gd name="connsiteY37-2856" fmla="*/ 8659 h 10000"/>
                <a:gd name="connsiteX38-2857" fmla="*/ 316 w 9895"/>
                <a:gd name="connsiteY38-2858" fmla="*/ 7984 h 10000"/>
                <a:gd name="connsiteX39-2859" fmla="*/ 211 w 9895"/>
                <a:gd name="connsiteY39-2860" fmla="*/ 7394 h 10000"/>
                <a:gd name="connsiteX40-2861" fmla="*/ 105 w 9895"/>
                <a:gd name="connsiteY40-2862" fmla="*/ 6722 h 10000"/>
                <a:gd name="connsiteX41-2863" fmla="*/ 0 w 9895"/>
                <a:gd name="connsiteY41-2864" fmla="*/ 6050 h 10000"/>
                <a:gd name="connsiteX42-2865" fmla="*/ 842 w 9895"/>
                <a:gd name="connsiteY42-2866" fmla="*/ 6050 h 10000"/>
                <a:gd name="connsiteX43-2867" fmla="*/ 1579 w 9895"/>
                <a:gd name="connsiteY43-2868" fmla="*/ 5379 h 10000"/>
                <a:gd name="connsiteX44-2869" fmla="*/ 2211 w 9895"/>
                <a:gd name="connsiteY44-2870" fmla="*/ 5379 h 10000"/>
                <a:gd name="connsiteX45-2871" fmla="*/ 2947 w 9895"/>
                <a:gd name="connsiteY45-2872" fmla="*/ 4707 h 10000"/>
                <a:gd name="connsiteX46-2873" fmla="*/ 3474 w 9895"/>
                <a:gd name="connsiteY46-2874" fmla="*/ 4707 h 10000"/>
                <a:gd name="connsiteX47-2875" fmla="*/ 4000 w 9895"/>
                <a:gd name="connsiteY47-2876" fmla="*/ 4031 h 10000"/>
                <a:gd name="connsiteX48-2877" fmla="*/ 4421 w 9895"/>
                <a:gd name="connsiteY48-2878" fmla="*/ 4031 h 10000"/>
                <a:gd name="connsiteX49-2879" fmla="*/ 4842 w 9895"/>
                <a:gd name="connsiteY49-2880" fmla="*/ 3361 h 10000"/>
                <a:gd name="connsiteX50-2881" fmla="*/ 5474 w 9895"/>
                <a:gd name="connsiteY50-2882" fmla="*/ 3361 h 10000"/>
                <a:gd name="connsiteX51-2883" fmla="*/ 6105 w 9895"/>
                <a:gd name="connsiteY51-2884" fmla="*/ 2690 h 10000"/>
                <a:gd name="connsiteX52-2885" fmla="*/ 6632 w 9895"/>
                <a:gd name="connsiteY52-2886" fmla="*/ 2018 h 10000"/>
                <a:gd name="connsiteX53-2887" fmla="*/ 7053 w 9895"/>
                <a:gd name="connsiteY53-2888" fmla="*/ 2018 h 10000"/>
                <a:gd name="connsiteX54-2889" fmla="*/ 7368 w 9895"/>
                <a:gd name="connsiteY54-2890" fmla="*/ 1343 h 10000"/>
                <a:gd name="connsiteX55-2891" fmla="*/ 7684 w 9895"/>
                <a:gd name="connsiteY55-2892" fmla="*/ 1343 h 10000"/>
                <a:gd name="connsiteX56-2893" fmla="*/ 7895 w 9895"/>
                <a:gd name="connsiteY56-2894" fmla="*/ 671 h 10000"/>
                <a:gd name="connsiteX57-2895" fmla="*/ 8000 w 9895"/>
                <a:gd name="connsiteY57-2896" fmla="*/ 671 h 10000"/>
                <a:gd name="connsiteX58-2897" fmla="*/ 8000 w 9895"/>
                <a:gd name="connsiteY58-2898" fmla="*/ 671 h 10000"/>
                <a:gd name="connsiteX0-2899" fmla="*/ 8085 w 9787"/>
                <a:gd name="connsiteY0-2900" fmla="*/ 671 h 10000"/>
                <a:gd name="connsiteX1-2901" fmla="*/ 8191 w 9787"/>
                <a:gd name="connsiteY1-2902" fmla="*/ 0 h 10000"/>
                <a:gd name="connsiteX2-2903" fmla="*/ 8298 w 9787"/>
                <a:gd name="connsiteY2-2904" fmla="*/ 0 h 10000"/>
                <a:gd name="connsiteX3-2905" fmla="*/ 8404 w 9787"/>
                <a:gd name="connsiteY3-2906" fmla="*/ 0 h 10000"/>
                <a:gd name="connsiteX4-2907" fmla="*/ 8510 w 9787"/>
                <a:gd name="connsiteY4-2908" fmla="*/ 0 h 10000"/>
                <a:gd name="connsiteX5-2909" fmla="*/ 8724 w 9787"/>
                <a:gd name="connsiteY5-2910" fmla="*/ 0 h 10000"/>
                <a:gd name="connsiteX6-2911" fmla="*/ 8936 w 9787"/>
                <a:gd name="connsiteY6-2912" fmla="*/ 1343 h 10000"/>
                <a:gd name="connsiteX7-2913" fmla="*/ 9149 w 9787"/>
                <a:gd name="connsiteY7-2914" fmla="*/ 2018 h 10000"/>
                <a:gd name="connsiteX8-2915" fmla="*/ 9467 w 9787"/>
                <a:gd name="connsiteY8-2916" fmla="*/ 3361 h 10000"/>
                <a:gd name="connsiteX9-2917" fmla="*/ 9787 w 9787"/>
                <a:gd name="connsiteY9-2918" fmla="*/ 4031 h 10000"/>
                <a:gd name="connsiteX10-2919" fmla="*/ 7872 w 9787"/>
                <a:gd name="connsiteY10-2920" fmla="*/ 4707 h 10000"/>
                <a:gd name="connsiteX11-2921" fmla="*/ 7766 w 9787"/>
                <a:gd name="connsiteY11-2922" fmla="*/ 4707 h 10000"/>
                <a:gd name="connsiteX12-2923" fmla="*/ 7446 w 9787"/>
                <a:gd name="connsiteY12-2924" fmla="*/ 4707 h 10000"/>
                <a:gd name="connsiteX13-2925" fmla="*/ 7340 w 9787"/>
                <a:gd name="connsiteY13-2926" fmla="*/ 4707 h 10000"/>
                <a:gd name="connsiteX14-2927" fmla="*/ 7234 w 9787"/>
                <a:gd name="connsiteY14-2928" fmla="*/ 4707 h 10000"/>
                <a:gd name="connsiteX15-2929" fmla="*/ 7128 w 9787"/>
                <a:gd name="connsiteY15-2930" fmla="*/ 4707 h 10000"/>
                <a:gd name="connsiteX16-2931" fmla="*/ 6808 w 9787"/>
                <a:gd name="connsiteY16-2932" fmla="*/ 4707 h 10000"/>
                <a:gd name="connsiteX17-2933" fmla="*/ 6595 w 9787"/>
                <a:gd name="connsiteY17-2934" fmla="*/ 5379 h 10000"/>
                <a:gd name="connsiteX18-2935" fmla="*/ 6277 w 9787"/>
                <a:gd name="connsiteY18-2936" fmla="*/ 5379 h 10000"/>
                <a:gd name="connsiteX19-2937" fmla="*/ 5958 w 9787"/>
                <a:gd name="connsiteY19-2938" fmla="*/ 6050 h 10000"/>
                <a:gd name="connsiteX20-2939" fmla="*/ 5532 w 9787"/>
                <a:gd name="connsiteY20-2940" fmla="*/ 6050 h 10000"/>
                <a:gd name="connsiteX21-2941" fmla="*/ 4681 w 9787"/>
                <a:gd name="connsiteY21-2942" fmla="*/ 6722 h 10000"/>
                <a:gd name="connsiteX22-2943" fmla="*/ 3936 w 9787"/>
                <a:gd name="connsiteY22-2944" fmla="*/ 7984 h 10000"/>
                <a:gd name="connsiteX23-2945" fmla="*/ 3298 w 9787"/>
                <a:gd name="connsiteY23-2946" fmla="*/ 8659 h 10000"/>
                <a:gd name="connsiteX24-2947" fmla="*/ 2660 w 9787"/>
                <a:gd name="connsiteY24-2948" fmla="*/ 9329 h 10000"/>
                <a:gd name="connsiteX25-2949" fmla="*/ 2447 w 9787"/>
                <a:gd name="connsiteY25-2950" fmla="*/ 9329 h 10000"/>
                <a:gd name="connsiteX26-2951" fmla="*/ 2127 w 9787"/>
                <a:gd name="connsiteY26-2952" fmla="*/ 10000 h 10000"/>
                <a:gd name="connsiteX27-2953" fmla="*/ 1915 w 9787"/>
                <a:gd name="connsiteY27-2954" fmla="*/ 10000 h 10000"/>
                <a:gd name="connsiteX28-2955" fmla="*/ 1702 w 9787"/>
                <a:gd name="connsiteY28-2956" fmla="*/ 10000 h 10000"/>
                <a:gd name="connsiteX29-2957" fmla="*/ 1596 w 9787"/>
                <a:gd name="connsiteY29-2958" fmla="*/ 10000 h 10000"/>
                <a:gd name="connsiteX30-2959" fmla="*/ 1383 w 9787"/>
                <a:gd name="connsiteY30-2960" fmla="*/ 10000 h 10000"/>
                <a:gd name="connsiteX31-2961" fmla="*/ 1276 w 9787"/>
                <a:gd name="connsiteY31-2962" fmla="*/ 10000 h 10000"/>
                <a:gd name="connsiteX32-2963" fmla="*/ 1170 w 9787"/>
                <a:gd name="connsiteY32-2964" fmla="*/ 10000 h 10000"/>
                <a:gd name="connsiteX33-2965" fmla="*/ 1064 w 9787"/>
                <a:gd name="connsiteY33-2966" fmla="*/ 10000 h 10000"/>
                <a:gd name="connsiteX34-2967" fmla="*/ 851 w 9787"/>
                <a:gd name="connsiteY34-2968" fmla="*/ 10000 h 10000"/>
                <a:gd name="connsiteX35-2969" fmla="*/ 745 w 9787"/>
                <a:gd name="connsiteY35-2970" fmla="*/ 9329 h 10000"/>
                <a:gd name="connsiteX36-2971" fmla="*/ 532 w 9787"/>
                <a:gd name="connsiteY36-2972" fmla="*/ 8659 h 10000"/>
                <a:gd name="connsiteX37-2973" fmla="*/ 319 w 9787"/>
                <a:gd name="connsiteY37-2974" fmla="*/ 7984 h 10000"/>
                <a:gd name="connsiteX38-2975" fmla="*/ 213 w 9787"/>
                <a:gd name="connsiteY38-2976" fmla="*/ 7394 h 10000"/>
                <a:gd name="connsiteX39-2977" fmla="*/ 106 w 9787"/>
                <a:gd name="connsiteY39-2978" fmla="*/ 6722 h 10000"/>
                <a:gd name="connsiteX40-2979" fmla="*/ 0 w 9787"/>
                <a:gd name="connsiteY40-2980" fmla="*/ 6050 h 10000"/>
                <a:gd name="connsiteX41-2981" fmla="*/ 851 w 9787"/>
                <a:gd name="connsiteY41-2982" fmla="*/ 6050 h 10000"/>
                <a:gd name="connsiteX42-2983" fmla="*/ 1596 w 9787"/>
                <a:gd name="connsiteY42-2984" fmla="*/ 5379 h 10000"/>
                <a:gd name="connsiteX43-2985" fmla="*/ 2234 w 9787"/>
                <a:gd name="connsiteY43-2986" fmla="*/ 5379 h 10000"/>
                <a:gd name="connsiteX44-2987" fmla="*/ 2978 w 9787"/>
                <a:gd name="connsiteY44-2988" fmla="*/ 4707 h 10000"/>
                <a:gd name="connsiteX45-2989" fmla="*/ 3511 w 9787"/>
                <a:gd name="connsiteY45-2990" fmla="*/ 4707 h 10000"/>
                <a:gd name="connsiteX46-2991" fmla="*/ 4042 w 9787"/>
                <a:gd name="connsiteY46-2992" fmla="*/ 4031 h 10000"/>
                <a:gd name="connsiteX47-2993" fmla="*/ 4468 w 9787"/>
                <a:gd name="connsiteY47-2994" fmla="*/ 4031 h 10000"/>
                <a:gd name="connsiteX48-2995" fmla="*/ 4893 w 9787"/>
                <a:gd name="connsiteY48-2996" fmla="*/ 3361 h 10000"/>
                <a:gd name="connsiteX49-2997" fmla="*/ 5532 w 9787"/>
                <a:gd name="connsiteY49-2998" fmla="*/ 3361 h 10000"/>
                <a:gd name="connsiteX50-2999" fmla="*/ 6170 w 9787"/>
                <a:gd name="connsiteY50-3000" fmla="*/ 2690 h 10000"/>
                <a:gd name="connsiteX51-3001" fmla="*/ 6702 w 9787"/>
                <a:gd name="connsiteY51-3002" fmla="*/ 2018 h 10000"/>
                <a:gd name="connsiteX52-3003" fmla="*/ 7128 w 9787"/>
                <a:gd name="connsiteY52-3004" fmla="*/ 2018 h 10000"/>
                <a:gd name="connsiteX53-3005" fmla="*/ 7446 w 9787"/>
                <a:gd name="connsiteY53-3006" fmla="*/ 1343 h 10000"/>
                <a:gd name="connsiteX54-3007" fmla="*/ 7766 w 9787"/>
                <a:gd name="connsiteY54-3008" fmla="*/ 1343 h 10000"/>
                <a:gd name="connsiteX55-3009" fmla="*/ 7979 w 9787"/>
                <a:gd name="connsiteY55-3010" fmla="*/ 671 h 10000"/>
                <a:gd name="connsiteX56-3011" fmla="*/ 8085 w 9787"/>
                <a:gd name="connsiteY56-3012" fmla="*/ 671 h 10000"/>
                <a:gd name="connsiteX57-3013" fmla="*/ 8085 w 9787"/>
                <a:gd name="connsiteY57-3014" fmla="*/ 671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</a:cxnLst>
              <a:rect l="l" t="t" r="r" b="b"/>
              <a:pathLst>
                <a:path w="9787" h="10000">
                  <a:moveTo>
                    <a:pt x="8085" y="671"/>
                  </a:moveTo>
                  <a:cubicBezTo>
                    <a:pt x="8120" y="447"/>
                    <a:pt x="8156" y="224"/>
                    <a:pt x="8191" y="0"/>
                  </a:cubicBezTo>
                  <a:lnTo>
                    <a:pt x="8298" y="0"/>
                  </a:lnTo>
                  <a:lnTo>
                    <a:pt x="8404" y="0"/>
                  </a:lnTo>
                  <a:lnTo>
                    <a:pt x="8510" y="0"/>
                  </a:lnTo>
                  <a:lnTo>
                    <a:pt x="8724" y="0"/>
                  </a:lnTo>
                  <a:cubicBezTo>
                    <a:pt x="8795" y="448"/>
                    <a:pt x="8865" y="895"/>
                    <a:pt x="8936" y="1343"/>
                  </a:cubicBezTo>
                  <a:lnTo>
                    <a:pt x="9149" y="2018"/>
                  </a:lnTo>
                  <a:lnTo>
                    <a:pt x="9467" y="3361"/>
                  </a:lnTo>
                  <a:lnTo>
                    <a:pt x="9787" y="4031"/>
                  </a:lnTo>
                  <a:lnTo>
                    <a:pt x="7872" y="4707"/>
                  </a:lnTo>
                  <a:lnTo>
                    <a:pt x="7766" y="4707"/>
                  </a:lnTo>
                  <a:lnTo>
                    <a:pt x="7446" y="4707"/>
                  </a:lnTo>
                  <a:lnTo>
                    <a:pt x="7340" y="4707"/>
                  </a:lnTo>
                  <a:lnTo>
                    <a:pt x="7234" y="4707"/>
                  </a:lnTo>
                  <a:lnTo>
                    <a:pt x="7128" y="4707"/>
                  </a:lnTo>
                  <a:lnTo>
                    <a:pt x="6808" y="4707"/>
                  </a:lnTo>
                  <a:cubicBezTo>
                    <a:pt x="6738" y="4931"/>
                    <a:pt x="6666" y="5154"/>
                    <a:pt x="6595" y="5379"/>
                  </a:cubicBezTo>
                  <a:lnTo>
                    <a:pt x="6277" y="5379"/>
                  </a:lnTo>
                  <a:lnTo>
                    <a:pt x="5958" y="6050"/>
                  </a:lnTo>
                  <a:lnTo>
                    <a:pt x="5532" y="6050"/>
                  </a:lnTo>
                  <a:lnTo>
                    <a:pt x="4681" y="6722"/>
                  </a:lnTo>
                  <a:lnTo>
                    <a:pt x="3936" y="7984"/>
                  </a:lnTo>
                  <a:lnTo>
                    <a:pt x="3298" y="8659"/>
                  </a:lnTo>
                  <a:lnTo>
                    <a:pt x="2660" y="9329"/>
                  </a:lnTo>
                  <a:lnTo>
                    <a:pt x="2447" y="9329"/>
                  </a:lnTo>
                  <a:lnTo>
                    <a:pt x="2127" y="10000"/>
                  </a:lnTo>
                  <a:lnTo>
                    <a:pt x="1915" y="10000"/>
                  </a:lnTo>
                  <a:lnTo>
                    <a:pt x="1702" y="10000"/>
                  </a:lnTo>
                  <a:lnTo>
                    <a:pt x="1596" y="10000"/>
                  </a:lnTo>
                  <a:lnTo>
                    <a:pt x="1383" y="10000"/>
                  </a:lnTo>
                  <a:lnTo>
                    <a:pt x="1276" y="10000"/>
                  </a:lnTo>
                  <a:lnTo>
                    <a:pt x="1170" y="10000"/>
                  </a:lnTo>
                  <a:lnTo>
                    <a:pt x="1064" y="10000"/>
                  </a:lnTo>
                  <a:lnTo>
                    <a:pt x="851" y="10000"/>
                  </a:lnTo>
                  <a:cubicBezTo>
                    <a:pt x="816" y="9776"/>
                    <a:pt x="780" y="9553"/>
                    <a:pt x="745" y="9329"/>
                  </a:cubicBezTo>
                  <a:cubicBezTo>
                    <a:pt x="674" y="9102"/>
                    <a:pt x="602" y="8880"/>
                    <a:pt x="532" y="8659"/>
                  </a:cubicBezTo>
                  <a:lnTo>
                    <a:pt x="319" y="7984"/>
                  </a:lnTo>
                  <a:cubicBezTo>
                    <a:pt x="284" y="7787"/>
                    <a:pt x="248" y="7591"/>
                    <a:pt x="213" y="7394"/>
                  </a:cubicBezTo>
                  <a:cubicBezTo>
                    <a:pt x="178" y="7171"/>
                    <a:pt x="141" y="6944"/>
                    <a:pt x="106" y="6722"/>
                  </a:cubicBezTo>
                  <a:cubicBezTo>
                    <a:pt x="71" y="6498"/>
                    <a:pt x="35" y="6274"/>
                    <a:pt x="0" y="6050"/>
                  </a:cubicBezTo>
                  <a:lnTo>
                    <a:pt x="851" y="6050"/>
                  </a:lnTo>
                  <a:lnTo>
                    <a:pt x="1596" y="5379"/>
                  </a:lnTo>
                  <a:lnTo>
                    <a:pt x="2234" y="5379"/>
                  </a:lnTo>
                  <a:lnTo>
                    <a:pt x="2978" y="4707"/>
                  </a:lnTo>
                  <a:lnTo>
                    <a:pt x="3511" y="4707"/>
                  </a:lnTo>
                  <a:lnTo>
                    <a:pt x="4042" y="4031"/>
                  </a:lnTo>
                  <a:lnTo>
                    <a:pt x="4468" y="4031"/>
                  </a:lnTo>
                  <a:lnTo>
                    <a:pt x="4893" y="3361"/>
                  </a:lnTo>
                  <a:lnTo>
                    <a:pt x="5532" y="3361"/>
                  </a:lnTo>
                  <a:lnTo>
                    <a:pt x="6170" y="2690"/>
                  </a:lnTo>
                  <a:lnTo>
                    <a:pt x="6702" y="2018"/>
                  </a:lnTo>
                  <a:lnTo>
                    <a:pt x="7128" y="2018"/>
                  </a:lnTo>
                  <a:lnTo>
                    <a:pt x="7446" y="1343"/>
                  </a:lnTo>
                  <a:lnTo>
                    <a:pt x="7766" y="1343"/>
                  </a:lnTo>
                  <a:cubicBezTo>
                    <a:pt x="7836" y="1119"/>
                    <a:pt x="7908" y="897"/>
                    <a:pt x="7979" y="671"/>
                  </a:cubicBezTo>
                  <a:lnTo>
                    <a:pt x="8085" y="671"/>
                  </a:lnTo>
                  <a:lnTo>
                    <a:pt x="8085" y="67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63" name="Freeform 59"/>
            <p:cNvSpPr/>
            <p:nvPr/>
          </p:nvSpPr>
          <p:spPr bwMode="auto">
            <a:xfrm>
              <a:off x="3120" y="3615"/>
              <a:ext cx="773" cy="520"/>
            </a:xfrm>
            <a:custGeom>
              <a:avLst/>
              <a:gdLst>
                <a:gd name="connsiteX0" fmla="*/ 8000 w 10000"/>
                <a:gd name="connsiteY0" fmla="*/ 295 h 10000"/>
                <a:gd name="connsiteX1" fmla="*/ 8105 w 10000"/>
                <a:gd name="connsiteY1" fmla="*/ 0 h 10000"/>
                <a:gd name="connsiteX2" fmla="*/ 8211 w 10000"/>
                <a:gd name="connsiteY2" fmla="*/ 0 h 10000"/>
                <a:gd name="connsiteX3" fmla="*/ 8316 w 10000"/>
                <a:gd name="connsiteY3" fmla="*/ 0 h 10000"/>
                <a:gd name="connsiteX4" fmla="*/ 8421 w 10000"/>
                <a:gd name="connsiteY4" fmla="*/ 0 h 10000"/>
                <a:gd name="connsiteX5" fmla="*/ 8632 w 10000"/>
                <a:gd name="connsiteY5" fmla="*/ 0 h 10000"/>
                <a:gd name="connsiteX6" fmla="*/ 8842 w 10000"/>
                <a:gd name="connsiteY6" fmla="*/ 590 h 10000"/>
                <a:gd name="connsiteX7" fmla="*/ 9053 w 10000"/>
                <a:gd name="connsiteY7" fmla="*/ 886 h 10000"/>
                <a:gd name="connsiteX8" fmla="*/ 9368 w 10000"/>
                <a:gd name="connsiteY8" fmla="*/ 1476 h 10000"/>
                <a:gd name="connsiteX9" fmla="*/ 9684 w 10000"/>
                <a:gd name="connsiteY9" fmla="*/ 1771 h 10000"/>
                <a:gd name="connsiteX10" fmla="*/ 9895 w 10000"/>
                <a:gd name="connsiteY10" fmla="*/ 2362 h 10000"/>
                <a:gd name="connsiteX11" fmla="*/ 10000 w 10000"/>
                <a:gd name="connsiteY11" fmla="*/ 2657 h 10000"/>
                <a:gd name="connsiteX12" fmla="*/ 10000 w 10000"/>
                <a:gd name="connsiteY12" fmla="*/ 2657 h 10000"/>
                <a:gd name="connsiteX13" fmla="*/ 10000 w 10000"/>
                <a:gd name="connsiteY13" fmla="*/ 2952 h 10000"/>
                <a:gd name="connsiteX14" fmla="*/ 9789 w 10000"/>
                <a:gd name="connsiteY14" fmla="*/ 2952 h 10000"/>
                <a:gd name="connsiteX15" fmla="*/ 9579 w 10000"/>
                <a:gd name="connsiteY15" fmla="*/ 3247 h 10000"/>
                <a:gd name="connsiteX16" fmla="*/ 9263 w 10000"/>
                <a:gd name="connsiteY16" fmla="*/ 3247 h 10000"/>
                <a:gd name="connsiteX17" fmla="*/ 9053 w 10000"/>
                <a:gd name="connsiteY17" fmla="*/ 3506 h 10000"/>
                <a:gd name="connsiteX18" fmla="*/ 8737 w 10000"/>
                <a:gd name="connsiteY18" fmla="*/ 3801 h 10000"/>
                <a:gd name="connsiteX19" fmla="*/ 8316 w 10000"/>
                <a:gd name="connsiteY19" fmla="*/ 4391 h 10000"/>
                <a:gd name="connsiteX20" fmla="*/ 7895 w 10000"/>
                <a:gd name="connsiteY20" fmla="*/ 5277 h 10000"/>
                <a:gd name="connsiteX21" fmla="*/ 7368 w 10000"/>
                <a:gd name="connsiteY21" fmla="*/ 6162 h 10000"/>
                <a:gd name="connsiteX22" fmla="*/ 6737 w 10000"/>
                <a:gd name="connsiteY22" fmla="*/ 7048 h 10000"/>
                <a:gd name="connsiteX23" fmla="*/ 6000 w 10000"/>
                <a:gd name="connsiteY23" fmla="*/ 8524 h 10000"/>
                <a:gd name="connsiteX24" fmla="*/ 5263 w 10000"/>
                <a:gd name="connsiteY24" fmla="*/ 10000 h 10000"/>
                <a:gd name="connsiteX25" fmla="*/ 4947 w 10000"/>
                <a:gd name="connsiteY25" fmla="*/ 9114 h 10000"/>
                <a:gd name="connsiteX26" fmla="*/ 5579 w 10000"/>
                <a:gd name="connsiteY26" fmla="*/ 7638 h 10000"/>
                <a:gd name="connsiteX27" fmla="*/ 6211 w 10000"/>
                <a:gd name="connsiteY27" fmla="*/ 6162 h 10000"/>
                <a:gd name="connsiteX28" fmla="*/ 6737 w 10000"/>
                <a:gd name="connsiteY28" fmla="*/ 4982 h 10000"/>
                <a:gd name="connsiteX29" fmla="*/ 7158 w 10000"/>
                <a:gd name="connsiteY29" fmla="*/ 4096 h 10000"/>
                <a:gd name="connsiteX30" fmla="*/ 7474 w 10000"/>
                <a:gd name="connsiteY30" fmla="*/ 3247 h 10000"/>
                <a:gd name="connsiteX31" fmla="*/ 7684 w 10000"/>
                <a:gd name="connsiteY31" fmla="*/ 2657 h 10000"/>
                <a:gd name="connsiteX32" fmla="*/ 7789 w 10000"/>
                <a:gd name="connsiteY32" fmla="*/ 2362 h 10000"/>
                <a:gd name="connsiteX33" fmla="*/ 7789 w 10000"/>
                <a:gd name="connsiteY33" fmla="*/ 2066 h 10000"/>
                <a:gd name="connsiteX34" fmla="*/ 7684 w 10000"/>
                <a:gd name="connsiteY34" fmla="*/ 2066 h 10000"/>
                <a:gd name="connsiteX35" fmla="*/ 7368 w 10000"/>
                <a:gd name="connsiteY35" fmla="*/ 2066 h 10000"/>
                <a:gd name="connsiteX36" fmla="*/ 7263 w 10000"/>
                <a:gd name="connsiteY36" fmla="*/ 2066 h 10000"/>
                <a:gd name="connsiteX37" fmla="*/ 7158 w 10000"/>
                <a:gd name="connsiteY37" fmla="*/ 2066 h 10000"/>
                <a:gd name="connsiteX38" fmla="*/ 7053 w 10000"/>
                <a:gd name="connsiteY38" fmla="*/ 2066 h 10000"/>
                <a:gd name="connsiteX39" fmla="*/ 6737 w 10000"/>
                <a:gd name="connsiteY39" fmla="*/ 2066 h 10000"/>
                <a:gd name="connsiteX40" fmla="*/ 6526 w 10000"/>
                <a:gd name="connsiteY40" fmla="*/ 2362 h 10000"/>
                <a:gd name="connsiteX41" fmla="*/ 6211 w 10000"/>
                <a:gd name="connsiteY41" fmla="*/ 2362 h 10000"/>
                <a:gd name="connsiteX42" fmla="*/ 5895 w 10000"/>
                <a:gd name="connsiteY42" fmla="*/ 2657 h 10000"/>
                <a:gd name="connsiteX43" fmla="*/ 5474 w 10000"/>
                <a:gd name="connsiteY43" fmla="*/ 2657 h 10000"/>
                <a:gd name="connsiteX44" fmla="*/ 4632 w 10000"/>
                <a:gd name="connsiteY44" fmla="*/ 2952 h 10000"/>
                <a:gd name="connsiteX45" fmla="*/ 3895 w 10000"/>
                <a:gd name="connsiteY45" fmla="*/ 3506 h 10000"/>
                <a:gd name="connsiteX46" fmla="*/ 3263 w 10000"/>
                <a:gd name="connsiteY46" fmla="*/ 3801 h 10000"/>
                <a:gd name="connsiteX47" fmla="*/ 2632 w 10000"/>
                <a:gd name="connsiteY47" fmla="*/ 4096 h 10000"/>
                <a:gd name="connsiteX48" fmla="*/ 2421 w 10000"/>
                <a:gd name="connsiteY48" fmla="*/ 4096 h 10000"/>
                <a:gd name="connsiteX49" fmla="*/ 2105 w 10000"/>
                <a:gd name="connsiteY49" fmla="*/ 4391 h 10000"/>
                <a:gd name="connsiteX50" fmla="*/ 1895 w 10000"/>
                <a:gd name="connsiteY50" fmla="*/ 4391 h 10000"/>
                <a:gd name="connsiteX51" fmla="*/ 1684 w 10000"/>
                <a:gd name="connsiteY51" fmla="*/ 4391 h 10000"/>
                <a:gd name="connsiteX52" fmla="*/ 1368 w 10000"/>
                <a:gd name="connsiteY52" fmla="*/ 4391 h 10000"/>
                <a:gd name="connsiteX53" fmla="*/ 1263 w 10000"/>
                <a:gd name="connsiteY53" fmla="*/ 4391 h 10000"/>
                <a:gd name="connsiteX54" fmla="*/ 1158 w 10000"/>
                <a:gd name="connsiteY54" fmla="*/ 4391 h 10000"/>
                <a:gd name="connsiteX55" fmla="*/ 1053 w 10000"/>
                <a:gd name="connsiteY55" fmla="*/ 4391 h 10000"/>
                <a:gd name="connsiteX56" fmla="*/ 842 w 10000"/>
                <a:gd name="connsiteY56" fmla="*/ 4391 h 10000"/>
                <a:gd name="connsiteX57" fmla="*/ 737 w 10000"/>
                <a:gd name="connsiteY57" fmla="*/ 4096 h 10000"/>
                <a:gd name="connsiteX58" fmla="*/ 526 w 10000"/>
                <a:gd name="connsiteY58" fmla="*/ 3801 h 10000"/>
                <a:gd name="connsiteX59" fmla="*/ 316 w 10000"/>
                <a:gd name="connsiteY59" fmla="*/ 3506 h 10000"/>
                <a:gd name="connsiteX60" fmla="*/ 211 w 10000"/>
                <a:gd name="connsiteY60" fmla="*/ 3247 h 10000"/>
                <a:gd name="connsiteX61" fmla="*/ 105 w 10000"/>
                <a:gd name="connsiteY61" fmla="*/ 2952 h 10000"/>
                <a:gd name="connsiteX62" fmla="*/ 0 w 10000"/>
                <a:gd name="connsiteY62" fmla="*/ 2657 h 10000"/>
                <a:gd name="connsiteX63" fmla="*/ 842 w 10000"/>
                <a:gd name="connsiteY63" fmla="*/ 2657 h 10000"/>
                <a:gd name="connsiteX64" fmla="*/ 1579 w 10000"/>
                <a:gd name="connsiteY64" fmla="*/ 2362 h 10000"/>
                <a:gd name="connsiteX65" fmla="*/ 2211 w 10000"/>
                <a:gd name="connsiteY65" fmla="*/ 2362 h 10000"/>
                <a:gd name="connsiteX66" fmla="*/ 2947 w 10000"/>
                <a:gd name="connsiteY66" fmla="*/ 2066 h 10000"/>
                <a:gd name="connsiteX67" fmla="*/ 3474 w 10000"/>
                <a:gd name="connsiteY67" fmla="*/ 2066 h 10000"/>
                <a:gd name="connsiteX68" fmla="*/ 4000 w 10000"/>
                <a:gd name="connsiteY68" fmla="*/ 1771 h 10000"/>
                <a:gd name="connsiteX69" fmla="*/ 4421 w 10000"/>
                <a:gd name="connsiteY69" fmla="*/ 1771 h 10000"/>
                <a:gd name="connsiteX70" fmla="*/ 4842 w 10000"/>
                <a:gd name="connsiteY70" fmla="*/ 1476 h 10000"/>
                <a:gd name="connsiteX71" fmla="*/ 5474 w 10000"/>
                <a:gd name="connsiteY71" fmla="*/ 1476 h 10000"/>
                <a:gd name="connsiteX72" fmla="*/ 6105 w 10000"/>
                <a:gd name="connsiteY72" fmla="*/ 1181 h 10000"/>
                <a:gd name="connsiteX73" fmla="*/ 6632 w 10000"/>
                <a:gd name="connsiteY73" fmla="*/ 886 h 10000"/>
                <a:gd name="connsiteX74" fmla="*/ 7053 w 10000"/>
                <a:gd name="connsiteY74" fmla="*/ 886 h 10000"/>
                <a:gd name="connsiteX75" fmla="*/ 7368 w 10000"/>
                <a:gd name="connsiteY75" fmla="*/ 590 h 10000"/>
                <a:gd name="connsiteX76" fmla="*/ 7684 w 10000"/>
                <a:gd name="connsiteY76" fmla="*/ 590 h 10000"/>
                <a:gd name="connsiteX77" fmla="*/ 7895 w 10000"/>
                <a:gd name="connsiteY77" fmla="*/ 295 h 10000"/>
                <a:gd name="connsiteX78" fmla="*/ 8000 w 10000"/>
                <a:gd name="connsiteY78" fmla="*/ 295 h 10000"/>
                <a:gd name="connsiteX79" fmla="*/ 8000 w 10000"/>
                <a:gd name="connsiteY79" fmla="*/ 295 h 10000"/>
                <a:gd name="connsiteX0-1" fmla="*/ 8000 w 10000"/>
                <a:gd name="connsiteY0-2" fmla="*/ 295 h 10000"/>
                <a:gd name="connsiteX1-3" fmla="*/ 8105 w 10000"/>
                <a:gd name="connsiteY1-4" fmla="*/ 0 h 10000"/>
                <a:gd name="connsiteX2-5" fmla="*/ 8211 w 10000"/>
                <a:gd name="connsiteY2-6" fmla="*/ 0 h 10000"/>
                <a:gd name="connsiteX3-7" fmla="*/ 8316 w 10000"/>
                <a:gd name="connsiteY3-8" fmla="*/ 0 h 10000"/>
                <a:gd name="connsiteX4-9" fmla="*/ 8421 w 10000"/>
                <a:gd name="connsiteY4-10" fmla="*/ 0 h 10000"/>
                <a:gd name="connsiteX5-11" fmla="*/ 8632 w 10000"/>
                <a:gd name="connsiteY5-12" fmla="*/ 0 h 10000"/>
                <a:gd name="connsiteX6-13" fmla="*/ 8842 w 10000"/>
                <a:gd name="connsiteY6-14" fmla="*/ 590 h 10000"/>
                <a:gd name="connsiteX7-15" fmla="*/ 9053 w 10000"/>
                <a:gd name="connsiteY7-16" fmla="*/ 886 h 10000"/>
                <a:gd name="connsiteX8-17" fmla="*/ 9368 w 10000"/>
                <a:gd name="connsiteY8-18" fmla="*/ 1476 h 10000"/>
                <a:gd name="connsiteX9-19" fmla="*/ 9684 w 10000"/>
                <a:gd name="connsiteY9-20" fmla="*/ 1771 h 10000"/>
                <a:gd name="connsiteX10-21" fmla="*/ 9895 w 10000"/>
                <a:gd name="connsiteY10-22" fmla="*/ 2362 h 10000"/>
                <a:gd name="connsiteX11-23" fmla="*/ 10000 w 10000"/>
                <a:gd name="connsiteY11-24" fmla="*/ 2657 h 10000"/>
                <a:gd name="connsiteX12-25" fmla="*/ 10000 w 10000"/>
                <a:gd name="connsiteY12-26" fmla="*/ 2657 h 10000"/>
                <a:gd name="connsiteX13-27" fmla="*/ 10000 w 10000"/>
                <a:gd name="connsiteY13-28" fmla="*/ 2952 h 10000"/>
                <a:gd name="connsiteX14-29" fmla="*/ 9789 w 10000"/>
                <a:gd name="connsiteY14-30" fmla="*/ 2952 h 10000"/>
                <a:gd name="connsiteX15-31" fmla="*/ 9579 w 10000"/>
                <a:gd name="connsiteY15-32" fmla="*/ 3247 h 10000"/>
                <a:gd name="connsiteX16-33" fmla="*/ 9263 w 10000"/>
                <a:gd name="connsiteY16-34" fmla="*/ 3247 h 10000"/>
                <a:gd name="connsiteX17-35" fmla="*/ 9053 w 10000"/>
                <a:gd name="connsiteY17-36" fmla="*/ 3506 h 10000"/>
                <a:gd name="connsiteX18-37" fmla="*/ 8737 w 10000"/>
                <a:gd name="connsiteY18-38" fmla="*/ 3801 h 10000"/>
                <a:gd name="connsiteX19-39" fmla="*/ 8316 w 10000"/>
                <a:gd name="connsiteY19-40" fmla="*/ 4391 h 10000"/>
                <a:gd name="connsiteX20-41" fmla="*/ 7895 w 10000"/>
                <a:gd name="connsiteY20-42" fmla="*/ 5277 h 10000"/>
                <a:gd name="connsiteX21-43" fmla="*/ 7368 w 10000"/>
                <a:gd name="connsiteY21-44" fmla="*/ 6162 h 10000"/>
                <a:gd name="connsiteX22-45" fmla="*/ 6737 w 10000"/>
                <a:gd name="connsiteY22-46" fmla="*/ 7048 h 10000"/>
                <a:gd name="connsiteX23-47" fmla="*/ 6000 w 10000"/>
                <a:gd name="connsiteY23-48" fmla="*/ 8524 h 10000"/>
                <a:gd name="connsiteX24-49" fmla="*/ 5263 w 10000"/>
                <a:gd name="connsiteY24-50" fmla="*/ 10000 h 10000"/>
                <a:gd name="connsiteX25-51" fmla="*/ 4947 w 10000"/>
                <a:gd name="connsiteY25-52" fmla="*/ 9114 h 10000"/>
                <a:gd name="connsiteX26-53" fmla="*/ 5579 w 10000"/>
                <a:gd name="connsiteY26-54" fmla="*/ 7638 h 10000"/>
                <a:gd name="connsiteX27-55" fmla="*/ 6211 w 10000"/>
                <a:gd name="connsiteY27-56" fmla="*/ 6162 h 10000"/>
                <a:gd name="connsiteX28-57" fmla="*/ 6737 w 10000"/>
                <a:gd name="connsiteY28-58" fmla="*/ 4982 h 10000"/>
                <a:gd name="connsiteX29-59" fmla="*/ 7158 w 10000"/>
                <a:gd name="connsiteY29-60" fmla="*/ 4096 h 10000"/>
                <a:gd name="connsiteX30-61" fmla="*/ 7474 w 10000"/>
                <a:gd name="connsiteY30-62" fmla="*/ 3247 h 10000"/>
                <a:gd name="connsiteX31-63" fmla="*/ 7684 w 10000"/>
                <a:gd name="connsiteY31-64" fmla="*/ 2657 h 10000"/>
                <a:gd name="connsiteX32-65" fmla="*/ 7789 w 10000"/>
                <a:gd name="connsiteY32-66" fmla="*/ 2362 h 10000"/>
                <a:gd name="connsiteX33-67" fmla="*/ 7789 w 10000"/>
                <a:gd name="connsiteY33-68" fmla="*/ 2066 h 10000"/>
                <a:gd name="connsiteX34-69" fmla="*/ 7684 w 10000"/>
                <a:gd name="connsiteY34-70" fmla="*/ 2066 h 10000"/>
                <a:gd name="connsiteX35-71" fmla="*/ 7368 w 10000"/>
                <a:gd name="connsiteY35-72" fmla="*/ 2066 h 10000"/>
                <a:gd name="connsiteX36-73" fmla="*/ 7263 w 10000"/>
                <a:gd name="connsiteY36-74" fmla="*/ 2066 h 10000"/>
                <a:gd name="connsiteX37-75" fmla="*/ 7158 w 10000"/>
                <a:gd name="connsiteY37-76" fmla="*/ 2066 h 10000"/>
                <a:gd name="connsiteX38-77" fmla="*/ 7053 w 10000"/>
                <a:gd name="connsiteY38-78" fmla="*/ 2066 h 10000"/>
                <a:gd name="connsiteX39-79" fmla="*/ 6737 w 10000"/>
                <a:gd name="connsiteY39-80" fmla="*/ 2066 h 10000"/>
                <a:gd name="connsiteX40-81" fmla="*/ 6526 w 10000"/>
                <a:gd name="connsiteY40-82" fmla="*/ 2362 h 10000"/>
                <a:gd name="connsiteX41-83" fmla="*/ 6211 w 10000"/>
                <a:gd name="connsiteY41-84" fmla="*/ 2362 h 10000"/>
                <a:gd name="connsiteX42-85" fmla="*/ 5895 w 10000"/>
                <a:gd name="connsiteY42-86" fmla="*/ 2657 h 10000"/>
                <a:gd name="connsiteX43-87" fmla="*/ 5474 w 10000"/>
                <a:gd name="connsiteY43-88" fmla="*/ 2657 h 10000"/>
                <a:gd name="connsiteX44-89" fmla="*/ 4632 w 10000"/>
                <a:gd name="connsiteY44-90" fmla="*/ 2952 h 10000"/>
                <a:gd name="connsiteX45-91" fmla="*/ 3895 w 10000"/>
                <a:gd name="connsiteY45-92" fmla="*/ 3506 h 10000"/>
                <a:gd name="connsiteX46-93" fmla="*/ 3263 w 10000"/>
                <a:gd name="connsiteY46-94" fmla="*/ 3801 h 10000"/>
                <a:gd name="connsiteX47-95" fmla="*/ 2632 w 10000"/>
                <a:gd name="connsiteY47-96" fmla="*/ 4096 h 10000"/>
                <a:gd name="connsiteX48-97" fmla="*/ 2421 w 10000"/>
                <a:gd name="connsiteY48-98" fmla="*/ 4096 h 10000"/>
                <a:gd name="connsiteX49-99" fmla="*/ 2105 w 10000"/>
                <a:gd name="connsiteY49-100" fmla="*/ 4391 h 10000"/>
                <a:gd name="connsiteX50-101" fmla="*/ 1895 w 10000"/>
                <a:gd name="connsiteY50-102" fmla="*/ 4391 h 10000"/>
                <a:gd name="connsiteX51-103" fmla="*/ 1684 w 10000"/>
                <a:gd name="connsiteY51-104" fmla="*/ 4391 h 10000"/>
                <a:gd name="connsiteX52-105" fmla="*/ 1368 w 10000"/>
                <a:gd name="connsiteY52-106" fmla="*/ 4391 h 10000"/>
                <a:gd name="connsiteX53-107" fmla="*/ 1263 w 10000"/>
                <a:gd name="connsiteY53-108" fmla="*/ 4391 h 10000"/>
                <a:gd name="connsiteX54-109" fmla="*/ 1053 w 10000"/>
                <a:gd name="connsiteY54-110" fmla="*/ 4391 h 10000"/>
                <a:gd name="connsiteX55-111" fmla="*/ 842 w 10000"/>
                <a:gd name="connsiteY55-112" fmla="*/ 4391 h 10000"/>
                <a:gd name="connsiteX56-113" fmla="*/ 737 w 10000"/>
                <a:gd name="connsiteY56-114" fmla="*/ 4096 h 10000"/>
                <a:gd name="connsiteX57-115" fmla="*/ 526 w 10000"/>
                <a:gd name="connsiteY57-116" fmla="*/ 3801 h 10000"/>
                <a:gd name="connsiteX58-117" fmla="*/ 316 w 10000"/>
                <a:gd name="connsiteY58-118" fmla="*/ 3506 h 10000"/>
                <a:gd name="connsiteX59-119" fmla="*/ 211 w 10000"/>
                <a:gd name="connsiteY59-120" fmla="*/ 3247 h 10000"/>
                <a:gd name="connsiteX60-121" fmla="*/ 105 w 10000"/>
                <a:gd name="connsiteY60-122" fmla="*/ 2952 h 10000"/>
                <a:gd name="connsiteX61-123" fmla="*/ 0 w 10000"/>
                <a:gd name="connsiteY61-124" fmla="*/ 2657 h 10000"/>
                <a:gd name="connsiteX62-125" fmla="*/ 842 w 10000"/>
                <a:gd name="connsiteY62-126" fmla="*/ 2657 h 10000"/>
                <a:gd name="connsiteX63-127" fmla="*/ 1579 w 10000"/>
                <a:gd name="connsiteY63-128" fmla="*/ 2362 h 10000"/>
                <a:gd name="connsiteX64-129" fmla="*/ 2211 w 10000"/>
                <a:gd name="connsiteY64-130" fmla="*/ 2362 h 10000"/>
                <a:gd name="connsiteX65-131" fmla="*/ 2947 w 10000"/>
                <a:gd name="connsiteY65-132" fmla="*/ 2066 h 10000"/>
                <a:gd name="connsiteX66-133" fmla="*/ 3474 w 10000"/>
                <a:gd name="connsiteY66-134" fmla="*/ 2066 h 10000"/>
                <a:gd name="connsiteX67-135" fmla="*/ 4000 w 10000"/>
                <a:gd name="connsiteY67-136" fmla="*/ 1771 h 10000"/>
                <a:gd name="connsiteX68-137" fmla="*/ 4421 w 10000"/>
                <a:gd name="connsiteY68-138" fmla="*/ 1771 h 10000"/>
                <a:gd name="connsiteX69-139" fmla="*/ 4842 w 10000"/>
                <a:gd name="connsiteY69-140" fmla="*/ 1476 h 10000"/>
                <a:gd name="connsiteX70-141" fmla="*/ 5474 w 10000"/>
                <a:gd name="connsiteY70-142" fmla="*/ 1476 h 10000"/>
                <a:gd name="connsiteX71-143" fmla="*/ 6105 w 10000"/>
                <a:gd name="connsiteY71-144" fmla="*/ 1181 h 10000"/>
                <a:gd name="connsiteX72-145" fmla="*/ 6632 w 10000"/>
                <a:gd name="connsiteY72-146" fmla="*/ 886 h 10000"/>
                <a:gd name="connsiteX73-147" fmla="*/ 7053 w 10000"/>
                <a:gd name="connsiteY73-148" fmla="*/ 886 h 10000"/>
                <a:gd name="connsiteX74-149" fmla="*/ 7368 w 10000"/>
                <a:gd name="connsiteY74-150" fmla="*/ 590 h 10000"/>
                <a:gd name="connsiteX75-151" fmla="*/ 7684 w 10000"/>
                <a:gd name="connsiteY75-152" fmla="*/ 590 h 10000"/>
                <a:gd name="connsiteX76-153" fmla="*/ 7895 w 10000"/>
                <a:gd name="connsiteY76-154" fmla="*/ 295 h 10000"/>
                <a:gd name="connsiteX77-155" fmla="*/ 8000 w 10000"/>
                <a:gd name="connsiteY77-156" fmla="*/ 295 h 10000"/>
                <a:gd name="connsiteX78-157" fmla="*/ 8000 w 10000"/>
                <a:gd name="connsiteY78-158" fmla="*/ 295 h 10000"/>
                <a:gd name="connsiteX0-159" fmla="*/ 8000 w 10000"/>
                <a:gd name="connsiteY0-160" fmla="*/ 295 h 10000"/>
                <a:gd name="connsiteX1-161" fmla="*/ 8105 w 10000"/>
                <a:gd name="connsiteY1-162" fmla="*/ 0 h 10000"/>
                <a:gd name="connsiteX2-163" fmla="*/ 8211 w 10000"/>
                <a:gd name="connsiteY2-164" fmla="*/ 0 h 10000"/>
                <a:gd name="connsiteX3-165" fmla="*/ 8316 w 10000"/>
                <a:gd name="connsiteY3-166" fmla="*/ 0 h 10000"/>
                <a:gd name="connsiteX4-167" fmla="*/ 8421 w 10000"/>
                <a:gd name="connsiteY4-168" fmla="*/ 0 h 10000"/>
                <a:gd name="connsiteX5-169" fmla="*/ 8632 w 10000"/>
                <a:gd name="connsiteY5-170" fmla="*/ 0 h 10000"/>
                <a:gd name="connsiteX6-171" fmla="*/ 8842 w 10000"/>
                <a:gd name="connsiteY6-172" fmla="*/ 590 h 10000"/>
                <a:gd name="connsiteX7-173" fmla="*/ 9053 w 10000"/>
                <a:gd name="connsiteY7-174" fmla="*/ 886 h 10000"/>
                <a:gd name="connsiteX8-175" fmla="*/ 9368 w 10000"/>
                <a:gd name="connsiteY8-176" fmla="*/ 1476 h 10000"/>
                <a:gd name="connsiteX9-177" fmla="*/ 9684 w 10000"/>
                <a:gd name="connsiteY9-178" fmla="*/ 1771 h 10000"/>
                <a:gd name="connsiteX10-179" fmla="*/ 9895 w 10000"/>
                <a:gd name="connsiteY10-180" fmla="*/ 2362 h 10000"/>
                <a:gd name="connsiteX11-181" fmla="*/ 10000 w 10000"/>
                <a:gd name="connsiteY11-182" fmla="*/ 2657 h 10000"/>
                <a:gd name="connsiteX12-183" fmla="*/ 10000 w 10000"/>
                <a:gd name="connsiteY12-184" fmla="*/ 2657 h 10000"/>
                <a:gd name="connsiteX13-185" fmla="*/ 10000 w 10000"/>
                <a:gd name="connsiteY13-186" fmla="*/ 2952 h 10000"/>
                <a:gd name="connsiteX14-187" fmla="*/ 9789 w 10000"/>
                <a:gd name="connsiteY14-188" fmla="*/ 2952 h 10000"/>
                <a:gd name="connsiteX15-189" fmla="*/ 9579 w 10000"/>
                <a:gd name="connsiteY15-190" fmla="*/ 3247 h 10000"/>
                <a:gd name="connsiteX16-191" fmla="*/ 9263 w 10000"/>
                <a:gd name="connsiteY16-192" fmla="*/ 3247 h 10000"/>
                <a:gd name="connsiteX17-193" fmla="*/ 9053 w 10000"/>
                <a:gd name="connsiteY17-194" fmla="*/ 3506 h 10000"/>
                <a:gd name="connsiteX18-195" fmla="*/ 8737 w 10000"/>
                <a:gd name="connsiteY18-196" fmla="*/ 3801 h 10000"/>
                <a:gd name="connsiteX19-197" fmla="*/ 8316 w 10000"/>
                <a:gd name="connsiteY19-198" fmla="*/ 4391 h 10000"/>
                <a:gd name="connsiteX20-199" fmla="*/ 7895 w 10000"/>
                <a:gd name="connsiteY20-200" fmla="*/ 5277 h 10000"/>
                <a:gd name="connsiteX21-201" fmla="*/ 7368 w 10000"/>
                <a:gd name="connsiteY21-202" fmla="*/ 6162 h 10000"/>
                <a:gd name="connsiteX22-203" fmla="*/ 6737 w 10000"/>
                <a:gd name="connsiteY22-204" fmla="*/ 7048 h 10000"/>
                <a:gd name="connsiteX23-205" fmla="*/ 6000 w 10000"/>
                <a:gd name="connsiteY23-206" fmla="*/ 8524 h 10000"/>
                <a:gd name="connsiteX24-207" fmla="*/ 5263 w 10000"/>
                <a:gd name="connsiteY24-208" fmla="*/ 10000 h 10000"/>
                <a:gd name="connsiteX25-209" fmla="*/ 4947 w 10000"/>
                <a:gd name="connsiteY25-210" fmla="*/ 9114 h 10000"/>
                <a:gd name="connsiteX26-211" fmla="*/ 5579 w 10000"/>
                <a:gd name="connsiteY26-212" fmla="*/ 7638 h 10000"/>
                <a:gd name="connsiteX27-213" fmla="*/ 6211 w 10000"/>
                <a:gd name="connsiteY27-214" fmla="*/ 6162 h 10000"/>
                <a:gd name="connsiteX28-215" fmla="*/ 6737 w 10000"/>
                <a:gd name="connsiteY28-216" fmla="*/ 4982 h 10000"/>
                <a:gd name="connsiteX29-217" fmla="*/ 7158 w 10000"/>
                <a:gd name="connsiteY29-218" fmla="*/ 4096 h 10000"/>
                <a:gd name="connsiteX30-219" fmla="*/ 7474 w 10000"/>
                <a:gd name="connsiteY30-220" fmla="*/ 3247 h 10000"/>
                <a:gd name="connsiteX31-221" fmla="*/ 7684 w 10000"/>
                <a:gd name="connsiteY31-222" fmla="*/ 2657 h 10000"/>
                <a:gd name="connsiteX32-223" fmla="*/ 7789 w 10000"/>
                <a:gd name="connsiteY32-224" fmla="*/ 2362 h 10000"/>
                <a:gd name="connsiteX33-225" fmla="*/ 7789 w 10000"/>
                <a:gd name="connsiteY33-226" fmla="*/ 2066 h 10000"/>
                <a:gd name="connsiteX34-227" fmla="*/ 7684 w 10000"/>
                <a:gd name="connsiteY34-228" fmla="*/ 2066 h 10000"/>
                <a:gd name="connsiteX35-229" fmla="*/ 7368 w 10000"/>
                <a:gd name="connsiteY35-230" fmla="*/ 2066 h 10000"/>
                <a:gd name="connsiteX36-231" fmla="*/ 7263 w 10000"/>
                <a:gd name="connsiteY36-232" fmla="*/ 2066 h 10000"/>
                <a:gd name="connsiteX37-233" fmla="*/ 7158 w 10000"/>
                <a:gd name="connsiteY37-234" fmla="*/ 2066 h 10000"/>
                <a:gd name="connsiteX38-235" fmla="*/ 7053 w 10000"/>
                <a:gd name="connsiteY38-236" fmla="*/ 2066 h 10000"/>
                <a:gd name="connsiteX39-237" fmla="*/ 6737 w 10000"/>
                <a:gd name="connsiteY39-238" fmla="*/ 2066 h 10000"/>
                <a:gd name="connsiteX40-239" fmla="*/ 6526 w 10000"/>
                <a:gd name="connsiteY40-240" fmla="*/ 2362 h 10000"/>
                <a:gd name="connsiteX41-241" fmla="*/ 6211 w 10000"/>
                <a:gd name="connsiteY41-242" fmla="*/ 2362 h 10000"/>
                <a:gd name="connsiteX42-243" fmla="*/ 5895 w 10000"/>
                <a:gd name="connsiteY42-244" fmla="*/ 2657 h 10000"/>
                <a:gd name="connsiteX43-245" fmla="*/ 5474 w 10000"/>
                <a:gd name="connsiteY43-246" fmla="*/ 2657 h 10000"/>
                <a:gd name="connsiteX44-247" fmla="*/ 4632 w 10000"/>
                <a:gd name="connsiteY44-248" fmla="*/ 2952 h 10000"/>
                <a:gd name="connsiteX45-249" fmla="*/ 3895 w 10000"/>
                <a:gd name="connsiteY45-250" fmla="*/ 3506 h 10000"/>
                <a:gd name="connsiteX46-251" fmla="*/ 3263 w 10000"/>
                <a:gd name="connsiteY46-252" fmla="*/ 3801 h 10000"/>
                <a:gd name="connsiteX47-253" fmla="*/ 2632 w 10000"/>
                <a:gd name="connsiteY47-254" fmla="*/ 4096 h 10000"/>
                <a:gd name="connsiteX48-255" fmla="*/ 2421 w 10000"/>
                <a:gd name="connsiteY48-256" fmla="*/ 4096 h 10000"/>
                <a:gd name="connsiteX49-257" fmla="*/ 2105 w 10000"/>
                <a:gd name="connsiteY49-258" fmla="*/ 4391 h 10000"/>
                <a:gd name="connsiteX50-259" fmla="*/ 1895 w 10000"/>
                <a:gd name="connsiteY50-260" fmla="*/ 4391 h 10000"/>
                <a:gd name="connsiteX51-261" fmla="*/ 1684 w 10000"/>
                <a:gd name="connsiteY51-262" fmla="*/ 4391 h 10000"/>
                <a:gd name="connsiteX52-263" fmla="*/ 1368 w 10000"/>
                <a:gd name="connsiteY52-264" fmla="*/ 4391 h 10000"/>
                <a:gd name="connsiteX53-265" fmla="*/ 1263 w 10000"/>
                <a:gd name="connsiteY53-266" fmla="*/ 4391 h 10000"/>
                <a:gd name="connsiteX54-267" fmla="*/ 1053 w 10000"/>
                <a:gd name="connsiteY54-268" fmla="*/ 4391 h 10000"/>
                <a:gd name="connsiteX55-269" fmla="*/ 842 w 10000"/>
                <a:gd name="connsiteY55-270" fmla="*/ 4391 h 10000"/>
                <a:gd name="connsiteX56-271" fmla="*/ 526 w 10000"/>
                <a:gd name="connsiteY56-272" fmla="*/ 3801 h 10000"/>
                <a:gd name="connsiteX57-273" fmla="*/ 316 w 10000"/>
                <a:gd name="connsiteY57-274" fmla="*/ 3506 h 10000"/>
                <a:gd name="connsiteX58-275" fmla="*/ 211 w 10000"/>
                <a:gd name="connsiteY58-276" fmla="*/ 3247 h 10000"/>
                <a:gd name="connsiteX59-277" fmla="*/ 105 w 10000"/>
                <a:gd name="connsiteY59-278" fmla="*/ 2952 h 10000"/>
                <a:gd name="connsiteX60-279" fmla="*/ 0 w 10000"/>
                <a:gd name="connsiteY60-280" fmla="*/ 2657 h 10000"/>
                <a:gd name="connsiteX61-281" fmla="*/ 842 w 10000"/>
                <a:gd name="connsiteY61-282" fmla="*/ 2657 h 10000"/>
                <a:gd name="connsiteX62-283" fmla="*/ 1579 w 10000"/>
                <a:gd name="connsiteY62-284" fmla="*/ 2362 h 10000"/>
                <a:gd name="connsiteX63-285" fmla="*/ 2211 w 10000"/>
                <a:gd name="connsiteY63-286" fmla="*/ 2362 h 10000"/>
                <a:gd name="connsiteX64-287" fmla="*/ 2947 w 10000"/>
                <a:gd name="connsiteY64-288" fmla="*/ 2066 h 10000"/>
                <a:gd name="connsiteX65-289" fmla="*/ 3474 w 10000"/>
                <a:gd name="connsiteY65-290" fmla="*/ 2066 h 10000"/>
                <a:gd name="connsiteX66-291" fmla="*/ 4000 w 10000"/>
                <a:gd name="connsiteY66-292" fmla="*/ 1771 h 10000"/>
                <a:gd name="connsiteX67-293" fmla="*/ 4421 w 10000"/>
                <a:gd name="connsiteY67-294" fmla="*/ 1771 h 10000"/>
                <a:gd name="connsiteX68-295" fmla="*/ 4842 w 10000"/>
                <a:gd name="connsiteY68-296" fmla="*/ 1476 h 10000"/>
                <a:gd name="connsiteX69-297" fmla="*/ 5474 w 10000"/>
                <a:gd name="connsiteY69-298" fmla="*/ 1476 h 10000"/>
                <a:gd name="connsiteX70-299" fmla="*/ 6105 w 10000"/>
                <a:gd name="connsiteY70-300" fmla="*/ 1181 h 10000"/>
                <a:gd name="connsiteX71-301" fmla="*/ 6632 w 10000"/>
                <a:gd name="connsiteY71-302" fmla="*/ 886 h 10000"/>
                <a:gd name="connsiteX72-303" fmla="*/ 7053 w 10000"/>
                <a:gd name="connsiteY72-304" fmla="*/ 886 h 10000"/>
                <a:gd name="connsiteX73-305" fmla="*/ 7368 w 10000"/>
                <a:gd name="connsiteY73-306" fmla="*/ 590 h 10000"/>
                <a:gd name="connsiteX74-307" fmla="*/ 7684 w 10000"/>
                <a:gd name="connsiteY74-308" fmla="*/ 590 h 10000"/>
                <a:gd name="connsiteX75-309" fmla="*/ 7895 w 10000"/>
                <a:gd name="connsiteY75-310" fmla="*/ 295 h 10000"/>
                <a:gd name="connsiteX76-311" fmla="*/ 8000 w 10000"/>
                <a:gd name="connsiteY76-312" fmla="*/ 295 h 10000"/>
                <a:gd name="connsiteX77-313" fmla="*/ 8000 w 10000"/>
                <a:gd name="connsiteY77-314" fmla="*/ 295 h 10000"/>
                <a:gd name="connsiteX0-315" fmla="*/ 8000 w 10000"/>
                <a:gd name="connsiteY0-316" fmla="*/ 295 h 10000"/>
                <a:gd name="connsiteX1-317" fmla="*/ 8105 w 10000"/>
                <a:gd name="connsiteY1-318" fmla="*/ 0 h 10000"/>
                <a:gd name="connsiteX2-319" fmla="*/ 8211 w 10000"/>
                <a:gd name="connsiteY2-320" fmla="*/ 0 h 10000"/>
                <a:gd name="connsiteX3-321" fmla="*/ 8316 w 10000"/>
                <a:gd name="connsiteY3-322" fmla="*/ 0 h 10000"/>
                <a:gd name="connsiteX4-323" fmla="*/ 8421 w 10000"/>
                <a:gd name="connsiteY4-324" fmla="*/ 0 h 10000"/>
                <a:gd name="connsiteX5-325" fmla="*/ 8632 w 10000"/>
                <a:gd name="connsiteY5-326" fmla="*/ 0 h 10000"/>
                <a:gd name="connsiteX6-327" fmla="*/ 8842 w 10000"/>
                <a:gd name="connsiteY6-328" fmla="*/ 590 h 10000"/>
                <a:gd name="connsiteX7-329" fmla="*/ 9053 w 10000"/>
                <a:gd name="connsiteY7-330" fmla="*/ 886 h 10000"/>
                <a:gd name="connsiteX8-331" fmla="*/ 9368 w 10000"/>
                <a:gd name="connsiteY8-332" fmla="*/ 1476 h 10000"/>
                <a:gd name="connsiteX9-333" fmla="*/ 9684 w 10000"/>
                <a:gd name="connsiteY9-334" fmla="*/ 1771 h 10000"/>
                <a:gd name="connsiteX10-335" fmla="*/ 9895 w 10000"/>
                <a:gd name="connsiteY10-336" fmla="*/ 2362 h 10000"/>
                <a:gd name="connsiteX11-337" fmla="*/ 10000 w 10000"/>
                <a:gd name="connsiteY11-338" fmla="*/ 2657 h 10000"/>
                <a:gd name="connsiteX12-339" fmla="*/ 10000 w 10000"/>
                <a:gd name="connsiteY12-340" fmla="*/ 2657 h 10000"/>
                <a:gd name="connsiteX13-341" fmla="*/ 10000 w 10000"/>
                <a:gd name="connsiteY13-342" fmla="*/ 2952 h 10000"/>
                <a:gd name="connsiteX14-343" fmla="*/ 9789 w 10000"/>
                <a:gd name="connsiteY14-344" fmla="*/ 2952 h 10000"/>
                <a:gd name="connsiteX15-345" fmla="*/ 9579 w 10000"/>
                <a:gd name="connsiteY15-346" fmla="*/ 3247 h 10000"/>
                <a:gd name="connsiteX16-347" fmla="*/ 9263 w 10000"/>
                <a:gd name="connsiteY16-348" fmla="*/ 3247 h 10000"/>
                <a:gd name="connsiteX17-349" fmla="*/ 9053 w 10000"/>
                <a:gd name="connsiteY17-350" fmla="*/ 3506 h 10000"/>
                <a:gd name="connsiteX18-351" fmla="*/ 8737 w 10000"/>
                <a:gd name="connsiteY18-352" fmla="*/ 3801 h 10000"/>
                <a:gd name="connsiteX19-353" fmla="*/ 8316 w 10000"/>
                <a:gd name="connsiteY19-354" fmla="*/ 4391 h 10000"/>
                <a:gd name="connsiteX20-355" fmla="*/ 7895 w 10000"/>
                <a:gd name="connsiteY20-356" fmla="*/ 5277 h 10000"/>
                <a:gd name="connsiteX21-357" fmla="*/ 7368 w 10000"/>
                <a:gd name="connsiteY21-358" fmla="*/ 6162 h 10000"/>
                <a:gd name="connsiteX22-359" fmla="*/ 6737 w 10000"/>
                <a:gd name="connsiteY22-360" fmla="*/ 7048 h 10000"/>
                <a:gd name="connsiteX23-361" fmla="*/ 6000 w 10000"/>
                <a:gd name="connsiteY23-362" fmla="*/ 8524 h 10000"/>
                <a:gd name="connsiteX24-363" fmla="*/ 5263 w 10000"/>
                <a:gd name="connsiteY24-364" fmla="*/ 10000 h 10000"/>
                <a:gd name="connsiteX25-365" fmla="*/ 4947 w 10000"/>
                <a:gd name="connsiteY25-366" fmla="*/ 9114 h 10000"/>
                <a:gd name="connsiteX26-367" fmla="*/ 5579 w 10000"/>
                <a:gd name="connsiteY26-368" fmla="*/ 7638 h 10000"/>
                <a:gd name="connsiteX27-369" fmla="*/ 6211 w 10000"/>
                <a:gd name="connsiteY27-370" fmla="*/ 6162 h 10000"/>
                <a:gd name="connsiteX28-371" fmla="*/ 6737 w 10000"/>
                <a:gd name="connsiteY28-372" fmla="*/ 4982 h 10000"/>
                <a:gd name="connsiteX29-373" fmla="*/ 7158 w 10000"/>
                <a:gd name="connsiteY29-374" fmla="*/ 4096 h 10000"/>
                <a:gd name="connsiteX30-375" fmla="*/ 7474 w 10000"/>
                <a:gd name="connsiteY30-376" fmla="*/ 3247 h 10000"/>
                <a:gd name="connsiteX31-377" fmla="*/ 7684 w 10000"/>
                <a:gd name="connsiteY31-378" fmla="*/ 2657 h 10000"/>
                <a:gd name="connsiteX32-379" fmla="*/ 7789 w 10000"/>
                <a:gd name="connsiteY32-380" fmla="*/ 2362 h 10000"/>
                <a:gd name="connsiteX33-381" fmla="*/ 7789 w 10000"/>
                <a:gd name="connsiteY33-382" fmla="*/ 2066 h 10000"/>
                <a:gd name="connsiteX34-383" fmla="*/ 7684 w 10000"/>
                <a:gd name="connsiteY34-384" fmla="*/ 2066 h 10000"/>
                <a:gd name="connsiteX35-385" fmla="*/ 7368 w 10000"/>
                <a:gd name="connsiteY35-386" fmla="*/ 2066 h 10000"/>
                <a:gd name="connsiteX36-387" fmla="*/ 7263 w 10000"/>
                <a:gd name="connsiteY36-388" fmla="*/ 2066 h 10000"/>
                <a:gd name="connsiteX37-389" fmla="*/ 7158 w 10000"/>
                <a:gd name="connsiteY37-390" fmla="*/ 2066 h 10000"/>
                <a:gd name="connsiteX38-391" fmla="*/ 7053 w 10000"/>
                <a:gd name="connsiteY38-392" fmla="*/ 2066 h 10000"/>
                <a:gd name="connsiteX39-393" fmla="*/ 6737 w 10000"/>
                <a:gd name="connsiteY39-394" fmla="*/ 2066 h 10000"/>
                <a:gd name="connsiteX40-395" fmla="*/ 6526 w 10000"/>
                <a:gd name="connsiteY40-396" fmla="*/ 2362 h 10000"/>
                <a:gd name="connsiteX41-397" fmla="*/ 6211 w 10000"/>
                <a:gd name="connsiteY41-398" fmla="*/ 2362 h 10000"/>
                <a:gd name="connsiteX42-399" fmla="*/ 5895 w 10000"/>
                <a:gd name="connsiteY42-400" fmla="*/ 2657 h 10000"/>
                <a:gd name="connsiteX43-401" fmla="*/ 5474 w 10000"/>
                <a:gd name="connsiteY43-402" fmla="*/ 2657 h 10000"/>
                <a:gd name="connsiteX44-403" fmla="*/ 4632 w 10000"/>
                <a:gd name="connsiteY44-404" fmla="*/ 2952 h 10000"/>
                <a:gd name="connsiteX45-405" fmla="*/ 3895 w 10000"/>
                <a:gd name="connsiteY45-406" fmla="*/ 3506 h 10000"/>
                <a:gd name="connsiteX46-407" fmla="*/ 3263 w 10000"/>
                <a:gd name="connsiteY46-408" fmla="*/ 3801 h 10000"/>
                <a:gd name="connsiteX47-409" fmla="*/ 2632 w 10000"/>
                <a:gd name="connsiteY47-410" fmla="*/ 4096 h 10000"/>
                <a:gd name="connsiteX48-411" fmla="*/ 2421 w 10000"/>
                <a:gd name="connsiteY48-412" fmla="*/ 4096 h 10000"/>
                <a:gd name="connsiteX49-413" fmla="*/ 2105 w 10000"/>
                <a:gd name="connsiteY49-414" fmla="*/ 4391 h 10000"/>
                <a:gd name="connsiteX50-415" fmla="*/ 1895 w 10000"/>
                <a:gd name="connsiteY50-416" fmla="*/ 4391 h 10000"/>
                <a:gd name="connsiteX51-417" fmla="*/ 1684 w 10000"/>
                <a:gd name="connsiteY51-418" fmla="*/ 4391 h 10000"/>
                <a:gd name="connsiteX52-419" fmla="*/ 1368 w 10000"/>
                <a:gd name="connsiteY52-420" fmla="*/ 4391 h 10000"/>
                <a:gd name="connsiteX53-421" fmla="*/ 1263 w 10000"/>
                <a:gd name="connsiteY53-422" fmla="*/ 4391 h 10000"/>
                <a:gd name="connsiteX54-423" fmla="*/ 842 w 10000"/>
                <a:gd name="connsiteY54-424" fmla="*/ 4391 h 10000"/>
                <a:gd name="connsiteX55-425" fmla="*/ 526 w 10000"/>
                <a:gd name="connsiteY55-426" fmla="*/ 3801 h 10000"/>
                <a:gd name="connsiteX56-427" fmla="*/ 316 w 10000"/>
                <a:gd name="connsiteY56-428" fmla="*/ 3506 h 10000"/>
                <a:gd name="connsiteX57-429" fmla="*/ 211 w 10000"/>
                <a:gd name="connsiteY57-430" fmla="*/ 3247 h 10000"/>
                <a:gd name="connsiteX58-431" fmla="*/ 105 w 10000"/>
                <a:gd name="connsiteY58-432" fmla="*/ 2952 h 10000"/>
                <a:gd name="connsiteX59-433" fmla="*/ 0 w 10000"/>
                <a:gd name="connsiteY59-434" fmla="*/ 2657 h 10000"/>
                <a:gd name="connsiteX60-435" fmla="*/ 842 w 10000"/>
                <a:gd name="connsiteY60-436" fmla="*/ 2657 h 10000"/>
                <a:gd name="connsiteX61-437" fmla="*/ 1579 w 10000"/>
                <a:gd name="connsiteY61-438" fmla="*/ 2362 h 10000"/>
                <a:gd name="connsiteX62-439" fmla="*/ 2211 w 10000"/>
                <a:gd name="connsiteY62-440" fmla="*/ 2362 h 10000"/>
                <a:gd name="connsiteX63-441" fmla="*/ 2947 w 10000"/>
                <a:gd name="connsiteY63-442" fmla="*/ 2066 h 10000"/>
                <a:gd name="connsiteX64-443" fmla="*/ 3474 w 10000"/>
                <a:gd name="connsiteY64-444" fmla="*/ 2066 h 10000"/>
                <a:gd name="connsiteX65-445" fmla="*/ 4000 w 10000"/>
                <a:gd name="connsiteY65-446" fmla="*/ 1771 h 10000"/>
                <a:gd name="connsiteX66-447" fmla="*/ 4421 w 10000"/>
                <a:gd name="connsiteY66-448" fmla="*/ 1771 h 10000"/>
                <a:gd name="connsiteX67-449" fmla="*/ 4842 w 10000"/>
                <a:gd name="connsiteY67-450" fmla="*/ 1476 h 10000"/>
                <a:gd name="connsiteX68-451" fmla="*/ 5474 w 10000"/>
                <a:gd name="connsiteY68-452" fmla="*/ 1476 h 10000"/>
                <a:gd name="connsiteX69-453" fmla="*/ 6105 w 10000"/>
                <a:gd name="connsiteY69-454" fmla="*/ 1181 h 10000"/>
                <a:gd name="connsiteX70-455" fmla="*/ 6632 w 10000"/>
                <a:gd name="connsiteY70-456" fmla="*/ 886 h 10000"/>
                <a:gd name="connsiteX71-457" fmla="*/ 7053 w 10000"/>
                <a:gd name="connsiteY71-458" fmla="*/ 886 h 10000"/>
                <a:gd name="connsiteX72-459" fmla="*/ 7368 w 10000"/>
                <a:gd name="connsiteY72-460" fmla="*/ 590 h 10000"/>
                <a:gd name="connsiteX73-461" fmla="*/ 7684 w 10000"/>
                <a:gd name="connsiteY73-462" fmla="*/ 590 h 10000"/>
                <a:gd name="connsiteX74-463" fmla="*/ 7895 w 10000"/>
                <a:gd name="connsiteY74-464" fmla="*/ 295 h 10000"/>
                <a:gd name="connsiteX75-465" fmla="*/ 8000 w 10000"/>
                <a:gd name="connsiteY75-466" fmla="*/ 295 h 10000"/>
                <a:gd name="connsiteX76-467" fmla="*/ 8000 w 10000"/>
                <a:gd name="connsiteY76-468" fmla="*/ 295 h 10000"/>
                <a:gd name="connsiteX0-469" fmla="*/ 8000 w 10000"/>
                <a:gd name="connsiteY0-470" fmla="*/ 295 h 10000"/>
                <a:gd name="connsiteX1-471" fmla="*/ 8105 w 10000"/>
                <a:gd name="connsiteY1-472" fmla="*/ 0 h 10000"/>
                <a:gd name="connsiteX2-473" fmla="*/ 8211 w 10000"/>
                <a:gd name="connsiteY2-474" fmla="*/ 0 h 10000"/>
                <a:gd name="connsiteX3-475" fmla="*/ 8316 w 10000"/>
                <a:gd name="connsiteY3-476" fmla="*/ 0 h 10000"/>
                <a:gd name="connsiteX4-477" fmla="*/ 8421 w 10000"/>
                <a:gd name="connsiteY4-478" fmla="*/ 0 h 10000"/>
                <a:gd name="connsiteX5-479" fmla="*/ 8632 w 10000"/>
                <a:gd name="connsiteY5-480" fmla="*/ 0 h 10000"/>
                <a:gd name="connsiteX6-481" fmla="*/ 8842 w 10000"/>
                <a:gd name="connsiteY6-482" fmla="*/ 590 h 10000"/>
                <a:gd name="connsiteX7-483" fmla="*/ 9053 w 10000"/>
                <a:gd name="connsiteY7-484" fmla="*/ 886 h 10000"/>
                <a:gd name="connsiteX8-485" fmla="*/ 9368 w 10000"/>
                <a:gd name="connsiteY8-486" fmla="*/ 1476 h 10000"/>
                <a:gd name="connsiteX9-487" fmla="*/ 9684 w 10000"/>
                <a:gd name="connsiteY9-488" fmla="*/ 1771 h 10000"/>
                <a:gd name="connsiteX10-489" fmla="*/ 9895 w 10000"/>
                <a:gd name="connsiteY10-490" fmla="*/ 2362 h 10000"/>
                <a:gd name="connsiteX11-491" fmla="*/ 10000 w 10000"/>
                <a:gd name="connsiteY11-492" fmla="*/ 2657 h 10000"/>
                <a:gd name="connsiteX12-493" fmla="*/ 10000 w 10000"/>
                <a:gd name="connsiteY12-494" fmla="*/ 2657 h 10000"/>
                <a:gd name="connsiteX13-495" fmla="*/ 10000 w 10000"/>
                <a:gd name="connsiteY13-496" fmla="*/ 2952 h 10000"/>
                <a:gd name="connsiteX14-497" fmla="*/ 9789 w 10000"/>
                <a:gd name="connsiteY14-498" fmla="*/ 2952 h 10000"/>
                <a:gd name="connsiteX15-499" fmla="*/ 9579 w 10000"/>
                <a:gd name="connsiteY15-500" fmla="*/ 3247 h 10000"/>
                <a:gd name="connsiteX16-501" fmla="*/ 9263 w 10000"/>
                <a:gd name="connsiteY16-502" fmla="*/ 3247 h 10000"/>
                <a:gd name="connsiteX17-503" fmla="*/ 9053 w 10000"/>
                <a:gd name="connsiteY17-504" fmla="*/ 3506 h 10000"/>
                <a:gd name="connsiteX18-505" fmla="*/ 8737 w 10000"/>
                <a:gd name="connsiteY18-506" fmla="*/ 3801 h 10000"/>
                <a:gd name="connsiteX19-507" fmla="*/ 8316 w 10000"/>
                <a:gd name="connsiteY19-508" fmla="*/ 4391 h 10000"/>
                <a:gd name="connsiteX20-509" fmla="*/ 7895 w 10000"/>
                <a:gd name="connsiteY20-510" fmla="*/ 5277 h 10000"/>
                <a:gd name="connsiteX21-511" fmla="*/ 7368 w 10000"/>
                <a:gd name="connsiteY21-512" fmla="*/ 6162 h 10000"/>
                <a:gd name="connsiteX22-513" fmla="*/ 6737 w 10000"/>
                <a:gd name="connsiteY22-514" fmla="*/ 7048 h 10000"/>
                <a:gd name="connsiteX23-515" fmla="*/ 6000 w 10000"/>
                <a:gd name="connsiteY23-516" fmla="*/ 8524 h 10000"/>
                <a:gd name="connsiteX24-517" fmla="*/ 5263 w 10000"/>
                <a:gd name="connsiteY24-518" fmla="*/ 10000 h 10000"/>
                <a:gd name="connsiteX25-519" fmla="*/ 4947 w 10000"/>
                <a:gd name="connsiteY25-520" fmla="*/ 9114 h 10000"/>
                <a:gd name="connsiteX26-521" fmla="*/ 5579 w 10000"/>
                <a:gd name="connsiteY26-522" fmla="*/ 7638 h 10000"/>
                <a:gd name="connsiteX27-523" fmla="*/ 6211 w 10000"/>
                <a:gd name="connsiteY27-524" fmla="*/ 6162 h 10000"/>
                <a:gd name="connsiteX28-525" fmla="*/ 6737 w 10000"/>
                <a:gd name="connsiteY28-526" fmla="*/ 4982 h 10000"/>
                <a:gd name="connsiteX29-527" fmla="*/ 7158 w 10000"/>
                <a:gd name="connsiteY29-528" fmla="*/ 4096 h 10000"/>
                <a:gd name="connsiteX30-529" fmla="*/ 7474 w 10000"/>
                <a:gd name="connsiteY30-530" fmla="*/ 3247 h 10000"/>
                <a:gd name="connsiteX31-531" fmla="*/ 7684 w 10000"/>
                <a:gd name="connsiteY31-532" fmla="*/ 2657 h 10000"/>
                <a:gd name="connsiteX32-533" fmla="*/ 7789 w 10000"/>
                <a:gd name="connsiteY32-534" fmla="*/ 2362 h 10000"/>
                <a:gd name="connsiteX33-535" fmla="*/ 7789 w 10000"/>
                <a:gd name="connsiteY33-536" fmla="*/ 2066 h 10000"/>
                <a:gd name="connsiteX34-537" fmla="*/ 7684 w 10000"/>
                <a:gd name="connsiteY34-538" fmla="*/ 2066 h 10000"/>
                <a:gd name="connsiteX35-539" fmla="*/ 7368 w 10000"/>
                <a:gd name="connsiteY35-540" fmla="*/ 2066 h 10000"/>
                <a:gd name="connsiteX36-541" fmla="*/ 7263 w 10000"/>
                <a:gd name="connsiteY36-542" fmla="*/ 2066 h 10000"/>
                <a:gd name="connsiteX37-543" fmla="*/ 7158 w 10000"/>
                <a:gd name="connsiteY37-544" fmla="*/ 2066 h 10000"/>
                <a:gd name="connsiteX38-545" fmla="*/ 7053 w 10000"/>
                <a:gd name="connsiteY38-546" fmla="*/ 2066 h 10000"/>
                <a:gd name="connsiteX39-547" fmla="*/ 6737 w 10000"/>
                <a:gd name="connsiteY39-548" fmla="*/ 2066 h 10000"/>
                <a:gd name="connsiteX40-549" fmla="*/ 6526 w 10000"/>
                <a:gd name="connsiteY40-550" fmla="*/ 2362 h 10000"/>
                <a:gd name="connsiteX41-551" fmla="*/ 6211 w 10000"/>
                <a:gd name="connsiteY41-552" fmla="*/ 2362 h 10000"/>
                <a:gd name="connsiteX42-553" fmla="*/ 5895 w 10000"/>
                <a:gd name="connsiteY42-554" fmla="*/ 2657 h 10000"/>
                <a:gd name="connsiteX43-555" fmla="*/ 5474 w 10000"/>
                <a:gd name="connsiteY43-556" fmla="*/ 2657 h 10000"/>
                <a:gd name="connsiteX44-557" fmla="*/ 4632 w 10000"/>
                <a:gd name="connsiteY44-558" fmla="*/ 2952 h 10000"/>
                <a:gd name="connsiteX45-559" fmla="*/ 3895 w 10000"/>
                <a:gd name="connsiteY45-560" fmla="*/ 3506 h 10000"/>
                <a:gd name="connsiteX46-561" fmla="*/ 3263 w 10000"/>
                <a:gd name="connsiteY46-562" fmla="*/ 3801 h 10000"/>
                <a:gd name="connsiteX47-563" fmla="*/ 2632 w 10000"/>
                <a:gd name="connsiteY47-564" fmla="*/ 4096 h 10000"/>
                <a:gd name="connsiteX48-565" fmla="*/ 2421 w 10000"/>
                <a:gd name="connsiteY48-566" fmla="*/ 4096 h 10000"/>
                <a:gd name="connsiteX49-567" fmla="*/ 2105 w 10000"/>
                <a:gd name="connsiteY49-568" fmla="*/ 4391 h 10000"/>
                <a:gd name="connsiteX50-569" fmla="*/ 1895 w 10000"/>
                <a:gd name="connsiteY50-570" fmla="*/ 4391 h 10000"/>
                <a:gd name="connsiteX51-571" fmla="*/ 1684 w 10000"/>
                <a:gd name="connsiteY51-572" fmla="*/ 4391 h 10000"/>
                <a:gd name="connsiteX52-573" fmla="*/ 1368 w 10000"/>
                <a:gd name="connsiteY52-574" fmla="*/ 4391 h 10000"/>
                <a:gd name="connsiteX53-575" fmla="*/ 1263 w 10000"/>
                <a:gd name="connsiteY53-576" fmla="*/ 4391 h 10000"/>
                <a:gd name="connsiteX54-577" fmla="*/ 526 w 10000"/>
                <a:gd name="connsiteY54-578" fmla="*/ 3801 h 10000"/>
                <a:gd name="connsiteX55-579" fmla="*/ 316 w 10000"/>
                <a:gd name="connsiteY55-580" fmla="*/ 3506 h 10000"/>
                <a:gd name="connsiteX56-581" fmla="*/ 211 w 10000"/>
                <a:gd name="connsiteY56-582" fmla="*/ 3247 h 10000"/>
                <a:gd name="connsiteX57-583" fmla="*/ 105 w 10000"/>
                <a:gd name="connsiteY57-584" fmla="*/ 2952 h 10000"/>
                <a:gd name="connsiteX58-585" fmla="*/ 0 w 10000"/>
                <a:gd name="connsiteY58-586" fmla="*/ 2657 h 10000"/>
                <a:gd name="connsiteX59-587" fmla="*/ 842 w 10000"/>
                <a:gd name="connsiteY59-588" fmla="*/ 2657 h 10000"/>
                <a:gd name="connsiteX60-589" fmla="*/ 1579 w 10000"/>
                <a:gd name="connsiteY60-590" fmla="*/ 2362 h 10000"/>
                <a:gd name="connsiteX61-591" fmla="*/ 2211 w 10000"/>
                <a:gd name="connsiteY61-592" fmla="*/ 2362 h 10000"/>
                <a:gd name="connsiteX62-593" fmla="*/ 2947 w 10000"/>
                <a:gd name="connsiteY62-594" fmla="*/ 2066 h 10000"/>
                <a:gd name="connsiteX63-595" fmla="*/ 3474 w 10000"/>
                <a:gd name="connsiteY63-596" fmla="*/ 2066 h 10000"/>
                <a:gd name="connsiteX64-597" fmla="*/ 4000 w 10000"/>
                <a:gd name="connsiteY64-598" fmla="*/ 1771 h 10000"/>
                <a:gd name="connsiteX65-599" fmla="*/ 4421 w 10000"/>
                <a:gd name="connsiteY65-600" fmla="*/ 1771 h 10000"/>
                <a:gd name="connsiteX66-601" fmla="*/ 4842 w 10000"/>
                <a:gd name="connsiteY66-602" fmla="*/ 1476 h 10000"/>
                <a:gd name="connsiteX67-603" fmla="*/ 5474 w 10000"/>
                <a:gd name="connsiteY67-604" fmla="*/ 1476 h 10000"/>
                <a:gd name="connsiteX68-605" fmla="*/ 6105 w 10000"/>
                <a:gd name="connsiteY68-606" fmla="*/ 1181 h 10000"/>
                <a:gd name="connsiteX69-607" fmla="*/ 6632 w 10000"/>
                <a:gd name="connsiteY69-608" fmla="*/ 886 h 10000"/>
                <a:gd name="connsiteX70-609" fmla="*/ 7053 w 10000"/>
                <a:gd name="connsiteY70-610" fmla="*/ 886 h 10000"/>
                <a:gd name="connsiteX71-611" fmla="*/ 7368 w 10000"/>
                <a:gd name="connsiteY71-612" fmla="*/ 590 h 10000"/>
                <a:gd name="connsiteX72-613" fmla="*/ 7684 w 10000"/>
                <a:gd name="connsiteY72-614" fmla="*/ 590 h 10000"/>
                <a:gd name="connsiteX73-615" fmla="*/ 7895 w 10000"/>
                <a:gd name="connsiteY73-616" fmla="*/ 295 h 10000"/>
                <a:gd name="connsiteX74-617" fmla="*/ 8000 w 10000"/>
                <a:gd name="connsiteY74-618" fmla="*/ 295 h 10000"/>
                <a:gd name="connsiteX75-619" fmla="*/ 8000 w 10000"/>
                <a:gd name="connsiteY75-620" fmla="*/ 295 h 10000"/>
                <a:gd name="connsiteX0-621" fmla="*/ 8000 w 10000"/>
                <a:gd name="connsiteY0-622" fmla="*/ 295 h 10000"/>
                <a:gd name="connsiteX1-623" fmla="*/ 8105 w 10000"/>
                <a:gd name="connsiteY1-624" fmla="*/ 0 h 10000"/>
                <a:gd name="connsiteX2-625" fmla="*/ 8211 w 10000"/>
                <a:gd name="connsiteY2-626" fmla="*/ 0 h 10000"/>
                <a:gd name="connsiteX3-627" fmla="*/ 8316 w 10000"/>
                <a:gd name="connsiteY3-628" fmla="*/ 0 h 10000"/>
                <a:gd name="connsiteX4-629" fmla="*/ 8421 w 10000"/>
                <a:gd name="connsiteY4-630" fmla="*/ 0 h 10000"/>
                <a:gd name="connsiteX5-631" fmla="*/ 8632 w 10000"/>
                <a:gd name="connsiteY5-632" fmla="*/ 0 h 10000"/>
                <a:gd name="connsiteX6-633" fmla="*/ 8842 w 10000"/>
                <a:gd name="connsiteY6-634" fmla="*/ 590 h 10000"/>
                <a:gd name="connsiteX7-635" fmla="*/ 9053 w 10000"/>
                <a:gd name="connsiteY7-636" fmla="*/ 886 h 10000"/>
                <a:gd name="connsiteX8-637" fmla="*/ 9368 w 10000"/>
                <a:gd name="connsiteY8-638" fmla="*/ 1476 h 10000"/>
                <a:gd name="connsiteX9-639" fmla="*/ 9684 w 10000"/>
                <a:gd name="connsiteY9-640" fmla="*/ 1771 h 10000"/>
                <a:gd name="connsiteX10-641" fmla="*/ 9895 w 10000"/>
                <a:gd name="connsiteY10-642" fmla="*/ 2362 h 10000"/>
                <a:gd name="connsiteX11-643" fmla="*/ 10000 w 10000"/>
                <a:gd name="connsiteY11-644" fmla="*/ 2657 h 10000"/>
                <a:gd name="connsiteX12-645" fmla="*/ 10000 w 10000"/>
                <a:gd name="connsiteY12-646" fmla="*/ 2657 h 10000"/>
                <a:gd name="connsiteX13-647" fmla="*/ 10000 w 10000"/>
                <a:gd name="connsiteY13-648" fmla="*/ 2952 h 10000"/>
                <a:gd name="connsiteX14-649" fmla="*/ 9789 w 10000"/>
                <a:gd name="connsiteY14-650" fmla="*/ 2952 h 10000"/>
                <a:gd name="connsiteX15-651" fmla="*/ 9579 w 10000"/>
                <a:gd name="connsiteY15-652" fmla="*/ 3247 h 10000"/>
                <a:gd name="connsiteX16-653" fmla="*/ 9263 w 10000"/>
                <a:gd name="connsiteY16-654" fmla="*/ 3247 h 10000"/>
                <a:gd name="connsiteX17-655" fmla="*/ 9053 w 10000"/>
                <a:gd name="connsiteY17-656" fmla="*/ 3506 h 10000"/>
                <a:gd name="connsiteX18-657" fmla="*/ 8737 w 10000"/>
                <a:gd name="connsiteY18-658" fmla="*/ 3801 h 10000"/>
                <a:gd name="connsiteX19-659" fmla="*/ 8316 w 10000"/>
                <a:gd name="connsiteY19-660" fmla="*/ 4391 h 10000"/>
                <a:gd name="connsiteX20-661" fmla="*/ 7895 w 10000"/>
                <a:gd name="connsiteY20-662" fmla="*/ 5277 h 10000"/>
                <a:gd name="connsiteX21-663" fmla="*/ 7368 w 10000"/>
                <a:gd name="connsiteY21-664" fmla="*/ 6162 h 10000"/>
                <a:gd name="connsiteX22-665" fmla="*/ 6737 w 10000"/>
                <a:gd name="connsiteY22-666" fmla="*/ 7048 h 10000"/>
                <a:gd name="connsiteX23-667" fmla="*/ 6000 w 10000"/>
                <a:gd name="connsiteY23-668" fmla="*/ 8524 h 10000"/>
                <a:gd name="connsiteX24-669" fmla="*/ 5263 w 10000"/>
                <a:gd name="connsiteY24-670" fmla="*/ 10000 h 10000"/>
                <a:gd name="connsiteX25-671" fmla="*/ 4947 w 10000"/>
                <a:gd name="connsiteY25-672" fmla="*/ 9114 h 10000"/>
                <a:gd name="connsiteX26-673" fmla="*/ 5579 w 10000"/>
                <a:gd name="connsiteY26-674" fmla="*/ 7638 h 10000"/>
                <a:gd name="connsiteX27-675" fmla="*/ 6211 w 10000"/>
                <a:gd name="connsiteY27-676" fmla="*/ 6162 h 10000"/>
                <a:gd name="connsiteX28-677" fmla="*/ 6737 w 10000"/>
                <a:gd name="connsiteY28-678" fmla="*/ 4982 h 10000"/>
                <a:gd name="connsiteX29-679" fmla="*/ 7158 w 10000"/>
                <a:gd name="connsiteY29-680" fmla="*/ 4096 h 10000"/>
                <a:gd name="connsiteX30-681" fmla="*/ 7474 w 10000"/>
                <a:gd name="connsiteY30-682" fmla="*/ 3247 h 10000"/>
                <a:gd name="connsiteX31-683" fmla="*/ 7684 w 10000"/>
                <a:gd name="connsiteY31-684" fmla="*/ 2657 h 10000"/>
                <a:gd name="connsiteX32-685" fmla="*/ 7789 w 10000"/>
                <a:gd name="connsiteY32-686" fmla="*/ 2362 h 10000"/>
                <a:gd name="connsiteX33-687" fmla="*/ 7789 w 10000"/>
                <a:gd name="connsiteY33-688" fmla="*/ 2066 h 10000"/>
                <a:gd name="connsiteX34-689" fmla="*/ 7684 w 10000"/>
                <a:gd name="connsiteY34-690" fmla="*/ 2066 h 10000"/>
                <a:gd name="connsiteX35-691" fmla="*/ 7368 w 10000"/>
                <a:gd name="connsiteY35-692" fmla="*/ 2066 h 10000"/>
                <a:gd name="connsiteX36-693" fmla="*/ 7263 w 10000"/>
                <a:gd name="connsiteY36-694" fmla="*/ 2066 h 10000"/>
                <a:gd name="connsiteX37-695" fmla="*/ 7158 w 10000"/>
                <a:gd name="connsiteY37-696" fmla="*/ 2066 h 10000"/>
                <a:gd name="connsiteX38-697" fmla="*/ 7053 w 10000"/>
                <a:gd name="connsiteY38-698" fmla="*/ 2066 h 10000"/>
                <a:gd name="connsiteX39-699" fmla="*/ 6737 w 10000"/>
                <a:gd name="connsiteY39-700" fmla="*/ 2066 h 10000"/>
                <a:gd name="connsiteX40-701" fmla="*/ 6526 w 10000"/>
                <a:gd name="connsiteY40-702" fmla="*/ 2362 h 10000"/>
                <a:gd name="connsiteX41-703" fmla="*/ 6211 w 10000"/>
                <a:gd name="connsiteY41-704" fmla="*/ 2362 h 10000"/>
                <a:gd name="connsiteX42-705" fmla="*/ 5895 w 10000"/>
                <a:gd name="connsiteY42-706" fmla="*/ 2657 h 10000"/>
                <a:gd name="connsiteX43-707" fmla="*/ 5474 w 10000"/>
                <a:gd name="connsiteY43-708" fmla="*/ 2657 h 10000"/>
                <a:gd name="connsiteX44-709" fmla="*/ 4632 w 10000"/>
                <a:gd name="connsiteY44-710" fmla="*/ 2952 h 10000"/>
                <a:gd name="connsiteX45-711" fmla="*/ 3895 w 10000"/>
                <a:gd name="connsiteY45-712" fmla="*/ 3506 h 10000"/>
                <a:gd name="connsiteX46-713" fmla="*/ 3263 w 10000"/>
                <a:gd name="connsiteY46-714" fmla="*/ 3801 h 10000"/>
                <a:gd name="connsiteX47-715" fmla="*/ 2632 w 10000"/>
                <a:gd name="connsiteY47-716" fmla="*/ 4096 h 10000"/>
                <a:gd name="connsiteX48-717" fmla="*/ 2421 w 10000"/>
                <a:gd name="connsiteY48-718" fmla="*/ 4096 h 10000"/>
                <a:gd name="connsiteX49-719" fmla="*/ 2105 w 10000"/>
                <a:gd name="connsiteY49-720" fmla="*/ 4391 h 10000"/>
                <a:gd name="connsiteX50-721" fmla="*/ 1895 w 10000"/>
                <a:gd name="connsiteY50-722" fmla="*/ 4391 h 10000"/>
                <a:gd name="connsiteX51-723" fmla="*/ 1684 w 10000"/>
                <a:gd name="connsiteY51-724" fmla="*/ 4391 h 10000"/>
                <a:gd name="connsiteX52-725" fmla="*/ 1368 w 10000"/>
                <a:gd name="connsiteY52-726" fmla="*/ 4391 h 10000"/>
                <a:gd name="connsiteX53-727" fmla="*/ 526 w 10000"/>
                <a:gd name="connsiteY53-728" fmla="*/ 3801 h 10000"/>
                <a:gd name="connsiteX54-729" fmla="*/ 316 w 10000"/>
                <a:gd name="connsiteY54-730" fmla="*/ 3506 h 10000"/>
                <a:gd name="connsiteX55-731" fmla="*/ 211 w 10000"/>
                <a:gd name="connsiteY55-732" fmla="*/ 3247 h 10000"/>
                <a:gd name="connsiteX56-733" fmla="*/ 105 w 10000"/>
                <a:gd name="connsiteY56-734" fmla="*/ 2952 h 10000"/>
                <a:gd name="connsiteX57-735" fmla="*/ 0 w 10000"/>
                <a:gd name="connsiteY57-736" fmla="*/ 2657 h 10000"/>
                <a:gd name="connsiteX58-737" fmla="*/ 842 w 10000"/>
                <a:gd name="connsiteY58-738" fmla="*/ 2657 h 10000"/>
                <a:gd name="connsiteX59-739" fmla="*/ 1579 w 10000"/>
                <a:gd name="connsiteY59-740" fmla="*/ 2362 h 10000"/>
                <a:gd name="connsiteX60-741" fmla="*/ 2211 w 10000"/>
                <a:gd name="connsiteY60-742" fmla="*/ 2362 h 10000"/>
                <a:gd name="connsiteX61-743" fmla="*/ 2947 w 10000"/>
                <a:gd name="connsiteY61-744" fmla="*/ 2066 h 10000"/>
                <a:gd name="connsiteX62-745" fmla="*/ 3474 w 10000"/>
                <a:gd name="connsiteY62-746" fmla="*/ 2066 h 10000"/>
                <a:gd name="connsiteX63-747" fmla="*/ 4000 w 10000"/>
                <a:gd name="connsiteY63-748" fmla="*/ 1771 h 10000"/>
                <a:gd name="connsiteX64-749" fmla="*/ 4421 w 10000"/>
                <a:gd name="connsiteY64-750" fmla="*/ 1771 h 10000"/>
                <a:gd name="connsiteX65-751" fmla="*/ 4842 w 10000"/>
                <a:gd name="connsiteY65-752" fmla="*/ 1476 h 10000"/>
                <a:gd name="connsiteX66-753" fmla="*/ 5474 w 10000"/>
                <a:gd name="connsiteY66-754" fmla="*/ 1476 h 10000"/>
                <a:gd name="connsiteX67-755" fmla="*/ 6105 w 10000"/>
                <a:gd name="connsiteY67-756" fmla="*/ 1181 h 10000"/>
                <a:gd name="connsiteX68-757" fmla="*/ 6632 w 10000"/>
                <a:gd name="connsiteY68-758" fmla="*/ 886 h 10000"/>
                <a:gd name="connsiteX69-759" fmla="*/ 7053 w 10000"/>
                <a:gd name="connsiteY69-760" fmla="*/ 886 h 10000"/>
                <a:gd name="connsiteX70-761" fmla="*/ 7368 w 10000"/>
                <a:gd name="connsiteY70-762" fmla="*/ 590 h 10000"/>
                <a:gd name="connsiteX71-763" fmla="*/ 7684 w 10000"/>
                <a:gd name="connsiteY71-764" fmla="*/ 590 h 10000"/>
                <a:gd name="connsiteX72-765" fmla="*/ 7895 w 10000"/>
                <a:gd name="connsiteY72-766" fmla="*/ 295 h 10000"/>
                <a:gd name="connsiteX73-767" fmla="*/ 8000 w 10000"/>
                <a:gd name="connsiteY73-768" fmla="*/ 295 h 10000"/>
                <a:gd name="connsiteX74-769" fmla="*/ 8000 w 10000"/>
                <a:gd name="connsiteY74-770" fmla="*/ 295 h 10000"/>
                <a:gd name="connsiteX0-771" fmla="*/ 8000 w 10000"/>
                <a:gd name="connsiteY0-772" fmla="*/ 295 h 10000"/>
                <a:gd name="connsiteX1-773" fmla="*/ 8105 w 10000"/>
                <a:gd name="connsiteY1-774" fmla="*/ 0 h 10000"/>
                <a:gd name="connsiteX2-775" fmla="*/ 8211 w 10000"/>
                <a:gd name="connsiteY2-776" fmla="*/ 0 h 10000"/>
                <a:gd name="connsiteX3-777" fmla="*/ 8316 w 10000"/>
                <a:gd name="connsiteY3-778" fmla="*/ 0 h 10000"/>
                <a:gd name="connsiteX4-779" fmla="*/ 8421 w 10000"/>
                <a:gd name="connsiteY4-780" fmla="*/ 0 h 10000"/>
                <a:gd name="connsiteX5-781" fmla="*/ 8632 w 10000"/>
                <a:gd name="connsiteY5-782" fmla="*/ 0 h 10000"/>
                <a:gd name="connsiteX6-783" fmla="*/ 8842 w 10000"/>
                <a:gd name="connsiteY6-784" fmla="*/ 590 h 10000"/>
                <a:gd name="connsiteX7-785" fmla="*/ 9053 w 10000"/>
                <a:gd name="connsiteY7-786" fmla="*/ 886 h 10000"/>
                <a:gd name="connsiteX8-787" fmla="*/ 9368 w 10000"/>
                <a:gd name="connsiteY8-788" fmla="*/ 1476 h 10000"/>
                <a:gd name="connsiteX9-789" fmla="*/ 9684 w 10000"/>
                <a:gd name="connsiteY9-790" fmla="*/ 1771 h 10000"/>
                <a:gd name="connsiteX10-791" fmla="*/ 9895 w 10000"/>
                <a:gd name="connsiteY10-792" fmla="*/ 2362 h 10000"/>
                <a:gd name="connsiteX11-793" fmla="*/ 10000 w 10000"/>
                <a:gd name="connsiteY11-794" fmla="*/ 2657 h 10000"/>
                <a:gd name="connsiteX12-795" fmla="*/ 10000 w 10000"/>
                <a:gd name="connsiteY12-796" fmla="*/ 2657 h 10000"/>
                <a:gd name="connsiteX13-797" fmla="*/ 10000 w 10000"/>
                <a:gd name="connsiteY13-798" fmla="*/ 2952 h 10000"/>
                <a:gd name="connsiteX14-799" fmla="*/ 9789 w 10000"/>
                <a:gd name="connsiteY14-800" fmla="*/ 2952 h 10000"/>
                <a:gd name="connsiteX15-801" fmla="*/ 9579 w 10000"/>
                <a:gd name="connsiteY15-802" fmla="*/ 3247 h 10000"/>
                <a:gd name="connsiteX16-803" fmla="*/ 9263 w 10000"/>
                <a:gd name="connsiteY16-804" fmla="*/ 3247 h 10000"/>
                <a:gd name="connsiteX17-805" fmla="*/ 9053 w 10000"/>
                <a:gd name="connsiteY17-806" fmla="*/ 3506 h 10000"/>
                <a:gd name="connsiteX18-807" fmla="*/ 8737 w 10000"/>
                <a:gd name="connsiteY18-808" fmla="*/ 3801 h 10000"/>
                <a:gd name="connsiteX19-809" fmla="*/ 8316 w 10000"/>
                <a:gd name="connsiteY19-810" fmla="*/ 4391 h 10000"/>
                <a:gd name="connsiteX20-811" fmla="*/ 7895 w 10000"/>
                <a:gd name="connsiteY20-812" fmla="*/ 5277 h 10000"/>
                <a:gd name="connsiteX21-813" fmla="*/ 7368 w 10000"/>
                <a:gd name="connsiteY21-814" fmla="*/ 6162 h 10000"/>
                <a:gd name="connsiteX22-815" fmla="*/ 6737 w 10000"/>
                <a:gd name="connsiteY22-816" fmla="*/ 7048 h 10000"/>
                <a:gd name="connsiteX23-817" fmla="*/ 6000 w 10000"/>
                <a:gd name="connsiteY23-818" fmla="*/ 8524 h 10000"/>
                <a:gd name="connsiteX24-819" fmla="*/ 5263 w 10000"/>
                <a:gd name="connsiteY24-820" fmla="*/ 10000 h 10000"/>
                <a:gd name="connsiteX25-821" fmla="*/ 4947 w 10000"/>
                <a:gd name="connsiteY25-822" fmla="*/ 9114 h 10000"/>
                <a:gd name="connsiteX26-823" fmla="*/ 5579 w 10000"/>
                <a:gd name="connsiteY26-824" fmla="*/ 7638 h 10000"/>
                <a:gd name="connsiteX27-825" fmla="*/ 6211 w 10000"/>
                <a:gd name="connsiteY27-826" fmla="*/ 6162 h 10000"/>
                <a:gd name="connsiteX28-827" fmla="*/ 6737 w 10000"/>
                <a:gd name="connsiteY28-828" fmla="*/ 4982 h 10000"/>
                <a:gd name="connsiteX29-829" fmla="*/ 7158 w 10000"/>
                <a:gd name="connsiteY29-830" fmla="*/ 4096 h 10000"/>
                <a:gd name="connsiteX30-831" fmla="*/ 7474 w 10000"/>
                <a:gd name="connsiteY30-832" fmla="*/ 3247 h 10000"/>
                <a:gd name="connsiteX31-833" fmla="*/ 7684 w 10000"/>
                <a:gd name="connsiteY31-834" fmla="*/ 2657 h 10000"/>
                <a:gd name="connsiteX32-835" fmla="*/ 7789 w 10000"/>
                <a:gd name="connsiteY32-836" fmla="*/ 2362 h 10000"/>
                <a:gd name="connsiteX33-837" fmla="*/ 7789 w 10000"/>
                <a:gd name="connsiteY33-838" fmla="*/ 2066 h 10000"/>
                <a:gd name="connsiteX34-839" fmla="*/ 7684 w 10000"/>
                <a:gd name="connsiteY34-840" fmla="*/ 2066 h 10000"/>
                <a:gd name="connsiteX35-841" fmla="*/ 7368 w 10000"/>
                <a:gd name="connsiteY35-842" fmla="*/ 2066 h 10000"/>
                <a:gd name="connsiteX36-843" fmla="*/ 7263 w 10000"/>
                <a:gd name="connsiteY36-844" fmla="*/ 2066 h 10000"/>
                <a:gd name="connsiteX37-845" fmla="*/ 7158 w 10000"/>
                <a:gd name="connsiteY37-846" fmla="*/ 2066 h 10000"/>
                <a:gd name="connsiteX38-847" fmla="*/ 7053 w 10000"/>
                <a:gd name="connsiteY38-848" fmla="*/ 2066 h 10000"/>
                <a:gd name="connsiteX39-849" fmla="*/ 6737 w 10000"/>
                <a:gd name="connsiteY39-850" fmla="*/ 2066 h 10000"/>
                <a:gd name="connsiteX40-851" fmla="*/ 6526 w 10000"/>
                <a:gd name="connsiteY40-852" fmla="*/ 2362 h 10000"/>
                <a:gd name="connsiteX41-853" fmla="*/ 6211 w 10000"/>
                <a:gd name="connsiteY41-854" fmla="*/ 2362 h 10000"/>
                <a:gd name="connsiteX42-855" fmla="*/ 5895 w 10000"/>
                <a:gd name="connsiteY42-856" fmla="*/ 2657 h 10000"/>
                <a:gd name="connsiteX43-857" fmla="*/ 5474 w 10000"/>
                <a:gd name="connsiteY43-858" fmla="*/ 2657 h 10000"/>
                <a:gd name="connsiteX44-859" fmla="*/ 4632 w 10000"/>
                <a:gd name="connsiteY44-860" fmla="*/ 2952 h 10000"/>
                <a:gd name="connsiteX45-861" fmla="*/ 3895 w 10000"/>
                <a:gd name="connsiteY45-862" fmla="*/ 3506 h 10000"/>
                <a:gd name="connsiteX46-863" fmla="*/ 3263 w 10000"/>
                <a:gd name="connsiteY46-864" fmla="*/ 3801 h 10000"/>
                <a:gd name="connsiteX47-865" fmla="*/ 2632 w 10000"/>
                <a:gd name="connsiteY47-866" fmla="*/ 4096 h 10000"/>
                <a:gd name="connsiteX48-867" fmla="*/ 2421 w 10000"/>
                <a:gd name="connsiteY48-868" fmla="*/ 4096 h 10000"/>
                <a:gd name="connsiteX49-869" fmla="*/ 2105 w 10000"/>
                <a:gd name="connsiteY49-870" fmla="*/ 4391 h 10000"/>
                <a:gd name="connsiteX50-871" fmla="*/ 1895 w 10000"/>
                <a:gd name="connsiteY50-872" fmla="*/ 4391 h 10000"/>
                <a:gd name="connsiteX51-873" fmla="*/ 1684 w 10000"/>
                <a:gd name="connsiteY51-874" fmla="*/ 4391 h 10000"/>
                <a:gd name="connsiteX52-875" fmla="*/ 1368 w 10000"/>
                <a:gd name="connsiteY52-876" fmla="*/ 4391 h 10000"/>
                <a:gd name="connsiteX53-877" fmla="*/ 526 w 10000"/>
                <a:gd name="connsiteY53-878" fmla="*/ 3801 h 10000"/>
                <a:gd name="connsiteX54-879" fmla="*/ 211 w 10000"/>
                <a:gd name="connsiteY54-880" fmla="*/ 3247 h 10000"/>
                <a:gd name="connsiteX55-881" fmla="*/ 105 w 10000"/>
                <a:gd name="connsiteY55-882" fmla="*/ 2952 h 10000"/>
                <a:gd name="connsiteX56-883" fmla="*/ 0 w 10000"/>
                <a:gd name="connsiteY56-884" fmla="*/ 2657 h 10000"/>
                <a:gd name="connsiteX57-885" fmla="*/ 842 w 10000"/>
                <a:gd name="connsiteY57-886" fmla="*/ 2657 h 10000"/>
                <a:gd name="connsiteX58-887" fmla="*/ 1579 w 10000"/>
                <a:gd name="connsiteY58-888" fmla="*/ 2362 h 10000"/>
                <a:gd name="connsiteX59-889" fmla="*/ 2211 w 10000"/>
                <a:gd name="connsiteY59-890" fmla="*/ 2362 h 10000"/>
                <a:gd name="connsiteX60-891" fmla="*/ 2947 w 10000"/>
                <a:gd name="connsiteY60-892" fmla="*/ 2066 h 10000"/>
                <a:gd name="connsiteX61-893" fmla="*/ 3474 w 10000"/>
                <a:gd name="connsiteY61-894" fmla="*/ 2066 h 10000"/>
                <a:gd name="connsiteX62-895" fmla="*/ 4000 w 10000"/>
                <a:gd name="connsiteY62-896" fmla="*/ 1771 h 10000"/>
                <a:gd name="connsiteX63-897" fmla="*/ 4421 w 10000"/>
                <a:gd name="connsiteY63-898" fmla="*/ 1771 h 10000"/>
                <a:gd name="connsiteX64-899" fmla="*/ 4842 w 10000"/>
                <a:gd name="connsiteY64-900" fmla="*/ 1476 h 10000"/>
                <a:gd name="connsiteX65-901" fmla="*/ 5474 w 10000"/>
                <a:gd name="connsiteY65-902" fmla="*/ 1476 h 10000"/>
                <a:gd name="connsiteX66-903" fmla="*/ 6105 w 10000"/>
                <a:gd name="connsiteY66-904" fmla="*/ 1181 h 10000"/>
                <a:gd name="connsiteX67-905" fmla="*/ 6632 w 10000"/>
                <a:gd name="connsiteY67-906" fmla="*/ 886 h 10000"/>
                <a:gd name="connsiteX68-907" fmla="*/ 7053 w 10000"/>
                <a:gd name="connsiteY68-908" fmla="*/ 886 h 10000"/>
                <a:gd name="connsiteX69-909" fmla="*/ 7368 w 10000"/>
                <a:gd name="connsiteY69-910" fmla="*/ 590 h 10000"/>
                <a:gd name="connsiteX70-911" fmla="*/ 7684 w 10000"/>
                <a:gd name="connsiteY70-912" fmla="*/ 590 h 10000"/>
                <a:gd name="connsiteX71-913" fmla="*/ 7895 w 10000"/>
                <a:gd name="connsiteY71-914" fmla="*/ 295 h 10000"/>
                <a:gd name="connsiteX72-915" fmla="*/ 8000 w 10000"/>
                <a:gd name="connsiteY72-916" fmla="*/ 295 h 10000"/>
                <a:gd name="connsiteX73-917" fmla="*/ 8000 w 10000"/>
                <a:gd name="connsiteY73-918" fmla="*/ 295 h 10000"/>
                <a:gd name="connsiteX0-919" fmla="*/ 8105 w 10105"/>
                <a:gd name="connsiteY0-920" fmla="*/ 295 h 10000"/>
                <a:gd name="connsiteX1-921" fmla="*/ 8210 w 10105"/>
                <a:gd name="connsiteY1-922" fmla="*/ 0 h 10000"/>
                <a:gd name="connsiteX2-923" fmla="*/ 8316 w 10105"/>
                <a:gd name="connsiteY2-924" fmla="*/ 0 h 10000"/>
                <a:gd name="connsiteX3-925" fmla="*/ 8421 w 10105"/>
                <a:gd name="connsiteY3-926" fmla="*/ 0 h 10000"/>
                <a:gd name="connsiteX4-927" fmla="*/ 8526 w 10105"/>
                <a:gd name="connsiteY4-928" fmla="*/ 0 h 10000"/>
                <a:gd name="connsiteX5-929" fmla="*/ 8737 w 10105"/>
                <a:gd name="connsiteY5-930" fmla="*/ 0 h 10000"/>
                <a:gd name="connsiteX6-931" fmla="*/ 8947 w 10105"/>
                <a:gd name="connsiteY6-932" fmla="*/ 590 h 10000"/>
                <a:gd name="connsiteX7-933" fmla="*/ 9158 w 10105"/>
                <a:gd name="connsiteY7-934" fmla="*/ 886 h 10000"/>
                <a:gd name="connsiteX8-935" fmla="*/ 9473 w 10105"/>
                <a:gd name="connsiteY8-936" fmla="*/ 1476 h 10000"/>
                <a:gd name="connsiteX9-937" fmla="*/ 9789 w 10105"/>
                <a:gd name="connsiteY9-938" fmla="*/ 1771 h 10000"/>
                <a:gd name="connsiteX10-939" fmla="*/ 10000 w 10105"/>
                <a:gd name="connsiteY10-940" fmla="*/ 2362 h 10000"/>
                <a:gd name="connsiteX11-941" fmla="*/ 10105 w 10105"/>
                <a:gd name="connsiteY11-942" fmla="*/ 2657 h 10000"/>
                <a:gd name="connsiteX12-943" fmla="*/ 10105 w 10105"/>
                <a:gd name="connsiteY12-944" fmla="*/ 2657 h 10000"/>
                <a:gd name="connsiteX13-945" fmla="*/ 10105 w 10105"/>
                <a:gd name="connsiteY13-946" fmla="*/ 2952 h 10000"/>
                <a:gd name="connsiteX14-947" fmla="*/ 9894 w 10105"/>
                <a:gd name="connsiteY14-948" fmla="*/ 2952 h 10000"/>
                <a:gd name="connsiteX15-949" fmla="*/ 9684 w 10105"/>
                <a:gd name="connsiteY15-950" fmla="*/ 3247 h 10000"/>
                <a:gd name="connsiteX16-951" fmla="*/ 9368 w 10105"/>
                <a:gd name="connsiteY16-952" fmla="*/ 3247 h 10000"/>
                <a:gd name="connsiteX17-953" fmla="*/ 9158 w 10105"/>
                <a:gd name="connsiteY17-954" fmla="*/ 3506 h 10000"/>
                <a:gd name="connsiteX18-955" fmla="*/ 8842 w 10105"/>
                <a:gd name="connsiteY18-956" fmla="*/ 3801 h 10000"/>
                <a:gd name="connsiteX19-957" fmla="*/ 8421 w 10105"/>
                <a:gd name="connsiteY19-958" fmla="*/ 4391 h 10000"/>
                <a:gd name="connsiteX20-959" fmla="*/ 8000 w 10105"/>
                <a:gd name="connsiteY20-960" fmla="*/ 5277 h 10000"/>
                <a:gd name="connsiteX21-961" fmla="*/ 7473 w 10105"/>
                <a:gd name="connsiteY21-962" fmla="*/ 6162 h 10000"/>
                <a:gd name="connsiteX22-963" fmla="*/ 6842 w 10105"/>
                <a:gd name="connsiteY22-964" fmla="*/ 7048 h 10000"/>
                <a:gd name="connsiteX23-965" fmla="*/ 6105 w 10105"/>
                <a:gd name="connsiteY23-966" fmla="*/ 8524 h 10000"/>
                <a:gd name="connsiteX24-967" fmla="*/ 5368 w 10105"/>
                <a:gd name="connsiteY24-968" fmla="*/ 10000 h 10000"/>
                <a:gd name="connsiteX25-969" fmla="*/ 5052 w 10105"/>
                <a:gd name="connsiteY25-970" fmla="*/ 9114 h 10000"/>
                <a:gd name="connsiteX26-971" fmla="*/ 5684 w 10105"/>
                <a:gd name="connsiteY26-972" fmla="*/ 7638 h 10000"/>
                <a:gd name="connsiteX27-973" fmla="*/ 6316 w 10105"/>
                <a:gd name="connsiteY27-974" fmla="*/ 6162 h 10000"/>
                <a:gd name="connsiteX28-975" fmla="*/ 6842 w 10105"/>
                <a:gd name="connsiteY28-976" fmla="*/ 4982 h 10000"/>
                <a:gd name="connsiteX29-977" fmla="*/ 7263 w 10105"/>
                <a:gd name="connsiteY29-978" fmla="*/ 4096 h 10000"/>
                <a:gd name="connsiteX30-979" fmla="*/ 7579 w 10105"/>
                <a:gd name="connsiteY30-980" fmla="*/ 3247 h 10000"/>
                <a:gd name="connsiteX31-981" fmla="*/ 7789 w 10105"/>
                <a:gd name="connsiteY31-982" fmla="*/ 2657 h 10000"/>
                <a:gd name="connsiteX32-983" fmla="*/ 7894 w 10105"/>
                <a:gd name="connsiteY32-984" fmla="*/ 2362 h 10000"/>
                <a:gd name="connsiteX33-985" fmla="*/ 7894 w 10105"/>
                <a:gd name="connsiteY33-986" fmla="*/ 2066 h 10000"/>
                <a:gd name="connsiteX34-987" fmla="*/ 7789 w 10105"/>
                <a:gd name="connsiteY34-988" fmla="*/ 2066 h 10000"/>
                <a:gd name="connsiteX35-989" fmla="*/ 7473 w 10105"/>
                <a:gd name="connsiteY35-990" fmla="*/ 2066 h 10000"/>
                <a:gd name="connsiteX36-991" fmla="*/ 7368 w 10105"/>
                <a:gd name="connsiteY36-992" fmla="*/ 2066 h 10000"/>
                <a:gd name="connsiteX37-993" fmla="*/ 7263 w 10105"/>
                <a:gd name="connsiteY37-994" fmla="*/ 2066 h 10000"/>
                <a:gd name="connsiteX38-995" fmla="*/ 7158 w 10105"/>
                <a:gd name="connsiteY38-996" fmla="*/ 2066 h 10000"/>
                <a:gd name="connsiteX39-997" fmla="*/ 6842 w 10105"/>
                <a:gd name="connsiteY39-998" fmla="*/ 2066 h 10000"/>
                <a:gd name="connsiteX40-999" fmla="*/ 6631 w 10105"/>
                <a:gd name="connsiteY40-1000" fmla="*/ 2362 h 10000"/>
                <a:gd name="connsiteX41-1001" fmla="*/ 6316 w 10105"/>
                <a:gd name="connsiteY41-1002" fmla="*/ 2362 h 10000"/>
                <a:gd name="connsiteX42-1003" fmla="*/ 6000 w 10105"/>
                <a:gd name="connsiteY42-1004" fmla="*/ 2657 h 10000"/>
                <a:gd name="connsiteX43-1005" fmla="*/ 5579 w 10105"/>
                <a:gd name="connsiteY43-1006" fmla="*/ 2657 h 10000"/>
                <a:gd name="connsiteX44-1007" fmla="*/ 4737 w 10105"/>
                <a:gd name="connsiteY44-1008" fmla="*/ 2952 h 10000"/>
                <a:gd name="connsiteX45-1009" fmla="*/ 4000 w 10105"/>
                <a:gd name="connsiteY45-1010" fmla="*/ 3506 h 10000"/>
                <a:gd name="connsiteX46-1011" fmla="*/ 3368 w 10105"/>
                <a:gd name="connsiteY46-1012" fmla="*/ 3801 h 10000"/>
                <a:gd name="connsiteX47-1013" fmla="*/ 2737 w 10105"/>
                <a:gd name="connsiteY47-1014" fmla="*/ 4096 h 10000"/>
                <a:gd name="connsiteX48-1015" fmla="*/ 2526 w 10105"/>
                <a:gd name="connsiteY48-1016" fmla="*/ 4096 h 10000"/>
                <a:gd name="connsiteX49-1017" fmla="*/ 2210 w 10105"/>
                <a:gd name="connsiteY49-1018" fmla="*/ 4391 h 10000"/>
                <a:gd name="connsiteX50-1019" fmla="*/ 2000 w 10105"/>
                <a:gd name="connsiteY50-1020" fmla="*/ 4391 h 10000"/>
                <a:gd name="connsiteX51-1021" fmla="*/ 1789 w 10105"/>
                <a:gd name="connsiteY51-1022" fmla="*/ 4391 h 10000"/>
                <a:gd name="connsiteX52-1023" fmla="*/ 1473 w 10105"/>
                <a:gd name="connsiteY52-1024" fmla="*/ 4391 h 10000"/>
                <a:gd name="connsiteX53-1025" fmla="*/ 631 w 10105"/>
                <a:gd name="connsiteY53-1026" fmla="*/ 3801 h 10000"/>
                <a:gd name="connsiteX54-1027" fmla="*/ 316 w 10105"/>
                <a:gd name="connsiteY54-1028" fmla="*/ 3247 h 10000"/>
                <a:gd name="connsiteX55-1029" fmla="*/ 105 w 10105"/>
                <a:gd name="connsiteY55-1030" fmla="*/ 2657 h 10000"/>
                <a:gd name="connsiteX56-1031" fmla="*/ 947 w 10105"/>
                <a:gd name="connsiteY56-1032" fmla="*/ 2657 h 10000"/>
                <a:gd name="connsiteX57-1033" fmla="*/ 1684 w 10105"/>
                <a:gd name="connsiteY57-1034" fmla="*/ 2362 h 10000"/>
                <a:gd name="connsiteX58-1035" fmla="*/ 2316 w 10105"/>
                <a:gd name="connsiteY58-1036" fmla="*/ 2362 h 10000"/>
                <a:gd name="connsiteX59-1037" fmla="*/ 3052 w 10105"/>
                <a:gd name="connsiteY59-1038" fmla="*/ 2066 h 10000"/>
                <a:gd name="connsiteX60-1039" fmla="*/ 3579 w 10105"/>
                <a:gd name="connsiteY60-1040" fmla="*/ 2066 h 10000"/>
                <a:gd name="connsiteX61-1041" fmla="*/ 4105 w 10105"/>
                <a:gd name="connsiteY61-1042" fmla="*/ 1771 h 10000"/>
                <a:gd name="connsiteX62-1043" fmla="*/ 4526 w 10105"/>
                <a:gd name="connsiteY62-1044" fmla="*/ 1771 h 10000"/>
                <a:gd name="connsiteX63-1045" fmla="*/ 4947 w 10105"/>
                <a:gd name="connsiteY63-1046" fmla="*/ 1476 h 10000"/>
                <a:gd name="connsiteX64-1047" fmla="*/ 5579 w 10105"/>
                <a:gd name="connsiteY64-1048" fmla="*/ 1476 h 10000"/>
                <a:gd name="connsiteX65-1049" fmla="*/ 6210 w 10105"/>
                <a:gd name="connsiteY65-1050" fmla="*/ 1181 h 10000"/>
                <a:gd name="connsiteX66-1051" fmla="*/ 6737 w 10105"/>
                <a:gd name="connsiteY66-1052" fmla="*/ 886 h 10000"/>
                <a:gd name="connsiteX67-1053" fmla="*/ 7158 w 10105"/>
                <a:gd name="connsiteY67-1054" fmla="*/ 886 h 10000"/>
                <a:gd name="connsiteX68-1055" fmla="*/ 7473 w 10105"/>
                <a:gd name="connsiteY68-1056" fmla="*/ 590 h 10000"/>
                <a:gd name="connsiteX69-1057" fmla="*/ 7789 w 10105"/>
                <a:gd name="connsiteY69-1058" fmla="*/ 590 h 10000"/>
                <a:gd name="connsiteX70-1059" fmla="*/ 8000 w 10105"/>
                <a:gd name="connsiteY70-1060" fmla="*/ 295 h 10000"/>
                <a:gd name="connsiteX71-1061" fmla="*/ 8105 w 10105"/>
                <a:gd name="connsiteY71-1062" fmla="*/ 295 h 10000"/>
                <a:gd name="connsiteX72-1063" fmla="*/ 8105 w 10105"/>
                <a:gd name="connsiteY72-1064" fmla="*/ 295 h 10000"/>
                <a:gd name="connsiteX0-1065" fmla="*/ 7789 w 9789"/>
                <a:gd name="connsiteY0-1066" fmla="*/ 295 h 10000"/>
                <a:gd name="connsiteX1-1067" fmla="*/ 7894 w 9789"/>
                <a:gd name="connsiteY1-1068" fmla="*/ 0 h 10000"/>
                <a:gd name="connsiteX2-1069" fmla="*/ 8000 w 9789"/>
                <a:gd name="connsiteY2-1070" fmla="*/ 0 h 10000"/>
                <a:gd name="connsiteX3-1071" fmla="*/ 8105 w 9789"/>
                <a:gd name="connsiteY3-1072" fmla="*/ 0 h 10000"/>
                <a:gd name="connsiteX4-1073" fmla="*/ 8210 w 9789"/>
                <a:gd name="connsiteY4-1074" fmla="*/ 0 h 10000"/>
                <a:gd name="connsiteX5-1075" fmla="*/ 8421 w 9789"/>
                <a:gd name="connsiteY5-1076" fmla="*/ 0 h 10000"/>
                <a:gd name="connsiteX6-1077" fmla="*/ 8631 w 9789"/>
                <a:gd name="connsiteY6-1078" fmla="*/ 590 h 10000"/>
                <a:gd name="connsiteX7-1079" fmla="*/ 8842 w 9789"/>
                <a:gd name="connsiteY7-1080" fmla="*/ 886 h 10000"/>
                <a:gd name="connsiteX8-1081" fmla="*/ 9157 w 9789"/>
                <a:gd name="connsiteY8-1082" fmla="*/ 1476 h 10000"/>
                <a:gd name="connsiteX9-1083" fmla="*/ 9473 w 9789"/>
                <a:gd name="connsiteY9-1084" fmla="*/ 1771 h 10000"/>
                <a:gd name="connsiteX10-1085" fmla="*/ 9684 w 9789"/>
                <a:gd name="connsiteY10-1086" fmla="*/ 2362 h 10000"/>
                <a:gd name="connsiteX11-1087" fmla="*/ 9789 w 9789"/>
                <a:gd name="connsiteY11-1088" fmla="*/ 2657 h 10000"/>
                <a:gd name="connsiteX12-1089" fmla="*/ 9789 w 9789"/>
                <a:gd name="connsiteY12-1090" fmla="*/ 2657 h 10000"/>
                <a:gd name="connsiteX13-1091" fmla="*/ 9789 w 9789"/>
                <a:gd name="connsiteY13-1092" fmla="*/ 2952 h 10000"/>
                <a:gd name="connsiteX14-1093" fmla="*/ 9578 w 9789"/>
                <a:gd name="connsiteY14-1094" fmla="*/ 2952 h 10000"/>
                <a:gd name="connsiteX15-1095" fmla="*/ 9368 w 9789"/>
                <a:gd name="connsiteY15-1096" fmla="*/ 3247 h 10000"/>
                <a:gd name="connsiteX16-1097" fmla="*/ 9052 w 9789"/>
                <a:gd name="connsiteY16-1098" fmla="*/ 3247 h 10000"/>
                <a:gd name="connsiteX17-1099" fmla="*/ 8842 w 9789"/>
                <a:gd name="connsiteY17-1100" fmla="*/ 3506 h 10000"/>
                <a:gd name="connsiteX18-1101" fmla="*/ 8526 w 9789"/>
                <a:gd name="connsiteY18-1102" fmla="*/ 3801 h 10000"/>
                <a:gd name="connsiteX19-1103" fmla="*/ 8105 w 9789"/>
                <a:gd name="connsiteY19-1104" fmla="*/ 4391 h 10000"/>
                <a:gd name="connsiteX20-1105" fmla="*/ 7684 w 9789"/>
                <a:gd name="connsiteY20-1106" fmla="*/ 5277 h 10000"/>
                <a:gd name="connsiteX21-1107" fmla="*/ 7157 w 9789"/>
                <a:gd name="connsiteY21-1108" fmla="*/ 6162 h 10000"/>
                <a:gd name="connsiteX22-1109" fmla="*/ 6526 w 9789"/>
                <a:gd name="connsiteY22-1110" fmla="*/ 7048 h 10000"/>
                <a:gd name="connsiteX23-1111" fmla="*/ 5789 w 9789"/>
                <a:gd name="connsiteY23-1112" fmla="*/ 8524 h 10000"/>
                <a:gd name="connsiteX24-1113" fmla="*/ 5052 w 9789"/>
                <a:gd name="connsiteY24-1114" fmla="*/ 10000 h 10000"/>
                <a:gd name="connsiteX25-1115" fmla="*/ 4736 w 9789"/>
                <a:gd name="connsiteY25-1116" fmla="*/ 9114 h 10000"/>
                <a:gd name="connsiteX26-1117" fmla="*/ 5368 w 9789"/>
                <a:gd name="connsiteY26-1118" fmla="*/ 7638 h 10000"/>
                <a:gd name="connsiteX27-1119" fmla="*/ 6000 w 9789"/>
                <a:gd name="connsiteY27-1120" fmla="*/ 6162 h 10000"/>
                <a:gd name="connsiteX28-1121" fmla="*/ 6526 w 9789"/>
                <a:gd name="connsiteY28-1122" fmla="*/ 4982 h 10000"/>
                <a:gd name="connsiteX29-1123" fmla="*/ 6947 w 9789"/>
                <a:gd name="connsiteY29-1124" fmla="*/ 4096 h 10000"/>
                <a:gd name="connsiteX30-1125" fmla="*/ 7263 w 9789"/>
                <a:gd name="connsiteY30-1126" fmla="*/ 3247 h 10000"/>
                <a:gd name="connsiteX31-1127" fmla="*/ 7473 w 9789"/>
                <a:gd name="connsiteY31-1128" fmla="*/ 2657 h 10000"/>
                <a:gd name="connsiteX32-1129" fmla="*/ 7578 w 9789"/>
                <a:gd name="connsiteY32-1130" fmla="*/ 2362 h 10000"/>
                <a:gd name="connsiteX33-1131" fmla="*/ 7578 w 9789"/>
                <a:gd name="connsiteY33-1132" fmla="*/ 2066 h 10000"/>
                <a:gd name="connsiteX34-1133" fmla="*/ 7473 w 9789"/>
                <a:gd name="connsiteY34-1134" fmla="*/ 2066 h 10000"/>
                <a:gd name="connsiteX35-1135" fmla="*/ 7157 w 9789"/>
                <a:gd name="connsiteY35-1136" fmla="*/ 2066 h 10000"/>
                <a:gd name="connsiteX36-1137" fmla="*/ 7052 w 9789"/>
                <a:gd name="connsiteY36-1138" fmla="*/ 2066 h 10000"/>
                <a:gd name="connsiteX37-1139" fmla="*/ 6947 w 9789"/>
                <a:gd name="connsiteY37-1140" fmla="*/ 2066 h 10000"/>
                <a:gd name="connsiteX38-1141" fmla="*/ 6842 w 9789"/>
                <a:gd name="connsiteY38-1142" fmla="*/ 2066 h 10000"/>
                <a:gd name="connsiteX39-1143" fmla="*/ 6526 w 9789"/>
                <a:gd name="connsiteY39-1144" fmla="*/ 2066 h 10000"/>
                <a:gd name="connsiteX40-1145" fmla="*/ 6315 w 9789"/>
                <a:gd name="connsiteY40-1146" fmla="*/ 2362 h 10000"/>
                <a:gd name="connsiteX41-1147" fmla="*/ 6000 w 9789"/>
                <a:gd name="connsiteY41-1148" fmla="*/ 2362 h 10000"/>
                <a:gd name="connsiteX42-1149" fmla="*/ 5684 w 9789"/>
                <a:gd name="connsiteY42-1150" fmla="*/ 2657 h 10000"/>
                <a:gd name="connsiteX43-1151" fmla="*/ 5263 w 9789"/>
                <a:gd name="connsiteY43-1152" fmla="*/ 2657 h 10000"/>
                <a:gd name="connsiteX44-1153" fmla="*/ 4421 w 9789"/>
                <a:gd name="connsiteY44-1154" fmla="*/ 2952 h 10000"/>
                <a:gd name="connsiteX45-1155" fmla="*/ 3684 w 9789"/>
                <a:gd name="connsiteY45-1156" fmla="*/ 3506 h 10000"/>
                <a:gd name="connsiteX46-1157" fmla="*/ 3052 w 9789"/>
                <a:gd name="connsiteY46-1158" fmla="*/ 3801 h 10000"/>
                <a:gd name="connsiteX47-1159" fmla="*/ 2421 w 9789"/>
                <a:gd name="connsiteY47-1160" fmla="*/ 4096 h 10000"/>
                <a:gd name="connsiteX48-1161" fmla="*/ 2210 w 9789"/>
                <a:gd name="connsiteY48-1162" fmla="*/ 4096 h 10000"/>
                <a:gd name="connsiteX49-1163" fmla="*/ 1894 w 9789"/>
                <a:gd name="connsiteY49-1164" fmla="*/ 4391 h 10000"/>
                <a:gd name="connsiteX50-1165" fmla="*/ 1684 w 9789"/>
                <a:gd name="connsiteY50-1166" fmla="*/ 4391 h 10000"/>
                <a:gd name="connsiteX51-1167" fmla="*/ 1473 w 9789"/>
                <a:gd name="connsiteY51-1168" fmla="*/ 4391 h 10000"/>
                <a:gd name="connsiteX52-1169" fmla="*/ 1157 w 9789"/>
                <a:gd name="connsiteY52-1170" fmla="*/ 4391 h 10000"/>
                <a:gd name="connsiteX53-1171" fmla="*/ 315 w 9789"/>
                <a:gd name="connsiteY53-1172" fmla="*/ 3801 h 10000"/>
                <a:gd name="connsiteX54-1173" fmla="*/ 0 w 9789"/>
                <a:gd name="connsiteY54-1174" fmla="*/ 3247 h 10000"/>
                <a:gd name="connsiteX55-1175" fmla="*/ 631 w 9789"/>
                <a:gd name="connsiteY55-1176" fmla="*/ 2657 h 10000"/>
                <a:gd name="connsiteX56-1177" fmla="*/ 1368 w 9789"/>
                <a:gd name="connsiteY56-1178" fmla="*/ 2362 h 10000"/>
                <a:gd name="connsiteX57-1179" fmla="*/ 2000 w 9789"/>
                <a:gd name="connsiteY57-1180" fmla="*/ 2362 h 10000"/>
                <a:gd name="connsiteX58-1181" fmla="*/ 2736 w 9789"/>
                <a:gd name="connsiteY58-1182" fmla="*/ 2066 h 10000"/>
                <a:gd name="connsiteX59-1183" fmla="*/ 3263 w 9789"/>
                <a:gd name="connsiteY59-1184" fmla="*/ 2066 h 10000"/>
                <a:gd name="connsiteX60-1185" fmla="*/ 3789 w 9789"/>
                <a:gd name="connsiteY60-1186" fmla="*/ 1771 h 10000"/>
                <a:gd name="connsiteX61-1187" fmla="*/ 4210 w 9789"/>
                <a:gd name="connsiteY61-1188" fmla="*/ 1771 h 10000"/>
                <a:gd name="connsiteX62-1189" fmla="*/ 4631 w 9789"/>
                <a:gd name="connsiteY62-1190" fmla="*/ 1476 h 10000"/>
                <a:gd name="connsiteX63-1191" fmla="*/ 5263 w 9789"/>
                <a:gd name="connsiteY63-1192" fmla="*/ 1476 h 10000"/>
                <a:gd name="connsiteX64-1193" fmla="*/ 5894 w 9789"/>
                <a:gd name="connsiteY64-1194" fmla="*/ 1181 h 10000"/>
                <a:gd name="connsiteX65-1195" fmla="*/ 6421 w 9789"/>
                <a:gd name="connsiteY65-1196" fmla="*/ 886 h 10000"/>
                <a:gd name="connsiteX66-1197" fmla="*/ 6842 w 9789"/>
                <a:gd name="connsiteY66-1198" fmla="*/ 886 h 10000"/>
                <a:gd name="connsiteX67-1199" fmla="*/ 7157 w 9789"/>
                <a:gd name="connsiteY67-1200" fmla="*/ 590 h 10000"/>
                <a:gd name="connsiteX68-1201" fmla="*/ 7473 w 9789"/>
                <a:gd name="connsiteY68-1202" fmla="*/ 590 h 10000"/>
                <a:gd name="connsiteX69-1203" fmla="*/ 7684 w 9789"/>
                <a:gd name="connsiteY69-1204" fmla="*/ 295 h 10000"/>
                <a:gd name="connsiteX70-1205" fmla="*/ 7789 w 9789"/>
                <a:gd name="connsiteY70-1206" fmla="*/ 295 h 10000"/>
                <a:gd name="connsiteX71-1207" fmla="*/ 7789 w 9789"/>
                <a:gd name="connsiteY71-1208" fmla="*/ 295 h 10000"/>
                <a:gd name="connsiteX0-1209" fmla="*/ 7635 w 9678"/>
                <a:gd name="connsiteY0-1210" fmla="*/ 295 h 10000"/>
                <a:gd name="connsiteX1-1211" fmla="*/ 7742 w 9678"/>
                <a:gd name="connsiteY1-1212" fmla="*/ 0 h 10000"/>
                <a:gd name="connsiteX2-1213" fmla="*/ 7850 w 9678"/>
                <a:gd name="connsiteY2-1214" fmla="*/ 0 h 10000"/>
                <a:gd name="connsiteX3-1215" fmla="*/ 7958 w 9678"/>
                <a:gd name="connsiteY3-1216" fmla="*/ 0 h 10000"/>
                <a:gd name="connsiteX4-1217" fmla="*/ 8065 w 9678"/>
                <a:gd name="connsiteY4-1218" fmla="*/ 0 h 10000"/>
                <a:gd name="connsiteX5-1219" fmla="*/ 8281 w 9678"/>
                <a:gd name="connsiteY5-1220" fmla="*/ 0 h 10000"/>
                <a:gd name="connsiteX6-1221" fmla="*/ 8495 w 9678"/>
                <a:gd name="connsiteY6-1222" fmla="*/ 590 h 10000"/>
                <a:gd name="connsiteX7-1223" fmla="*/ 8711 w 9678"/>
                <a:gd name="connsiteY7-1224" fmla="*/ 886 h 10000"/>
                <a:gd name="connsiteX8-1225" fmla="*/ 9032 w 9678"/>
                <a:gd name="connsiteY8-1226" fmla="*/ 1476 h 10000"/>
                <a:gd name="connsiteX9-1227" fmla="*/ 9355 w 9678"/>
                <a:gd name="connsiteY9-1228" fmla="*/ 1771 h 10000"/>
                <a:gd name="connsiteX10-1229" fmla="*/ 9571 w 9678"/>
                <a:gd name="connsiteY10-1230" fmla="*/ 2362 h 10000"/>
                <a:gd name="connsiteX11-1231" fmla="*/ 9678 w 9678"/>
                <a:gd name="connsiteY11-1232" fmla="*/ 2657 h 10000"/>
                <a:gd name="connsiteX12-1233" fmla="*/ 9678 w 9678"/>
                <a:gd name="connsiteY12-1234" fmla="*/ 2657 h 10000"/>
                <a:gd name="connsiteX13-1235" fmla="*/ 9678 w 9678"/>
                <a:gd name="connsiteY13-1236" fmla="*/ 2952 h 10000"/>
                <a:gd name="connsiteX14-1237" fmla="*/ 9462 w 9678"/>
                <a:gd name="connsiteY14-1238" fmla="*/ 2952 h 10000"/>
                <a:gd name="connsiteX15-1239" fmla="*/ 9248 w 9678"/>
                <a:gd name="connsiteY15-1240" fmla="*/ 3247 h 10000"/>
                <a:gd name="connsiteX16-1241" fmla="*/ 8925 w 9678"/>
                <a:gd name="connsiteY16-1242" fmla="*/ 3247 h 10000"/>
                <a:gd name="connsiteX17-1243" fmla="*/ 8711 w 9678"/>
                <a:gd name="connsiteY17-1244" fmla="*/ 3506 h 10000"/>
                <a:gd name="connsiteX18-1245" fmla="*/ 8388 w 9678"/>
                <a:gd name="connsiteY18-1246" fmla="*/ 3801 h 10000"/>
                <a:gd name="connsiteX19-1247" fmla="*/ 7958 w 9678"/>
                <a:gd name="connsiteY19-1248" fmla="*/ 4391 h 10000"/>
                <a:gd name="connsiteX20-1249" fmla="*/ 7528 w 9678"/>
                <a:gd name="connsiteY20-1250" fmla="*/ 5277 h 10000"/>
                <a:gd name="connsiteX21-1251" fmla="*/ 6989 w 9678"/>
                <a:gd name="connsiteY21-1252" fmla="*/ 6162 h 10000"/>
                <a:gd name="connsiteX22-1253" fmla="*/ 6345 w 9678"/>
                <a:gd name="connsiteY22-1254" fmla="*/ 7048 h 10000"/>
                <a:gd name="connsiteX23-1255" fmla="*/ 5592 w 9678"/>
                <a:gd name="connsiteY23-1256" fmla="*/ 8524 h 10000"/>
                <a:gd name="connsiteX24-1257" fmla="*/ 4839 w 9678"/>
                <a:gd name="connsiteY24-1258" fmla="*/ 10000 h 10000"/>
                <a:gd name="connsiteX25-1259" fmla="*/ 4516 w 9678"/>
                <a:gd name="connsiteY25-1260" fmla="*/ 9114 h 10000"/>
                <a:gd name="connsiteX26-1261" fmla="*/ 5162 w 9678"/>
                <a:gd name="connsiteY26-1262" fmla="*/ 7638 h 10000"/>
                <a:gd name="connsiteX27-1263" fmla="*/ 5807 w 9678"/>
                <a:gd name="connsiteY27-1264" fmla="*/ 6162 h 10000"/>
                <a:gd name="connsiteX28-1265" fmla="*/ 6345 w 9678"/>
                <a:gd name="connsiteY28-1266" fmla="*/ 4982 h 10000"/>
                <a:gd name="connsiteX29-1267" fmla="*/ 6775 w 9678"/>
                <a:gd name="connsiteY29-1268" fmla="*/ 4096 h 10000"/>
                <a:gd name="connsiteX30-1269" fmla="*/ 7098 w 9678"/>
                <a:gd name="connsiteY30-1270" fmla="*/ 3247 h 10000"/>
                <a:gd name="connsiteX31-1271" fmla="*/ 7312 w 9678"/>
                <a:gd name="connsiteY31-1272" fmla="*/ 2657 h 10000"/>
                <a:gd name="connsiteX32-1273" fmla="*/ 7419 w 9678"/>
                <a:gd name="connsiteY32-1274" fmla="*/ 2362 h 10000"/>
                <a:gd name="connsiteX33-1275" fmla="*/ 7419 w 9678"/>
                <a:gd name="connsiteY33-1276" fmla="*/ 2066 h 10000"/>
                <a:gd name="connsiteX34-1277" fmla="*/ 7312 w 9678"/>
                <a:gd name="connsiteY34-1278" fmla="*/ 2066 h 10000"/>
                <a:gd name="connsiteX35-1279" fmla="*/ 6989 w 9678"/>
                <a:gd name="connsiteY35-1280" fmla="*/ 2066 h 10000"/>
                <a:gd name="connsiteX36-1281" fmla="*/ 6882 w 9678"/>
                <a:gd name="connsiteY36-1282" fmla="*/ 2066 h 10000"/>
                <a:gd name="connsiteX37-1283" fmla="*/ 6775 w 9678"/>
                <a:gd name="connsiteY37-1284" fmla="*/ 2066 h 10000"/>
                <a:gd name="connsiteX38-1285" fmla="*/ 6667 w 9678"/>
                <a:gd name="connsiteY38-1286" fmla="*/ 2066 h 10000"/>
                <a:gd name="connsiteX39-1287" fmla="*/ 6345 w 9678"/>
                <a:gd name="connsiteY39-1288" fmla="*/ 2066 h 10000"/>
                <a:gd name="connsiteX40-1289" fmla="*/ 6129 w 9678"/>
                <a:gd name="connsiteY40-1290" fmla="*/ 2362 h 10000"/>
                <a:gd name="connsiteX41-1291" fmla="*/ 5807 w 9678"/>
                <a:gd name="connsiteY41-1292" fmla="*/ 2362 h 10000"/>
                <a:gd name="connsiteX42-1293" fmla="*/ 5485 w 9678"/>
                <a:gd name="connsiteY42-1294" fmla="*/ 2657 h 10000"/>
                <a:gd name="connsiteX43-1295" fmla="*/ 5054 w 9678"/>
                <a:gd name="connsiteY43-1296" fmla="*/ 2657 h 10000"/>
                <a:gd name="connsiteX44-1297" fmla="*/ 4194 w 9678"/>
                <a:gd name="connsiteY44-1298" fmla="*/ 2952 h 10000"/>
                <a:gd name="connsiteX45-1299" fmla="*/ 3441 w 9678"/>
                <a:gd name="connsiteY45-1300" fmla="*/ 3506 h 10000"/>
                <a:gd name="connsiteX46-1301" fmla="*/ 2796 w 9678"/>
                <a:gd name="connsiteY46-1302" fmla="*/ 3801 h 10000"/>
                <a:gd name="connsiteX47-1303" fmla="*/ 2151 w 9678"/>
                <a:gd name="connsiteY47-1304" fmla="*/ 4096 h 10000"/>
                <a:gd name="connsiteX48-1305" fmla="*/ 1936 w 9678"/>
                <a:gd name="connsiteY48-1306" fmla="*/ 4096 h 10000"/>
                <a:gd name="connsiteX49-1307" fmla="*/ 1613 w 9678"/>
                <a:gd name="connsiteY49-1308" fmla="*/ 4391 h 10000"/>
                <a:gd name="connsiteX50-1309" fmla="*/ 1398 w 9678"/>
                <a:gd name="connsiteY50-1310" fmla="*/ 4391 h 10000"/>
                <a:gd name="connsiteX51-1311" fmla="*/ 1183 w 9678"/>
                <a:gd name="connsiteY51-1312" fmla="*/ 4391 h 10000"/>
                <a:gd name="connsiteX52-1313" fmla="*/ 860 w 9678"/>
                <a:gd name="connsiteY52-1314" fmla="*/ 4391 h 10000"/>
                <a:gd name="connsiteX53-1315" fmla="*/ 0 w 9678"/>
                <a:gd name="connsiteY53-1316" fmla="*/ 3801 h 10000"/>
                <a:gd name="connsiteX54-1317" fmla="*/ 323 w 9678"/>
                <a:gd name="connsiteY54-1318" fmla="*/ 2657 h 10000"/>
                <a:gd name="connsiteX55-1319" fmla="*/ 1075 w 9678"/>
                <a:gd name="connsiteY55-1320" fmla="*/ 2362 h 10000"/>
                <a:gd name="connsiteX56-1321" fmla="*/ 1721 w 9678"/>
                <a:gd name="connsiteY56-1322" fmla="*/ 2362 h 10000"/>
                <a:gd name="connsiteX57-1323" fmla="*/ 2473 w 9678"/>
                <a:gd name="connsiteY57-1324" fmla="*/ 2066 h 10000"/>
                <a:gd name="connsiteX58-1325" fmla="*/ 3011 w 9678"/>
                <a:gd name="connsiteY58-1326" fmla="*/ 2066 h 10000"/>
                <a:gd name="connsiteX59-1327" fmla="*/ 3549 w 9678"/>
                <a:gd name="connsiteY59-1328" fmla="*/ 1771 h 10000"/>
                <a:gd name="connsiteX60-1329" fmla="*/ 3979 w 9678"/>
                <a:gd name="connsiteY60-1330" fmla="*/ 1771 h 10000"/>
                <a:gd name="connsiteX61-1331" fmla="*/ 4409 w 9678"/>
                <a:gd name="connsiteY61-1332" fmla="*/ 1476 h 10000"/>
                <a:gd name="connsiteX62-1333" fmla="*/ 5054 w 9678"/>
                <a:gd name="connsiteY62-1334" fmla="*/ 1476 h 10000"/>
                <a:gd name="connsiteX63-1335" fmla="*/ 5699 w 9678"/>
                <a:gd name="connsiteY63-1336" fmla="*/ 1181 h 10000"/>
                <a:gd name="connsiteX64-1337" fmla="*/ 6237 w 9678"/>
                <a:gd name="connsiteY64-1338" fmla="*/ 886 h 10000"/>
                <a:gd name="connsiteX65-1339" fmla="*/ 6667 w 9678"/>
                <a:gd name="connsiteY65-1340" fmla="*/ 886 h 10000"/>
                <a:gd name="connsiteX66-1341" fmla="*/ 6989 w 9678"/>
                <a:gd name="connsiteY66-1342" fmla="*/ 590 h 10000"/>
                <a:gd name="connsiteX67-1343" fmla="*/ 7312 w 9678"/>
                <a:gd name="connsiteY67-1344" fmla="*/ 590 h 10000"/>
                <a:gd name="connsiteX68-1345" fmla="*/ 7528 w 9678"/>
                <a:gd name="connsiteY68-1346" fmla="*/ 295 h 10000"/>
                <a:gd name="connsiteX69-1347" fmla="*/ 7635 w 9678"/>
                <a:gd name="connsiteY69-1348" fmla="*/ 295 h 10000"/>
                <a:gd name="connsiteX70-1349" fmla="*/ 7635 w 9678"/>
                <a:gd name="connsiteY70-1350" fmla="*/ 295 h 10000"/>
                <a:gd name="connsiteX0-1351" fmla="*/ 7555 w 9666"/>
                <a:gd name="connsiteY0-1352" fmla="*/ 295 h 10000"/>
                <a:gd name="connsiteX1-1353" fmla="*/ 7666 w 9666"/>
                <a:gd name="connsiteY1-1354" fmla="*/ 0 h 10000"/>
                <a:gd name="connsiteX2-1355" fmla="*/ 7777 w 9666"/>
                <a:gd name="connsiteY2-1356" fmla="*/ 0 h 10000"/>
                <a:gd name="connsiteX3-1357" fmla="*/ 7889 w 9666"/>
                <a:gd name="connsiteY3-1358" fmla="*/ 0 h 10000"/>
                <a:gd name="connsiteX4-1359" fmla="*/ 7999 w 9666"/>
                <a:gd name="connsiteY4-1360" fmla="*/ 0 h 10000"/>
                <a:gd name="connsiteX5-1361" fmla="*/ 8223 w 9666"/>
                <a:gd name="connsiteY5-1362" fmla="*/ 0 h 10000"/>
                <a:gd name="connsiteX6-1363" fmla="*/ 8444 w 9666"/>
                <a:gd name="connsiteY6-1364" fmla="*/ 590 h 10000"/>
                <a:gd name="connsiteX7-1365" fmla="*/ 8667 w 9666"/>
                <a:gd name="connsiteY7-1366" fmla="*/ 886 h 10000"/>
                <a:gd name="connsiteX8-1367" fmla="*/ 8999 w 9666"/>
                <a:gd name="connsiteY8-1368" fmla="*/ 1476 h 10000"/>
                <a:gd name="connsiteX9-1369" fmla="*/ 9332 w 9666"/>
                <a:gd name="connsiteY9-1370" fmla="*/ 1771 h 10000"/>
                <a:gd name="connsiteX10-1371" fmla="*/ 9555 w 9666"/>
                <a:gd name="connsiteY10-1372" fmla="*/ 2362 h 10000"/>
                <a:gd name="connsiteX11-1373" fmla="*/ 9666 w 9666"/>
                <a:gd name="connsiteY11-1374" fmla="*/ 2657 h 10000"/>
                <a:gd name="connsiteX12-1375" fmla="*/ 9666 w 9666"/>
                <a:gd name="connsiteY12-1376" fmla="*/ 2657 h 10000"/>
                <a:gd name="connsiteX13-1377" fmla="*/ 9666 w 9666"/>
                <a:gd name="connsiteY13-1378" fmla="*/ 2952 h 10000"/>
                <a:gd name="connsiteX14-1379" fmla="*/ 9443 w 9666"/>
                <a:gd name="connsiteY14-1380" fmla="*/ 2952 h 10000"/>
                <a:gd name="connsiteX15-1381" fmla="*/ 9222 w 9666"/>
                <a:gd name="connsiteY15-1382" fmla="*/ 3247 h 10000"/>
                <a:gd name="connsiteX16-1383" fmla="*/ 8888 w 9666"/>
                <a:gd name="connsiteY16-1384" fmla="*/ 3247 h 10000"/>
                <a:gd name="connsiteX17-1385" fmla="*/ 8667 w 9666"/>
                <a:gd name="connsiteY17-1386" fmla="*/ 3506 h 10000"/>
                <a:gd name="connsiteX18-1387" fmla="*/ 8333 w 9666"/>
                <a:gd name="connsiteY18-1388" fmla="*/ 3801 h 10000"/>
                <a:gd name="connsiteX19-1389" fmla="*/ 7889 w 9666"/>
                <a:gd name="connsiteY19-1390" fmla="*/ 4391 h 10000"/>
                <a:gd name="connsiteX20-1391" fmla="*/ 7444 w 9666"/>
                <a:gd name="connsiteY20-1392" fmla="*/ 5277 h 10000"/>
                <a:gd name="connsiteX21-1393" fmla="*/ 6888 w 9666"/>
                <a:gd name="connsiteY21-1394" fmla="*/ 6162 h 10000"/>
                <a:gd name="connsiteX22-1395" fmla="*/ 6222 w 9666"/>
                <a:gd name="connsiteY22-1396" fmla="*/ 7048 h 10000"/>
                <a:gd name="connsiteX23-1397" fmla="*/ 5444 w 9666"/>
                <a:gd name="connsiteY23-1398" fmla="*/ 8524 h 10000"/>
                <a:gd name="connsiteX24-1399" fmla="*/ 4666 w 9666"/>
                <a:gd name="connsiteY24-1400" fmla="*/ 10000 h 10000"/>
                <a:gd name="connsiteX25-1401" fmla="*/ 4332 w 9666"/>
                <a:gd name="connsiteY25-1402" fmla="*/ 9114 h 10000"/>
                <a:gd name="connsiteX26-1403" fmla="*/ 5000 w 9666"/>
                <a:gd name="connsiteY26-1404" fmla="*/ 7638 h 10000"/>
                <a:gd name="connsiteX27-1405" fmla="*/ 5666 w 9666"/>
                <a:gd name="connsiteY27-1406" fmla="*/ 6162 h 10000"/>
                <a:gd name="connsiteX28-1407" fmla="*/ 6222 w 9666"/>
                <a:gd name="connsiteY28-1408" fmla="*/ 4982 h 10000"/>
                <a:gd name="connsiteX29-1409" fmla="*/ 6666 w 9666"/>
                <a:gd name="connsiteY29-1410" fmla="*/ 4096 h 10000"/>
                <a:gd name="connsiteX30-1411" fmla="*/ 7000 w 9666"/>
                <a:gd name="connsiteY30-1412" fmla="*/ 3247 h 10000"/>
                <a:gd name="connsiteX31-1413" fmla="*/ 7221 w 9666"/>
                <a:gd name="connsiteY31-1414" fmla="*/ 2657 h 10000"/>
                <a:gd name="connsiteX32-1415" fmla="*/ 7332 w 9666"/>
                <a:gd name="connsiteY32-1416" fmla="*/ 2362 h 10000"/>
                <a:gd name="connsiteX33-1417" fmla="*/ 7332 w 9666"/>
                <a:gd name="connsiteY33-1418" fmla="*/ 2066 h 10000"/>
                <a:gd name="connsiteX34-1419" fmla="*/ 7221 w 9666"/>
                <a:gd name="connsiteY34-1420" fmla="*/ 2066 h 10000"/>
                <a:gd name="connsiteX35-1421" fmla="*/ 6888 w 9666"/>
                <a:gd name="connsiteY35-1422" fmla="*/ 2066 h 10000"/>
                <a:gd name="connsiteX36-1423" fmla="*/ 6777 w 9666"/>
                <a:gd name="connsiteY36-1424" fmla="*/ 2066 h 10000"/>
                <a:gd name="connsiteX37-1425" fmla="*/ 6666 w 9666"/>
                <a:gd name="connsiteY37-1426" fmla="*/ 2066 h 10000"/>
                <a:gd name="connsiteX38-1427" fmla="*/ 6555 w 9666"/>
                <a:gd name="connsiteY38-1428" fmla="*/ 2066 h 10000"/>
                <a:gd name="connsiteX39-1429" fmla="*/ 6222 w 9666"/>
                <a:gd name="connsiteY39-1430" fmla="*/ 2066 h 10000"/>
                <a:gd name="connsiteX40-1431" fmla="*/ 5999 w 9666"/>
                <a:gd name="connsiteY40-1432" fmla="*/ 2362 h 10000"/>
                <a:gd name="connsiteX41-1433" fmla="*/ 5666 w 9666"/>
                <a:gd name="connsiteY41-1434" fmla="*/ 2362 h 10000"/>
                <a:gd name="connsiteX42-1435" fmla="*/ 5333 w 9666"/>
                <a:gd name="connsiteY42-1436" fmla="*/ 2657 h 10000"/>
                <a:gd name="connsiteX43-1437" fmla="*/ 4888 w 9666"/>
                <a:gd name="connsiteY43-1438" fmla="*/ 2657 h 10000"/>
                <a:gd name="connsiteX44-1439" fmla="*/ 4000 w 9666"/>
                <a:gd name="connsiteY44-1440" fmla="*/ 2952 h 10000"/>
                <a:gd name="connsiteX45-1441" fmla="*/ 3221 w 9666"/>
                <a:gd name="connsiteY45-1442" fmla="*/ 3506 h 10000"/>
                <a:gd name="connsiteX46-1443" fmla="*/ 2555 w 9666"/>
                <a:gd name="connsiteY46-1444" fmla="*/ 3801 h 10000"/>
                <a:gd name="connsiteX47-1445" fmla="*/ 1889 w 9666"/>
                <a:gd name="connsiteY47-1446" fmla="*/ 4096 h 10000"/>
                <a:gd name="connsiteX48-1447" fmla="*/ 1666 w 9666"/>
                <a:gd name="connsiteY48-1448" fmla="*/ 4096 h 10000"/>
                <a:gd name="connsiteX49-1449" fmla="*/ 1333 w 9666"/>
                <a:gd name="connsiteY49-1450" fmla="*/ 4391 h 10000"/>
                <a:gd name="connsiteX50-1451" fmla="*/ 1111 w 9666"/>
                <a:gd name="connsiteY50-1452" fmla="*/ 4391 h 10000"/>
                <a:gd name="connsiteX51-1453" fmla="*/ 888 w 9666"/>
                <a:gd name="connsiteY51-1454" fmla="*/ 4391 h 10000"/>
                <a:gd name="connsiteX52-1455" fmla="*/ 555 w 9666"/>
                <a:gd name="connsiteY52-1456" fmla="*/ 4391 h 10000"/>
                <a:gd name="connsiteX53-1457" fmla="*/ 0 w 9666"/>
                <a:gd name="connsiteY53-1458" fmla="*/ 2657 h 10000"/>
                <a:gd name="connsiteX54-1459" fmla="*/ 777 w 9666"/>
                <a:gd name="connsiteY54-1460" fmla="*/ 2362 h 10000"/>
                <a:gd name="connsiteX55-1461" fmla="*/ 1444 w 9666"/>
                <a:gd name="connsiteY55-1462" fmla="*/ 2362 h 10000"/>
                <a:gd name="connsiteX56-1463" fmla="*/ 2221 w 9666"/>
                <a:gd name="connsiteY56-1464" fmla="*/ 2066 h 10000"/>
                <a:gd name="connsiteX57-1465" fmla="*/ 2777 w 9666"/>
                <a:gd name="connsiteY57-1466" fmla="*/ 2066 h 10000"/>
                <a:gd name="connsiteX58-1467" fmla="*/ 3333 w 9666"/>
                <a:gd name="connsiteY58-1468" fmla="*/ 1771 h 10000"/>
                <a:gd name="connsiteX59-1469" fmla="*/ 3777 w 9666"/>
                <a:gd name="connsiteY59-1470" fmla="*/ 1771 h 10000"/>
                <a:gd name="connsiteX60-1471" fmla="*/ 4222 w 9666"/>
                <a:gd name="connsiteY60-1472" fmla="*/ 1476 h 10000"/>
                <a:gd name="connsiteX61-1473" fmla="*/ 4888 w 9666"/>
                <a:gd name="connsiteY61-1474" fmla="*/ 1476 h 10000"/>
                <a:gd name="connsiteX62-1475" fmla="*/ 5555 w 9666"/>
                <a:gd name="connsiteY62-1476" fmla="*/ 1181 h 10000"/>
                <a:gd name="connsiteX63-1477" fmla="*/ 6111 w 9666"/>
                <a:gd name="connsiteY63-1478" fmla="*/ 886 h 10000"/>
                <a:gd name="connsiteX64-1479" fmla="*/ 6555 w 9666"/>
                <a:gd name="connsiteY64-1480" fmla="*/ 886 h 10000"/>
                <a:gd name="connsiteX65-1481" fmla="*/ 6888 w 9666"/>
                <a:gd name="connsiteY65-1482" fmla="*/ 590 h 10000"/>
                <a:gd name="connsiteX66-1483" fmla="*/ 7221 w 9666"/>
                <a:gd name="connsiteY66-1484" fmla="*/ 590 h 10000"/>
                <a:gd name="connsiteX67-1485" fmla="*/ 7444 w 9666"/>
                <a:gd name="connsiteY67-1486" fmla="*/ 295 h 10000"/>
                <a:gd name="connsiteX68-1487" fmla="*/ 7555 w 9666"/>
                <a:gd name="connsiteY68-1488" fmla="*/ 295 h 10000"/>
                <a:gd name="connsiteX69-1489" fmla="*/ 7555 w 9666"/>
                <a:gd name="connsiteY69-1490" fmla="*/ 295 h 10000"/>
                <a:gd name="connsiteX0-1491" fmla="*/ 7242 w 9426"/>
                <a:gd name="connsiteY0-1492" fmla="*/ 295 h 10000"/>
                <a:gd name="connsiteX1-1493" fmla="*/ 7357 w 9426"/>
                <a:gd name="connsiteY1-1494" fmla="*/ 0 h 10000"/>
                <a:gd name="connsiteX2-1495" fmla="*/ 7472 w 9426"/>
                <a:gd name="connsiteY2-1496" fmla="*/ 0 h 10000"/>
                <a:gd name="connsiteX3-1497" fmla="*/ 7588 w 9426"/>
                <a:gd name="connsiteY3-1498" fmla="*/ 0 h 10000"/>
                <a:gd name="connsiteX4-1499" fmla="*/ 7701 w 9426"/>
                <a:gd name="connsiteY4-1500" fmla="*/ 0 h 10000"/>
                <a:gd name="connsiteX5-1501" fmla="*/ 7933 w 9426"/>
                <a:gd name="connsiteY5-1502" fmla="*/ 0 h 10000"/>
                <a:gd name="connsiteX6-1503" fmla="*/ 8162 w 9426"/>
                <a:gd name="connsiteY6-1504" fmla="*/ 590 h 10000"/>
                <a:gd name="connsiteX7-1505" fmla="*/ 8392 w 9426"/>
                <a:gd name="connsiteY7-1506" fmla="*/ 886 h 10000"/>
                <a:gd name="connsiteX8-1507" fmla="*/ 8736 w 9426"/>
                <a:gd name="connsiteY8-1508" fmla="*/ 1476 h 10000"/>
                <a:gd name="connsiteX9-1509" fmla="*/ 9080 w 9426"/>
                <a:gd name="connsiteY9-1510" fmla="*/ 1771 h 10000"/>
                <a:gd name="connsiteX10-1511" fmla="*/ 9311 w 9426"/>
                <a:gd name="connsiteY10-1512" fmla="*/ 2362 h 10000"/>
                <a:gd name="connsiteX11-1513" fmla="*/ 9426 w 9426"/>
                <a:gd name="connsiteY11-1514" fmla="*/ 2657 h 10000"/>
                <a:gd name="connsiteX12-1515" fmla="*/ 9426 w 9426"/>
                <a:gd name="connsiteY12-1516" fmla="*/ 2657 h 10000"/>
                <a:gd name="connsiteX13-1517" fmla="*/ 9426 w 9426"/>
                <a:gd name="connsiteY13-1518" fmla="*/ 2952 h 10000"/>
                <a:gd name="connsiteX14-1519" fmla="*/ 9195 w 9426"/>
                <a:gd name="connsiteY14-1520" fmla="*/ 2952 h 10000"/>
                <a:gd name="connsiteX15-1521" fmla="*/ 8967 w 9426"/>
                <a:gd name="connsiteY15-1522" fmla="*/ 3247 h 10000"/>
                <a:gd name="connsiteX16-1523" fmla="*/ 8621 w 9426"/>
                <a:gd name="connsiteY16-1524" fmla="*/ 3247 h 10000"/>
                <a:gd name="connsiteX17-1525" fmla="*/ 8392 w 9426"/>
                <a:gd name="connsiteY17-1526" fmla="*/ 3506 h 10000"/>
                <a:gd name="connsiteX18-1527" fmla="*/ 8047 w 9426"/>
                <a:gd name="connsiteY18-1528" fmla="*/ 3801 h 10000"/>
                <a:gd name="connsiteX19-1529" fmla="*/ 7588 w 9426"/>
                <a:gd name="connsiteY19-1530" fmla="*/ 4391 h 10000"/>
                <a:gd name="connsiteX20-1531" fmla="*/ 7127 w 9426"/>
                <a:gd name="connsiteY20-1532" fmla="*/ 5277 h 10000"/>
                <a:gd name="connsiteX21-1533" fmla="*/ 6552 w 9426"/>
                <a:gd name="connsiteY21-1534" fmla="*/ 6162 h 10000"/>
                <a:gd name="connsiteX22-1535" fmla="*/ 5863 w 9426"/>
                <a:gd name="connsiteY22-1536" fmla="*/ 7048 h 10000"/>
                <a:gd name="connsiteX23-1537" fmla="*/ 5058 w 9426"/>
                <a:gd name="connsiteY23-1538" fmla="*/ 8524 h 10000"/>
                <a:gd name="connsiteX24-1539" fmla="*/ 4253 w 9426"/>
                <a:gd name="connsiteY24-1540" fmla="*/ 10000 h 10000"/>
                <a:gd name="connsiteX25-1541" fmla="*/ 3908 w 9426"/>
                <a:gd name="connsiteY25-1542" fmla="*/ 9114 h 10000"/>
                <a:gd name="connsiteX26-1543" fmla="*/ 4599 w 9426"/>
                <a:gd name="connsiteY26-1544" fmla="*/ 7638 h 10000"/>
                <a:gd name="connsiteX27-1545" fmla="*/ 5288 w 9426"/>
                <a:gd name="connsiteY27-1546" fmla="*/ 6162 h 10000"/>
                <a:gd name="connsiteX28-1547" fmla="*/ 5863 w 9426"/>
                <a:gd name="connsiteY28-1548" fmla="*/ 4982 h 10000"/>
                <a:gd name="connsiteX29-1549" fmla="*/ 6322 w 9426"/>
                <a:gd name="connsiteY29-1550" fmla="*/ 4096 h 10000"/>
                <a:gd name="connsiteX30-1551" fmla="*/ 6668 w 9426"/>
                <a:gd name="connsiteY30-1552" fmla="*/ 3247 h 10000"/>
                <a:gd name="connsiteX31-1553" fmla="*/ 6897 w 9426"/>
                <a:gd name="connsiteY31-1554" fmla="*/ 2657 h 10000"/>
                <a:gd name="connsiteX32-1555" fmla="*/ 7011 w 9426"/>
                <a:gd name="connsiteY32-1556" fmla="*/ 2362 h 10000"/>
                <a:gd name="connsiteX33-1557" fmla="*/ 7011 w 9426"/>
                <a:gd name="connsiteY33-1558" fmla="*/ 2066 h 10000"/>
                <a:gd name="connsiteX34-1559" fmla="*/ 6897 w 9426"/>
                <a:gd name="connsiteY34-1560" fmla="*/ 2066 h 10000"/>
                <a:gd name="connsiteX35-1561" fmla="*/ 6552 w 9426"/>
                <a:gd name="connsiteY35-1562" fmla="*/ 2066 h 10000"/>
                <a:gd name="connsiteX36-1563" fmla="*/ 6437 w 9426"/>
                <a:gd name="connsiteY36-1564" fmla="*/ 2066 h 10000"/>
                <a:gd name="connsiteX37-1565" fmla="*/ 6322 w 9426"/>
                <a:gd name="connsiteY37-1566" fmla="*/ 2066 h 10000"/>
                <a:gd name="connsiteX38-1567" fmla="*/ 6208 w 9426"/>
                <a:gd name="connsiteY38-1568" fmla="*/ 2066 h 10000"/>
                <a:gd name="connsiteX39-1569" fmla="*/ 5863 w 9426"/>
                <a:gd name="connsiteY39-1570" fmla="*/ 2066 h 10000"/>
                <a:gd name="connsiteX40-1571" fmla="*/ 5632 w 9426"/>
                <a:gd name="connsiteY40-1572" fmla="*/ 2362 h 10000"/>
                <a:gd name="connsiteX41-1573" fmla="*/ 5288 w 9426"/>
                <a:gd name="connsiteY41-1574" fmla="*/ 2362 h 10000"/>
                <a:gd name="connsiteX42-1575" fmla="*/ 4943 w 9426"/>
                <a:gd name="connsiteY42-1576" fmla="*/ 2657 h 10000"/>
                <a:gd name="connsiteX43-1577" fmla="*/ 4483 w 9426"/>
                <a:gd name="connsiteY43-1578" fmla="*/ 2657 h 10000"/>
                <a:gd name="connsiteX44-1579" fmla="*/ 3564 w 9426"/>
                <a:gd name="connsiteY44-1580" fmla="*/ 2952 h 10000"/>
                <a:gd name="connsiteX45-1581" fmla="*/ 2758 w 9426"/>
                <a:gd name="connsiteY45-1582" fmla="*/ 3506 h 10000"/>
                <a:gd name="connsiteX46-1583" fmla="*/ 2069 w 9426"/>
                <a:gd name="connsiteY46-1584" fmla="*/ 3801 h 10000"/>
                <a:gd name="connsiteX47-1585" fmla="*/ 1380 w 9426"/>
                <a:gd name="connsiteY47-1586" fmla="*/ 4096 h 10000"/>
                <a:gd name="connsiteX48-1587" fmla="*/ 1150 w 9426"/>
                <a:gd name="connsiteY48-1588" fmla="*/ 4096 h 10000"/>
                <a:gd name="connsiteX49-1589" fmla="*/ 805 w 9426"/>
                <a:gd name="connsiteY49-1590" fmla="*/ 4391 h 10000"/>
                <a:gd name="connsiteX50-1591" fmla="*/ 575 w 9426"/>
                <a:gd name="connsiteY50-1592" fmla="*/ 4391 h 10000"/>
                <a:gd name="connsiteX51-1593" fmla="*/ 345 w 9426"/>
                <a:gd name="connsiteY51-1594" fmla="*/ 4391 h 10000"/>
                <a:gd name="connsiteX52-1595" fmla="*/ 0 w 9426"/>
                <a:gd name="connsiteY52-1596" fmla="*/ 4391 h 10000"/>
                <a:gd name="connsiteX53-1597" fmla="*/ 230 w 9426"/>
                <a:gd name="connsiteY53-1598" fmla="*/ 2362 h 10000"/>
                <a:gd name="connsiteX54-1599" fmla="*/ 920 w 9426"/>
                <a:gd name="connsiteY54-1600" fmla="*/ 2362 h 10000"/>
                <a:gd name="connsiteX55-1601" fmla="*/ 1724 w 9426"/>
                <a:gd name="connsiteY55-1602" fmla="*/ 2066 h 10000"/>
                <a:gd name="connsiteX56-1603" fmla="*/ 2299 w 9426"/>
                <a:gd name="connsiteY56-1604" fmla="*/ 2066 h 10000"/>
                <a:gd name="connsiteX57-1605" fmla="*/ 2874 w 9426"/>
                <a:gd name="connsiteY57-1606" fmla="*/ 1771 h 10000"/>
                <a:gd name="connsiteX58-1607" fmla="*/ 3334 w 9426"/>
                <a:gd name="connsiteY58-1608" fmla="*/ 1771 h 10000"/>
                <a:gd name="connsiteX59-1609" fmla="*/ 3794 w 9426"/>
                <a:gd name="connsiteY59-1610" fmla="*/ 1476 h 10000"/>
                <a:gd name="connsiteX60-1611" fmla="*/ 4483 w 9426"/>
                <a:gd name="connsiteY60-1612" fmla="*/ 1476 h 10000"/>
                <a:gd name="connsiteX61-1613" fmla="*/ 5173 w 9426"/>
                <a:gd name="connsiteY61-1614" fmla="*/ 1181 h 10000"/>
                <a:gd name="connsiteX62-1615" fmla="*/ 5748 w 9426"/>
                <a:gd name="connsiteY62-1616" fmla="*/ 886 h 10000"/>
                <a:gd name="connsiteX63-1617" fmla="*/ 6208 w 9426"/>
                <a:gd name="connsiteY63-1618" fmla="*/ 886 h 10000"/>
                <a:gd name="connsiteX64-1619" fmla="*/ 6552 w 9426"/>
                <a:gd name="connsiteY64-1620" fmla="*/ 590 h 10000"/>
                <a:gd name="connsiteX65-1621" fmla="*/ 6897 w 9426"/>
                <a:gd name="connsiteY65-1622" fmla="*/ 590 h 10000"/>
                <a:gd name="connsiteX66-1623" fmla="*/ 7127 w 9426"/>
                <a:gd name="connsiteY66-1624" fmla="*/ 295 h 10000"/>
                <a:gd name="connsiteX67-1625" fmla="*/ 7242 w 9426"/>
                <a:gd name="connsiteY67-1626" fmla="*/ 295 h 10000"/>
                <a:gd name="connsiteX68-1627" fmla="*/ 7242 w 9426"/>
                <a:gd name="connsiteY68-1628" fmla="*/ 295 h 10000"/>
                <a:gd name="connsiteX0-1629" fmla="*/ 7439 w 9756"/>
                <a:gd name="connsiteY0-1630" fmla="*/ 295 h 10000"/>
                <a:gd name="connsiteX1-1631" fmla="*/ 7561 w 9756"/>
                <a:gd name="connsiteY1-1632" fmla="*/ 0 h 10000"/>
                <a:gd name="connsiteX2-1633" fmla="*/ 7683 w 9756"/>
                <a:gd name="connsiteY2-1634" fmla="*/ 0 h 10000"/>
                <a:gd name="connsiteX3-1635" fmla="*/ 7806 w 9756"/>
                <a:gd name="connsiteY3-1636" fmla="*/ 0 h 10000"/>
                <a:gd name="connsiteX4-1637" fmla="*/ 7926 w 9756"/>
                <a:gd name="connsiteY4-1638" fmla="*/ 0 h 10000"/>
                <a:gd name="connsiteX5-1639" fmla="*/ 8172 w 9756"/>
                <a:gd name="connsiteY5-1640" fmla="*/ 0 h 10000"/>
                <a:gd name="connsiteX6-1641" fmla="*/ 8415 w 9756"/>
                <a:gd name="connsiteY6-1642" fmla="*/ 590 h 10000"/>
                <a:gd name="connsiteX7-1643" fmla="*/ 8659 w 9756"/>
                <a:gd name="connsiteY7-1644" fmla="*/ 886 h 10000"/>
                <a:gd name="connsiteX8-1645" fmla="*/ 9024 w 9756"/>
                <a:gd name="connsiteY8-1646" fmla="*/ 1476 h 10000"/>
                <a:gd name="connsiteX9-1647" fmla="*/ 9389 w 9756"/>
                <a:gd name="connsiteY9-1648" fmla="*/ 1771 h 10000"/>
                <a:gd name="connsiteX10-1649" fmla="*/ 9634 w 9756"/>
                <a:gd name="connsiteY10-1650" fmla="*/ 2362 h 10000"/>
                <a:gd name="connsiteX11-1651" fmla="*/ 9756 w 9756"/>
                <a:gd name="connsiteY11-1652" fmla="*/ 2657 h 10000"/>
                <a:gd name="connsiteX12-1653" fmla="*/ 9756 w 9756"/>
                <a:gd name="connsiteY12-1654" fmla="*/ 2657 h 10000"/>
                <a:gd name="connsiteX13-1655" fmla="*/ 9756 w 9756"/>
                <a:gd name="connsiteY13-1656" fmla="*/ 2952 h 10000"/>
                <a:gd name="connsiteX14-1657" fmla="*/ 9511 w 9756"/>
                <a:gd name="connsiteY14-1658" fmla="*/ 2952 h 10000"/>
                <a:gd name="connsiteX15-1659" fmla="*/ 9269 w 9756"/>
                <a:gd name="connsiteY15-1660" fmla="*/ 3247 h 10000"/>
                <a:gd name="connsiteX16-1661" fmla="*/ 8902 w 9756"/>
                <a:gd name="connsiteY16-1662" fmla="*/ 3247 h 10000"/>
                <a:gd name="connsiteX17-1663" fmla="*/ 8659 w 9756"/>
                <a:gd name="connsiteY17-1664" fmla="*/ 3506 h 10000"/>
                <a:gd name="connsiteX18-1665" fmla="*/ 8293 w 9756"/>
                <a:gd name="connsiteY18-1666" fmla="*/ 3801 h 10000"/>
                <a:gd name="connsiteX19-1667" fmla="*/ 7806 w 9756"/>
                <a:gd name="connsiteY19-1668" fmla="*/ 4391 h 10000"/>
                <a:gd name="connsiteX20-1669" fmla="*/ 7317 w 9756"/>
                <a:gd name="connsiteY20-1670" fmla="*/ 5277 h 10000"/>
                <a:gd name="connsiteX21-1671" fmla="*/ 6707 w 9756"/>
                <a:gd name="connsiteY21-1672" fmla="*/ 6162 h 10000"/>
                <a:gd name="connsiteX22-1673" fmla="*/ 5976 w 9756"/>
                <a:gd name="connsiteY22-1674" fmla="*/ 7048 h 10000"/>
                <a:gd name="connsiteX23-1675" fmla="*/ 5122 w 9756"/>
                <a:gd name="connsiteY23-1676" fmla="*/ 8524 h 10000"/>
                <a:gd name="connsiteX24-1677" fmla="*/ 4268 w 9756"/>
                <a:gd name="connsiteY24-1678" fmla="*/ 10000 h 10000"/>
                <a:gd name="connsiteX25-1679" fmla="*/ 3902 w 9756"/>
                <a:gd name="connsiteY25-1680" fmla="*/ 9114 h 10000"/>
                <a:gd name="connsiteX26-1681" fmla="*/ 4635 w 9756"/>
                <a:gd name="connsiteY26-1682" fmla="*/ 7638 h 10000"/>
                <a:gd name="connsiteX27-1683" fmla="*/ 5366 w 9756"/>
                <a:gd name="connsiteY27-1684" fmla="*/ 6162 h 10000"/>
                <a:gd name="connsiteX28-1685" fmla="*/ 5976 w 9756"/>
                <a:gd name="connsiteY28-1686" fmla="*/ 4982 h 10000"/>
                <a:gd name="connsiteX29-1687" fmla="*/ 6463 w 9756"/>
                <a:gd name="connsiteY29-1688" fmla="*/ 4096 h 10000"/>
                <a:gd name="connsiteX30-1689" fmla="*/ 6830 w 9756"/>
                <a:gd name="connsiteY30-1690" fmla="*/ 3247 h 10000"/>
                <a:gd name="connsiteX31-1691" fmla="*/ 7073 w 9756"/>
                <a:gd name="connsiteY31-1692" fmla="*/ 2657 h 10000"/>
                <a:gd name="connsiteX32-1693" fmla="*/ 7194 w 9756"/>
                <a:gd name="connsiteY32-1694" fmla="*/ 2362 h 10000"/>
                <a:gd name="connsiteX33-1695" fmla="*/ 7194 w 9756"/>
                <a:gd name="connsiteY33-1696" fmla="*/ 2066 h 10000"/>
                <a:gd name="connsiteX34-1697" fmla="*/ 7073 w 9756"/>
                <a:gd name="connsiteY34-1698" fmla="*/ 2066 h 10000"/>
                <a:gd name="connsiteX35-1699" fmla="*/ 6707 w 9756"/>
                <a:gd name="connsiteY35-1700" fmla="*/ 2066 h 10000"/>
                <a:gd name="connsiteX36-1701" fmla="*/ 6585 w 9756"/>
                <a:gd name="connsiteY36-1702" fmla="*/ 2066 h 10000"/>
                <a:gd name="connsiteX37-1703" fmla="*/ 6463 w 9756"/>
                <a:gd name="connsiteY37-1704" fmla="*/ 2066 h 10000"/>
                <a:gd name="connsiteX38-1705" fmla="*/ 6342 w 9756"/>
                <a:gd name="connsiteY38-1706" fmla="*/ 2066 h 10000"/>
                <a:gd name="connsiteX39-1707" fmla="*/ 5976 w 9756"/>
                <a:gd name="connsiteY39-1708" fmla="*/ 2066 h 10000"/>
                <a:gd name="connsiteX40-1709" fmla="*/ 5731 w 9756"/>
                <a:gd name="connsiteY40-1710" fmla="*/ 2362 h 10000"/>
                <a:gd name="connsiteX41-1711" fmla="*/ 5366 w 9756"/>
                <a:gd name="connsiteY41-1712" fmla="*/ 2362 h 10000"/>
                <a:gd name="connsiteX42-1713" fmla="*/ 5000 w 9756"/>
                <a:gd name="connsiteY42-1714" fmla="*/ 2657 h 10000"/>
                <a:gd name="connsiteX43-1715" fmla="*/ 4512 w 9756"/>
                <a:gd name="connsiteY43-1716" fmla="*/ 2657 h 10000"/>
                <a:gd name="connsiteX44-1717" fmla="*/ 3537 w 9756"/>
                <a:gd name="connsiteY44-1718" fmla="*/ 2952 h 10000"/>
                <a:gd name="connsiteX45-1719" fmla="*/ 2682 w 9756"/>
                <a:gd name="connsiteY45-1720" fmla="*/ 3506 h 10000"/>
                <a:gd name="connsiteX46-1721" fmla="*/ 1951 w 9756"/>
                <a:gd name="connsiteY46-1722" fmla="*/ 3801 h 10000"/>
                <a:gd name="connsiteX47-1723" fmla="*/ 1220 w 9756"/>
                <a:gd name="connsiteY47-1724" fmla="*/ 4096 h 10000"/>
                <a:gd name="connsiteX48-1725" fmla="*/ 976 w 9756"/>
                <a:gd name="connsiteY48-1726" fmla="*/ 4096 h 10000"/>
                <a:gd name="connsiteX49-1727" fmla="*/ 610 w 9756"/>
                <a:gd name="connsiteY49-1728" fmla="*/ 4391 h 10000"/>
                <a:gd name="connsiteX50-1729" fmla="*/ 366 w 9756"/>
                <a:gd name="connsiteY50-1730" fmla="*/ 4391 h 10000"/>
                <a:gd name="connsiteX51-1731" fmla="*/ 122 w 9756"/>
                <a:gd name="connsiteY51-1732" fmla="*/ 4391 h 10000"/>
                <a:gd name="connsiteX52-1733" fmla="*/ 0 w 9756"/>
                <a:gd name="connsiteY52-1734" fmla="*/ 2362 h 10000"/>
                <a:gd name="connsiteX53-1735" fmla="*/ 732 w 9756"/>
                <a:gd name="connsiteY53-1736" fmla="*/ 2362 h 10000"/>
                <a:gd name="connsiteX54-1737" fmla="*/ 1585 w 9756"/>
                <a:gd name="connsiteY54-1738" fmla="*/ 2066 h 10000"/>
                <a:gd name="connsiteX55-1739" fmla="*/ 2195 w 9756"/>
                <a:gd name="connsiteY55-1740" fmla="*/ 2066 h 10000"/>
                <a:gd name="connsiteX56-1741" fmla="*/ 2805 w 9756"/>
                <a:gd name="connsiteY56-1742" fmla="*/ 1771 h 10000"/>
                <a:gd name="connsiteX57-1743" fmla="*/ 3293 w 9756"/>
                <a:gd name="connsiteY57-1744" fmla="*/ 1771 h 10000"/>
                <a:gd name="connsiteX58-1745" fmla="*/ 3781 w 9756"/>
                <a:gd name="connsiteY58-1746" fmla="*/ 1476 h 10000"/>
                <a:gd name="connsiteX59-1747" fmla="*/ 4512 w 9756"/>
                <a:gd name="connsiteY59-1748" fmla="*/ 1476 h 10000"/>
                <a:gd name="connsiteX60-1749" fmla="*/ 5244 w 9756"/>
                <a:gd name="connsiteY60-1750" fmla="*/ 1181 h 10000"/>
                <a:gd name="connsiteX61-1751" fmla="*/ 5854 w 9756"/>
                <a:gd name="connsiteY61-1752" fmla="*/ 886 h 10000"/>
                <a:gd name="connsiteX62-1753" fmla="*/ 6342 w 9756"/>
                <a:gd name="connsiteY62-1754" fmla="*/ 886 h 10000"/>
                <a:gd name="connsiteX63-1755" fmla="*/ 6707 w 9756"/>
                <a:gd name="connsiteY63-1756" fmla="*/ 590 h 10000"/>
                <a:gd name="connsiteX64-1757" fmla="*/ 7073 w 9756"/>
                <a:gd name="connsiteY64-1758" fmla="*/ 590 h 10000"/>
                <a:gd name="connsiteX65-1759" fmla="*/ 7317 w 9756"/>
                <a:gd name="connsiteY65-1760" fmla="*/ 295 h 10000"/>
                <a:gd name="connsiteX66-1761" fmla="*/ 7439 w 9756"/>
                <a:gd name="connsiteY66-1762" fmla="*/ 295 h 10000"/>
                <a:gd name="connsiteX67-1763" fmla="*/ 7439 w 9756"/>
                <a:gd name="connsiteY67-1764" fmla="*/ 295 h 10000"/>
                <a:gd name="connsiteX0-1765" fmla="*/ 7625 w 10000"/>
                <a:gd name="connsiteY0-1766" fmla="*/ 295 h 10000"/>
                <a:gd name="connsiteX1-1767" fmla="*/ 7750 w 10000"/>
                <a:gd name="connsiteY1-1768" fmla="*/ 0 h 10000"/>
                <a:gd name="connsiteX2-1769" fmla="*/ 7875 w 10000"/>
                <a:gd name="connsiteY2-1770" fmla="*/ 0 h 10000"/>
                <a:gd name="connsiteX3-1771" fmla="*/ 8001 w 10000"/>
                <a:gd name="connsiteY3-1772" fmla="*/ 0 h 10000"/>
                <a:gd name="connsiteX4-1773" fmla="*/ 8124 w 10000"/>
                <a:gd name="connsiteY4-1774" fmla="*/ 0 h 10000"/>
                <a:gd name="connsiteX5-1775" fmla="*/ 8376 w 10000"/>
                <a:gd name="connsiteY5-1776" fmla="*/ 0 h 10000"/>
                <a:gd name="connsiteX6-1777" fmla="*/ 8625 w 10000"/>
                <a:gd name="connsiteY6-1778" fmla="*/ 590 h 10000"/>
                <a:gd name="connsiteX7-1779" fmla="*/ 8876 w 10000"/>
                <a:gd name="connsiteY7-1780" fmla="*/ 886 h 10000"/>
                <a:gd name="connsiteX8-1781" fmla="*/ 9250 w 10000"/>
                <a:gd name="connsiteY8-1782" fmla="*/ 1476 h 10000"/>
                <a:gd name="connsiteX9-1783" fmla="*/ 9624 w 10000"/>
                <a:gd name="connsiteY9-1784" fmla="*/ 1771 h 10000"/>
                <a:gd name="connsiteX10-1785" fmla="*/ 9875 w 10000"/>
                <a:gd name="connsiteY10-1786" fmla="*/ 2362 h 10000"/>
                <a:gd name="connsiteX11-1787" fmla="*/ 10000 w 10000"/>
                <a:gd name="connsiteY11-1788" fmla="*/ 2657 h 10000"/>
                <a:gd name="connsiteX12-1789" fmla="*/ 10000 w 10000"/>
                <a:gd name="connsiteY12-1790" fmla="*/ 2657 h 10000"/>
                <a:gd name="connsiteX13-1791" fmla="*/ 10000 w 10000"/>
                <a:gd name="connsiteY13-1792" fmla="*/ 2952 h 10000"/>
                <a:gd name="connsiteX14-1793" fmla="*/ 9749 w 10000"/>
                <a:gd name="connsiteY14-1794" fmla="*/ 2952 h 10000"/>
                <a:gd name="connsiteX15-1795" fmla="*/ 9501 w 10000"/>
                <a:gd name="connsiteY15-1796" fmla="*/ 3247 h 10000"/>
                <a:gd name="connsiteX16-1797" fmla="*/ 9125 w 10000"/>
                <a:gd name="connsiteY16-1798" fmla="*/ 3247 h 10000"/>
                <a:gd name="connsiteX17-1799" fmla="*/ 8876 w 10000"/>
                <a:gd name="connsiteY17-1800" fmla="*/ 3506 h 10000"/>
                <a:gd name="connsiteX18-1801" fmla="*/ 8500 w 10000"/>
                <a:gd name="connsiteY18-1802" fmla="*/ 3801 h 10000"/>
                <a:gd name="connsiteX19-1803" fmla="*/ 8001 w 10000"/>
                <a:gd name="connsiteY19-1804" fmla="*/ 4391 h 10000"/>
                <a:gd name="connsiteX20-1805" fmla="*/ 7500 w 10000"/>
                <a:gd name="connsiteY20-1806" fmla="*/ 5277 h 10000"/>
                <a:gd name="connsiteX21-1807" fmla="*/ 6875 w 10000"/>
                <a:gd name="connsiteY21-1808" fmla="*/ 6162 h 10000"/>
                <a:gd name="connsiteX22-1809" fmla="*/ 6125 w 10000"/>
                <a:gd name="connsiteY22-1810" fmla="*/ 7048 h 10000"/>
                <a:gd name="connsiteX23-1811" fmla="*/ 5250 w 10000"/>
                <a:gd name="connsiteY23-1812" fmla="*/ 8524 h 10000"/>
                <a:gd name="connsiteX24-1813" fmla="*/ 4375 w 10000"/>
                <a:gd name="connsiteY24-1814" fmla="*/ 10000 h 10000"/>
                <a:gd name="connsiteX25-1815" fmla="*/ 4000 w 10000"/>
                <a:gd name="connsiteY25-1816" fmla="*/ 9114 h 10000"/>
                <a:gd name="connsiteX26-1817" fmla="*/ 4751 w 10000"/>
                <a:gd name="connsiteY26-1818" fmla="*/ 7638 h 10000"/>
                <a:gd name="connsiteX27-1819" fmla="*/ 5500 w 10000"/>
                <a:gd name="connsiteY27-1820" fmla="*/ 6162 h 10000"/>
                <a:gd name="connsiteX28-1821" fmla="*/ 6125 w 10000"/>
                <a:gd name="connsiteY28-1822" fmla="*/ 4982 h 10000"/>
                <a:gd name="connsiteX29-1823" fmla="*/ 6625 w 10000"/>
                <a:gd name="connsiteY29-1824" fmla="*/ 4096 h 10000"/>
                <a:gd name="connsiteX30-1825" fmla="*/ 7001 w 10000"/>
                <a:gd name="connsiteY30-1826" fmla="*/ 3247 h 10000"/>
                <a:gd name="connsiteX31-1827" fmla="*/ 7250 w 10000"/>
                <a:gd name="connsiteY31-1828" fmla="*/ 2657 h 10000"/>
                <a:gd name="connsiteX32-1829" fmla="*/ 7374 w 10000"/>
                <a:gd name="connsiteY32-1830" fmla="*/ 2362 h 10000"/>
                <a:gd name="connsiteX33-1831" fmla="*/ 7374 w 10000"/>
                <a:gd name="connsiteY33-1832" fmla="*/ 2066 h 10000"/>
                <a:gd name="connsiteX34-1833" fmla="*/ 7250 w 10000"/>
                <a:gd name="connsiteY34-1834" fmla="*/ 2066 h 10000"/>
                <a:gd name="connsiteX35-1835" fmla="*/ 6875 w 10000"/>
                <a:gd name="connsiteY35-1836" fmla="*/ 2066 h 10000"/>
                <a:gd name="connsiteX36-1837" fmla="*/ 6750 w 10000"/>
                <a:gd name="connsiteY36-1838" fmla="*/ 2066 h 10000"/>
                <a:gd name="connsiteX37-1839" fmla="*/ 6625 w 10000"/>
                <a:gd name="connsiteY37-1840" fmla="*/ 2066 h 10000"/>
                <a:gd name="connsiteX38-1841" fmla="*/ 6501 w 10000"/>
                <a:gd name="connsiteY38-1842" fmla="*/ 2066 h 10000"/>
                <a:gd name="connsiteX39-1843" fmla="*/ 6125 w 10000"/>
                <a:gd name="connsiteY39-1844" fmla="*/ 2066 h 10000"/>
                <a:gd name="connsiteX40-1845" fmla="*/ 5874 w 10000"/>
                <a:gd name="connsiteY40-1846" fmla="*/ 2362 h 10000"/>
                <a:gd name="connsiteX41-1847" fmla="*/ 5500 w 10000"/>
                <a:gd name="connsiteY41-1848" fmla="*/ 2362 h 10000"/>
                <a:gd name="connsiteX42-1849" fmla="*/ 5125 w 10000"/>
                <a:gd name="connsiteY42-1850" fmla="*/ 2657 h 10000"/>
                <a:gd name="connsiteX43-1851" fmla="*/ 4625 w 10000"/>
                <a:gd name="connsiteY43-1852" fmla="*/ 2657 h 10000"/>
                <a:gd name="connsiteX44-1853" fmla="*/ 3625 w 10000"/>
                <a:gd name="connsiteY44-1854" fmla="*/ 2952 h 10000"/>
                <a:gd name="connsiteX45-1855" fmla="*/ 2749 w 10000"/>
                <a:gd name="connsiteY45-1856" fmla="*/ 3506 h 10000"/>
                <a:gd name="connsiteX46-1857" fmla="*/ 2000 w 10000"/>
                <a:gd name="connsiteY46-1858" fmla="*/ 3801 h 10000"/>
                <a:gd name="connsiteX47-1859" fmla="*/ 1251 w 10000"/>
                <a:gd name="connsiteY47-1860" fmla="*/ 4096 h 10000"/>
                <a:gd name="connsiteX48-1861" fmla="*/ 1000 w 10000"/>
                <a:gd name="connsiteY48-1862" fmla="*/ 4096 h 10000"/>
                <a:gd name="connsiteX49-1863" fmla="*/ 625 w 10000"/>
                <a:gd name="connsiteY49-1864" fmla="*/ 4391 h 10000"/>
                <a:gd name="connsiteX50-1865" fmla="*/ 375 w 10000"/>
                <a:gd name="connsiteY50-1866" fmla="*/ 4391 h 10000"/>
                <a:gd name="connsiteX51-1867" fmla="*/ 0 w 10000"/>
                <a:gd name="connsiteY51-1868" fmla="*/ 2362 h 10000"/>
                <a:gd name="connsiteX52-1869" fmla="*/ 750 w 10000"/>
                <a:gd name="connsiteY52-1870" fmla="*/ 2362 h 10000"/>
                <a:gd name="connsiteX53-1871" fmla="*/ 1625 w 10000"/>
                <a:gd name="connsiteY53-1872" fmla="*/ 2066 h 10000"/>
                <a:gd name="connsiteX54-1873" fmla="*/ 2250 w 10000"/>
                <a:gd name="connsiteY54-1874" fmla="*/ 2066 h 10000"/>
                <a:gd name="connsiteX55-1875" fmla="*/ 2875 w 10000"/>
                <a:gd name="connsiteY55-1876" fmla="*/ 1771 h 10000"/>
                <a:gd name="connsiteX56-1877" fmla="*/ 3375 w 10000"/>
                <a:gd name="connsiteY56-1878" fmla="*/ 1771 h 10000"/>
                <a:gd name="connsiteX57-1879" fmla="*/ 3876 w 10000"/>
                <a:gd name="connsiteY57-1880" fmla="*/ 1476 h 10000"/>
                <a:gd name="connsiteX58-1881" fmla="*/ 4625 w 10000"/>
                <a:gd name="connsiteY58-1882" fmla="*/ 1476 h 10000"/>
                <a:gd name="connsiteX59-1883" fmla="*/ 5375 w 10000"/>
                <a:gd name="connsiteY59-1884" fmla="*/ 1181 h 10000"/>
                <a:gd name="connsiteX60-1885" fmla="*/ 6000 w 10000"/>
                <a:gd name="connsiteY60-1886" fmla="*/ 886 h 10000"/>
                <a:gd name="connsiteX61-1887" fmla="*/ 6501 w 10000"/>
                <a:gd name="connsiteY61-1888" fmla="*/ 886 h 10000"/>
                <a:gd name="connsiteX62-1889" fmla="*/ 6875 w 10000"/>
                <a:gd name="connsiteY62-1890" fmla="*/ 590 h 10000"/>
                <a:gd name="connsiteX63-1891" fmla="*/ 7250 w 10000"/>
                <a:gd name="connsiteY63-1892" fmla="*/ 590 h 10000"/>
                <a:gd name="connsiteX64-1893" fmla="*/ 7500 w 10000"/>
                <a:gd name="connsiteY64-1894" fmla="*/ 295 h 10000"/>
                <a:gd name="connsiteX65-1895" fmla="*/ 7625 w 10000"/>
                <a:gd name="connsiteY65-1896" fmla="*/ 295 h 10000"/>
                <a:gd name="connsiteX66-1897" fmla="*/ 7625 w 10000"/>
                <a:gd name="connsiteY66-1898" fmla="*/ 295 h 10000"/>
                <a:gd name="connsiteX0-1899" fmla="*/ 7625 w 10000"/>
                <a:gd name="connsiteY0-1900" fmla="*/ 295 h 10000"/>
                <a:gd name="connsiteX1-1901" fmla="*/ 7750 w 10000"/>
                <a:gd name="connsiteY1-1902" fmla="*/ 0 h 10000"/>
                <a:gd name="connsiteX2-1903" fmla="*/ 7875 w 10000"/>
                <a:gd name="connsiteY2-1904" fmla="*/ 0 h 10000"/>
                <a:gd name="connsiteX3-1905" fmla="*/ 8001 w 10000"/>
                <a:gd name="connsiteY3-1906" fmla="*/ 0 h 10000"/>
                <a:gd name="connsiteX4-1907" fmla="*/ 8124 w 10000"/>
                <a:gd name="connsiteY4-1908" fmla="*/ 0 h 10000"/>
                <a:gd name="connsiteX5-1909" fmla="*/ 8376 w 10000"/>
                <a:gd name="connsiteY5-1910" fmla="*/ 0 h 10000"/>
                <a:gd name="connsiteX6-1911" fmla="*/ 8625 w 10000"/>
                <a:gd name="connsiteY6-1912" fmla="*/ 590 h 10000"/>
                <a:gd name="connsiteX7-1913" fmla="*/ 8876 w 10000"/>
                <a:gd name="connsiteY7-1914" fmla="*/ 886 h 10000"/>
                <a:gd name="connsiteX8-1915" fmla="*/ 9250 w 10000"/>
                <a:gd name="connsiteY8-1916" fmla="*/ 1476 h 10000"/>
                <a:gd name="connsiteX9-1917" fmla="*/ 9624 w 10000"/>
                <a:gd name="connsiteY9-1918" fmla="*/ 1771 h 10000"/>
                <a:gd name="connsiteX10-1919" fmla="*/ 9875 w 10000"/>
                <a:gd name="connsiteY10-1920" fmla="*/ 2362 h 10000"/>
                <a:gd name="connsiteX11-1921" fmla="*/ 10000 w 10000"/>
                <a:gd name="connsiteY11-1922" fmla="*/ 2657 h 10000"/>
                <a:gd name="connsiteX12-1923" fmla="*/ 10000 w 10000"/>
                <a:gd name="connsiteY12-1924" fmla="*/ 2657 h 10000"/>
                <a:gd name="connsiteX13-1925" fmla="*/ 10000 w 10000"/>
                <a:gd name="connsiteY13-1926" fmla="*/ 2952 h 10000"/>
                <a:gd name="connsiteX14-1927" fmla="*/ 9749 w 10000"/>
                <a:gd name="connsiteY14-1928" fmla="*/ 2952 h 10000"/>
                <a:gd name="connsiteX15-1929" fmla="*/ 9501 w 10000"/>
                <a:gd name="connsiteY15-1930" fmla="*/ 3247 h 10000"/>
                <a:gd name="connsiteX16-1931" fmla="*/ 9125 w 10000"/>
                <a:gd name="connsiteY16-1932" fmla="*/ 3247 h 10000"/>
                <a:gd name="connsiteX17-1933" fmla="*/ 8876 w 10000"/>
                <a:gd name="connsiteY17-1934" fmla="*/ 3506 h 10000"/>
                <a:gd name="connsiteX18-1935" fmla="*/ 8500 w 10000"/>
                <a:gd name="connsiteY18-1936" fmla="*/ 3801 h 10000"/>
                <a:gd name="connsiteX19-1937" fmla="*/ 8001 w 10000"/>
                <a:gd name="connsiteY19-1938" fmla="*/ 4391 h 10000"/>
                <a:gd name="connsiteX20-1939" fmla="*/ 7500 w 10000"/>
                <a:gd name="connsiteY20-1940" fmla="*/ 5277 h 10000"/>
                <a:gd name="connsiteX21-1941" fmla="*/ 6875 w 10000"/>
                <a:gd name="connsiteY21-1942" fmla="*/ 6162 h 10000"/>
                <a:gd name="connsiteX22-1943" fmla="*/ 6125 w 10000"/>
                <a:gd name="connsiteY22-1944" fmla="*/ 7048 h 10000"/>
                <a:gd name="connsiteX23-1945" fmla="*/ 5250 w 10000"/>
                <a:gd name="connsiteY23-1946" fmla="*/ 8524 h 10000"/>
                <a:gd name="connsiteX24-1947" fmla="*/ 4375 w 10000"/>
                <a:gd name="connsiteY24-1948" fmla="*/ 10000 h 10000"/>
                <a:gd name="connsiteX25-1949" fmla="*/ 4000 w 10000"/>
                <a:gd name="connsiteY25-1950" fmla="*/ 9114 h 10000"/>
                <a:gd name="connsiteX26-1951" fmla="*/ 4751 w 10000"/>
                <a:gd name="connsiteY26-1952" fmla="*/ 7638 h 10000"/>
                <a:gd name="connsiteX27-1953" fmla="*/ 5500 w 10000"/>
                <a:gd name="connsiteY27-1954" fmla="*/ 6162 h 10000"/>
                <a:gd name="connsiteX28-1955" fmla="*/ 6125 w 10000"/>
                <a:gd name="connsiteY28-1956" fmla="*/ 4982 h 10000"/>
                <a:gd name="connsiteX29-1957" fmla="*/ 6625 w 10000"/>
                <a:gd name="connsiteY29-1958" fmla="*/ 4096 h 10000"/>
                <a:gd name="connsiteX30-1959" fmla="*/ 7001 w 10000"/>
                <a:gd name="connsiteY30-1960" fmla="*/ 3247 h 10000"/>
                <a:gd name="connsiteX31-1961" fmla="*/ 7250 w 10000"/>
                <a:gd name="connsiteY31-1962" fmla="*/ 2657 h 10000"/>
                <a:gd name="connsiteX32-1963" fmla="*/ 7374 w 10000"/>
                <a:gd name="connsiteY32-1964" fmla="*/ 2362 h 10000"/>
                <a:gd name="connsiteX33-1965" fmla="*/ 7374 w 10000"/>
                <a:gd name="connsiteY33-1966" fmla="*/ 2066 h 10000"/>
                <a:gd name="connsiteX34-1967" fmla="*/ 7250 w 10000"/>
                <a:gd name="connsiteY34-1968" fmla="*/ 2066 h 10000"/>
                <a:gd name="connsiteX35-1969" fmla="*/ 6875 w 10000"/>
                <a:gd name="connsiteY35-1970" fmla="*/ 2066 h 10000"/>
                <a:gd name="connsiteX36-1971" fmla="*/ 6750 w 10000"/>
                <a:gd name="connsiteY36-1972" fmla="*/ 2066 h 10000"/>
                <a:gd name="connsiteX37-1973" fmla="*/ 6625 w 10000"/>
                <a:gd name="connsiteY37-1974" fmla="*/ 2066 h 10000"/>
                <a:gd name="connsiteX38-1975" fmla="*/ 6501 w 10000"/>
                <a:gd name="connsiteY38-1976" fmla="*/ 2066 h 10000"/>
                <a:gd name="connsiteX39-1977" fmla="*/ 6125 w 10000"/>
                <a:gd name="connsiteY39-1978" fmla="*/ 2066 h 10000"/>
                <a:gd name="connsiteX40-1979" fmla="*/ 5874 w 10000"/>
                <a:gd name="connsiteY40-1980" fmla="*/ 2362 h 10000"/>
                <a:gd name="connsiteX41-1981" fmla="*/ 5500 w 10000"/>
                <a:gd name="connsiteY41-1982" fmla="*/ 2362 h 10000"/>
                <a:gd name="connsiteX42-1983" fmla="*/ 5125 w 10000"/>
                <a:gd name="connsiteY42-1984" fmla="*/ 2657 h 10000"/>
                <a:gd name="connsiteX43-1985" fmla="*/ 4625 w 10000"/>
                <a:gd name="connsiteY43-1986" fmla="*/ 2657 h 10000"/>
                <a:gd name="connsiteX44-1987" fmla="*/ 3625 w 10000"/>
                <a:gd name="connsiteY44-1988" fmla="*/ 2952 h 10000"/>
                <a:gd name="connsiteX45-1989" fmla="*/ 2749 w 10000"/>
                <a:gd name="connsiteY45-1990" fmla="*/ 3506 h 10000"/>
                <a:gd name="connsiteX46-1991" fmla="*/ 2000 w 10000"/>
                <a:gd name="connsiteY46-1992" fmla="*/ 3801 h 10000"/>
                <a:gd name="connsiteX47-1993" fmla="*/ 1251 w 10000"/>
                <a:gd name="connsiteY47-1994" fmla="*/ 4096 h 10000"/>
                <a:gd name="connsiteX48-1995" fmla="*/ 1000 w 10000"/>
                <a:gd name="connsiteY48-1996" fmla="*/ 4096 h 10000"/>
                <a:gd name="connsiteX49-1997" fmla="*/ 625 w 10000"/>
                <a:gd name="connsiteY49-1998" fmla="*/ 4391 h 10000"/>
                <a:gd name="connsiteX50-1999" fmla="*/ 0 w 10000"/>
                <a:gd name="connsiteY50-2000" fmla="*/ 2362 h 10000"/>
                <a:gd name="connsiteX51-2001" fmla="*/ 750 w 10000"/>
                <a:gd name="connsiteY51-2002" fmla="*/ 2362 h 10000"/>
                <a:gd name="connsiteX52-2003" fmla="*/ 1625 w 10000"/>
                <a:gd name="connsiteY52-2004" fmla="*/ 2066 h 10000"/>
                <a:gd name="connsiteX53-2005" fmla="*/ 2250 w 10000"/>
                <a:gd name="connsiteY53-2006" fmla="*/ 2066 h 10000"/>
                <a:gd name="connsiteX54-2007" fmla="*/ 2875 w 10000"/>
                <a:gd name="connsiteY54-2008" fmla="*/ 1771 h 10000"/>
                <a:gd name="connsiteX55-2009" fmla="*/ 3375 w 10000"/>
                <a:gd name="connsiteY55-2010" fmla="*/ 1771 h 10000"/>
                <a:gd name="connsiteX56-2011" fmla="*/ 3876 w 10000"/>
                <a:gd name="connsiteY56-2012" fmla="*/ 1476 h 10000"/>
                <a:gd name="connsiteX57-2013" fmla="*/ 4625 w 10000"/>
                <a:gd name="connsiteY57-2014" fmla="*/ 1476 h 10000"/>
                <a:gd name="connsiteX58-2015" fmla="*/ 5375 w 10000"/>
                <a:gd name="connsiteY58-2016" fmla="*/ 1181 h 10000"/>
                <a:gd name="connsiteX59-2017" fmla="*/ 6000 w 10000"/>
                <a:gd name="connsiteY59-2018" fmla="*/ 886 h 10000"/>
                <a:gd name="connsiteX60-2019" fmla="*/ 6501 w 10000"/>
                <a:gd name="connsiteY60-2020" fmla="*/ 886 h 10000"/>
                <a:gd name="connsiteX61-2021" fmla="*/ 6875 w 10000"/>
                <a:gd name="connsiteY61-2022" fmla="*/ 590 h 10000"/>
                <a:gd name="connsiteX62-2023" fmla="*/ 7250 w 10000"/>
                <a:gd name="connsiteY62-2024" fmla="*/ 590 h 10000"/>
                <a:gd name="connsiteX63-2025" fmla="*/ 7500 w 10000"/>
                <a:gd name="connsiteY63-2026" fmla="*/ 295 h 10000"/>
                <a:gd name="connsiteX64-2027" fmla="*/ 7625 w 10000"/>
                <a:gd name="connsiteY64-2028" fmla="*/ 295 h 10000"/>
                <a:gd name="connsiteX65-2029" fmla="*/ 7625 w 10000"/>
                <a:gd name="connsiteY65-2030" fmla="*/ 295 h 10000"/>
                <a:gd name="connsiteX0-2031" fmla="*/ 7625 w 10000"/>
                <a:gd name="connsiteY0-2032" fmla="*/ 295 h 10000"/>
                <a:gd name="connsiteX1-2033" fmla="*/ 7750 w 10000"/>
                <a:gd name="connsiteY1-2034" fmla="*/ 0 h 10000"/>
                <a:gd name="connsiteX2-2035" fmla="*/ 7875 w 10000"/>
                <a:gd name="connsiteY2-2036" fmla="*/ 0 h 10000"/>
                <a:gd name="connsiteX3-2037" fmla="*/ 8001 w 10000"/>
                <a:gd name="connsiteY3-2038" fmla="*/ 0 h 10000"/>
                <a:gd name="connsiteX4-2039" fmla="*/ 8124 w 10000"/>
                <a:gd name="connsiteY4-2040" fmla="*/ 0 h 10000"/>
                <a:gd name="connsiteX5-2041" fmla="*/ 8376 w 10000"/>
                <a:gd name="connsiteY5-2042" fmla="*/ 0 h 10000"/>
                <a:gd name="connsiteX6-2043" fmla="*/ 8625 w 10000"/>
                <a:gd name="connsiteY6-2044" fmla="*/ 590 h 10000"/>
                <a:gd name="connsiteX7-2045" fmla="*/ 8876 w 10000"/>
                <a:gd name="connsiteY7-2046" fmla="*/ 886 h 10000"/>
                <a:gd name="connsiteX8-2047" fmla="*/ 9250 w 10000"/>
                <a:gd name="connsiteY8-2048" fmla="*/ 1476 h 10000"/>
                <a:gd name="connsiteX9-2049" fmla="*/ 9624 w 10000"/>
                <a:gd name="connsiteY9-2050" fmla="*/ 1771 h 10000"/>
                <a:gd name="connsiteX10-2051" fmla="*/ 9875 w 10000"/>
                <a:gd name="connsiteY10-2052" fmla="*/ 2362 h 10000"/>
                <a:gd name="connsiteX11-2053" fmla="*/ 10000 w 10000"/>
                <a:gd name="connsiteY11-2054" fmla="*/ 2657 h 10000"/>
                <a:gd name="connsiteX12-2055" fmla="*/ 10000 w 10000"/>
                <a:gd name="connsiteY12-2056" fmla="*/ 2657 h 10000"/>
                <a:gd name="connsiteX13-2057" fmla="*/ 10000 w 10000"/>
                <a:gd name="connsiteY13-2058" fmla="*/ 2952 h 10000"/>
                <a:gd name="connsiteX14-2059" fmla="*/ 9749 w 10000"/>
                <a:gd name="connsiteY14-2060" fmla="*/ 2952 h 10000"/>
                <a:gd name="connsiteX15-2061" fmla="*/ 9501 w 10000"/>
                <a:gd name="connsiteY15-2062" fmla="*/ 3247 h 10000"/>
                <a:gd name="connsiteX16-2063" fmla="*/ 9125 w 10000"/>
                <a:gd name="connsiteY16-2064" fmla="*/ 3247 h 10000"/>
                <a:gd name="connsiteX17-2065" fmla="*/ 8876 w 10000"/>
                <a:gd name="connsiteY17-2066" fmla="*/ 3506 h 10000"/>
                <a:gd name="connsiteX18-2067" fmla="*/ 8500 w 10000"/>
                <a:gd name="connsiteY18-2068" fmla="*/ 3801 h 10000"/>
                <a:gd name="connsiteX19-2069" fmla="*/ 8001 w 10000"/>
                <a:gd name="connsiteY19-2070" fmla="*/ 4391 h 10000"/>
                <a:gd name="connsiteX20-2071" fmla="*/ 7500 w 10000"/>
                <a:gd name="connsiteY20-2072" fmla="*/ 5277 h 10000"/>
                <a:gd name="connsiteX21-2073" fmla="*/ 6875 w 10000"/>
                <a:gd name="connsiteY21-2074" fmla="*/ 6162 h 10000"/>
                <a:gd name="connsiteX22-2075" fmla="*/ 6125 w 10000"/>
                <a:gd name="connsiteY22-2076" fmla="*/ 7048 h 10000"/>
                <a:gd name="connsiteX23-2077" fmla="*/ 5250 w 10000"/>
                <a:gd name="connsiteY23-2078" fmla="*/ 8524 h 10000"/>
                <a:gd name="connsiteX24-2079" fmla="*/ 4375 w 10000"/>
                <a:gd name="connsiteY24-2080" fmla="*/ 10000 h 10000"/>
                <a:gd name="connsiteX25-2081" fmla="*/ 4000 w 10000"/>
                <a:gd name="connsiteY25-2082" fmla="*/ 9114 h 10000"/>
                <a:gd name="connsiteX26-2083" fmla="*/ 4751 w 10000"/>
                <a:gd name="connsiteY26-2084" fmla="*/ 7638 h 10000"/>
                <a:gd name="connsiteX27-2085" fmla="*/ 5500 w 10000"/>
                <a:gd name="connsiteY27-2086" fmla="*/ 6162 h 10000"/>
                <a:gd name="connsiteX28-2087" fmla="*/ 6125 w 10000"/>
                <a:gd name="connsiteY28-2088" fmla="*/ 4982 h 10000"/>
                <a:gd name="connsiteX29-2089" fmla="*/ 6625 w 10000"/>
                <a:gd name="connsiteY29-2090" fmla="*/ 4096 h 10000"/>
                <a:gd name="connsiteX30-2091" fmla="*/ 7001 w 10000"/>
                <a:gd name="connsiteY30-2092" fmla="*/ 3247 h 10000"/>
                <a:gd name="connsiteX31-2093" fmla="*/ 7250 w 10000"/>
                <a:gd name="connsiteY31-2094" fmla="*/ 2657 h 10000"/>
                <a:gd name="connsiteX32-2095" fmla="*/ 7374 w 10000"/>
                <a:gd name="connsiteY32-2096" fmla="*/ 2362 h 10000"/>
                <a:gd name="connsiteX33-2097" fmla="*/ 7374 w 10000"/>
                <a:gd name="connsiteY33-2098" fmla="*/ 2066 h 10000"/>
                <a:gd name="connsiteX34-2099" fmla="*/ 7250 w 10000"/>
                <a:gd name="connsiteY34-2100" fmla="*/ 2066 h 10000"/>
                <a:gd name="connsiteX35-2101" fmla="*/ 6875 w 10000"/>
                <a:gd name="connsiteY35-2102" fmla="*/ 2066 h 10000"/>
                <a:gd name="connsiteX36-2103" fmla="*/ 6750 w 10000"/>
                <a:gd name="connsiteY36-2104" fmla="*/ 2066 h 10000"/>
                <a:gd name="connsiteX37-2105" fmla="*/ 6625 w 10000"/>
                <a:gd name="connsiteY37-2106" fmla="*/ 2066 h 10000"/>
                <a:gd name="connsiteX38-2107" fmla="*/ 6501 w 10000"/>
                <a:gd name="connsiteY38-2108" fmla="*/ 2066 h 10000"/>
                <a:gd name="connsiteX39-2109" fmla="*/ 6125 w 10000"/>
                <a:gd name="connsiteY39-2110" fmla="*/ 2066 h 10000"/>
                <a:gd name="connsiteX40-2111" fmla="*/ 5874 w 10000"/>
                <a:gd name="connsiteY40-2112" fmla="*/ 2362 h 10000"/>
                <a:gd name="connsiteX41-2113" fmla="*/ 5500 w 10000"/>
                <a:gd name="connsiteY41-2114" fmla="*/ 2362 h 10000"/>
                <a:gd name="connsiteX42-2115" fmla="*/ 5125 w 10000"/>
                <a:gd name="connsiteY42-2116" fmla="*/ 2657 h 10000"/>
                <a:gd name="connsiteX43-2117" fmla="*/ 4625 w 10000"/>
                <a:gd name="connsiteY43-2118" fmla="*/ 2657 h 10000"/>
                <a:gd name="connsiteX44-2119" fmla="*/ 3625 w 10000"/>
                <a:gd name="connsiteY44-2120" fmla="*/ 2952 h 10000"/>
                <a:gd name="connsiteX45-2121" fmla="*/ 2749 w 10000"/>
                <a:gd name="connsiteY45-2122" fmla="*/ 3506 h 10000"/>
                <a:gd name="connsiteX46-2123" fmla="*/ 2000 w 10000"/>
                <a:gd name="connsiteY46-2124" fmla="*/ 3801 h 10000"/>
                <a:gd name="connsiteX47-2125" fmla="*/ 1251 w 10000"/>
                <a:gd name="connsiteY47-2126" fmla="*/ 4096 h 10000"/>
                <a:gd name="connsiteX48-2127" fmla="*/ 1000 w 10000"/>
                <a:gd name="connsiteY48-2128" fmla="*/ 4096 h 10000"/>
                <a:gd name="connsiteX49-2129" fmla="*/ 0 w 10000"/>
                <a:gd name="connsiteY49-2130" fmla="*/ 2362 h 10000"/>
                <a:gd name="connsiteX50-2131" fmla="*/ 750 w 10000"/>
                <a:gd name="connsiteY50-2132" fmla="*/ 2362 h 10000"/>
                <a:gd name="connsiteX51-2133" fmla="*/ 1625 w 10000"/>
                <a:gd name="connsiteY51-2134" fmla="*/ 2066 h 10000"/>
                <a:gd name="connsiteX52-2135" fmla="*/ 2250 w 10000"/>
                <a:gd name="connsiteY52-2136" fmla="*/ 2066 h 10000"/>
                <a:gd name="connsiteX53-2137" fmla="*/ 2875 w 10000"/>
                <a:gd name="connsiteY53-2138" fmla="*/ 1771 h 10000"/>
                <a:gd name="connsiteX54-2139" fmla="*/ 3375 w 10000"/>
                <a:gd name="connsiteY54-2140" fmla="*/ 1771 h 10000"/>
                <a:gd name="connsiteX55-2141" fmla="*/ 3876 w 10000"/>
                <a:gd name="connsiteY55-2142" fmla="*/ 1476 h 10000"/>
                <a:gd name="connsiteX56-2143" fmla="*/ 4625 w 10000"/>
                <a:gd name="connsiteY56-2144" fmla="*/ 1476 h 10000"/>
                <a:gd name="connsiteX57-2145" fmla="*/ 5375 w 10000"/>
                <a:gd name="connsiteY57-2146" fmla="*/ 1181 h 10000"/>
                <a:gd name="connsiteX58-2147" fmla="*/ 6000 w 10000"/>
                <a:gd name="connsiteY58-2148" fmla="*/ 886 h 10000"/>
                <a:gd name="connsiteX59-2149" fmla="*/ 6501 w 10000"/>
                <a:gd name="connsiteY59-2150" fmla="*/ 886 h 10000"/>
                <a:gd name="connsiteX60-2151" fmla="*/ 6875 w 10000"/>
                <a:gd name="connsiteY60-2152" fmla="*/ 590 h 10000"/>
                <a:gd name="connsiteX61-2153" fmla="*/ 7250 w 10000"/>
                <a:gd name="connsiteY61-2154" fmla="*/ 590 h 10000"/>
                <a:gd name="connsiteX62-2155" fmla="*/ 7500 w 10000"/>
                <a:gd name="connsiteY62-2156" fmla="*/ 295 h 10000"/>
                <a:gd name="connsiteX63-2157" fmla="*/ 7625 w 10000"/>
                <a:gd name="connsiteY63-2158" fmla="*/ 295 h 10000"/>
                <a:gd name="connsiteX64-2159" fmla="*/ 7625 w 10000"/>
                <a:gd name="connsiteY64-2160" fmla="*/ 295 h 10000"/>
                <a:gd name="connsiteX0-2161" fmla="*/ 6875 w 9250"/>
                <a:gd name="connsiteY0-2162" fmla="*/ 295 h 10000"/>
                <a:gd name="connsiteX1-2163" fmla="*/ 7000 w 9250"/>
                <a:gd name="connsiteY1-2164" fmla="*/ 0 h 10000"/>
                <a:gd name="connsiteX2-2165" fmla="*/ 7125 w 9250"/>
                <a:gd name="connsiteY2-2166" fmla="*/ 0 h 10000"/>
                <a:gd name="connsiteX3-2167" fmla="*/ 7251 w 9250"/>
                <a:gd name="connsiteY3-2168" fmla="*/ 0 h 10000"/>
                <a:gd name="connsiteX4-2169" fmla="*/ 7374 w 9250"/>
                <a:gd name="connsiteY4-2170" fmla="*/ 0 h 10000"/>
                <a:gd name="connsiteX5-2171" fmla="*/ 7626 w 9250"/>
                <a:gd name="connsiteY5-2172" fmla="*/ 0 h 10000"/>
                <a:gd name="connsiteX6-2173" fmla="*/ 7875 w 9250"/>
                <a:gd name="connsiteY6-2174" fmla="*/ 590 h 10000"/>
                <a:gd name="connsiteX7-2175" fmla="*/ 8126 w 9250"/>
                <a:gd name="connsiteY7-2176" fmla="*/ 886 h 10000"/>
                <a:gd name="connsiteX8-2177" fmla="*/ 8500 w 9250"/>
                <a:gd name="connsiteY8-2178" fmla="*/ 1476 h 10000"/>
                <a:gd name="connsiteX9-2179" fmla="*/ 8874 w 9250"/>
                <a:gd name="connsiteY9-2180" fmla="*/ 1771 h 10000"/>
                <a:gd name="connsiteX10-2181" fmla="*/ 9125 w 9250"/>
                <a:gd name="connsiteY10-2182" fmla="*/ 2362 h 10000"/>
                <a:gd name="connsiteX11-2183" fmla="*/ 9250 w 9250"/>
                <a:gd name="connsiteY11-2184" fmla="*/ 2657 h 10000"/>
                <a:gd name="connsiteX12-2185" fmla="*/ 9250 w 9250"/>
                <a:gd name="connsiteY12-2186" fmla="*/ 2657 h 10000"/>
                <a:gd name="connsiteX13-2187" fmla="*/ 9250 w 9250"/>
                <a:gd name="connsiteY13-2188" fmla="*/ 2952 h 10000"/>
                <a:gd name="connsiteX14-2189" fmla="*/ 8999 w 9250"/>
                <a:gd name="connsiteY14-2190" fmla="*/ 2952 h 10000"/>
                <a:gd name="connsiteX15-2191" fmla="*/ 8751 w 9250"/>
                <a:gd name="connsiteY15-2192" fmla="*/ 3247 h 10000"/>
                <a:gd name="connsiteX16-2193" fmla="*/ 8375 w 9250"/>
                <a:gd name="connsiteY16-2194" fmla="*/ 3247 h 10000"/>
                <a:gd name="connsiteX17-2195" fmla="*/ 8126 w 9250"/>
                <a:gd name="connsiteY17-2196" fmla="*/ 3506 h 10000"/>
                <a:gd name="connsiteX18-2197" fmla="*/ 7750 w 9250"/>
                <a:gd name="connsiteY18-2198" fmla="*/ 3801 h 10000"/>
                <a:gd name="connsiteX19-2199" fmla="*/ 7251 w 9250"/>
                <a:gd name="connsiteY19-2200" fmla="*/ 4391 h 10000"/>
                <a:gd name="connsiteX20-2201" fmla="*/ 6750 w 9250"/>
                <a:gd name="connsiteY20-2202" fmla="*/ 5277 h 10000"/>
                <a:gd name="connsiteX21-2203" fmla="*/ 6125 w 9250"/>
                <a:gd name="connsiteY21-2204" fmla="*/ 6162 h 10000"/>
                <a:gd name="connsiteX22-2205" fmla="*/ 5375 w 9250"/>
                <a:gd name="connsiteY22-2206" fmla="*/ 7048 h 10000"/>
                <a:gd name="connsiteX23-2207" fmla="*/ 4500 w 9250"/>
                <a:gd name="connsiteY23-2208" fmla="*/ 8524 h 10000"/>
                <a:gd name="connsiteX24-2209" fmla="*/ 3625 w 9250"/>
                <a:gd name="connsiteY24-2210" fmla="*/ 10000 h 10000"/>
                <a:gd name="connsiteX25-2211" fmla="*/ 3250 w 9250"/>
                <a:gd name="connsiteY25-2212" fmla="*/ 9114 h 10000"/>
                <a:gd name="connsiteX26-2213" fmla="*/ 4001 w 9250"/>
                <a:gd name="connsiteY26-2214" fmla="*/ 7638 h 10000"/>
                <a:gd name="connsiteX27-2215" fmla="*/ 4750 w 9250"/>
                <a:gd name="connsiteY27-2216" fmla="*/ 6162 h 10000"/>
                <a:gd name="connsiteX28-2217" fmla="*/ 5375 w 9250"/>
                <a:gd name="connsiteY28-2218" fmla="*/ 4982 h 10000"/>
                <a:gd name="connsiteX29-2219" fmla="*/ 5875 w 9250"/>
                <a:gd name="connsiteY29-2220" fmla="*/ 4096 h 10000"/>
                <a:gd name="connsiteX30-2221" fmla="*/ 6251 w 9250"/>
                <a:gd name="connsiteY30-2222" fmla="*/ 3247 h 10000"/>
                <a:gd name="connsiteX31-2223" fmla="*/ 6500 w 9250"/>
                <a:gd name="connsiteY31-2224" fmla="*/ 2657 h 10000"/>
                <a:gd name="connsiteX32-2225" fmla="*/ 6624 w 9250"/>
                <a:gd name="connsiteY32-2226" fmla="*/ 2362 h 10000"/>
                <a:gd name="connsiteX33-2227" fmla="*/ 6624 w 9250"/>
                <a:gd name="connsiteY33-2228" fmla="*/ 2066 h 10000"/>
                <a:gd name="connsiteX34-2229" fmla="*/ 6500 w 9250"/>
                <a:gd name="connsiteY34-2230" fmla="*/ 2066 h 10000"/>
                <a:gd name="connsiteX35-2231" fmla="*/ 6125 w 9250"/>
                <a:gd name="connsiteY35-2232" fmla="*/ 2066 h 10000"/>
                <a:gd name="connsiteX36-2233" fmla="*/ 6000 w 9250"/>
                <a:gd name="connsiteY36-2234" fmla="*/ 2066 h 10000"/>
                <a:gd name="connsiteX37-2235" fmla="*/ 5875 w 9250"/>
                <a:gd name="connsiteY37-2236" fmla="*/ 2066 h 10000"/>
                <a:gd name="connsiteX38-2237" fmla="*/ 5751 w 9250"/>
                <a:gd name="connsiteY38-2238" fmla="*/ 2066 h 10000"/>
                <a:gd name="connsiteX39-2239" fmla="*/ 5375 w 9250"/>
                <a:gd name="connsiteY39-2240" fmla="*/ 2066 h 10000"/>
                <a:gd name="connsiteX40-2241" fmla="*/ 5124 w 9250"/>
                <a:gd name="connsiteY40-2242" fmla="*/ 2362 h 10000"/>
                <a:gd name="connsiteX41-2243" fmla="*/ 4750 w 9250"/>
                <a:gd name="connsiteY41-2244" fmla="*/ 2362 h 10000"/>
                <a:gd name="connsiteX42-2245" fmla="*/ 4375 w 9250"/>
                <a:gd name="connsiteY42-2246" fmla="*/ 2657 h 10000"/>
                <a:gd name="connsiteX43-2247" fmla="*/ 3875 w 9250"/>
                <a:gd name="connsiteY43-2248" fmla="*/ 2657 h 10000"/>
                <a:gd name="connsiteX44-2249" fmla="*/ 2875 w 9250"/>
                <a:gd name="connsiteY44-2250" fmla="*/ 2952 h 10000"/>
                <a:gd name="connsiteX45-2251" fmla="*/ 1999 w 9250"/>
                <a:gd name="connsiteY45-2252" fmla="*/ 3506 h 10000"/>
                <a:gd name="connsiteX46-2253" fmla="*/ 1250 w 9250"/>
                <a:gd name="connsiteY46-2254" fmla="*/ 3801 h 10000"/>
                <a:gd name="connsiteX47-2255" fmla="*/ 501 w 9250"/>
                <a:gd name="connsiteY47-2256" fmla="*/ 4096 h 10000"/>
                <a:gd name="connsiteX48-2257" fmla="*/ 250 w 9250"/>
                <a:gd name="connsiteY48-2258" fmla="*/ 4096 h 10000"/>
                <a:gd name="connsiteX49-2259" fmla="*/ 0 w 9250"/>
                <a:gd name="connsiteY49-2260" fmla="*/ 2362 h 10000"/>
                <a:gd name="connsiteX50-2261" fmla="*/ 875 w 9250"/>
                <a:gd name="connsiteY50-2262" fmla="*/ 2066 h 10000"/>
                <a:gd name="connsiteX51-2263" fmla="*/ 1500 w 9250"/>
                <a:gd name="connsiteY51-2264" fmla="*/ 2066 h 10000"/>
                <a:gd name="connsiteX52-2265" fmla="*/ 2125 w 9250"/>
                <a:gd name="connsiteY52-2266" fmla="*/ 1771 h 10000"/>
                <a:gd name="connsiteX53-2267" fmla="*/ 2625 w 9250"/>
                <a:gd name="connsiteY53-2268" fmla="*/ 1771 h 10000"/>
                <a:gd name="connsiteX54-2269" fmla="*/ 3126 w 9250"/>
                <a:gd name="connsiteY54-2270" fmla="*/ 1476 h 10000"/>
                <a:gd name="connsiteX55-2271" fmla="*/ 3875 w 9250"/>
                <a:gd name="connsiteY55-2272" fmla="*/ 1476 h 10000"/>
                <a:gd name="connsiteX56-2273" fmla="*/ 4625 w 9250"/>
                <a:gd name="connsiteY56-2274" fmla="*/ 1181 h 10000"/>
                <a:gd name="connsiteX57-2275" fmla="*/ 5250 w 9250"/>
                <a:gd name="connsiteY57-2276" fmla="*/ 886 h 10000"/>
                <a:gd name="connsiteX58-2277" fmla="*/ 5751 w 9250"/>
                <a:gd name="connsiteY58-2278" fmla="*/ 886 h 10000"/>
                <a:gd name="connsiteX59-2279" fmla="*/ 6125 w 9250"/>
                <a:gd name="connsiteY59-2280" fmla="*/ 590 h 10000"/>
                <a:gd name="connsiteX60-2281" fmla="*/ 6500 w 9250"/>
                <a:gd name="connsiteY60-2282" fmla="*/ 590 h 10000"/>
                <a:gd name="connsiteX61-2283" fmla="*/ 6750 w 9250"/>
                <a:gd name="connsiteY61-2284" fmla="*/ 295 h 10000"/>
                <a:gd name="connsiteX62-2285" fmla="*/ 6875 w 9250"/>
                <a:gd name="connsiteY62-2286" fmla="*/ 295 h 10000"/>
                <a:gd name="connsiteX63-2287" fmla="*/ 6875 w 9250"/>
                <a:gd name="connsiteY63-2288" fmla="*/ 295 h 10000"/>
                <a:gd name="connsiteX0-2289" fmla="*/ 7162 w 9730"/>
                <a:gd name="connsiteY0-2290" fmla="*/ 295 h 10000"/>
                <a:gd name="connsiteX1-2291" fmla="*/ 7298 w 9730"/>
                <a:gd name="connsiteY1-2292" fmla="*/ 0 h 10000"/>
                <a:gd name="connsiteX2-2293" fmla="*/ 7433 w 9730"/>
                <a:gd name="connsiteY2-2294" fmla="*/ 0 h 10000"/>
                <a:gd name="connsiteX3-2295" fmla="*/ 7569 w 9730"/>
                <a:gd name="connsiteY3-2296" fmla="*/ 0 h 10000"/>
                <a:gd name="connsiteX4-2297" fmla="*/ 7702 w 9730"/>
                <a:gd name="connsiteY4-2298" fmla="*/ 0 h 10000"/>
                <a:gd name="connsiteX5-2299" fmla="*/ 7974 w 9730"/>
                <a:gd name="connsiteY5-2300" fmla="*/ 0 h 10000"/>
                <a:gd name="connsiteX6-2301" fmla="*/ 8244 w 9730"/>
                <a:gd name="connsiteY6-2302" fmla="*/ 590 h 10000"/>
                <a:gd name="connsiteX7-2303" fmla="*/ 8515 w 9730"/>
                <a:gd name="connsiteY7-2304" fmla="*/ 886 h 10000"/>
                <a:gd name="connsiteX8-2305" fmla="*/ 8919 w 9730"/>
                <a:gd name="connsiteY8-2306" fmla="*/ 1476 h 10000"/>
                <a:gd name="connsiteX9-2307" fmla="*/ 9324 w 9730"/>
                <a:gd name="connsiteY9-2308" fmla="*/ 1771 h 10000"/>
                <a:gd name="connsiteX10-2309" fmla="*/ 9595 w 9730"/>
                <a:gd name="connsiteY10-2310" fmla="*/ 2362 h 10000"/>
                <a:gd name="connsiteX11-2311" fmla="*/ 9730 w 9730"/>
                <a:gd name="connsiteY11-2312" fmla="*/ 2657 h 10000"/>
                <a:gd name="connsiteX12-2313" fmla="*/ 9730 w 9730"/>
                <a:gd name="connsiteY12-2314" fmla="*/ 2657 h 10000"/>
                <a:gd name="connsiteX13-2315" fmla="*/ 9730 w 9730"/>
                <a:gd name="connsiteY13-2316" fmla="*/ 2952 h 10000"/>
                <a:gd name="connsiteX14-2317" fmla="*/ 9459 w 9730"/>
                <a:gd name="connsiteY14-2318" fmla="*/ 2952 h 10000"/>
                <a:gd name="connsiteX15-2319" fmla="*/ 9191 w 9730"/>
                <a:gd name="connsiteY15-2320" fmla="*/ 3247 h 10000"/>
                <a:gd name="connsiteX16-2321" fmla="*/ 8784 w 9730"/>
                <a:gd name="connsiteY16-2322" fmla="*/ 3247 h 10000"/>
                <a:gd name="connsiteX17-2323" fmla="*/ 8515 w 9730"/>
                <a:gd name="connsiteY17-2324" fmla="*/ 3506 h 10000"/>
                <a:gd name="connsiteX18-2325" fmla="*/ 8108 w 9730"/>
                <a:gd name="connsiteY18-2326" fmla="*/ 3801 h 10000"/>
                <a:gd name="connsiteX19-2327" fmla="*/ 7569 w 9730"/>
                <a:gd name="connsiteY19-2328" fmla="*/ 4391 h 10000"/>
                <a:gd name="connsiteX20-2329" fmla="*/ 7027 w 9730"/>
                <a:gd name="connsiteY20-2330" fmla="*/ 5277 h 10000"/>
                <a:gd name="connsiteX21-2331" fmla="*/ 6352 w 9730"/>
                <a:gd name="connsiteY21-2332" fmla="*/ 6162 h 10000"/>
                <a:gd name="connsiteX22-2333" fmla="*/ 5541 w 9730"/>
                <a:gd name="connsiteY22-2334" fmla="*/ 7048 h 10000"/>
                <a:gd name="connsiteX23-2335" fmla="*/ 4595 w 9730"/>
                <a:gd name="connsiteY23-2336" fmla="*/ 8524 h 10000"/>
                <a:gd name="connsiteX24-2337" fmla="*/ 3649 w 9730"/>
                <a:gd name="connsiteY24-2338" fmla="*/ 10000 h 10000"/>
                <a:gd name="connsiteX25-2339" fmla="*/ 3244 w 9730"/>
                <a:gd name="connsiteY25-2340" fmla="*/ 9114 h 10000"/>
                <a:gd name="connsiteX26-2341" fmla="*/ 4055 w 9730"/>
                <a:gd name="connsiteY26-2342" fmla="*/ 7638 h 10000"/>
                <a:gd name="connsiteX27-2343" fmla="*/ 4865 w 9730"/>
                <a:gd name="connsiteY27-2344" fmla="*/ 6162 h 10000"/>
                <a:gd name="connsiteX28-2345" fmla="*/ 5541 w 9730"/>
                <a:gd name="connsiteY28-2346" fmla="*/ 4982 h 10000"/>
                <a:gd name="connsiteX29-2347" fmla="*/ 6081 w 9730"/>
                <a:gd name="connsiteY29-2348" fmla="*/ 4096 h 10000"/>
                <a:gd name="connsiteX30-2349" fmla="*/ 6488 w 9730"/>
                <a:gd name="connsiteY30-2350" fmla="*/ 3247 h 10000"/>
                <a:gd name="connsiteX31-2351" fmla="*/ 6757 w 9730"/>
                <a:gd name="connsiteY31-2352" fmla="*/ 2657 h 10000"/>
                <a:gd name="connsiteX32-2353" fmla="*/ 6891 w 9730"/>
                <a:gd name="connsiteY32-2354" fmla="*/ 2362 h 10000"/>
                <a:gd name="connsiteX33-2355" fmla="*/ 6891 w 9730"/>
                <a:gd name="connsiteY33-2356" fmla="*/ 2066 h 10000"/>
                <a:gd name="connsiteX34-2357" fmla="*/ 6757 w 9730"/>
                <a:gd name="connsiteY34-2358" fmla="*/ 2066 h 10000"/>
                <a:gd name="connsiteX35-2359" fmla="*/ 6352 w 9730"/>
                <a:gd name="connsiteY35-2360" fmla="*/ 2066 h 10000"/>
                <a:gd name="connsiteX36-2361" fmla="*/ 6216 w 9730"/>
                <a:gd name="connsiteY36-2362" fmla="*/ 2066 h 10000"/>
                <a:gd name="connsiteX37-2363" fmla="*/ 6081 w 9730"/>
                <a:gd name="connsiteY37-2364" fmla="*/ 2066 h 10000"/>
                <a:gd name="connsiteX38-2365" fmla="*/ 5947 w 9730"/>
                <a:gd name="connsiteY38-2366" fmla="*/ 2066 h 10000"/>
                <a:gd name="connsiteX39-2367" fmla="*/ 5541 w 9730"/>
                <a:gd name="connsiteY39-2368" fmla="*/ 2066 h 10000"/>
                <a:gd name="connsiteX40-2369" fmla="*/ 5269 w 9730"/>
                <a:gd name="connsiteY40-2370" fmla="*/ 2362 h 10000"/>
                <a:gd name="connsiteX41-2371" fmla="*/ 4865 w 9730"/>
                <a:gd name="connsiteY41-2372" fmla="*/ 2362 h 10000"/>
                <a:gd name="connsiteX42-2373" fmla="*/ 4460 w 9730"/>
                <a:gd name="connsiteY42-2374" fmla="*/ 2657 h 10000"/>
                <a:gd name="connsiteX43-2375" fmla="*/ 3919 w 9730"/>
                <a:gd name="connsiteY43-2376" fmla="*/ 2657 h 10000"/>
                <a:gd name="connsiteX44-2377" fmla="*/ 2838 w 9730"/>
                <a:gd name="connsiteY44-2378" fmla="*/ 2952 h 10000"/>
                <a:gd name="connsiteX45-2379" fmla="*/ 1891 w 9730"/>
                <a:gd name="connsiteY45-2380" fmla="*/ 3506 h 10000"/>
                <a:gd name="connsiteX46-2381" fmla="*/ 1081 w 9730"/>
                <a:gd name="connsiteY46-2382" fmla="*/ 3801 h 10000"/>
                <a:gd name="connsiteX47-2383" fmla="*/ 272 w 9730"/>
                <a:gd name="connsiteY47-2384" fmla="*/ 4096 h 10000"/>
                <a:gd name="connsiteX48-2385" fmla="*/ 0 w 9730"/>
                <a:gd name="connsiteY48-2386" fmla="*/ 4096 h 10000"/>
                <a:gd name="connsiteX49-2387" fmla="*/ 676 w 9730"/>
                <a:gd name="connsiteY49-2388" fmla="*/ 2066 h 10000"/>
                <a:gd name="connsiteX50-2389" fmla="*/ 1352 w 9730"/>
                <a:gd name="connsiteY50-2390" fmla="*/ 2066 h 10000"/>
                <a:gd name="connsiteX51-2391" fmla="*/ 2027 w 9730"/>
                <a:gd name="connsiteY51-2392" fmla="*/ 1771 h 10000"/>
                <a:gd name="connsiteX52-2393" fmla="*/ 2568 w 9730"/>
                <a:gd name="connsiteY52-2394" fmla="*/ 1771 h 10000"/>
                <a:gd name="connsiteX53-2395" fmla="*/ 3109 w 9730"/>
                <a:gd name="connsiteY53-2396" fmla="*/ 1476 h 10000"/>
                <a:gd name="connsiteX54-2397" fmla="*/ 3919 w 9730"/>
                <a:gd name="connsiteY54-2398" fmla="*/ 1476 h 10000"/>
                <a:gd name="connsiteX55-2399" fmla="*/ 4730 w 9730"/>
                <a:gd name="connsiteY55-2400" fmla="*/ 1181 h 10000"/>
                <a:gd name="connsiteX56-2401" fmla="*/ 5406 w 9730"/>
                <a:gd name="connsiteY56-2402" fmla="*/ 886 h 10000"/>
                <a:gd name="connsiteX57-2403" fmla="*/ 5947 w 9730"/>
                <a:gd name="connsiteY57-2404" fmla="*/ 886 h 10000"/>
                <a:gd name="connsiteX58-2405" fmla="*/ 6352 w 9730"/>
                <a:gd name="connsiteY58-2406" fmla="*/ 590 h 10000"/>
                <a:gd name="connsiteX59-2407" fmla="*/ 6757 w 9730"/>
                <a:gd name="connsiteY59-2408" fmla="*/ 590 h 10000"/>
                <a:gd name="connsiteX60-2409" fmla="*/ 7027 w 9730"/>
                <a:gd name="connsiteY60-2410" fmla="*/ 295 h 10000"/>
                <a:gd name="connsiteX61-2411" fmla="*/ 7162 w 9730"/>
                <a:gd name="connsiteY61-2412" fmla="*/ 295 h 10000"/>
                <a:gd name="connsiteX62-2413" fmla="*/ 7162 w 9730"/>
                <a:gd name="connsiteY62-2414" fmla="*/ 295 h 10000"/>
                <a:gd name="connsiteX0-2415" fmla="*/ 7081 w 9720"/>
                <a:gd name="connsiteY0-2416" fmla="*/ 295 h 10000"/>
                <a:gd name="connsiteX1-2417" fmla="*/ 7221 w 9720"/>
                <a:gd name="connsiteY1-2418" fmla="*/ 0 h 10000"/>
                <a:gd name="connsiteX2-2419" fmla="*/ 7359 w 9720"/>
                <a:gd name="connsiteY2-2420" fmla="*/ 0 h 10000"/>
                <a:gd name="connsiteX3-2421" fmla="*/ 7499 w 9720"/>
                <a:gd name="connsiteY3-2422" fmla="*/ 0 h 10000"/>
                <a:gd name="connsiteX4-2423" fmla="*/ 7636 w 9720"/>
                <a:gd name="connsiteY4-2424" fmla="*/ 0 h 10000"/>
                <a:gd name="connsiteX5-2425" fmla="*/ 7915 w 9720"/>
                <a:gd name="connsiteY5-2426" fmla="*/ 0 h 10000"/>
                <a:gd name="connsiteX6-2427" fmla="*/ 8193 w 9720"/>
                <a:gd name="connsiteY6-2428" fmla="*/ 590 h 10000"/>
                <a:gd name="connsiteX7-2429" fmla="*/ 8471 w 9720"/>
                <a:gd name="connsiteY7-2430" fmla="*/ 886 h 10000"/>
                <a:gd name="connsiteX8-2431" fmla="*/ 8886 w 9720"/>
                <a:gd name="connsiteY8-2432" fmla="*/ 1476 h 10000"/>
                <a:gd name="connsiteX9-2433" fmla="*/ 9303 w 9720"/>
                <a:gd name="connsiteY9-2434" fmla="*/ 1771 h 10000"/>
                <a:gd name="connsiteX10-2435" fmla="*/ 9581 w 9720"/>
                <a:gd name="connsiteY10-2436" fmla="*/ 2362 h 10000"/>
                <a:gd name="connsiteX11-2437" fmla="*/ 9720 w 9720"/>
                <a:gd name="connsiteY11-2438" fmla="*/ 2657 h 10000"/>
                <a:gd name="connsiteX12-2439" fmla="*/ 9720 w 9720"/>
                <a:gd name="connsiteY12-2440" fmla="*/ 2657 h 10000"/>
                <a:gd name="connsiteX13-2441" fmla="*/ 9720 w 9720"/>
                <a:gd name="connsiteY13-2442" fmla="*/ 2952 h 10000"/>
                <a:gd name="connsiteX14-2443" fmla="*/ 9441 w 9720"/>
                <a:gd name="connsiteY14-2444" fmla="*/ 2952 h 10000"/>
                <a:gd name="connsiteX15-2445" fmla="*/ 9166 w 9720"/>
                <a:gd name="connsiteY15-2446" fmla="*/ 3247 h 10000"/>
                <a:gd name="connsiteX16-2447" fmla="*/ 8748 w 9720"/>
                <a:gd name="connsiteY16-2448" fmla="*/ 3247 h 10000"/>
                <a:gd name="connsiteX17-2449" fmla="*/ 8471 w 9720"/>
                <a:gd name="connsiteY17-2450" fmla="*/ 3506 h 10000"/>
                <a:gd name="connsiteX18-2451" fmla="*/ 8053 w 9720"/>
                <a:gd name="connsiteY18-2452" fmla="*/ 3801 h 10000"/>
                <a:gd name="connsiteX19-2453" fmla="*/ 7499 w 9720"/>
                <a:gd name="connsiteY19-2454" fmla="*/ 4391 h 10000"/>
                <a:gd name="connsiteX20-2455" fmla="*/ 6942 w 9720"/>
                <a:gd name="connsiteY20-2456" fmla="*/ 5277 h 10000"/>
                <a:gd name="connsiteX21-2457" fmla="*/ 6248 w 9720"/>
                <a:gd name="connsiteY21-2458" fmla="*/ 6162 h 10000"/>
                <a:gd name="connsiteX22-2459" fmla="*/ 5415 w 9720"/>
                <a:gd name="connsiteY22-2460" fmla="*/ 7048 h 10000"/>
                <a:gd name="connsiteX23-2461" fmla="*/ 4443 w 9720"/>
                <a:gd name="connsiteY23-2462" fmla="*/ 8524 h 10000"/>
                <a:gd name="connsiteX24-2463" fmla="*/ 3470 w 9720"/>
                <a:gd name="connsiteY24-2464" fmla="*/ 10000 h 10000"/>
                <a:gd name="connsiteX25-2465" fmla="*/ 3054 w 9720"/>
                <a:gd name="connsiteY25-2466" fmla="*/ 9114 h 10000"/>
                <a:gd name="connsiteX26-2467" fmla="*/ 3888 w 9720"/>
                <a:gd name="connsiteY26-2468" fmla="*/ 7638 h 10000"/>
                <a:gd name="connsiteX27-2469" fmla="*/ 4720 w 9720"/>
                <a:gd name="connsiteY27-2470" fmla="*/ 6162 h 10000"/>
                <a:gd name="connsiteX28-2471" fmla="*/ 5415 w 9720"/>
                <a:gd name="connsiteY28-2472" fmla="*/ 4982 h 10000"/>
                <a:gd name="connsiteX29-2473" fmla="*/ 5970 w 9720"/>
                <a:gd name="connsiteY29-2474" fmla="*/ 4096 h 10000"/>
                <a:gd name="connsiteX30-2475" fmla="*/ 6388 w 9720"/>
                <a:gd name="connsiteY30-2476" fmla="*/ 3247 h 10000"/>
                <a:gd name="connsiteX31-2477" fmla="*/ 6665 w 9720"/>
                <a:gd name="connsiteY31-2478" fmla="*/ 2657 h 10000"/>
                <a:gd name="connsiteX32-2479" fmla="*/ 6802 w 9720"/>
                <a:gd name="connsiteY32-2480" fmla="*/ 2362 h 10000"/>
                <a:gd name="connsiteX33-2481" fmla="*/ 6802 w 9720"/>
                <a:gd name="connsiteY33-2482" fmla="*/ 2066 h 10000"/>
                <a:gd name="connsiteX34-2483" fmla="*/ 6665 w 9720"/>
                <a:gd name="connsiteY34-2484" fmla="*/ 2066 h 10000"/>
                <a:gd name="connsiteX35-2485" fmla="*/ 6248 w 9720"/>
                <a:gd name="connsiteY35-2486" fmla="*/ 2066 h 10000"/>
                <a:gd name="connsiteX36-2487" fmla="*/ 6108 w 9720"/>
                <a:gd name="connsiteY36-2488" fmla="*/ 2066 h 10000"/>
                <a:gd name="connsiteX37-2489" fmla="*/ 5970 w 9720"/>
                <a:gd name="connsiteY37-2490" fmla="*/ 2066 h 10000"/>
                <a:gd name="connsiteX38-2491" fmla="*/ 5832 w 9720"/>
                <a:gd name="connsiteY38-2492" fmla="*/ 2066 h 10000"/>
                <a:gd name="connsiteX39-2493" fmla="*/ 5415 w 9720"/>
                <a:gd name="connsiteY39-2494" fmla="*/ 2066 h 10000"/>
                <a:gd name="connsiteX40-2495" fmla="*/ 5135 w 9720"/>
                <a:gd name="connsiteY40-2496" fmla="*/ 2362 h 10000"/>
                <a:gd name="connsiteX41-2497" fmla="*/ 4720 w 9720"/>
                <a:gd name="connsiteY41-2498" fmla="*/ 2362 h 10000"/>
                <a:gd name="connsiteX42-2499" fmla="*/ 4304 w 9720"/>
                <a:gd name="connsiteY42-2500" fmla="*/ 2657 h 10000"/>
                <a:gd name="connsiteX43-2501" fmla="*/ 3748 w 9720"/>
                <a:gd name="connsiteY43-2502" fmla="*/ 2657 h 10000"/>
                <a:gd name="connsiteX44-2503" fmla="*/ 2637 w 9720"/>
                <a:gd name="connsiteY44-2504" fmla="*/ 2952 h 10000"/>
                <a:gd name="connsiteX45-2505" fmla="*/ 1663 w 9720"/>
                <a:gd name="connsiteY45-2506" fmla="*/ 3506 h 10000"/>
                <a:gd name="connsiteX46-2507" fmla="*/ 831 w 9720"/>
                <a:gd name="connsiteY46-2508" fmla="*/ 3801 h 10000"/>
                <a:gd name="connsiteX47-2509" fmla="*/ 0 w 9720"/>
                <a:gd name="connsiteY47-2510" fmla="*/ 4096 h 10000"/>
                <a:gd name="connsiteX48-2511" fmla="*/ 415 w 9720"/>
                <a:gd name="connsiteY48-2512" fmla="*/ 2066 h 10000"/>
                <a:gd name="connsiteX49-2513" fmla="*/ 1110 w 9720"/>
                <a:gd name="connsiteY49-2514" fmla="*/ 2066 h 10000"/>
                <a:gd name="connsiteX50-2515" fmla="*/ 1803 w 9720"/>
                <a:gd name="connsiteY50-2516" fmla="*/ 1771 h 10000"/>
                <a:gd name="connsiteX51-2517" fmla="*/ 2359 w 9720"/>
                <a:gd name="connsiteY51-2518" fmla="*/ 1771 h 10000"/>
                <a:gd name="connsiteX52-2519" fmla="*/ 2915 w 9720"/>
                <a:gd name="connsiteY52-2520" fmla="*/ 1476 h 10000"/>
                <a:gd name="connsiteX53-2521" fmla="*/ 3748 w 9720"/>
                <a:gd name="connsiteY53-2522" fmla="*/ 1476 h 10000"/>
                <a:gd name="connsiteX54-2523" fmla="*/ 4581 w 9720"/>
                <a:gd name="connsiteY54-2524" fmla="*/ 1181 h 10000"/>
                <a:gd name="connsiteX55-2525" fmla="*/ 5276 w 9720"/>
                <a:gd name="connsiteY55-2526" fmla="*/ 886 h 10000"/>
                <a:gd name="connsiteX56-2527" fmla="*/ 5832 w 9720"/>
                <a:gd name="connsiteY56-2528" fmla="*/ 886 h 10000"/>
                <a:gd name="connsiteX57-2529" fmla="*/ 6248 w 9720"/>
                <a:gd name="connsiteY57-2530" fmla="*/ 590 h 10000"/>
                <a:gd name="connsiteX58-2531" fmla="*/ 6665 w 9720"/>
                <a:gd name="connsiteY58-2532" fmla="*/ 590 h 10000"/>
                <a:gd name="connsiteX59-2533" fmla="*/ 6942 w 9720"/>
                <a:gd name="connsiteY59-2534" fmla="*/ 295 h 10000"/>
                <a:gd name="connsiteX60-2535" fmla="*/ 7081 w 9720"/>
                <a:gd name="connsiteY60-2536" fmla="*/ 295 h 10000"/>
                <a:gd name="connsiteX61-2537" fmla="*/ 7081 w 9720"/>
                <a:gd name="connsiteY61-2538" fmla="*/ 295 h 10000"/>
                <a:gd name="connsiteX0-2539" fmla="*/ 6858 w 9573"/>
                <a:gd name="connsiteY0-2540" fmla="*/ 295 h 10000"/>
                <a:gd name="connsiteX1-2541" fmla="*/ 7002 w 9573"/>
                <a:gd name="connsiteY1-2542" fmla="*/ 0 h 10000"/>
                <a:gd name="connsiteX2-2543" fmla="*/ 7144 w 9573"/>
                <a:gd name="connsiteY2-2544" fmla="*/ 0 h 10000"/>
                <a:gd name="connsiteX3-2545" fmla="*/ 7288 w 9573"/>
                <a:gd name="connsiteY3-2546" fmla="*/ 0 h 10000"/>
                <a:gd name="connsiteX4-2547" fmla="*/ 7429 w 9573"/>
                <a:gd name="connsiteY4-2548" fmla="*/ 0 h 10000"/>
                <a:gd name="connsiteX5-2549" fmla="*/ 7716 w 9573"/>
                <a:gd name="connsiteY5-2550" fmla="*/ 0 h 10000"/>
                <a:gd name="connsiteX6-2551" fmla="*/ 8002 w 9573"/>
                <a:gd name="connsiteY6-2552" fmla="*/ 590 h 10000"/>
                <a:gd name="connsiteX7-2553" fmla="*/ 8288 w 9573"/>
                <a:gd name="connsiteY7-2554" fmla="*/ 886 h 10000"/>
                <a:gd name="connsiteX8-2555" fmla="*/ 8715 w 9573"/>
                <a:gd name="connsiteY8-2556" fmla="*/ 1476 h 10000"/>
                <a:gd name="connsiteX9-2557" fmla="*/ 9144 w 9573"/>
                <a:gd name="connsiteY9-2558" fmla="*/ 1771 h 10000"/>
                <a:gd name="connsiteX10-2559" fmla="*/ 9430 w 9573"/>
                <a:gd name="connsiteY10-2560" fmla="*/ 2362 h 10000"/>
                <a:gd name="connsiteX11-2561" fmla="*/ 9573 w 9573"/>
                <a:gd name="connsiteY11-2562" fmla="*/ 2657 h 10000"/>
                <a:gd name="connsiteX12-2563" fmla="*/ 9573 w 9573"/>
                <a:gd name="connsiteY12-2564" fmla="*/ 2657 h 10000"/>
                <a:gd name="connsiteX13-2565" fmla="*/ 9573 w 9573"/>
                <a:gd name="connsiteY13-2566" fmla="*/ 2952 h 10000"/>
                <a:gd name="connsiteX14-2567" fmla="*/ 9286 w 9573"/>
                <a:gd name="connsiteY14-2568" fmla="*/ 2952 h 10000"/>
                <a:gd name="connsiteX15-2569" fmla="*/ 9003 w 9573"/>
                <a:gd name="connsiteY15-2570" fmla="*/ 3247 h 10000"/>
                <a:gd name="connsiteX16-2571" fmla="*/ 8573 w 9573"/>
                <a:gd name="connsiteY16-2572" fmla="*/ 3247 h 10000"/>
                <a:gd name="connsiteX17-2573" fmla="*/ 8288 w 9573"/>
                <a:gd name="connsiteY17-2574" fmla="*/ 3506 h 10000"/>
                <a:gd name="connsiteX18-2575" fmla="*/ 7858 w 9573"/>
                <a:gd name="connsiteY18-2576" fmla="*/ 3801 h 10000"/>
                <a:gd name="connsiteX19-2577" fmla="*/ 7288 w 9573"/>
                <a:gd name="connsiteY19-2578" fmla="*/ 4391 h 10000"/>
                <a:gd name="connsiteX20-2579" fmla="*/ 6715 w 9573"/>
                <a:gd name="connsiteY20-2580" fmla="*/ 5277 h 10000"/>
                <a:gd name="connsiteX21-2581" fmla="*/ 6001 w 9573"/>
                <a:gd name="connsiteY21-2582" fmla="*/ 6162 h 10000"/>
                <a:gd name="connsiteX22-2583" fmla="*/ 5144 w 9573"/>
                <a:gd name="connsiteY22-2584" fmla="*/ 7048 h 10000"/>
                <a:gd name="connsiteX23-2585" fmla="*/ 4144 w 9573"/>
                <a:gd name="connsiteY23-2586" fmla="*/ 8524 h 10000"/>
                <a:gd name="connsiteX24-2587" fmla="*/ 3143 w 9573"/>
                <a:gd name="connsiteY24-2588" fmla="*/ 10000 h 10000"/>
                <a:gd name="connsiteX25-2589" fmla="*/ 2715 w 9573"/>
                <a:gd name="connsiteY25-2590" fmla="*/ 9114 h 10000"/>
                <a:gd name="connsiteX26-2591" fmla="*/ 3573 w 9573"/>
                <a:gd name="connsiteY26-2592" fmla="*/ 7638 h 10000"/>
                <a:gd name="connsiteX27-2593" fmla="*/ 4429 w 9573"/>
                <a:gd name="connsiteY27-2594" fmla="*/ 6162 h 10000"/>
                <a:gd name="connsiteX28-2595" fmla="*/ 5144 w 9573"/>
                <a:gd name="connsiteY28-2596" fmla="*/ 4982 h 10000"/>
                <a:gd name="connsiteX29-2597" fmla="*/ 5715 w 9573"/>
                <a:gd name="connsiteY29-2598" fmla="*/ 4096 h 10000"/>
                <a:gd name="connsiteX30-2599" fmla="*/ 6145 w 9573"/>
                <a:gd name="connsiteY30-2600" fmla="*/ 3247 h 10000"/>
                <a:gd name="connsiteX31-2601" fmla="*/ 6430 w 9573"/>
                <a:gd name="connsiteY31-2602" fmla="*/ 2657 h 10000"/>
                <a:gd name="connsiteX32-2603" fmla="*/ 6571 w 9573"/>
                <a:gd name="connsiteY32-2604" fmla="*/ 2362 h 10000"/>
                <a:gd name="connsiteX33-2605" fmla="*/ 6571 w 9573"/>
                <a:gd name="connsiteY33-2606" fmla="*/ 2066 h 10000"/>
                <a:gd name="connsiteX34-2607" fmla="*/ 6430 w 9573"/>
                <a:gd name="connsiteY34-2608" fmla="*/ 2066 h 10000"/>
                <a:gd name="connsiteX35-2609" fmla="*/ 6001 w 9573"/>
                <a:gd name="connsiteY35-2610" fmla="*/ 2066 h 10000"/>
                <a:gd name="connsiteX36-2611" fmla="*/ 5857 w 9573"/>
                <a:gd name="connsiteY36-2612" fmla="*/ 2066 h 10000"/>
                <a:gd name="connsiteX37-2613" fmla="*/ 5715 w 9573"/>
                <a:gd name="connsiteY37-2614" fmla="*/ 2066 h 10000"/>
                <a:gd name="connsiteX38-2615" fmla="*/ 5573 w 9573"/>
                <a:gd name="connsiteY38-2616" fmla="*/ 2066 h 10000"/>
                <a:gd name="connsiteX39-2617" fmla="*/ 5144 w 9573"/>
                <a:gd name="connsiteY39-2618" fmla="*/ 2066 h 10000"/>
                <a:gd name="connsiteX40-2619" fmla="*/ 4856 w 9573"/>
                <a:gd name="connsiteY40-2620" fmla="*/ 2362 h 10000"/>
                <a:gd name="connsiteX41-2621" fmla="*/ 4429 w 9573"/>
                <a:gd name="connsiteY41-2622" fmla="*/ 2362 h 10000"/>
                <a:gd name="connsiteX42-2623" fmla="*/ 4001 w 9573"/>
                <a:gd name="connsiteY42-2624" fmla="*/ 2657 h 10000"/>
                <a:gd name="connsiteX43-2625" fmla="*/ 3429 w 9573"/>
                <a:gd name="connsiteY43-2626" fmla="*/ 2657 h 10000"/>
                <a:gd name="connsiteX44-2627" fmla="*/ 2286 w 9573"/>
                <a:gd name="connsiteY44-2628" fmla="*/ 2952 h 10000"/>
                <a:gd name="connsiteX45-2629" fmla="*/ 1284 w 9573"/>
                <a:gd name="connsiteY45-2630" fmla="*/ 3506 h 10000"/>
                <a:gd name="connsiteX46-2631" fmla="*/ 428 w 9573"/>
                <a:gd name="connsiteY46-2632" fmla="*/ 3801 h 10000"/>
                <a:gd name="connsiteX47-2633" fmla="*/ 0 w 9573"/>
                <a:gd name="connsiteY47-2634" fmla="*/ 2066 h 10000"/>
                <a:gd name="connsiteX48-2635" fmla="*/ 715 w 9573"/>
                <a:gd name="connsiteY48-2636" fmla="*/ 2066 h 10000"/>
                <a:gd name="connsiteX49-2637" fmla="*/ 1428 w 9573"/>
                <a:gd name="connsiteY49-2638" fmla="*/ 1771 h 10000"/>
                <a:gd name="connsiteX50-2639" fmla="*/ 2000 w 9573"/>
                <a:gd name="connsiteY50-2640" fmla="*/ 1771 h 10000"/>
                <a:gd name="connsiteX51-2641" fmla="*/ 2572 w 9573"/>
                <a:gd name="connsiteY51-2642" fmla="*/ 1476 h 10000"/>
                <a:gd name="connsiteX52-2643" fmla="*/ 3429 w 9573"/>
                <a:gd name="connsiteY52-2644" fmla="*/ 1476 h 10000"/>
                <a:gd name="connsiteX53-2645" fmla="*/ 4286 w 9573"/>
                <a:gd name="connsiteY53-2646" fmla="*/ 1181 h 10000"/>
                <a:gd name="connsiteX54-2647" fmla="*/ 5001 w 9573"/>
                <a:gd name="connsiteY54-2648" fmla="*/ 886 h 10000"/>
                <a:gd name="connsiteX55-2649" fmla="*/ 5573 w 9573"/>
                <a:gd name="connsiteY55-2650" fmla="*/ 886 h 10000"/>
                <a:gd name="connsiteX56-2651" fmla="*/ 6001 w 9573"/>
                <a:gd name="connsiteY56-2652" fmla="*/ 590 h 10000"/>
                <a:gd name="connsiteX57-2653" fmla="*/ 6430 w 9573"/>
                <a:gd name="connsiteY57-2654" fmla="*/ 590 h 10000"/>
                <a:gd name="connsiteX58-2655" fmla="*/ 6715 w 9573"/>
                <a:gd name="connsiteY58-2656" fmla="*/ 295 h 10000"/>
                <a:gd name="connsiteX59-2657" fmla="*/ 6858 w 9573"/>
                <a:gd name="connsiteY59-2658" fmla="*/ 295 h 10000"/>
                <a:gd name="connsiteX60-2659" fmla="*/ 6858 w 9573"/>
                <a:gd name="connsiteY60-2660" fmla="*/ 295 h 10000"/>
                <a:gd name="connsiteX0-2661" fmla="*/ 7164 w 10000"/>
                <a:gd name="connsiteY0-2662" fmla="*/ 295 h 10000"/>
                <a:gd name="connsiteX1-2663" fmla="*/ 7314 w 10000"/>
                <a:gd name="connsiteY1-2664" fmla="*/ 0 h 10000"/>
                <a:gd name="connsiteX2-2665" fmla="*/ 7463 w 10000"/>
                <a:gd name="connsiteY2-2666" fmla="*/ 0 h 10000"/>
                <a:gd name="connsiteX3-2667" fmla="*/ 7613 w 10000"/>
                <a:gd name="connsiteY3-2668" fmla="*/ 0 h 10000"/>
                <a:gd name="connsiteX4-2669" fmla="*/ 7760 w 10000"/>
                <a:gd name="connsiteY4-2670" fmla="*/ 0 h 10000"/>
                <a:gd name="connsiteX5-2671" fmla="*/ 8060 w 10000"/>
                <a:gd name="connsiteY5-2672" fmla="*/ 0 h 10000"/>
                <a:gd name="connsiteX6-2673" fmla="*/ 8359 w 10000"/>
                <a:gd name="connsiteY6-2674" fmla="*/ 590 h 10000"/>
                <a:gd name="connsiteX7-2675" fmla="*/ 8658 w 10000"/>
                <a:gd name="connsiteY7-2676" fmla="*/ 886 h 10000"/>
                <a:gd name="connsiteX8-2677" fmla="*/ 9104 w 10000"/>
                <a:gd name="connsiteY8-2678" fmla="*/ 1476 h 10000"/>
                <a:gd name="connsiteX9-2679" fmla="*/ 9552 w 10000"/>
                <a:gd name="connsiteY9-2680" fmla="*/ 1771 h 10000"/>
                <a:gd name="connsiteX10-2681" fmla="*/ 9851 w 10000"/>
                <a:gd name="connsiteY10-2682" fmla="*/ 2362 h 10000"/>
                <a:gd name="connsiteX11-2683" fmla="*/ 10000 w 10000"/>
                <a:gd name="connsiteY11-2684" fmla="*/ 2657 h 10000"/>
                <a:gd name="connsiteX12-2685" fmla="*/ 10000 w 10000"/>
                <a:gd name="connsiteY12-2686" fmla="*/ 2657 h 10000"/>
                <a:gd name="connsiteX13-2687" fmla="*/ 10000 w 10000"/>
                <a:gd name="connsiteY13-2688" fmla="*/ 2952 h 10000"/>
                <a:gd name="connsiteX14-2689" fmla="*/ 9700 w 10000"/>
                <a:gd name="connsiteY14-2690" fmla="*/ 2952 h 10000"/>
                <a:gd name="connsiteX15-2691" fmla="*/ 9405 w 10000"/>
                <a:gd name="connsiteY15-2692" fmla="*/ 3247 h 10000"/>
                <a:gd name="connsiteX16-2693" fmla="*/ 8955 w 10000"/>
                <a:gd name="connsiteY16-2694" fmla="*/ 3247 h 10000"/>
                <a:gd name="connsiteX17-2695" fmla="*/ 8658 w 10000"/>
                <a:gd name="connsiteY17-2696" fmla="*/ 3506 h 10000"/>
                <a:gd name="connsiteX18-2697" fmla="*/ 8209 w 10000"/>
                <a:gd name="connsiteY18-2698" fmla="*/ 3801 h 10000"/>
                <a:gd name="connsiteX19-2699" fmla="*/ 7613 w 10000"/>
                <a:gd name="connsiteY19-2700" fmla="*/ 4391 h 10000"/>
                <a:gd name="connsiteX20-2701" fmla="*/ 7015 w 10000"/>
                <a:gd name="connsiteY20-2702" fmla="*/ 5277 h 10000"/>
                <a:gd name="connsiteX21-2703" fmla="*/ 6269 w 10000"/>
                <a:gd name="connsiteY21-2704" fmla="*/ 6162 h 10000"/>
                <a:gd name="connsiteX22-2705" fmla="*/ 5373 w 10000"/>
                <a:gd name="connsiteY22-2706" fmla="*/ 7048 h 10000"/>
                <a:gd name="connsiteX23-2707" fmla="*/ 4329 w 10000"/>
                <a:gd name="connsiteY23-2708" fmla="*/ 8524 h 10000"/>
                <a:gd name="connsiteX24-2709" fmla="*/ 3283 w 10000"/>
                <a:gd name="connsiteY24-2710" fmla="*/ 10000 h 10000"/>
                <a:gd name="connsiteX25-2711" fmla="*/ 2836 w 10000"/>
                <a:gd name="connsiteY25-2712" fmla="*/ 9114 h 10000"/>
                <a:gd name="connsiteX26-2713" fmla="*/ 3732 w 10000"/>
                <a:gd name="connsiteY26-2714" fmla="*/ 7638 h 10000"/>
                <a:gd name="connsiteX27-2715" fmla="*/ 4627 w 10000"/>
                <a:gd name="connsiteY27-2716" fmla="*/ 6162 h 10000"/>
                <a:gd name="connsiteX28-2717" fmla="*/ 5373 w 10000"/>
                <a:gd name="connsiteY28-2718" fmla="*/ 4982 h 10000"/>
                <a:gd name="connsiteX29-2719" fmla="*/ 5970 w 10000"/>
                <a:gd name="connsiteY29-2720" fmla="*/ 4096 h 10000"/>
                <a:gd name="connsiteX30-2721" fmla="*/ 6419 w 10000"/>
                <a:gd name="connsiteY30-2722" fmla="*/ 3247 h 10000"/>
                <a:gd name="connsiteX31-2723" fmla="*/ 6717 w 10000"/>
                <a:gd name="connsiteY31-2724" fmla="*/ 2657 h 10000"/>
                <a:gd name="connsiteX32-2725" fmla="*/ 6864 w 10000"/>
                <a:gd name="connsiteY32-2726" fmla="*/ 2362 h 10000"/>
                <a:gd name="connsiteX33-2727" fmla="*/ 6864 w 10000"/>
                <a:gd name="connsiteY33-2728" fmla="*/ 2066 h 10000"/>
                <a:gd name="connsiteX34-2729" fmla="*/ 6717 w 10000"/>
                <a:gd name="connsiteY34-2730" fmla="*/ 2066 h 10000"/>
                <a:gd name="connsiteX35-2731" fmla="*/ 6269 w 10000"/>
                <a:gd name="connsiteY35-2732" fmla="*/ 2066 h 10000"/>
                <a:gd name="connsiteX36-2733" fmla="*/ 6118 w 10000"/>
                <a:gd name="connsiteY36-2734" fmla="*/ 2066 h 10000"/>
                <a:gd name="connsiteX37-2735" fmla="*/ 5970 w 10000"/>
                <a:gd name="connsiteY37-2736" fmla="*/ 2066 h 10000"/>
                <a:gd name="connsiteX38-2737" fmla="*/ 5822 w 10000"/>
                <a:gd name="connsiteY38-2738" fmla="*/ 2066 h 10000"/>
                <a:gd name="connsiteX39-2739" fmla="*/ 5373 w 10000"/>
                <a:gd name="connsiteY39-2740" fmla="*/ 2066 h 10000"/>
                <a:gd name="connsiteX40-2741" fmla="*/ 5073 w 10000"/>
                <a:gd name="connsiteY40-2742" fmla="*/ 2362 h 10000"/>
                <a:gd name="connsiteX41-2743" fmla="*/ 4627 w 10000"/>
                <a:gd name="connsiteY41-2744" fmla="*/ 2362 h 10000"/>
                <a:gd name="connsiteX42-2745" fmla="*/ 4179 w 10000"/>
                <a:gd name="connsiteY42-2746" fmla="*/ 2657 h 10000"/>
                <a:gd name="connsiteX43-2747" fmla="*/ 3582 w 10000"/>
                <a:gd name="connsiteY43-2748" fmla="*/ 2657 h 10000"/>
                <a:gd name="connsiteX44-2749" fmla="*/ 2388 w 10000"/>
                <a:gd name="connsiteY44-2750" fmla="*/ 2952 h 10000"/>
                <a:gd name="connsiteX45-2751" fmla="*/ 1341 w 10000"/>
                <a:gd name="connsiteY45-2752" fmla="*/ 3506 h 10000"/>
                <a:gd name="connsiteX46-2753" fmla="*/ 0 w 10000"/>
                <a:gd name="connsiteY46-2754" fmla="*/ 2066 h 10000"/>
                <a:gd name="connsiteX47-2755" fmla="*/ 747 w 10000"/>
                <a:gd name="connsiteY47-2756" fmla="*/ 2066 h 10000"/>
                <a:gd name="connsiteX48-2757" fmla="*/ 1492 w 10000"/>
                <a:gd name="connsiteY48-2758" fmla="*/ 1771 h 10000"/>
                <a:gd name="connsiteX49-2759" fmla="*/ 2089 w 10000"/>
                <a:gd name="connsiteY49-2760" fmla="*/ 1771 h 10000"/>
                <a:gd name="connsiteX50-2761" fmla="*/ 2687 w 10000"/>
                <a:gd name="connsiteY50-2762" fmla="*/ 1476 h 10000"/>
                <a:gd name="connsiteX51-2763" fmla="*/ 3582 w 10000"/>
                <a:gd name="connsiteY51-2764" fmla="*/ 1476 h 10000"/>
                <a:gd name="connsiteX52-2765" fmla="*/ 4477 w 10000"/>
                <a:gd name="connsiteY52-2766" fmla="*/ 1181 h 10000"/>
                <a:gd name="connsiteX53-2767" fmla="*/ 5224 w 10000"/>
                <a:gd name="connsiteY53-2768" fmla="*/ 886 h 10000"/>
                <a:gd name="connsiteX54-2769" fmla="*/ 5822 w 10000"/>
                <a:gd name="connsiteY54-2770" fmla="*/ 886 h 10000"/>
                <a:gd name="connsiteX55-2771" fmla="*/ 6269 w 10000"/>
                <a:gd name="connsiteY55-2772" fmla="*/ 590 h 10000"/>
                <a:gd name="connsiteX56-2773" fmla="*/ 6717 w 10000"/>
                <a:gd name="connsiteY56-2774" fmla="*/ 590 h 10000"/>
                <a:gd name="connsiteX57-2775" fmla="*/ 7015 w 10000"/>
                <a:gd name="connsiteY57-2776" fmla="*/ 295 h 10000"/>
                <a:gd name="connsiteX58-2777" fmla="*/ 7164 w 10000"/>
                <a:gd name="connsiteY58-2778" fmla="*/ 295 h 10000"/>
                <a:gd name="connsiteX59-2779" fmla="*/ 7164 w 10000"/>
                <a:gd name="connsiteY59-2780" fmla="*/ 295 h 10000"/>
                <a:gd name="connsiteX0-2781" fmla="*/ 6417 w 9253"/>
                <a:gd name="connsiteY0-2782" fmla="*/ 295 h 10000"/>
                <a:gd name="connsiteX1-2783" fmla="*/ 6567 w 9253"/>
                <a:gd name="connsiteY1-2784" fmla="*/ 0 h 10000"/>
                <a:gd name="connsiteX2-2785" fmla="*/ 6716 w 9253"/>
                <a:gd name="connsiteY2-2786" fmla="*/ 0 h 10000"/>
                <a:gd name="connsiteX3-2787" fmla="*/ 6866 w 9253"/>
                <a:gd name="connsiteY3-2788" fmla="*/ 0 h 10000"/>
                <a:gd name="connsiteX4-2789" fmla="*/ 7013 w 9253"/>
                <a:gd name="connsiteY4-2790" fmla="*/ 0 h 10000"/>
                <a:gd name="connsiteX5-2791" fmla="*/ 7313 w 9253"/>
                <a:gd name="connsiteY5-2792" fmla="*/ 0 h 10000"/>
                <a:gd name="connsiteX6-2793" fmla="*/ 7612 w 9253"/>
                <a:gd name="connsiteY6-2794" fmla="*/ 590 h 10000"/>
                <a:gd name="connsiteX7-2795" fmla="*/ 7911 w 9253"/>
                <a:gd name="connsiteY7-2796" fmla="*/ 886 h 10000"/>
                <a:gd name="connsiteX8-2797" fmla="*/ 8357 w 9253"/>
                <a:gd name="connsiteY8-2798" fmla="*/ 1476 h 10000"/>
                <a:gd name="connsiteX9-2799" fmla="*/ 8805 w 9253"/>
                <a:gd name="connsiteY9-2800" fmla="*/ 1771 h 10000"/>
                <a:gd name="connsiteX10-2801" fmla="*/ 9104 w 9253"/>
                <a:gd name="connsiteY10-2802" fmla="*/ 2362 h 10000"/>
                <a:gd name="connsiteX11-2803" fmla="*/ 9253 w 9253"/>
                <a:gd name="connsiteY11-2804" fmla="*/ 2657 h 10000"/>
                <a:gd name="connsiteX12-2805" fmla="*/ 9253 w 9253"/>
                <a:gd name="connsiteY12-2806" fmla="*/ 2657 h 10000"/>
                <a:gd name="connsiteX13-2807" fmla="*/ 9253 w 9253"/>
                <a:gd name="connsiteY13-2808" fmla="*/ 2952 h 10000"/>
                <a:gd name="connsiteX14-2809" fmla="*/ 8953 w 9253"/>
                <a:gd name="connsiteY14-2810" fmla="*/ 2952 h 10000"/>
                <a:gd name="connsiteX15-2811" fmla="*/ 8658 w 9253"/>
                <a:gd name="connsiteY15-2812" fmla="*/ 3247 h 10000"/>
                <a:gd name="connsiteX16-2813" fmla="*/ 8208 w 9253"/>
                <a:gd name="connsiteY16-2814" fmla="*/ 3247 h 10000"/>
                <a:gd name="connsiteX17-2815" fmla="*/ 7911 w 9253"/>
                <a:gd name="connsiteY17-2816" fmla="*/ 3506 h 10000"/>
                <a:gd name="connsiteX18-2817" fmla="*/ 7462 w 9253"/>
                <a:gd name="connsiteY18-2818" fmla="*/ 3801 h 10000"/>
                <a:gd name="connsiteX19-2819" fmla="*/ 6866 w 9253"/>
                <a:gd name="connsiteY19-2820" fmla="*/ 4391 h 10000"/>
                <a:gd name="connsiteX20-2821" fmla="*/ 6268 w 9253"/>
                <a:gd name="connsiteY20-2822" fmla="*/ 5277 h 10000"/>
                <a:gd name="connsiteX21-2823" fmla="*/ 5522 w 9253"/>
                <a:gd name="connsiteY21-2824" fmla="*/ 6162 h 10000"/>
                <a:gd name="connsiteX22-2825" fmla="*/ 4626 w 9253"/>
                <a:gd name="connsiteY22-2826" fmla="*/ 7048 h 10000"/>
                <a:gd name="connsiteX23-2827" fmla="*/ 3582 w 9253"/>
                <a:gd name="connsiteY23-2828" fmla="*/ 8524 h 10000"/>
                <a:gd name="connsiteX24-2829" fmla="*/ 2536 w 9253"/>
                <a:gd name="connsiteY24-2830" fmla="*/ 10000 h 10000"/>
                <a:gd name="connsiteX25-2831" fmla="*/ 2089 w 9253"/>
                <a:gd name="connsiteY25-2832" fmla="*/ 9114 h 10000"/>
                <a:gd name="connsiteX26-2833" fmla="*/ 2985 w 9253"/>
                <a:gd name="connsiteY26-2834" fmla="*/ 7638 h 10000"/>
                <a:gd name="connsiteX27-2835" fmla="*/ 3880 w 9253"/>
                <a:gd name="connsiteY27-2836" fmla="*/ 6162 h 10000"/>
                <a:gd name="connsiteX28-2837" fmla="*/ 4626 w 9253"/>
                <a:gd name="connsiteY28-2838" fmla="*/ 4982 h 10000"/>
                <a:gd name="connsiteX29-2839" fmla="*/ 5223 w 9253"/>
                <a:gd name="connsiteY29-2840" fmla="*/ 4096 h 10000"/>
                <a:gd name="connsiteX30-2841" fmla="*/ 5672 w 9253"/>
                <a:gd name="connsiteY30-2842" fmla="*/ 3247 h 10000"/>
                <a:gd name="connsiteX31-2843" fmla="*/ 5970 w 9253"/>
                <a:gd name="connsiteY31-2844" fmla="*/ 2657 h 10000"/>
                <a:gd name="connsiteX32-2845" fmla="*/ 6117 w 9253"/>
                <a:gd name="connsiteY32-2846" fmla="*/ 2362 h 10000"/>
                <a:gd name="connsiteX33-2847" fmla="*/ 6117 w 9253"/>
                <a:gd name="connsiteY33-2848" fmla="*/ 2066 h 10000"/>
                <a:gd name="connsiteX34-2849" fmla="*/ 5970 w 9253"/>
                <a:gd name="connsiteY34-2850" fmla="*/ 2066 h 10000"/>
                <a:gd name="connsiteX35-2851" fmla="*/ 5522 w 9253"/>
                <a:gd name="connsiteY35-2852" fmla="*/ 2066 h 10000"/>
                <a:gd name="connsiteX36-2853" fmla="*/ 5371 w 9253"/>
                <a:gd name="connsiteY36-2854" fmla="*/ 2066 h 10000"/>
                <a:gd name="connsiteX37-2855" fmla="*/ 5223 w 9253"/>
                <a:gd name="connsiteY37-2856" fmla="*/ 2066 h 10000"/>
                <a:gd name="connsiteX38-2857" fmla="*/ 5075 w 9253"/>
                <a:gd name="connsiteY38-2858" fmla="*/ 2066 h 10000"/>
                <a:gd name="connsiteX39-2859" fmla="*/ 4626 w 9253"/>
                <a:gd name="connsiteY39-2860" fmla="*/ 2066 h 10000"/>
                <a:gd name="connsiteX40-2861" fmla="*/ 4326 w 9253"/>
                <a:gd name="connsiteY40-2862" fmla="*/ 2362 h 10000"/>
                <a:gd name="connsiteX41-2863" fmla="*/ 3880 w 9253"/>
                <a:gd name="connsiteY41-2864" fmla="*/ 2362 h 10000"/>
                <a:gd name="connsiteX42-2865" fmla="*/ 3432 w 9253"/>
                <a:gd name="connsiteY42-2866" fmla="*/ 2657 h 10000"/>
                <a:gd name="connsiteX43-2867" fmla="*/ 2835 w 9253"/>
                <a:gd name="connsiteY43-2868" fmla="*/ 2657 h 10000"/>
                <a:gd name="connsiteX44-2869" fmla="*/ 1641 w 9253"/>
                <a:gd name="connsiteY44-2870" fmla="*/ 2952 h 10000"/>
                <a:gd name="connsiteX45-2871" fmla="*/ 594 w 9253"/>
                <a:gd name="connsiteY45-2872" fmla="*/ 3506 h 10000"/>
                <a:gd name="connsiteX46-2873" fmla="*/ 0 w 9253"/>
                <a:gd name="connsiteY46-2874" fmla="*/ 2066 h 10000"/>
                <a:gd name="connsiteX47-2875" fmla="*/ 745 w 9253"/>
                <a:gd name="connsiteY47-2876" fmla="*/ 1771 h 10000"/>
                <a:gd name="connsiteX48-2877" fmla="*/ 1342 w 9253"/>
                <a:gd name="connsiteY48-2878" fmla="*/ 1771 h 10000"/>
                <a:gd name="connsiteX49-2879" fmla="*/ 1940 w 9253"/>
                <a:gd name="connsiteY49-2880" fmla="*/ 1476 h 10000"/>
                <a:gd name="connsiteX50-2881" fmla="*/ 2835 w 9253"/>
                <a:gd name="connsiteY50-2882" fmla="*/ 1476 h 10000"/>
                <a:gd name="connsiteX51-2883" fmla="*/ 3730 w 9253"/>
                <a:gd name="connsiteY51-2884" fmla="*/ 1181 h 10000"/>
                <a:gd name="connsiteX52-2885" fmla="*/ 4477 w 9253"/>
                <a:gd name="connsiteY52-2886" fmla="*/ 886 h 10000"/>
                <a:gd name="connsiteX53-2887" fmla="*/ 5075 w 9253"/>
                <a:gd name="connsiteY53-2888" fmla="*/ 886 h 10000"/>
                <a:gd name="connsiteX54-2889" fmla="*/ 5522 w 9253"/>
                <a:gd name="connsiteY54-2890" fmla="*/ 590 h 10000"/>
                <a:gd name="connsiteX55-2891" fmla="*/ 5970 w 9253"/>
                <a:gd name="connsiteY55-2892" fmla="*/ 590 h 10000"/>
                <a:gd name="connsiteX56-2893" fmla="*/ 6268 w 9253"/>
                <a:gd name="connsiteY56-2894" fmla="*/ 295 h 10000"/>
                <a:gd name="connsiteX57-2895" fmla="*/ 6417 w 9253"/>
                <a:gd name="connsiteY57-2896" fmla="*/ 295 h 10000"/>
                <a:gd name="connsiteX58-2897" fmla="*/ 6417 w 9253"/>
                <a:gd name="connsiteY58-2898" fmla="*/ 295 h 10000"/>
                <a:gd name="connsiteX0-2899" fmla="*/ 6293 w 9358"/>
                <a:gd name="connsiteY0-2900" fmla="*/ 295 h 10000"/>
                <a:gd name="connsiteX1-2901" fmla="*/ 6455 w 9358"/>
                <a:gd name="connsiteY1-2902" fmla="*/ 0 h 10000"/>
                <a:gd name="connsiteX2-2903" fmla="*/ 6616 w 9358"/>
                <a:gd name="connsiteY2-2904" fmla="*/ 0 h 10000"/>
                <a:gd name="connsiteX3-2905" fmla="*/ 6778 w 9358"/>
                <a:gd name="connsiteY3-2906" fmla="*/ 0 h 10000"/>
                <a:gd name="connsiteX4-2907" fmla="*/ 6937 w 9358"/>
                <a:gd name="connsiteY4-2908" fmla="*/ 0 h 10000"/>
                <a:gd name="connsiteX5-2909" fmla="*/ 7261 w 9358"/>
                <a:gd name="connsiteY5-2910" fmla="*/ 0 h 10000"/>
                <a:gd name="connsiteX6-2911" fmla="*/ 7585 w 9358"/>
                <a:gd name="connsiteY6-2912" fmla="*/ 590 h 10000"/>
                <a:gd name="connsiteX7-2913" fmla="*/ 7908 w 9358"/>
                <a:gd name="connsiteY7-2914" fmla="*/ 886 h 10000"/>
                <a:gd name="connsiteX8-2915" fmla="*/ 8390 w 9358"/>
                <a:gd name="connsiteY8-2916" fmla="*/ 1476 h 10000"/>
                <a:gd name="connsiteX9-2917" fmla="*/ 8874 w 9358"/>
                <a:gd name="connsiteY9-2918" fmla="*/ 1771 h 10000"/>
                <a:gd name="connsiteX10-2919" fmla="*/ 9197 w 9358"/>
                <a:gd name="connsiteY10-2920" fmla="*/ 2362 h 10000"/>
                <a:gd name="connsiteX11-2921" fmla="*/ 9358 w 9358"/>
                <a:gd name="connsiteY11-2922" fmla="*/ 2657 h 10000"/>
                <a:gd name="connsiteX12-2923" fmla="*/ 9358 w 9358"/>
                <a:gd name="connsiteY12-2924" fmla="*/ 2657 h 10000"/>
                <a:gd name="connsiteX13-2925" fmla="*/ 9358 w 9358"/>
                <a:gd name="connsiteY13-2926" fmla="*/ 2952 h 10000"/>
                <a:gd name="connsiteX14-2927" fmla="*/ 9034 w 9358"/>
                <a:gd name="connsiteY14-2928" fmla="*/ 2952 h 10000"/>
                <a:gd name="connsiteX15-2929" fmla="*/ 8715 w 9358"/>
                <a:gd name="connsiteY15-2930" fmla="*/ 3247 h 10000"/>
                <a:gd name="connsiteX16-2931" fmla="*/ 8229 w 9358"/>
                <a:gd name="connsiteY16-2932" fmla="*/ 3247 h 10000"/>
                <a:gd name="connsiteX17-2933" fmla="*/ 7908 w 9358"/>
                <a:gd name="connsiteY17-2934" fmla="*/ 3506 h 10000"/>
                <a:gd name="connsiteX18-2935" fmla="*/ 7422 w 9358"/>
                <a:gd name="connsiteY18-2936" fmla="*/ 3801 h 10000"/>
                <a:gd name="connsiteX19-2937" fmla="*/ 6778 w 9358"/>
                <a:gd name="connsiteY19-2938" fmla="*/ 4391 h 10000"/>
                <a:gd name="connsiteX20-2939" fmla="*/ 6132 w 9358"/>
                <a:gd name="connsiteY20-2940" fmla="*/ 5277 h 10000"/>
                <a:gd name="connsiteX21-2941" fmla="*/ 5326 w 9358"/>
                <a:gd name="connsiteY21-2942" fmla="*/ 6162 h 10000"/>
                <a:gd name="connsiteX22-2943" fmla="*/ 4357 w 9358"/>
                <a:gd name="connsiteY22-2944" fmla="*/ 7048 h 10000"/>
                <a:gd name="connsiteX23-2945" fmla="*/ 3229 w 9358"/>
                <a:gd name="connsiteY23-2946" fmla="*/ 8524 h 10000"/>
                <a:gd name="connsiteX24-2947" fmla="*/ 2099 w 9358"/>
                <a:gd name="connsiteY24-2948" fmla="*/ 10000 h 10000"/>
                <a:gd name="connsiteX25-2949" fmla="*/ 1616 w 9358"/>
                <a:gd name="connsiteY25-2950" fmla="*/ 9114 h 10000"/>
                <a:gd name="connsiteX26-2951" fmla="*/ 2584 w 9358"/>
                <a:gd name="connsiteY26-2952" fmla="*/ 7638 h 10000"/>
                <a:gd name="connsiteX27-2953" fmla="*/ 3551 w 9358"/>
                <a:gd name="connsiteY27-2954" fmla="*/ 6162 h 10000"/>
                <a:gd name="connsiteX28-2955" fmla="*/ 4357 w 9358"/>
                <a:gd name="connsiteY28-2956" fmla="*/ 4982 h 10000"/>
                <a:gd name="connsiteX29-2957" fmla="*/ 5003 w 9358"/>
                <a:gd name="connsiteY29-2958" fmla="*/ 4096 h 10000"/>
                <a:gd name="connsiteX30-2959" fmla="*/ 5488 w 9358"/>
                <a:gd name="connsiteY30-2960" fmla="*/ 3247 h 10000"/>
                <a:gd name="connsiteX31-2961" fmla="*/ 5810 w 9358"/>
                <a:gd name="connsiteY31-2962" fmla="*/ 2657 h 10000"/>
                <a:gd name="connsiteX32-2963" fmla="*/ 5969 w 9358"/>
                <a:gd name="connsiteY32-2964" fmla="*/ 2362 h 10000"/>
                <a:gd name="connsiteX33-2965" fmla="*/ 5969 w 9358"/>
                <a:gd name="connsiteY33-2966" fmla="*/ 2066 h 10000"/>
                <a:gd name="connsiteX34-2967" fmla="*/ 5810 w 9358"/>
                <a:gd name="connsiteY34-2968" fmla="*/ 2066 h 10000"/>
                <a:gd name="connsiteX35-2969" fmla="*/ 5326 w 9358"/>
                <a:gd name="connsiteY35-2970" fmla="*/ 2066 h 10000"/>
                <a:gd name="connsiteX36-2971" fmla="*/ 5163 w 9358"/>
                <a:gd name="connsiteY36-2972" fmla="*/ 2066 h 10000"/>
                <a:gd name="connsiteX37-2973" fmla="*/ 5003 w 9358"/>
                <a:gd name="connsiteY37-2974" fmla="*/ 2066 h 10000"/>
                <a:gd name="connsiteX38-2975" fmla="*/ 4843 w 9358"/>
                <a:gd name="connsiteY38-2976" fmla="*/ 2066 h 10000"/>
                <a:gd name="connsiteX39-2977" fmla="*/ 4357 w 9358"/>
                <a:gd name="connsiteY39-2978" fmla="*/ 2066 h 10000"/>
                <a:gd name="connsiteX40-2979" fmla="*/ 4033 w 9358"/>
                <a:gd name="connsiteY40-2980" fmla="*/ 2362 h 10000"/>
                <a:gd name="connsiteX41-2981" fmla="*/ 3551 w 9358"/>
                <a:gd name="connsiteY41-2982" fmla="*/ 2362 h 10000"/>
                <a:gd name="connsiteX42-2983" fmla="*/ 3067 w 9358"/>
                <a:gd name="connsiteY42-2984" fmla="*/ 2657 h 10000"/>
                <a:gd name="connsiteX43-2985" fmla="*/ 2422 w 9358"/>
                <a:gd name="connsiteY43-2986" fmla="*/ 2657 h 10000"/>
                <a:gd name="connsiteX44-2987" fmla="*/ 1131 w 9358"/>
                <a:gd name="connsiteY44-2988" fmla="*/ 2952 h 10000"/>
                <a:gd name="connsiteX45-2989" fmla="*/ 0 w 9358"/>
                <a:gd name="connsiteY45-2990" fmla="*/ 3506 h 10000"/>
                <a:gd name="connsiteX46-2991" fmla="*/ 163 w 9358"/>
                <a:gd name="connsiteY46-2992" fmla="*/ 1771 h 10000"/>
                <a:gd name="connsiteX47-2993" fmla="*/ 808 w 9358"/>
                <a:gd name="connsiteY47-2994" fmla="*/ 1771 h 10000"/>
                <a:gd name="connsiteX48-2995" fmla="*/ 1455 w 9358"/>
                <a:gd name="connsiteY48-2996" fmla="*/ 1476 h 10000"/>
                <a:gd name="connsiteX49-2997" fmla="*/ 2422 w 9358"/>
                <a:gd name="connsiteY49-2998" fmla="*/ 1476 h 10000"/>
                <a:gd name="connsiteX50-2999" fmla="*/ 3389 w 9358"/>
                <a:gd name="connsiteY50-3000" fmla="*/ 1181 h 10000"/>
                <a:gd name="connsiteX51-3001" fmla="*/ 4196 w 9358"/>
                <a:gd name="connsiteY51-3002" fmla="*/ 886 h 10000"/>
                <a:gd name="connsiteX52-3003" fmla="*/ 4843 w 9358"/>
                <a:gd name="connsiteY52-3004" fmla="*/ 886 h 10000"/>
                <a:gd name="connsiteX53-3005" fmla="*/ 5326 w 9358"/>
                <a:gd name="connsiteY53-3006" fmla="*/ 590 h 10000"/>
                <a:gd name="connsiteX54-3007" fmla="*/ 5810 w 9358"/>
                <a:gd name="connsiteY54-3008" fmla="*/ 590 h 10000"/>
                <a:gd name="connsiteX55-3009" fmla="*/ 6132 w 9358"/>
                <a:gd name="connsiteY55-3010" fmla="*/ 295 h 10000"/>
                <a:gd name="connsiteX56-3011" fmla="*/ 6293 w 9358"/>
                <a:gd name="connsiteY56-3012" fmla="*/ 295 h 10000"/>
                <a:gd name="connsiteX57-3013" fmla="*/ 6293 w 9358"/>
                <a:gd name="connsiteY57-3014" fmla="*/ 295 h 10000"/>
                <a:gd name="connsiteX0-3015" fmla="*/ 6551 w 9826"/>
                <a:gd name="connsiteY0-3016" fmla="*/ 295 h 10000"/>
                <a:gd name="connsiteX1-3017" fmla="*/ 6724 w 9826"/>
                <a:gd name="connsiteY1-3018" fmla="*/ 0 h 10000"/>
                <a:gd name="connsiteX2-3019" fmla="*/ 6896 w 9826"/>
                <a:gd name="connsiteY2-3020" fmla="*/ 0 h 10000"/>
                <a:gd name="connsiteX3-3021" fmla="*/ 7069 w 9826"/>
                <a:gd name="connsiteY3-3022" fmla="*/ 0 h 10000"/>
                <a:gd name="connsiteX4-3023" fmla="*/ 7239 w 9826"/>
                <a:gd name="connsiteY4-3024" fmla="*/ 0 h 10000"/>
                <a:gd name="connsiteX5-3025" fmla="*/ 7585 w 9826"/>
                <a:gd name="connsiteY5-3026" fmla="*/ 0 h 10000"/>
                <a:gd name="connsiteX6-3027" fmla="*/ 7931 w 9826"/>
                <a:gd name="connsiteY6-3028" fmla="*/ 590 h 10000"/>
                <a:gd name="connsiteX7-3029" fmla="*/ 8277 w 9826"/>
                <a:gd name="connsiteY7-3030" fmla="*/ 886 h 10000"/>
                <a:gd name="connsiteX8-3031" fmla="*/ 8792 w 9826"/>
                <a:gd name="connsiteY8-3032" fmla="*/ 1476 h 10000"/>
                <a:gd name="connsiteX9-3033" fmla="*/ 9309 w 9826"/>
                <a:gd name="connsiteY9-3034" fmla="*/ 1771 h 10000"/>
                <a:gd name="connsiteX10-3035" fmla="*/ 9654 w 9826"/>
                <a:gd name="connsiteY10-3036" fmla="*/ 2362 h 10000"/>
                <a:gd name="connsiteX11-3037" fmla="*/ 9826 w 9826"/>
                <a:gd name="connsiteY11-3038" fmla="*/ 2657 h 10000"/>
                <a:gd name="connsiteX12-3039" fmla="*/ 9826 w 9826"/>
                <a:gd name="connsiteY12-3040" fmla="*/ 2657 h 10000"/>
                <a:gd name="connsiteX13-3041" fmla="*/ 9826 w 9826"/>
                <a:gd name="connsiteY13-3042" fmla="*/ 2952 h 10000"/>
                <a:gd name="connsiteX14-3043" fmla="*/ 9480 w 9826"/>
                <a:gd name="connsiteY14-3044" fmla="*/ 2952 h 10000"/>
                <a:gd name="connsiteX15-3045" fmla="*/ 9139 w 9826"/>
                <a:gd name="connsiteY15-3046" fmla="*/ 3247 h 10000"/>
                <a:gd name="connsiteX16-3047" fmla="*/ 8620 w 9826"/>
                <a:gd name="connsiteY16-3048" fmla="*/ 3247 h 10000"/>
                <a:gd name="connsiteX17-3049" fmla="*/ 8277 w 9826"/>
                <a:gd name="connsiteY17-3050" fmla="*/ 3506 h 10000"/>
                <a:gd name="connsiteX18-3051" fmla="*/ 7757 w 9826"/>
                <a:gd name="connsiteY18-3052" fmla="*/ 3801 h 10000"/>
                <a:gd name="connsiteX19-3053" fmla="*/ 7069 w 9826"/>
                <a:gd name="connsiteY19-3054" fmla="*/ 4391 h 10000"/>
                <a:gd name="connsiteX20-3055" fmla="*/ 6379 w 9826"/>
                <a:gd name="connsiteY20-3056" fmla="*/ 5277 h 10000"/>
                <a:gd name="connsiteX21-3057" fmla="*/ 5517 w 9826"/>
                <a:gd name="connsiteY21-3058" fmla="*/ 6162 h 10000"/>
                <a:gd name="connsiteX22-3059" fmla="*/ 4482 w 9826"/>
                <a:gd name="connsiteY22-3060" fmla="*/ 7048 h 10000"/>
                <a:gd name="connsiteX23-3061" fmla="*/ 3277 w 9826"/>
                <a:gd name="connsiteY23-3062" fmla="*/ 8524 h 10000"/>
                <a:gd name="connsiteX24-3063" fmla="*/ 2069 w 9826"/>
                <a:gd name="connsiteY24-3064" fmla="*/ 10000 h 10000"/>
                <a:gd name="connsiteX25-3065" fmla="*/ 1553 w 9826"/>
                <a:gd name="connsiteY25-3066" fmla="*/ 9114 h 10000"/>
                <a:gd name="connsiteX26-3067" fmla="*/ 2587 w 9826"/>
                <a:gd name="connsiteY26-3068" fmla="*/ 7638 h 10000"/>
                <a:gd name="connsiteX27-3069" fmla="*/ 3621 w 9826"/>
                <a:gd name="connsiteY27-3070" fmla="*/ 6162 h 10000"/>
                <a:gd name="connsiteX28-3071" fmla="*/ 4482 w 9826"/>
                <a:gd name="connsiteY28-3072" fmla="*/ 4982 h 10000"/>
                <a:gd name="connsiteX29-3073" fmla="*/ 5172 w 9826"/>
                <a:gd name="connsiteY29-3074" fmla="*/ 4096 h 10000"/>
                <a:gd name="connsiteX30-3075" fmla="*/ 5691 w 9826"/>
                <a:gd name="connsiteY30-3076" fmla="*/ 3247 h 10000"/>
                <a:gd name="connsiteX31-3077" fmla="*/ 6035 w 9826"/>
                <a:gd name="connsiteY31-3078" fmla="*/ 2657 h 10000"/>
                <a:gd name="connsiteX32-3079" fmla="*/ 6204 w 9826"/>
                <a:gd name="connsiteY32-3080" fmla="*/ 2362 h 10000"/>
                <a:gd name="connsiteX33-3081" fmla="*/ 6204 w 9826"/>
                <a:gd name="connsiteY33-3082" fmla="*/ 2066 h 10000"/>
                <a:gd name="connsiteX34-3083" fmla="*/ 6035 w 9826"/>
                <a:gd name="connsiteY34-3084" fmla="*/ 2066 h 10000"/>
                <a:gd name="connsiteX35-3085" fmla="*/ 5517 w 9826"/>
                <a:gd name="connsiteY35-3086" fmla="*/ 2066 h 10000"/>
                <a:gd name="connsiteX36-3087" fmla="*/ 5343 w 9826"/>
                <a:gd name="connsiteY36-3088" fmla="*/ 2066 h 10000"/>
                <a:gd name="connsiteX37-3089" fmla="*/ 5172 w 9826"/>
                <a:gd name="connsiteY37-3090" fmla="*/ 2066 h 10000"/>
                <a:gd name="connsiteX38-3091" fmla="*/ 5001 w 9826"/>
                <a:gd name="connsiteY38-3092" fmla="*/ 2066 h 10000"/>
                <a:gd name="connsiteX39-3093" fmla="*/ 4482 w 9826"/>
                <a:gd name="connsiteY39-3094" fmla="*/ 2066 h 10000"/>
                <a:gd name="connsiteX40-3095" fmla="*/ 4136 w 9826"/>
                <a:gd name="connsiteY40-3096" fmla="*/ 2362 h 10000"/>
                <a:gd name="connsiteX41-3097" fmla="*/ 3621 w 9826"/>
                <a:gd name="connsiteY41-3098" fmla="*/ 2362 h 10000"/>
                <a:gd name="connsiteX42-3099" fmla="*/ 3103 w 9826"/>
                <a:gd name="connsiteY42-3100" fmla="*/ 2657 h 10000"/>
                <a:gd name="connsiteX43-3101" fmla="*/ 2414 w 9826"/>
                <a:gd name="connsiteY43-3102" fmla="*/ 2657 h 10000"/>
                <a:gd name="connsiteX44-3103" fmla="*/ 1035 w 9826"/>
                <a:gd name="connsiteY44-3104" fmla="*/ 2952 h 10000"/>
                <a:gd name="connsiteX45-3105" fmla="*/ 0 w 9826"/>
                <a:gd name="connsiteY45-3106" fmla="*/ 1771 h 10000"/>
                <a:gd name="connsiteX46-3107" fmla="*/ 689 w 9826"/>
                <a:gd name="connsiteY46-3108" fmla="*/ 1771 h 10000"/>
                <a:gd name="connsiteX47-3109" fmla="*/ 1381 w 9826"/>
                <a:gd name="connsiteY47-3110" fmla="*/ 1476 h 10000"/>
                <a:gd name="connsiteX48-3111" fmla="*/ 2414 w 9826"/>
                <a:gd name="connsiteY48-3112" fmla="*/ 1476 h 10000"/>
                <a:gd name="connsiteX49-3113" fmla="*/ 3448 w 9826"/>
                <a:gd name="connsiteY49-3114" fmla="*/ 1181 h 10000"/>
                <a:gd name="connsiteX50-3115" fmla="*/ 4310 w 9826"/>
                <a:gd name="connsiteY50-3116" fmla="*/ 886 h 10000"/>
                <a:gd name="connsiteX51-3117" fmla="*/ 5001 w 9826"/>
                <a:gd name="connsiteY51-3118" fmla="*/ 886 h 10000"/>
                <a:gd name="connsiteX52-3119" fmla="*/ 5517 w 9826"/>
                <a:gd name="connsiteY52-3120" fmla="*/ 590 h 10000"/>
                <a:gd name="connsiteX53-3121" fmla="*/ 6035 w 9826"/>
                <a:gd name="connsiteY53-3122" fmla="*/ 590 h 10000"/>
                <a:gd name="connsiteX54-3123" fmla="*/ 6379 w 9826"/>
                <a:gd name="connsiteY54-3124" fmla="*/ 295 h 10000"/>
                <a:gd name="connsiteX55-3125" fmla="*/ 6551 w 9826"/>
                <a:gd name="connsiteY55-3126" fmla="*/ 295 h 10000"/>
                <a:gd name="connsiteX56-3127" fmla="*/ 6551 w 9826"/>
                <a:gd name="connsiteY56-3128" fmla="*/ 295 h 10000"/>
                <a:gd name="connsiteX0-3129" fmla="*/ 6667 w 10000"/>
                <a:gd name="connsiteY0-3130" fmla="*/ 295 h 10000"/>
                <a:gd name="connsiteX1-3131" fmla="*/ 6843 w 10000"/>
                <a:gd name="connsiteY1-3132" fmla="*/ 0 h 10000"/>
                <a:gd name="connsiteX2-3133" fmla="*/ 7018 w 10000"/>
                <a:gd name="connsiteY2-3134" fmla="*/ 0 h 10000"/>
                <a:gd name="connsiteX3-3135" fmla="*/ 7194 w 10000"/>
                <a:gd name="connsiteY3-3136" fmla="*/ 0 h 10000"/>
                <a:gd name="connsiteX4-3137" fmla="*/ 7367 w 10000"/>
                <a:gd name="connsiteY4-3138" fmla="*/ 0 h 10000"/>
                <a:gd name="connsiteX5-3139" fmla="*/ 7719 w 10000"/>
                <a:gd name="connsiteY5-3140" fmla="*/ 0 h 10000"/>
                <a:gd name="connsiteX6-3141" fmla="*/ 8071 w 10000"/>
                <a:gd name="connsiteY6-3142" fmla="*/ 590 h 10000"/>
                <a:gd name="connsiteX7-3143" fmla="*/ 8424 w 10000"/>
                <a:gd name="connsiteY7-3144" fmla="*/ 886 h 10000"/>
                <a:gd name="connsiteX8-3145" fmla="*/ 8948 w 10000"/>
                <a:gd name="connsiteY8-3146" fmla="*/ 1476 h 10000"/>
                <a:gd name="connsiteX9-3147" fmla="*/ 9474 w 10000"/>
                <a:gd name="connsiteY9-3148" fmla="*/ 1771 h 10000"/>
                <a:gd name="connsiteX10-3149" fmla="*/ 9825 w 10000"/>
                <a:gd name="connsiteY10-3150" fmla="*/ 2362 h 10000"/>
                <a:gd name="connsiteX11-3151" fmla="*/ 10000 w 10000"/>
                <a:gd name="connsiteY11-3152" fmla="*/ 2657 h 10000"/>
                <a:gd name="connsiteX12-3153" fmla="*/ 10000 w 10000"/>
                <a:gd name="connsiteY12-3154" fmla="*/ 2657 h 10000"/>
                <a:gd name="connsiteX13-3155" fmla="*/ 10000 w 10000"/>
                <a:gd name="connsiteY13-3156" fmla="*/ 2952 h 10000"/>
                <a:gd name="connsiteX14-3157" fmla="*/ 9648 w 10000"/>
                <a:gd name="connsiteY14-3158" fmla="*/ 2952 h 10000"/>
                <a:gd name="connsiteX15-3159" fmla="*/ 9301 w 10000"/>
                <a:gd name="connsiteY15-3160" fmla="*/ 3247 h 10000"/>
                <a:gd name="connsiteX16-3161" fmla="*/ 8773 w 10000"/>
                <a:gd name="connsiteY16-3162" fmla="*/ 3247 h 10000"/>
                <a:gd name="connsiteX17-3163" fmla="*/ 8424 w 10000"/>
                <a:gd name="connsiteY17-3164" fmla="*/ 3506 h 10000"/>
                <a:gd name="connsiteX18-3165" fmla="*/ 7894 w 10000"/>
                <a:gd name="connsiteY18-3166" fmla="*/ 3801 h 10000"/>
                <a:gd name="connsiteX19-3167" fmla="*/ 7194 w 10000"/>
                <a:gd name="connsiteY19-3168" fmla="*/ 4391 h 10000"/>
                <a:gd name="connsiteX20-3169" fmla="*/ 6492 w 10000"/>
                <a:gd name="connsiteY20-3170" fmla="*/ 5277 h 10000"/>
                <a:gd name="connsiteX21-3171" fmla="*/ 5615 w 10000"/>
                <a:gd name="connsiteY21-3172" fmla="*/ 6162 h 10000"/>
                <a:gd name="connsiteX22-3173" fmla="*/ 4561 w 10000"/>
                <a:gd name="connsiteY22-3174" fmla="*/ 7048 h 10000"/>
                <a:gd name="connsiteX23-3175" fmla="*/ 3335 w 10000"/>
                <a:gd name="connsiteY23-3176" fmla="*/ 8524 h 10000"/>
                <a:gd name="connsiteX24-3177" fmla="*/ 2106 w 10000"/>
                <a:gd name="connsiteY24-3178" fmla="*/ 10000 h 10000"/>
                <a:gd name="connsiteX25-3179" fmla="*/ 1581 w 10000"/>
                <a:gd name="connsiteY25-3180" fmla="*/ 9114 h 10000"/>
                <a:gd name="connsiteX26-3181" fmla="*/ 2633 w 10000"/>
                <a:gd name="connsiteY26-3182" fmla="*/ 7638 h 10000"/>
                <a:gd name="connsiteX27-3183" fmla="*/ 3685 w 10000"/>
                <a:gd name="connsiteY27-3184" fmla="*/ 6162 h 10000"/>
                <a:gd name="connsiteX28-3185" fmla="*/ 4561 w 10000"/>
                <a:gd name="connsiteY28-3186" fmla="*/ 4982 h 10000"/>
                <a:gd name="connsiteX29-3187" fmla="*/ 5264 w 10000"/>
                <a:gd name="connsiteY29-3188" fmla="*/ 4096 h 10000"/>
                <a:gd name="connsiteX30-3189" fmla="*/ 5792 w 10000"/>
                <a:gd name="connsiteY30-3190" fmla="*/ 3247 h 10000"/>
                <a:gd name="connsiteX31-3191" fmla="*/ 6142 w 10000"/>
                <a:gd name="connsiteY31-3192" fmla="*/ 2657 h 10000"/>
                <a:gd name="connsiteX32-3193" fmla="*/ 6314 w 10000"/>
                <a:gd name="connsiteY32-3194" fmla="*/ 2362 h 10000"/>
                <a:gd name="connsiteX33-3195" fmla="*/ 6314 w 10000"/>
                <a:gd name="connsiteY33-3196" fmla="*/ 2066 h 10000"/>
                <a:gd name="connsiteX34-3197" fmla="*/ 6142 w 10000"/>
                <a:gd name="connsiteY34-3198" fmla="*/ 2066 h 10000"/>
                <a:gd name="connsiteX35-3199" fmla="*/ 5615 w 10000"/>
                <a:gd name="connsiteY35-3200" fmla="*/ 2066 h 10000"/>
                <a:gd name="connsiteX36-3201" fmla="*/ 5438 w 10000"/>
                <a:gd name="connsiteY36-3202" fmla="*/ 2066 h 10000"/>
                <a:gd name="connsiteX37-3203" fmla="*/ 5264 w 10000"/>
                <a:gd name="connsiteY37-3204" fmla="*/ 2066 h 10000"/>
                <a:gd name="connsiteX38-3205" fmla="*/ 5090 w 10000"/>
                <a:gd name="connsiteY38-3206" fmla="*/ 2066 h 10000"/>
                <a:gd name="connsiteX39-3207" fmla="*/ 4561 w 10000"/>
                <a:gd name="connsiteY39-3208" fmla="*/ 2066 h 10000"/>
                <a:gd name="connsiteX40-3209" fmla="*/ 4209 w 10000"/>
                <a:gd name="connsiteY40-3210" fmla="*/ 2362 h 10000"/>
                <a:gd name="connsiteX41-3211" fmla="*/ 3685 w 10000"/>
                <a:gd name="connsiteY41-3212" fmla="*/ 2362 h 10000"/>
                <a:gd name="connsiteX42-3213" fmla="*/ 3158 w 10000"/>
                <a:gd name="connsiteY42-3214" fmla="*/ 2657 h 10000"/>
                <a:gd name="connsiteX43-3215" fmla="*/ 2457 w 10000"/>
                <a:gd name="connsiteY43-3216" fmla="*/ 2657 h 10000"/>
                <a:gd name="connsiteX44-3217" fmla="*/ 0 w 10000"/>
                <a:gd name="connsiteY44-3218" fmla="*/ 1771 h 10000"/>
                <a:gd name="connsiteX45-3219" fmla="*/ 701 w 10000"/>
                <a:gd name="connsiteY45-3220" fmla="*/ 1771 h 10000"/>
                <a:gd name="connsiteX46-3221" fmla="*/ 1405 w 10000"/>
                <a:gd name="connsiteY46-3222" fmla="*/ 1476 h 10000"/>
                <a:gd name="connsiteX47-3223" fmla="*/ 2457 w 10000"/>
                <a:gd name="connsiteY47-3224" fmla="*/ 1476 h 10000"/>
                <a:gd name="connsiteX48-3225" fmla="*/ 3509 w 10000"/>
                <a:gd name="connsiteY48-3226" fmla="*/ 1181 h 10000"/>
                <a:gd name="connsiteX49-3227" fmla="*/ 4386 w 10000"/>
                <a:gd name="connsiteY49-3228" fmla="*/ 886 h 10000"/>
                <a:gd name="connsiteX50-3229" fmla="*/ 5090 w 10000"/>
                <a:gd name="connsiteY50-3230" fmla="*/ 886 h 10000"/>
                <a:gd name="connsiteX51-3231" fmla="*/ 5615 w 10000"/>
                <a:gd name="connsiteY51-3232" fmla="*/ 590 h 10000"/>
                <a:gd name="connsiteX52-3233" fmla="*/ 6142 w 10000"/>
                <a:gd name="connsiteY52-3234" fmla="*/ 590 h 10000"/>
                <a:gd name="connsiteX53-3235" fmla="*/ 6492 w 10000"/>
                <a:gd name="connsiteY53-3236" fmla="*/ 295 h 10000"/>
                <a:gd name="connsiteX54-3237" fmla="*/ 6667 w 10000"/>
                <a:gd name="connsiteY54-3238" fmla="*/ 295 h 10000"/>
                <a:gd name="connsiteX55-3239" fmla="*/ 6667 w 10000"/>
                <a:gd name="connsiteY55-3240" fmla="*/ 295 h 10000"/>
                <a:gd name="connsiteX0-3241" fmla="*/ 5966 w 9299"/>
                <a:gd name="connsiteY0-3242" fmla="*/ 295 h 10000"/>
                <a:gd name="connsiteX1-3243" fmla="*/ 6142 w 9299"/>
                <a:gd name="connsiteY1-3244" fmla="*/ 0 h 10000"/>
                <a:gd name="connsiteX2-3245" fmla="*/ 6317 w 9299"/>
                <a:gd name="connsiteY2-3246" fmla="*/ 0 h 10000"/>
                <a:gd name="connsiteX3-3247" fmla="*/ 6493 w 9299"/>
                <a:gd name="connsiteY3-3248" fmla="*/ 0 h 10000"/>
                <a:gd name="connsiteX4-3249" fmla="*/ 6666 w 9299"/>
                <a:gd name="connsiteY4-3250" fmla="*/ 0 h 10000"/>
                <a:gd name="connsiteX5-3251" fmla="*/ 7018 w 9299"/>
                <a:gd name="connsiteY5-3252" fmla="*/ 0 h 10000"/>
                <a:gd name="connsiteX6-3253" fmla="*/ 7370 w 9299"/>
                <a:gd name="connsiteY6-3254" fmla="*/ 590 h 10000"/>
                <a:gd name="connsiteX7-3255" fmla="*/ 7723 w 9299"/>
                <a:gd name="connsiteY7-3256" fmla="*/ 886 h 10000"/>
                <a:gd name="connsiteX8-3257" fmla="*/ 8247 w 9299"/>
                <a:gd name="connsiteY8-3258" fmla="*/ 1476 h 10000"/>
                <a:gd name="connsiteX9-3259" fmla="*/ 8773 w 9299"/>
                <a:gd name="connsiteY9-3260" fmla="*/ 1771 h 10000"/>
                <a:gd name="connsiteX10-3261" fmla="*/ 9124 w 9299"/>
                <a:gd name="connsiteY10-3262" fmla="*/ 2362 h 10000"/>
                <a:gd name="connsiteX11-3263" fmla="*/ 9299 w 9299"/>
                <a:gd name="connsiteY11-3264" fmla="*/ 2657 h 10000"/>
                <a:gd name="connsiteX12-3265" fmla="*/ 9299 w 9299"/>
                <a:gd name="connsiteY12-3266" fmla="*/ 2657 h 10000"/>
                <a:gd name="connsiteX13-3267" fmla="*/ 9299 w 9299"/>
                <a:gd name="connsiteY13-3268" fmla="*/ 2952 h 10000"/>
                <a:gd name="connsiteX14-3269" fmla="*/ 8947 w 9299"/>
                <a:gd name="connsiteY14-3270" fmla="*/ 2952 h 10000"/>
                <a:gd name="connsiteX15-3271" fmla="*/ 8600 w 9299"/>
                <a:gd name="connsiteY15-3272" fmla="*/ 3247 h 10000"/>
                <a:gd name="connsiteX16-3273" fmla="*/ 8072 w 9299"/>
                <a:gd name="connsiteY16-3274" fmla="*/ 3247 h 10000"/>
                <a:gd name="connsiteX17-3275" fmla="*/ 7723 w 9299"/>
                <a:gd name="connsiteY17-3276" fmla="*/ 3506 h 10000"/>
                <a:gd name="connsiteX18-3277" fmla="*/ 7193 w 9299"/>
                <a:gd name="connsiteY18-3278" fmla="*/ 3801 h 10000"/>
                <a:gd name="connsiteX19-3279" fmla="*/ 6493 w 9299"/>
                <a:gd name="connsiteY19-3280" fmla="*/ 4391 h 10000"/>
                <a:gd name="connsiteX20-3281" fmla="*/ 5791 w 9299"/>
                <a:gd name="connsiteY20-3282" fmla="*/ 5277 h 10000"/>
                <a:gd name="connsiteX21-3283" fmla="*/ 4914 w 9299"/>
                <a:gd name="connsiteY21-3284" fmla="*/ 6162 h 10000"/>
                <a:gd name="connsiteX22-3285" fmla="*/ 3860 w 9299"/>
                <a:gd name="connsiteY22-3286" fmla="*/ 7048 h 10000"/>
                <a:gd name="connsiteX23-3287" fmla="*/ 2634 w 9299"/>
                <a:gd name="connsiteY23-3288" fmla="*/ 8524 h 10000"/>
                <a:gd name="connsiteX24-3289" fmla="*/ 1405 w 9299"/>
                <a:gd name="connsiteY24-3290" fmla="*/ 10000 h 10000"/>
                <a:gd name="connsiteX25-3291" fmla="*/ 880 w 9299"/>
                <a:gd name="connsiteY25-3292" fmla="*/ 9114 h 10000"/>
                <a:gd name="connsiteX26-3293" fmla="*/ 1932 w 9299"/>
                <a:gd name="connsiteY26-3294" fmla="*/ 7638 h 10000"/>
                <a:gd name="connsiteX27-3295" fmla="*/ 2984 w 9299"/>
                <a:gd name="connsiteY27-3296" fmla="*/ 6162 h 10000"/>
                <a:gd name="connsiteX28-3297" fmla="*/ 3860 w 9299"/>
                <a:gd name="connsiteY28-3298" fmla="*/ 4982 h 10000"/>
                <a:gd name="connsiteX29-3299" fmla="*/ 4563 w 9299"/>
                <a:gd name="connsiteY29-3300" fmla="*/ 4096 h 10000"/>
                <a:gd name="connsiteX30-3301" fmla="*/ 5091 w 9299"/>
                <a:gd name="connsiteY30-3302" fmla="*/ 3247 h 10000"/>
                <a:gd name="connsiteX31-3303" fmla="*/ 5441 w 9299"/>
                <a:gd name="connsiteY31-3304" fmla="*/ 2657 h 10000"/>
                <a:gd name="connsiteX32-3305" fmla="*/ 5613 w 9299"/>
                <a:gd name="connsiteY32-3306" fmla="*/ 2362 h 10000"/>
                <a:gd name="connsiteX33-3307" fmla="*/ 5613 w 9299"/>
                <a:gd name="connsiteY33-3308" fmla="*/ 2066 h 10000"/>
                <a:gd name="connsiteX34-3309" fmla="*/ 5441 w 9299"/>
                <a:gd name="connsiteY34-3310" fmla="*/ 2066 h 10000"/>
                <a:gd name="connsiteX35-3311" fmla="*/ 4914 w 9299"/>
                <a:gd name="connsiteY35-3312" fmla="*/ 2066 h 10000"/>
                <a:gd name="connsiteX36-3313" fmla="*/ 4737 w 9299"/>
                <a:gd name="connsiteY36-3314" fmla="*/ 2066 h 10000"/>
                <a:gd name="connsiteX37-3315" fmla="*/ 4563 w 9299"/>
                <a:gd name="connsiteY37-3316" fmla="*/ 2066 h 10000"/>
                <a:gd name="connsiteX38-3317" fmla="*/ 4389 w 9299"/>
                <a:gd name="connsiteY38-3318" fmla="*/ 2066 h 10000"/>
                <a:gd name="connsiteX39-3319" fmla="*/ 3860 w 9299"/>
                <a:gd name="connsiteY39-3320" fmla="*/ 2066 h 10000"/>
                <a:gd name="connsiteX40-3321" fmla="*/ 3508 w 9299"/>
                <a:gd name="connsiteY40-3322" fmla="*/ 2362 h 10000"/>
                <a:gd name="connsiteX41-3323" fmla="*/ 2984 w 9299"/>
                <a:gd name="connsiteY41-3324" fmla="*/ 2362 h 10000"/>
                <a:gd name="connsiteX42-3325" fmla="*/ 2457 w 9299"/>
                <a:gd name="connsiteY42-3326" fmla="*/ 2657 h 10000"/>
                <a:gd name="connsiteX43-3327" fmla="*/ 1756 w 9299"/>
                <a:gd name="connsiteY43-3328" fmla="*/ 2657 h 10000"/>
                <a:gd name="connsiteX44-3329" fmla="*/ 0 w 9299"/>
                <a:gd name="connsiteY44-3330" fmla="*/ 1771 h 10000"/>
                <a:gd name="connsiteX45-3331" fmla="*/ 704 w 9299"/>
                <a:gd name="connsiteY45-3332" fmla="*/ 1476 h 10000"/>
                <a:gd name="connsiteX46-3333" fmla="*/ 1756 w 9299"/>
                <a:gd name="connsiteY46-3334" fmla="*/ 1476 h 10000"/>
                <a:gd name="connsiteX47-3335" fmla="*/ 2808 w 9299"/>
                <a:gd name="connsiteY47-3336" fmla="*/ 1181 h 10000"/>
                <a:gd name="connsiteX48-3337" fmla="*/ 3685 w 9299"/>
                <a:gd name="connsiteY48-3338" fmla="*/ 886 h 10000"/>
                <a:gd name="connsiteX49-3339" fmla="*/ 4389 w 9299"/>
                <a:gd name="connsiteY49-3340" fmla="*/ 886 h 10000"/>
                <a:gd name="connsiteX50-3341" fmla="*/ 4914 w 9299"/>
                <a:gd name="connsiteY50-3342" fmla="*/ 590 h 10000"/>
                <a:gd name="connsiteX51-3343" fmla="*/ 5441 w 9299"/>
                <a:gd name="connsiteY51-3344" fmla="*/ 590 h 10000"/>
                <a:gd name="connsiteX52-3345" fmla="*/ 5791 w 9299"/>
                <a:gd name="connsiteY52-3346" fmla="*/ 295 h 10000"/>
                <a:gd name="connsiteX53-3347" fmla="*/ 5966 w 9299"/>
                <a:gd name="connsiteY53-3348" fmla="*/ 295 h 10000"/>
                <a:gd name="connsiteX54-3349" fmla="*/ 5966 w 9299"/>
                <a:gd name="connsiteY54-3350" fmla="*/ 295 h 10000"/>
                <a:gd name="connsiteX0-3351" fmla="*/ 5659 w 9243"/>
                <a:gd name="connsiteY0-3352" fmla="*/ 295 h 10000"/>
                <a:gd name="connsiteX1-3353" fmla="*/ 5848 w 9243"/>
                <a:gd name="connsiteY1-3354" fmla="*/ 0 h 10000"/>
                <a:gd name="connsiteX2-3355" fmla="*/ 6036 w 9243"/>
                <a:gd name="connsiteY2-3356" fmla="*/ 0 h 10000"/>
                <a:gd name="connsiteX3-3357" fmla="*/ 6225 w 9243"/>
                <a:gd name="connsiteY3-3358" fmla="*/ 0 h 10000"/>
                <a:gd name="connsiteX4-3359" fmla="*/ 6412 w 9243"/>
                <a:gd name="connsiteY4-3360" fmla="*/ 0 h 10000"/>
                <a:gd name="connsiteX5-3361" fmla="*/ 6790 w 9243"/>
                <a:gd name="connsiteY5-3362" fmla="*/ 0 h 10000"/>
                <a:gd name="connsiteX6-3363" fmla="*/ 7169 w 9243"/>
                <a:gd name="connsiteY6-3364" fmla="*/ 590 h 10000"/>
                <a:gd name="connsiteX7-3365" fmla="*/ 7548 w 9243"/>
                <a:gd name="connsiteY7-3366" fmla="*/ 886 h 10000"/>
                <a:gd name="connsiteX8-3367" fmla="*/ 8112 w 9243"/>
                <a:gd name="connsiteY8-3368" fmla="*/ 1476 h 10000"/>
                <a:gd name="connsiteX9-3369" fmla="*/ 8677 w 9243"/>
                <a:gd name="connsiteY9-3370" fmla="*/ 1771 h 10000"/>
                <a:gd name="connsiteX10-3371" fmla="*/ 9055 w 9243"/>
                <a:gd name="connsiteY10-3372" fmla="*/ 2362 h 10000"/>
                <a:gd name="connsiteX11-3373" fmla="*/ 9243 w 9243"/>
                <a:gd name="connsiteY11-3374" fmla="*/ 2657 h 10000"/>
                <a:gd name="connsiteX12-3375" fmla="*/ 9243 w 9243"/>
                <a:gd name="connsiteY12-3376" fmla="*/ 2657 h 10000"/>
                <a:gd name="connsiteX13-3377" fmla="*/ 9243 w 9243"/>
                <a:gd name="connsiteY13-3378" fmla="*/ 2952 h 10000"/>
                <a:gd name="connsiteX14-3379" fmla="*/ 8864 w 9243"/>
                <a:gd name="connsiteY14-3380" fmla="*/ 2952 h 10000"/>
                <a:gd name="connsiteX15-3381" fmla="*/ 8491 w 9243"/>
                <a:gd name="connsiteY15-3382" fmla="*/ 3247 h 10000"/>
                <a:gd name="connsiteX16-3383" fmla="*/ 7924 w 9243"/>
                <a:gd name="connsiteY16-3384" fmla="*/ 3247 h 10000"/>
                <a:gd name="connsiteX17-3385" fmla="*/ 7548 w 9243"/>
                <a:gd name="connsiteY17-3386" fmla="*/ 3506 h 10000"/>
                <a:gd name="connsiteX18-3387" fmla="*/ 6978 w 9243"/>
                <a:gd name="connsiteY18-3388" fmla="*/ 3801 h 10000"/>
                <a:gd name="connsiteX19-3389" fmla="*/ 6225 w 9243"/>
                <a:gd name="connsiteY19-3390" fmla="*/ 4391 h 10000"/>
                <a:gd name="connsiteX20-3391" fmla="*/ 5471 w 9243"/>
                <a:gd name="connsiteY20-3392" fmla="*/ 5277 h 10000"/>
                <a:gd name="connsiteX21-3393" fmla="*/ 4527 w 9243"/>
                <a:gd name="connsiteY21-3394" fmla="*/ 6162 h 10000"/>
                <a:gd name="connsiteX22-3395" fmla="*/ 3394 w 9243"/>
                <a:gd name="connsiteY22-3396" fmla="*/ 7048 h 10000"/>
                <a:gd name="connsiteX23-3397" fmla="*/ 2076 w 9243"/>
                <a:gd name="connsiteY23-3398" fmla="*/ 8524 h 10000"/>
                <a:gd name="connsiteX24-3399" fmla="*/ 754 w 9243"/>
                <a:gd name="connsiteY24-3400" fmla="*/ 10000 h 10000"/>
                <a:gd name="connsiteX25-3401" fmla="*/ 189 w 9243"/>
                <a:gd name="connsiteY25-3402" fmla="*/ 9114 h 10000"/>
                <a:gd name="connsiteX26-3403" fmla="*/ 1321 w 9243"/>
                <a:gd name="connsiteY26-3404" fmla="*/ 7638 h 10000"/>
                <a:gd name="connsiteX27-3405" fmla="*/ 2452 w 9243"/>
                <a:gd name="connsiteY27-3406" fmla="*/ 6162 h 10000"/>
                <a:gd name="connsiteX28-3407" fmla="*/ 3394 w 9243"/>
                <a:gd name="connsiteY28-3408" fmla="*/ 4982 h 10000"/>
                <a:gd name="connsiteX29-3409" fmla="*/ 4150 w 9243"/>
                <a:gd name="connsiteY29-3410" fmla="*/ 4096 h 10000"/>
                <a:gd name="connsiteX30-3411" fmla="*/ 4718 w 9243"/>
                <a:gd name="connsiteY30-3412" fmla="*/ 3247 h 10000"/>
                <a:gd name="connsiteX31-3413" fmla="*/ 5094 w 9243"/>
                <a:gd name="connsiteY31-3414" fmla="*/ 2657 h 10000"/>
                <a:gd name="connsiteX32-3415" fmla="*/ 5279 w 9243"/>
                <a:gd name="connsiteY32-3416" fmla="*/ 2362 h 10000"/>
                <a:gd name="connsiteX33-3417" fmla="*/ 5279 w 9243"/>
                <a:gd name="connsiteY33-3418" fmla="*/ 2066 h 10000"/>
                <a:gd name="connsiteX34-3419" fmla="*/ 5094 w 9243"/>
                <a:gd name="connsiteY34-3420" fmla="*/ 2066 h 10000"/>
                <a:gd name="connsiteX35-3421" fmla="*/ 4527 w 9243"/>
                <a:gd name="connsiteY35-3422" fmla="*/ 2066 h 10000"/>
                <a:gd name="connsiteX36-3423" fmla="*/ 4337 w 9243"/>
                <a:gd name="connsiteY36-3424" fmla="*/ 2066 h 10000"/>
                <a:gd name="connsiteX37-3425" fmla="*/ 4150 w 9243"/>
                <a:gd name="connsiteY37-3426" fmla="*/ 2066 h 10000"/>
                <a:gd name="connsiteX38-3427" fmla="*/ 3963 w 9243"/>
                <a:gd name="connsiteY38-3428" fmla="*/ 2066 h 10000"/>
                <a:gd name="connsiteX39-3429" fmla="*/ 3394 w 9243"/>
                <a:gd name="connsiteY39-3430" fmla="*/ 2066 h 10000"/>
                <a:gd name="connsiteX40-3431" fmla="*/ 3015 w 9243"/>
                <a:gd name="connsiteY40-3432" fmla="*/ 2362 h 10000"/>
                <a:gd name="connsiteX41-3433" fmla="*/ 2452 w 9243"/>
                <a:gd name="connsiteY41-3434" fmla="*/ 2362 h 10000"/>
                <a:gd name="connsiteX42-3435" fmla="*/ 1885 w 9243"/>
                <a:gd name="connsiteY42-3436" fmla="*/ 2657 h 10000"/>
                <a:gd name="connsiteX43-3437" fmla="*/ 1131 w 9243"/>
                <a:gd name="connsiteY43-3438" fmla="*/ 2657 h 10000"/>
                <a:gd name="connsiteX44-3439" fmla="*/ 0 w 9243"/>
                <a:gd name="connsiteY44-3440" fmla="*/ 1476 h 10000"/>
                <a:gd name="connsiteX45-3441" fmla="*/ 1131 w 9243"/>
                <a:gd name="connsiteY45-3442" fmla="*/ 1476 h 10000"/>
                <a:gd name="connsiteX46-3443" fmla="*/ 2263 w 9243"/>
                <a:gd name="connsiteY46-3444" fmla="*/ 1181 h 10000"/>
                <a:gd name="connsiteX47-3445" fmla="*/ 3206 w 9243"/>
                <a:gd name="connsiteY47-3446" fmla="*/ 886 h 10000"/>
                <a:gd name="connsiteX48-3447" fmla="*/ 3963 w 9243"/>
                <a:gd name="connsiteY48-3448" fmla="*/ 886 h 10000"/>
                <a:gd name="connsiteX49-3449" fmla="*/ 4527 w 9243"/>
                <a:gd name="connsiteY49-3450" fmla="*/ 590 h 10000"/>
                <a:gd name="connsiteX50-3451" fmla="*/ 5094 w 9243"/>
                <a:gd name="connsiteY50-3452" fmla="*/ 590 h 10000"/>
                <a:gd name="connsiteX51-3453" fmla="*/ 5471 w 9243"/>
                <a:gd name="connsiteY51-3454" fmla="*/ 295 h 10000"/>
                <a:gd name="connsiteX52-3455" fmla="*/ 5659 w 9243"/>
                <a:gd name="connsiteY52-3456" fmla="*/ 295 h 10000"/>
                <a:gd name="connsiteX53-3457" fmla="*/ 5659 w 9243"/>
                <a:gd name="connsiteY53-3458" fmla="*/ 295 h 10000"/>
                <a:gd name="connsiteX0-3459" fmla="*/ 5918 w 9796"/>
                <a:gd name="connsiteY0-3460" fmla="*/ 295 h 10000"/>
                <a:gd name="connsiteX1-3461" fmla="*/ 6123 w 9796"/>
                <a:gd name="connsiteY1-3462" fmla="*/ 0 h 10000"/>
                <a:gd name="connsiteX2-3463" fmla="*/ 6326 w 9796"/>
                <a:gd name="connsiteY2-3464" fmla="*/ 0 h 10000"/>
                <a:gd name="connsiteX3-3465" fmla="*/ 6531 w 9796"/>
                <a:gd name="connsiteY3-3466" fmla="*/ 0 h 10000"/>
                <a:gd name="connsiteX4-3467" fmla="*/ 6733 w 9796"/>
                <a:gd name="connsiteY4-3468" fmla="*/ 0 h 10000"/>
                <a:gd name="connsiteX5-3469" fmla="*/ 7142 w 9796"/>
                <a:gd name="connsiteY5-3470" fmla="*/ 0 h 10000"/>
                <a:gd name="connsiteX6-3471" fmla="*/ 7552 w 9796"/>
                <a:gd name="connsiteY6-3472" fmla="*/ 590 h 10000"/>
                <a:gd name="connsiteX7-3473" fmla="*/ 7962 w 9796"/>
                <a:gd name="connsiteY7-3474" fmla="*/ 886 h 10000"/>
                <a:gd name="connsiteX8-3475" fmla="*/ 8572 w 9796"/>
                <a:gd name="connsiteY8-3476" fmla="*/ 1476 h 10000"/>
                <a:gd name="connsiteX9-3477" fmla="*/ 9184 w 9796"/>
                <a:gd name="connsiteY9-3478" fmla="*/ 1771 h 10000"/>
                <a:gd name="connsiteX10-3479" fmla="*/ 9593 w 9796"/>
                <a:gd name="connsiteY10-3480" fmla="*/ 2362 h 10000"/>
                <a:gd name="connsiteX11-3481" fmla="*/ 9796 w 9796"/>
                <a:gd name="connsiteY11-3482" fmla="*/ 2657 h 10000"/>
                <a:gd name="connsiteX12-3483" fmla="*/ 9796 w 9796"/>
                <a:gd name="connsiteY12-3484" fmla="*/ 2657 h 10000"/>
                <a:gd name="connsiteX13-3485" fmla="*/ 9796 w 9796"/>
                <a:gd name="connsiteY13-3486" fmla="*/ 2952 h 10000"/>
                <a:gd name="connsiteX14-3487" fmla="*/ 9386 w 9796"/>
                <a:gd name="connsiteY14-3488" fmla="*/ 2952 h 10000"/>
                <a:gd name="connsiteX15-3489" fmla="*/ 8982 w 9796"/>
                <a:gd name="connsiteY15-3490" fmla="*/ 3247 h 10000"/>
                <a:gd name="connsiteX16-3491" fmla="*/ 8369 w 9796"/>
                <a:gd name="connsiteY16-3492" fmla="*/ 3247 h 10000"/>
                <a:gd name="connsiteX17-3493" fmla="*/ 7962 w 9796"/>
                <a:gd name="connsiteY17-3494" fmla="*/ 3506 h 10000"/>
                <a:gd name="connsiteX18-3495" fmla="*/ 7345 w 9796"/>
                <a:gd name="connsiteY18-3496" fmla="*/ 3801 h 10000"/>
                <a:gd name="connsiteX19-3497" fmla="*/ 6531 w 9796"/>
                <a:gd name="connsiteY19-3498" fmla="*/ 4391 h 10000"/>
                <a:gd name="connsiteX20-3499" fmla="*/ 5715 w 9796"/>
                <a:gd name="connsiteY20-3500" fmla="*/ 5277 h 10000"/>
                <a:gd name="connsiteX21-3501" fmla="*/ 4694 w 9796"/>
                <a:gd name="connsiteY21-3502" fmla="*/ 6162 h 10000"/>
                <a:gd name="connsiteX22-3503" fmla="*/ 3468 w 9796"/>
                <a:gd name="connsiteY22-3504" fmla="*/ 7048 h 10000"/>
                <a:gd name="connsiteX23-3505" fmla="*/ 2042 w 9796"/>
                <a:gd name="connsiteY23-3506" fmla="*/ 8524 h 10000"/>
                <a:gd name="connsiteX24-3507" fmla="*/ 612 w 9796"/>
                <a:gd name="connsiteY24-3508" fmla="*/ 10000 h 10000"/>
                <a:gd name="connsiteX25-3509" fmla="*/ 0 w 9796"/>
                <a:gd name="connsiteY25-3510" fmla="*/ 9114 h 10000"/>
                <a:gd name="connsiteX26-3511" fmla="*/ 1225 w 9796"/>
                <a:gd name="connsiteY26-3512" fmla="*/ 7638 h 10000"/>
                <a:gd name="connsiteX27-3513" fmla="*/ 2449 w 9796"/>
                <a:gd name="connsiteY27-3514" fmla="*/ 6162 h 10000"/>
                <a:gd name="connsiteX28-3515" fmla="*/ 3468 w 9796"/>
                <a:gd name="connsiteY28-3516" fmla="*/ 4982 h 10000"/>
                <a:gd name="connsiteX29-3517" fmla="*/ 4286 w 9796"/>
                <a:gd name="connsiteY29-3518" fmla="*/ 4096 h 10000"/>
                <a:gd name="connsiteX30-3519" fmla="*/ 4900 w 9796"/>
                <a:gd name="connsiteY30-3520" fmla="*/ 3247 h 10000"/>
                <a:gd name="connsiteX31-3521" fmla="*/ 5307 w 9796"/>
                <a:gd name="connsiteY31-3522" fmla="*/ 2657 h 10000"/>
                <a:gd name="connsiteX32-3523" fmla="*/ 5507 w 9796"/>
                <a:gd name="connsiteY32-3524" fmla="*/ 2362 h 10000"/>
                <a:gd name="connsiteX33-3525" fmla="*/ 5507 w 9796"/>
                <a:gd name="connsiteY33-3526" fmla="*/ 2066 h 10000"/>
                <a:gd name="connsiteX34-3527" fmla="*/ 5307 w 9796"/>
                <a:gd name="connsiteY34-3528" fmla="*/ 2066 h 10000"/>
                <a:gd name="connsiteX35-3529" fmla="*/ 4694 w 9796"/>
                <a:gd name="connsiteY35-3530" fmla="*/ 2066 h 10000"/>
                <a:gd name="connsiteX36-3531" fmla="*/ 4488 w 9796"/>
                <a:gd name="connsiteY36-3532" fmla="*/ 2066 h 10000"/>
                <a:gd name="connsiteX37-3533" fmla="*/ 4286 w 9796"/>
                <a:gd name="connsiteY37-3534" fmla="*/ 2066 h 10000"/>
                <a:gd name="connsiteX38-3535" fmla="*/ 4084 w 9796"/>
                <a:gd name="connsiteY38-3536" fmla="*/ 2066 h 10000"/>
                <a:gd name="connsiteX39-3537" fmla="*/ 3468 w 9796"/>
                <a:gd name="connsiteY39-3538" fmla="*/ 2066 h 10000"/>
                <a:gd name="connsiteX40-3539" fmla="*/ 3058 w 9796"/>
                <a:gd name="connsiteY40-3540" fmla="*/ 2362 h 10000"/>
                <a:gd name="connsiteX41-3541" fmla="*/ 2449 w 9796"/>
                <a:gd name="connsiteY41-3542" fmla="*/ 2362 h 10000"/>
                <a:gd name="connsiteX42-3543" fmla="*/ 1835 w 9796"/>
                <a:gd name="connsiteY42-3544" fmla="*/ 2657 h 10000"/>
                <a:gd name="connsiteX43-3545" fmla="*/ 1020 w 9796"/>
                <a:gd name="connsiteY43-3546" fmla="*/ 2657 h 10000"/>
                <a:gd name="connsiteX44-3547" fmla="*/ 1020 w 9796"/>
                <a:gd name="connsiteY44-3548" fmla="*/ 1476 h 10000"/>
                <a:gd name="connsiteX45-3549" fmla="*/ 2244 w 9796"/>
                <a:gd name="connsiteY45-3550" fmla="*/ 1181 h 10000"/>
                <a:gd name="connsiteX46-3551" fmla="*/ 3265 w 9796"/>
                <a:gd name="connsiteY46-3552" fmla="*/ 886 h 10000"/>
                <a:gd name="connsiteX47-3553" fmla="*/ 4084 w 9796"/>
                <a:gd name="connsiteY47-3554" fmla="*/ 886 h 10000"/>
                <a:gd name="connsiteX48-3555" fmla="*/ 4694 w 9796"/>
                <a:gd name="connsiteY48-3556" fmla="*/ 590 h 10000"/>
                <a:gd name="connsiteX49-3557" fmla="*/ 5307 w 9796"/>
                <a:gd name="connsiteY49-3558" fmla="*/ 590 h 10000"/>
                <a:gd name="connsiteX50-3559" fmla="*/ 5715 w 9796"/>
                <a:gd name="connsiteY50-3560" fmla="*/ 295 h 10000"/>
                <a:gd name="connsiteX51-3561" fmla="*/ 5918 w 9796"/>
                <a:gd name="connsiteY51-3562" fmla="*/ 295 h 10000"/>
                <a:gd name="connsiteX52-3563" fmla="*/ 5918 w 9796"/>
                <a:gd name="connsiteY52-3564" fmla="*/ 295 h 10000"/>
                <a:gd name="connsiteX0-3565" fmla="*/ 6041 w 10000"/>
                <a:gd name="connsiteY0-3566" fmla="*/ 295 h 10000"/>
                <a:gd name="connsiteX1-3567" fmla="*/ 6251 w 10000"/>
                <a:gd name="connsiteY1-3568" fmla="*/ 0 h 10000"/>
                <a:gd name="connsiteX2-3569" fmla="*/ 6458 w 10000"/>
                <a:gd name="connsiteY2-3570" fmla="*/ 0 h 10000"/>
                <a:gd name="connsiteX3-3571" fmla="*/ 6667 w 10000"/>
                <a:gd name="connsiteY3-3572" fmla="*/ 0 h 10000"/>
                <a:gd name="connsiteX4-3573" fmla="*/ 6873 w 10000"/>
                <a:gd name="connsiteY4-3574" fmla="*/ 0 h 10000"/>
                <a:gd name="connsiteX5-3575" fmla="*/ 7291 w 10000"/>
                <a:gd name="connsiteY5-3576" fmla="*/ 0 h 10000"/>
                <a:gd name="connsiteX6-3577" fmla="*/ 7709 w 10000"/>
                <a:gd name="connsiteY6-3578" fmla="*/ 590 h 10000"/>
                <a:gd name="connsiteX7-3579" fmla="*/ 8128 w 10000"/>
                <a:gd name="connsiteY7-3580" fmla="*/ 886 h 10000"/>
                <a:gd name="connsiteX8-3581" fmla="*/ 8751 w 10000"/>
                <a:gd name="connsiteY8-3582" fmla="*/ 1476 h 10000"/>
                <a:gd name="connsiteX9-3583" fmla="*/ 9375 w 10000"/>
                <a:gd name="connsiteY9-3584" fmla="*/ 1771 h 10000"/>
                <a:gd name="connsiteX10-3585" fmla="*/ 9793 w 10000"/>
                <a:gd name="connsiteY10-3586" fmla="*/ 2362 h 10000"/>
                <a:gd name="connsiteX11-3587" fmla="*/ 10000 w 10000"/>
                <a:gd name="connsiteY11-3588" fmla="*/ 2657 h 10000"/>
                <a:gd name="connsiteX12-3589" fmla="*/ 10000 w 10000"/>
                <a:gd name="connsiteY12-3590" fmla="*/ 2657 h 10000"/>
                <a:gd name="connsiteX13-3591" fmla="*/ 10000 w 10000"/>
                <a:gd name="connsiteY13-3592" fmla="*/ 2952 h 10000"/>
                <a:gd name="connsiteX14-3593" fmla="*/ 9581 w 10000"/>
                <a:gd name="connsiteY14-3594" fmla="*/ 2952 h 10000"/>
                <a:gd name="connsiteX15-3595" fmla="*/ 9169 w 10000"/>
                <a:gd name="connsiteY15-3596" fmla="*/ 3247 h 10000"/>
                <a:gd name="connsiteX16-3597" fmla="*/ 8543 w 10000"/>
                <a:gd name="connsiteY16-3598" fmla="*/ 3247 h 10000"/>
                <a:gd name="connsiteX17-3599" fmla="*/ 8128 w 10000"/>
                <a:gd name="connsiteY17-3600" fmla="*/ 3506 h 10000"/>
                <a:gd name="connsiteX18-3601" fmla="*/ 7498 w 10000"/>
                <a:gd name="connsiteY18-3602" fmla="*/ 3801 h 10000"/>
                <a:gd name="connsiteX19-3603" fmla="*/ 6667 w 10000"/>
                <a:gd name="connsiteY19-3604" fmla="*/ 4391 h 10000"/>
                <a:gd name="connsiteX20-3605" fmla="*/ 5834 w 10000"/>
                <a:gd name="connsiteY20-3606" fmla="*/ 5277 h 10000"/>
                <a:gd name="connsiteX21-3607" fmla="*/ 4792 w 10000"/>
                <a:gd name="connsiteY21-3608" fmla="*/ 6162 h 10000"/>
                <a:gd name="connsiteX22-3609" fmla="*/ 3540 w 10000"/>
                <a:gd name="connsiteY22-3610" fmla="*/ 7048 h 10000"/>
                <a:gd name="connsiteX23-3611" fmla="*/ 2085 w 10000"/>
                <a:gd name="connsiteY23-3612" fmla="*/ 8524 h 10000"/>
                <a:gd name="connsiteX24-3613" fmla="*/ 625 w 10000"/>
                <a:gd name="connsiteY24-3614" fmla="*/ 10000 h 10000"/>
                <a:gd name="connsiteX25-3615" fmla="*/ 0 w 10000"/>
                <a:gd name="connsiteY25-3616" fmla="*/ 9114 h 10000"/>
                <a:gd name="connsiteX26-3617" fmla="*/ 1251 w 10000"/>
                <a:gd name="connsiteY26-3618" fmla="*/ 7638 h 10000"/>
                <a:gd name="connsiteX27-3619" fmla="*/ 2500 w 10000"/>
                <a:gd name="connsiteY27-3620" fmla="*/ 6162 h 10000"/>
                <a:gd name="connsiteX28-3621" fmla="*/ 3540 w 10000"/>
                <a:gd name="connsiteY28-3622" fmla="*/ 4982 h 10000"/>
                <a:gd name="connsiteX29-3623" fmla="*/ 4375 w 10000"/>
                <a:gd name="connsiteY29-3624" fmla="*/ 4096 h 10000"/>
                <a:gd name="connsiteX30-3625" fmla="*/ 5002 w 10000"/>
                <a:gd name="connsiteY30-3626" fmla="*/ 3247 h 10000"/>
                <a:gd name="connsiteX31-3627" fmla="*/ 5418 w 10000"/>
                <a:gd name="connsiteY31-3628" fmla="*/ 2657 h 10000"/>
                <a:gd name="connsiteX32-3629" fmla="*/ 5622 w 10000"/>
                <a:gd name="connsiteY32-3630" fmla="*/ 2362 h 10000"/>
                <a:gd name="connsiteX33-3631" fmla="*/ 5622 w 10000"/>
                <a:gd name="connsiteY33-3632" fmla="*/ 2066 h 10000"/>
                <a:gd name="connsiteX34-3633" fmla="*/ 5418 w 10000"/>
                <a:gd name="connsiteY34-3634" fmla="*/ 2066 h 10000"/>
                <a:gd name="connsiteX35-3635" fmla="*/ 4792 w 10000"/>
                <a:gd name="connsiteY35-3636" fmla="*/ 2066 h 10000"/>
                <a:gd name="connsiteX36-3637" fmla="*/ 4581 w 10000"/>
                <a:gd name="connsiteY36-3638" fmla="*/ 2066 h 10000"/>
                <a:gd name="connsiteX37-3639" fmla="*/ 4375 w 10000"/>
                <a:gd name="connsiteY37-3640" fmla="*/ 2066 h 10000"/>
                <a:gd name="connsiteX38-3641" fmla="*/ 4169 w 10000"/>
                <a:gd name="connsiteY38-3642" fmla="*/ 2066 h 10000"/>
                <a:gd name="connsiteX39-3643" fmla="*/ 3540 w 10000"/>
                <a:gd name="connsiteY39-3644" fmla="*/ 2066 h 10000"/>
                <a:gd name="connsiteX40-3645" fmla="*/ 3122 w 10000"/>
                <a:gd name="connsiteY40-3646" fmla="*/ 2362 h 10000"/>
                <a:gd name="connsiteX41-3647" fmla="*/ 2500 w 10000"/>
                <a:gd name="connsiteY41-3648" fmla="*/ 2362 h 10000"/>
                <a:gd name="connsiteX42-3649" fmla="*/ 1873 w 10000"/>
                <a:gd name="connsiteY42-3650" fmla="*/ 2657 h 10000"/>
                <a:gd name="connsiteX43-3651" fmla="*/ 1041 w 10000"/>
                <a:gd name="connsiteY43-3652" fmla="*/ 1476 h 10000"/>
                <a:gd name="connsiteX44-3653" fmla="*/ 2291 w 10000"/>
                <a:gd name="connsiteY44-3654" fmla="*/ 1181 h 10000"/>
                <a:gd name="connsiteX45-3655" fmla="*/ 3333 w 10000"/>
                <a:gd name="connsiteY45-3656" fmla="*/ 886 h 10000"/>
                <a:gd name="connsiteX46-3657" fmla="*/ 4169 w 10000"/>
                <a:gd name="connsiteY46-3658" fmla="*/ 886 h 10000"/>
                <a:gd name="connsiteX47-3659" fmla="*/ 4792 w 10000"/>
                <a:gd name="connsiteY47-3660" fmla="*/ 590 h 10000"/>
                <a:gd name="connsiteX48-3661" fmla="*/ 5418 w 10000"/>
                <a:gd name="connsiteY48-3662" fmla="*/ 590 h 10000"/>
                <a:gd name="connsiteX49-3663" fmla="*/ 5834 w 10000"/>
                <a:gd name="connsiteY49-3664" fmla="*/ 295 h 10000"/>
                <a:gd name="connsiteX50-3665" fmla="*/ 6041 w 10000"/>
                <a:gd name="connsiteY50-3666" fmla="*/ 295 h 10000"/>
                <a:gd name="connsiteX51-3667" fmla="*/ 6041 w 10000"/>
                <a:gd name="connsiteY51-3668" fmla="*/ 295 h 10000"/>
                <a:gd name="connsiteX0-3669" fmla="*/ 6041 w 10000"/>
                <a:gd name="connsiteY0-3670" fmla="*/ 295 h 10000"/>
                <a:gd name="connsiteX1-3671" fmla="*/ 6251 w 10000"/>
                <a:gd name="connsiteY1-3672" fmla="*/ 0 h 10000"/>
                <a:gd name="connsiteX2-3673" fmla="*/ 6458 w 10000"/>
                <a:gd name="connsiteY2-3674" fmla="*/ 0 h 10000"/>
                <a:gd name="connsiteX3-3675" fmla="*/ 6667 w 10000"/>
                <a:gd name="connsiteY3-3676" fmla="*/ 0 h 10000"/>
                <a:gd name="connsiteX4-3677" fmla="*/ 6873 w 10000"/>
                <a:gd name="connsiteY4-3678" fmla="*/ 0 h 10000"/>
                <a:gd name="connsiteX5-3679" fmla="*/ 7291 w 10000"/>
                <a:gd name="connsiteY5-3680" fmla="*/ 0 h 10000"/>
                <a:gd name="connsiteX6-3681" fmla="*/ 7709 w 10000"/>
                <a:gd name="connsiteY6-3682" fmla="*/ 590 h 10000"/>
                <a:gd name="connsiteX7-3683" fmla="*/ 8128 w 10000"/>
                <a:gd name="connsiteY7-3684" fmla="*/ 886 h 10000"/>
                <a:gd name="connsiteX8-3685" fmla="*/ 8751 w 10000"/>
                <a:gd name="connsiteY8-3686" fmla="*/ 1476 h 10000"/>
                <a:gd name="connsiteX9-3687" fmla="*/ 9375 w 10000"/>
                <a:gd name="connsiteY9-3688" fmla="*/ 1771 h 10000"/>
                <a:gd name="connsiteX10-3689" fmla="*/ 9793 w 10000"/>
                <a:gd name="connsiteY10-3690" fmla="*/ 2362 h 10000"/>
                <a:gd name="connsiteX11-3691" fmla="*/ 10000 w 10000"/>
                <a:gd name="connsiteY11-3692" fmla="*/ 2657 h 10000"/>
                <a:gd name="connsiteX12-3693" fmla="*/ 10000 w 10000"/>
                <a:gd name="connsiteY12-3694" fmla="*/ 2657 h 10000"/>
                <a:gd name="connsiteX13-3695" fmla="*/ 10000 w 10000"/>
                <a:gd name="connsiteY13-3696" fmla="*/ 2952 h 10000"/>
                <a:gd name="connsiteX14-3697" fmla="*/ 9581 w 10000"/>
                <a:gd name="connsiteY14-3698" fmla="*/ 2952 h 10000"/>
                <a:gd name="connsiteX15-3699" fmla="*/ 9169 w 10000"/>
                <a:gd name="connsiteY15-3700" fmla="*/ 3247 h 10000"/>
                <a:gd name="connsiteX16-3701" fmla="*/ 8543 w 10000"/>
                <a:gd name="connsiteY16-3702" fmla="*/ 3247 h 10000"/>
                <a:gd name="connsiteX17-3703" fmla="*/ 8128 w 10000"/>
                <a:gd name="connsiteY17-3704" fmla="*/ 3506 h 10000"/>
                <a:gd name="connsiteX18-3705" fmla="*/ 7498 w 10000"/>
                <a:gd name="connsiteY18-3706" fmla="*/ 3801 h 10000"/>
                <a:gd name="connsiteX19-3707" fmla="*/ 6667 w 10000"/>
                <a:gd name="connsiteY19-3708" fmla="*/ 4391 h 10000"/>
                <a:gd name="connsiteX20-3709" fmla="*/ 5834 w 10000"/>
                <a:gd name="connsiteY20-3710" fmla="*/ 5277 h 10000"/>
                <a:gd name="connsiteX21-3711" fmla="*/ 4792 w 10000"/>
                <a:gd name="connsiteY21-3712" fmla="*/ 6162 h 10000"/>
                <a:gd name="connsiteX22-3713" fmla="*/ 3540 w 10000"/>
                <a:gd name="connsiteY22-3714" fmla="*/ 7048 h 10000"/>
                <a:gd name="connsiteX23-3715" fmla="*/ 2085 w 10000"/>
                <a:gd name="connsiteY23-3716" fmla="*/ 8524 h 10000"/>
                <a:gd name="connsiteX24-3717" fmla="*/ 625 w 10000"/>
                <a:gd name="connsiteY24-3718" fmla="*/ 10000 h 10000"/>
                <a:gd name="connsiteX25-3719" fmla="*/ 0 w 10000"/>
                <a:gd name="connsiteY25-3720" fmla="*/ 9114 h 10000"/>
                <a:gd name="connsiteX26-3721" fmla="*/ 1251 w 10000"/>
                <a:gd name="connsiteY26-3722" fmla="*/ 7638 h 10000"/>
                <a:gd name="connsiteX27-3723" fmla="*/ 2500 w 10000"/>
                <a:gd name="connsiteY27-3724" fmla="*/ 6162 h 10000"/>
                <a:gd name="connsiteX28-3725" fmla="*/ 3540 w 10000"/>
                <a:gd name="connsiteY28-3726" fmla="*/ 4982 h 10000"/>
                <a:gd name="connsiteX29-3727" fmla="*/ 4375 w 10000"/>
                <a:gd name="connsiteY29-3728" fmla="*/ 4096 h 10000"/>
                <a:gd name="connsiteX30-3729" fmla="*/ 5002 w 10000"/>
                <a:gd name="connsiteY30-3730" fmla="*/ 3247 h 10000"/>
                <a:gd name="connsiteX31-3731" fmla="*/ 5418 w 10000"/>
                <a:gd name="connsiteY31-3732" fmla="*/ 2657 h 10000"/>
                <a:gd name="connsiteX32-3733" fmla="*/ 5622 w 10000"/>
                <a:gd name="connsiteY32-3734" fmla="*/ 2362 h 10000"/>
                <a:gd name="connsiteX33-3735" fmla="*/ 5622 w 10000"/>
                <a:gd name="connsiteY33-3736" fmla="*/ 2066 h 10000"/>
                <a:gd name="connsiteX34-3737" fmla="*/ 5418 w 10000"/>
                <a:gd name="connsiteY34-3738" fmla="*/ 2066 h 10000"/>
                <a:gd name="connsiteX35-3739" fmla="*/ 4792 w 10000"/>
                <a:gd name="connsiteY35-3740" fmla="*/ 2066 h 10000"/>
                <a:gd name="connsiteX36-3741" fmla="*/ 4581 w 10000"/>
                <a:gd name="connsiteY36-3742" fmla="*/ 2066 h 10000"/>
                <a:gd name="connsiteX37-3743" fmla="*/ 4375 w 10000"/>
                <a:gd name="connsiteY37-3744" fmla="*/ 2066 h 10000"/>
                <a:gd name="connsiteX38-3745" fmla="*/ 4169 w 10000"/>
                <a:gd name="connsiteY38-3746" fmla="*/ 2066 h 10000"/>
                <a:gd name="connsiteX39-3747" fmla="*/ 3540 w 10000"/>
                <a:gd name="connsiteY39-3748" fmla="*/ 2066 h 10000"/>
                <a:gd name="connsiteX40-3749" fmla="*/ 3122 w 10000"/>
                <a:gd name="connsiteY40-3750" fmla="*/ 2362 h 10000"/>
                <a:gd name="connsiteX41-3751" fmla="*/ 2500 w 10000"/>
                <a:gd name="connsiteY41-3752" fmla="*/ 2362 h 10000"/>
                <a:gd name="connsiteX42-3753" fmla="*/ 1041 w 10000"/>
                <a:gd name="connsiteY42-3754" fmla="*/ 1476 h 10000"/>
                <a:gd name="connsiteX43-3755" fmla="*/ 2291 w 10000"/>
                <a:gd name="connsiteY43-3756" fmla="*/ 1181 h 10000"/>
                <a:gd name="connsiteX44-3757" fmla="*/ 3333 w 10000"/>
                <a:gd name="connsiteY44-3758" fmla="*/ 886 h 10000"/>
                <a:gd name="connsiteX45-3759" fmla="*/ 4169 w 10000"/>
                <a:gd name="connsiteY45-3760" fmla="*/ 886 h 10000"/>
                <a:gd name="connsiteX46-3761" fmla="*/ 4792 w 10000"/>
                <a:gd name="connsiteY46-3762" fmla="*/ 590 h 10000"/>
                <a:gd name="connsiteX47-3763" fmla="*/ 5418 w 10000"/>
                <a:gd name="connsiteY47-3764" fmla="*/ 590 h 10000"/>
                <a:gd name="connsiteX48-3765" fmla="*/ 5834 w 10000"/>
                <a:gd name="connsiteY48-3766" fmla="*/ 295 h 10000"/>
                <a:gd name="connsiteX49-3767" fmla="*/ 6041 w 10000"/>
                <a:gd name="connsiteY49-3768" fmla="*/ 295 h 10000"/>
                <a:gd name="connsiteX50-3769" fmla="*/ 6041 w 10000"/>
                <a:gd name="connsiteY50-3770" fmla="*/ 295 h 10000"/>
                <a:gd name="connsiteX0-3771" fmla="*/ 6041 w 10000"/>
                <a:gd name="connsiteY0-3772" fmla="*/ 295 h 10000"/>
                <a:gd name="connsiteX1-3773" fmla="*/ 6251 w 10000"/>
                <a:gd name="connsiteY1-3774" fmla="*/ 0 h 10000"/>
                <a:gd name="connsiteX2-3775" fmla="*/ 6458 w 10000"/>
                <a:gd name="connsiteY2-3776" fmla="*/ 0 h 10000"/>
                <a:gd name="connsiteX3-3777" fmla="*/ 6667 w 10000"/>
                <a:gd name="connsiteY3-3778" fmla="*/ 0 h 10000"/>
                <a:gd name="connsiteX4-3779" fmla="*/ 6873 w 10000"/>
                <a:gd name="connsiteY4-3780" fmla="*/ 0 h 10000"/>
                <a:gd name="connsiteX5-3781" fmla="*/ 7291 w 10000"/>
                <a:gd name="connsiteY5-3782" fmla="*/ 0 h 10000"/>
                <a:gd name="connsiteX6-3783" fmla="*/ 7709 w 10000"/>
                <a:gd name="connsiteY6-3784" fmla="*/ 590 h 10000"/>
                <a:gd name="connsiteX7-3785" fmla="*/ 8128 w 10000"/>
                <a:gd name="connsiteY7-3786" fmla="*/ 886 h 10000"/>
                <a:gd name="connsiteX8-3787" fmla="*/ 8751 w 10000"/>
                <a:gd name="connsiteY8-3788" fmla="*/ 1476 h 10000"/>
                <a:gd name="connsiteX9-3789" fmla="*/ 9375 w 10000"/>
                <a:gd name="connsiteY9-3790" fmla="*/ 1771 h 10000"/>
                <a:gd name="connsiteX10-3791" fmla="*/ 9793 w 10000"/>
                <a:gd name="connsiteY10-3792" fmla="*/ 2362 h 10000"/>
                <a:gd name="connsiteX11-3793" fmla="*/ 10000 w 10000"/>
                <a:gd name="connsiteY11-3794" fmla="*/ 2657 h 10000"/>
                <a:gd name="connsiteX12-3795" fmla="*/ 10000 w 10000"/>
                <a:gd name="connsiteY12-3796" fmla="*/ 2657 h 10000"/>
                <a:gd name="connsiteX13-3797" fmla="*/ 10000 w 10000"/>
                <a:gd name="connsiteY13-3798" fmla="*/ 2952 h 10000"/>
                <a:gd name="connsiteX14-3799" fmla="*/ 9581 w 10000"/>
                <a:gd name="connsiteY14-3800" fmla="*/ 2952 h 10000"/>
                <a:gd name="connsiteX15-3801" fmla="*/ 9169 w 10000"/>
                <a:gd name="connsiteY15-3802" fmla="*/ 3247 h 10000"/>
                <a:gd name="connsiteX16-3803" fmla="*/ 8543 w 10000"/>
                <a:gd name="connsiteY16-3804" fmla="*/ 3247 h 10000"/>
                <a:gd name="connsiteX17-3805" fmla="*/ 8128 w 10000"/>
                <a:gd name="connsiteY17-3806" fmla="*/ 3506 h 10000"/>
                <a:gd name="connsiteX18-3807" fmla="*/ 7498 w 10000"/>
                <a:gd name="connsiteY18-3808" fmla="*/ 3801 h 10000"/>
                <a:gd name="connsiteX19-3809" fmla="*/ 6667 w 10000"/>
                <a:gd name="connsiteY19-3810" fmla="*/ 4391 h 10000"/>
                <a:gd name="connsiteX20-3811" fmla="*/ 5834 w 10000"/>
                <a:gd name="connsiteY20-3812" fmla="*/ 5277 h 10000"/>
                <a:gd name="connsiteX21-3813" fmla="*/ 4792 w 10000"/>
                <a:gd name="connsiteY21-3814" fmla="*/ 6162 h 10000"/>
                <a:gd name="connsiteX22-3815" fmla="*/ 3540 w 10000"/>
                <a:gd name="connsiteY22-3816" fmla="*/ 7048 h 10000"/>
                <a:gd name="connsiteX23-3817" fmla="*/ 2085 w 10000"/>
                <a:gd name="connsiteY23-3818" fmla="*/ 8524 h 10000"/>
                <a:gd name="connsiteX24-3819" fmla="*/ 625 w 10000"/>
                <a:gd name="connsiteY24-3820" fmla="*/ 10000 h 10000"/>
                <a:gd name="connsiteX25-3821" fmla="*/ 0 w 10000"/>
                <a:gd name="connsiteY25-3822" fmla="*/ 9114 h 10000"/>
                <a:gd name="connsiteX26-3823" fmla="*/ 1251 w 10000"/>
                <a:gd name="connsiteY26-3824" fmla="*/ 7638 h 10000"/>
                <a:gd name="connsiteX27-3825" fmla="*/ 2500 w 10000"/>
                <a:gd name="connsiteY27-3826" fmla="*/ 6162 h 10000"/>
                <a:gd name="connsiteX28-3827" fmla="*/ 3540 w 10000"/>
                <a:gd name="connsiteY28-3828" fmla="*/ 4982 h 10000"/>
                <a:gd name="connsiteX29-3829" fmla="*/ 4375 w 10000"/>
                <a:gd name="connsiteY29-3830" fmla="*/ 4096 h 10000"/>
                <a:gd name="connsiteX30-3831" fmla="*/ 5002 w 10000"/>
                <a:gd name="connsiteY30-3832" fmla="*/ 3247 h 10000"/>
                <a:gd name="connsiteX31-3833" fmla="*/ 5418 w 10000"/>
                <a:gd name="connsiteY31-3834" fmla="*/ 2657 h 10000"/>
                <a:gd name="connsiteX32-3835" fmla="*/ 5622 w 10000"/>
                <a:gd name="connsiteY32-3836" fmla="*/ 2362 h 10000"/>
                <a:gd name="connsiteX33-3837" fmla="*/ 5622 w 10000"/>
                <a:gd name="connsiteY33-3838" fmla="*/ 2066 h 10000"/>
                <a:gd name="connsiteX34-3839" fmla="*/ 5418 w 10000"/>
                <a:gd name="connsiteY34-3840" fmla="*/ 2066 h 10000"/>
                <a:gd name="connsiteX35-3841" fmla="*/ 4792 w 10000"/>
                <a:gd name="connsiteY35-3842" fmla="*/ 2066 h 10000"/>
                <a:gd name="connsiteX36-3843" fmla="*/ 4581 w 10000"/>
                <a:gd name="connsiteY36-3844" fmla="*/ 2066 h 10000"/>
                <a:gd name="connsiteX37-3845" fmla="*/ 4375 w 10000"/>
                <a:gd name="connsiteY37-3846" fmla="*/ 2066 h 10000"/>
                <a:gd name="connsiteX38-3847" fmla="*/ 4169 w 10000"/>
                <a:gd name="connsiteY38-3848" fmla="*/ 2066 h 10000"/>
                <a:gd name="connsiteX39-3849" fmla="*/ 3540 w 10000"/>
                <a:gd name="connsiteY39-3850" fmla="*/ 2066 h 10000"/>
                <a:gd name="connsiteX40-3851" fmla="*/ 3122 w 10000"/>
                <a:gd name="connsiteY40-3852" fmla="*/ 2362 h 10000"/>
                <a:gd name="connsiteX41-3853" fmla="*/ 2500 w 10000"/>
                <a:gd name="connsiteY41-3854" fmla="*/ 2362 h 10000"/>
                <a:gd name="connsiteX42-3855" fmla="*/ 2291 w 10000"/>
                <a:gd name="connsiteY42-3856" fmla="*/ 1181 h 10000"/>
                <a:gd name="connsiteX43-3857" fmla="*/ 3333 w 10000"/>
                <a:gd name="connsiteY43-3858" fmla="*/ 886 h 10000"/>
                <a:gd name="connsiteX44-3859" fmla="*/ 4169 w 10000"/>
                <a:gd name="connsiteY44-3860" fmla="*/ 886 h 10000"/>
                <a:gd name="connsiteX45-3861" fmla="*/ 4792 w 10000"/>
                <a:gd name="connsiteY45-3862" fmla="*/ 590 h 10000"/>
                <a:gd name="connsiteX46-3863" fmla="*/ 5418 w 10000"/>
                <a:gd name="connsiteY46-3864" fmla="*/ 590 h 10000"/>
                <a:gd name="connsiteX47-3865" fmla="*/ 5834 w 10000"/>
                <a:gd name="connsiteY47-3866" fmla="*/ 295 h 10000"/>
                <a:gd name="connsiteX48-3867" fmla="*/ 6041 w 10000"/>
                <a:gd name="connsiteY48-3868" fmla="*/ 295 h 10000"/>
                <a:gd name="connsiteX49-3869" fmla="*/ 6041 w 10000"/>
                <a:gd name="connsiteY49-3870" fmla="*/ 295 h 10000"/>
                <a:gd name="connsiteX0-3871" fmla="*/ 6041 w 10000"/>
                <a:gd name="connsiteY0-3872" fmla="*/ 295 h 10000"/>
                <a:gd name="connsiteX1-3873" fmla="*/ 6251 w 10000"/>
                <a:gd name="connsiteY1-3874" fmla="*/ 0 h 10000"/>
                <a:gd name="connsiteX2-3875" fmla="*/ 6458 w 10000"/>
                <a:gd name="connsiteY2-3876" fmla="*/ 0 h 10000"/>
                <a:gd name="connsiteX3-3877" fmla="*/ 6667 w 10000"/>
                <a:gd name="connsiteY3-3878" fmla="*/ 0 h 10000"/>
                <a:gd name="connsiteX4-3879" fmla="*/ 6873 w 10000"/>
                <a:gd name="connsiteY4-3880" fmla="*/ 0 h 10000"/>
                <a:gd name="connsiteX5-3881" fmla="*/ 7291 w 10000"/>
                <a:gd name="connsiteY5-3882" fmla="*/ 0 h 10000"/>
                <a:gd name="connsiteX6-3883" fmla="*/ 7709 w 10000"/>
                <a:gd name="connsiteY6-3884" fmla="*/ 590 h 10000"/>
                <a:gd name="connsiteX7-3885" fmla="*/ 8128 w 10000"/>
                <a:gd name="connsiteY7-3886" fmla="*/ 886 h 10000"/>
                <a:gd name="connsiteX8-3887" fmla="*/ 8751 w 10000"/>
                <a:gd name="connsiteY8-3888" fmla="*/ 1476 h 10000"/>
                <a:gd name="connsiteX9-3889" fmla="*/ 9375 w 10000"/>
                <a:gd name="connsiteY9-3890" fmla="*/ 1771 h 10000"/>
                <a:gd name="connsiteX10-3891" fmla="*/ 9793 w 10000"/>
                <a:gd name="connsiteY10-3892" fmla="*/ 2362 h 10000"/>
                <a:gd name="connsiteX11-3893" fmla="*/ 10000 w 10000"/>
                <a:gd name="connsiteY11-3894" fmla="*/ 2657 h 10000"/>
                <a:gd name="connsiteX12-3895" fmla="*/ 10000 w 10000"/>
                <a:gd name="connsiteY12-3896" fmla="*/ 2657 h 10000"/>
                <a:gd name="connsiteX13-3897" fmla="*/ 10000 w 10000"/>
                <a:gd name="connsiteY13-3898" fmla="*/ 2952 h 10000"/>
                <a:gd name="connsiteX14-3899" fmla="*/ 9581 w 10000"/>
                <a:gd name="connsiteY14-3900" fmla="*/ 2952 h 10000"/>
                <a:gd name="connsiteX15-3901" fmla="*/ 9169 w 10000"/>
                <a:gd name="connsiteY15-3902" fmla="*/ 3247 h 10000"/>
                <a:gd name="connsiteX16-3903" fmla="*/ 8543 w 10000"/>
                <a:gd name="connsiteY16-3904" fmla="*/ 3247 h 10000"/>
                <a:gd name="connsiteX17-3905" fmla="*/ 8128 w 10000"/>
                <a:gd name="connsiteY17-3906" fmla="*/ 3506 h 10000"/>
                <a:gd name="connsiteX18-3907" fmla="*/ 7498 w 10000"/>
                <a:gd name="connsiteY18-3908" fmla="*/ 3801 h 10000"/>
                <a:gd name="connsiteX19-3909" fmla="*/ 6667 w 10000"/>
                <a:gd name="connsiteY19-3910" fmla="*/ 4391 h 10000"/>
                <a:gd name="connsiteX20-3911" fmla="*/ 5834 w 10000"/>
                <a:gd name="connsiteY20-3912" fmla="*/ 5277 h 10000"/>
                <a:gd name="connsiteX21-3913" fmla="*/ 4792 w 10000"/>
                <a:gd name="connsiteY21-3914" fmla="*/ 6162 h 10000"/>
                <a:gd name="connsiteX22-3915" fmla="*/ 3540 w 10000"/>
                <a:gd name="connsiteY22-3916" fmla="*/ 7048 h 10000"/>
                <a:gd name="connsiteX23-3917" fmla="*/ 2085 w 10000"/>
                <a:gd name="connsiteY23-3918" fmla="*/ 8524 h 10000"/>
                <a:gd name="connsiteX24-3919" fmla="*/ 625 w 10000"/>
                <a:gd name="connsiteY24-3920" fmla="*/ 10000 h 10000"/>
                <a:gd name="connsiteX25-3921" fmla="*/ 0 w 10000"/>
                <a:gd name="connsiteY25-3922" fmla="*/ 9114 h 10000"/>
                <a:gd name="connsiteX26-3923" fmla="*/ 1251 w 10000"/>
                <a:gd name="connsiteY26-3924" fmla="*/ 7638 h 10000"/>
                <a:gd name="connsiteX27-3925" fmla="*/ 2500 w 10000"/>
                <a:gd name="connsiteY27-3926" fmla="*/ 6162 h 10000"/>
                <a:gd name="connsiteX28-3927" fmla="*/ 3540 w 10000"/>
                <a:gd name="connsiteY28-3928" fmla="*/ 4982 h 10000"/>
                <a:gd name="connsiteX29-3929" fmla="*/ 4375 w 10000"/>
                <a:gd name="connsiteY29-3930" fmla="*/ 4096 h 10000"/>
                <a:gd name="connsiteX30-3931" fmla="*/ 5002 w 10000"/>
                <a:gd name="connsiteY30-3932" fmla="*/ 3247 h 10000"/>
                <a:gd name="connsiteX31-3933" fmla="*/ 5418 w 10000"/>
                <a:gd name="connsiteY31-3934" fmla="*/ 2657 h 10000"/>
                <a:gd name="connsiteX32-3935" fmla="*/ 5622 w 10000"/>
                <a:gd name="connsiteY32-3936" fmla="*/ 2362 h 10000"/>
                <a:gd name="connsiteX33-3937" fmla="*/ 5622 w 10000"/>
                <a:gd name="connsiteY33-3938" fmla="*/ 2066 h 10000"/>
                <a:gd name="connsiteX34-3939" fmla="*/ 5418 w 10000"/>
                <a:gd name="connsiteY34-3940" fmla="*/ 2066 h 10000"/>
                <a:gd name="connsiteX35-3941" fmla="*/ 4792 w 10000"/>
                <a:gd name="connsiteY35-3942" fmla="*/ 2066 h 10000"/>
                <a:gd name="connsiteX36-3943" fmla="*/ 4581 w 10000"/>
                <a:gd name="connsiteY36-3944" fmla="*/ 2066 h 10000"/>
                <a:gd name="connsiteX37-3945" fmla="*/ 4375 w 10000"/>
                <a:gd name="connsiteY37-3946" fmla="*/ 2066 h 10000"/>
                <a:gd name="connsiteX38-3947" fmla="*/ 4169 w 10000"/>
                <a:gd name="connsiteY38-3948" fmla="*/ 2066 h 10000"/>
                <a:gd name="connsiteX39-3949" fmla="*/ 3540 w 10000"/>
                <a:gd name="connsiteY39-3950" fmla="*/ 2066 h 10000"/>
                <a:gd name="connsiteX40-3951" fmla="*/ 3122 w 10000"/>
                <a:gd name="connsiteY40-3952" fmla="*/ 2362 h 10000"/>
                <a:gd name="connsiteX41-3953" fmla="*/ 2500 w 10000"/>
                <a:gd name="connsiteY41-3954" fmla="*/ 2362 h 10000"/>
                <a:gd name="connsiteX42-3955" fmla="*/ 3333 w 10000"/>
                <a:gd name="connsiteY42-3956" fmla="*/ 886 h 10000"/>
                <a:gd name="connsiteX43-3957" fmla="*/ 4169 w 10000"/>
                <a:gd name="connsiteY43-3958" fmla="*/ 886 h 10000"/>
                <a:gd name="connsiteX44-3959" fmla="*/ 4792 w 10000"/>
                <a:gd name="connsiteY44-3960" fmla="*/ 590 h 10000"/>
                <a:gd name="connsiteX45-3961" fmla="*/ 5418 w 10000"/>
                <a:gd name="connsiteY45-3962" fmla="*/ 590 h 10000"/>
                <a:gd name="connsiteX46-3963" fmla="*/ 5834 w 10000"/>
                <a:gd name="connsiteY46-3964" fmla="*/ 295 h 10000"/>
                <a:gd name="connsiteX47-3965" fmla="*/ 6041 w 10000"/>
                <a:gd name="connsiteY47-3966" fmla="*/ 295 h 10000"/>
                <a:gd name="connsiteX48-3967" fmla="*/ 6041 w 10000"/>
                <a:gd name="connsiteY48-3968" fmla="*/ 295 h 10000"/>
                <a:gd name="connsiteX0-3969" fmla="*/ 6041 w 10000"/>
                <a:gd name="connsiteY0-3970" fmla="*/ 295 h 10000"/>
                <a:gd name="connsiteX1-3971" fmla="*/ 6251 w 10000"/>
                <a:gd name="connsiteY1-3972" fmla="*/ 0 h 10000"/>
                <a:gd name="connsiteX2-3973" fmla="*/ 6458 w 10000"/>
                <a:gd name="connsiteY2-3974" fmla="*/ 0 h 10000"/>
                <a:gd name="connsiteX3-3975" fmla="*/ 6667 w 10000"/>
                <a:gd name="connsiteY3-3976" fmla="*/ 0 h 10000"/>
                <a:gd name="connsiteX4-3977" fmla="*/ 6873 w 10000"/>
                <a:gd name="connsiteY4-3978" fmla="*/ 0 h 10000"/>
                <a:gd name="connsiteX5-3979" fmla="*/ 7291 w 10000"/>
                <a:gd name="connsiteY5-3980" fmla="*/ 0 h 10000"/>
                <a:gd name="connsiteX6-3981" fmla="*/ 7709 w 10000"/>
                <a:gd name="connsiteY6-3982" fmla="*/ 590 h 10000"/>
                <a:gd name="connsiteX7-3983" fmla="*/ 8128 w 10000"/>
                <a:gd name="connsiteY7-3984" fmla="*/ 886 h 10000"/>
                <a:gd name="connsiteX8-3985" fmla="*/ 8751 w 10000"/>
                <a:gd name="connsiteY8-3986" fmla="*/ 1476 h 10000"/>
                <a:gd name="connsiteX9-3987" fmla="*/ 9375 w 10000"/>
                <a:gd name="connsiteY9-3988" fmla="*/ 1771 h 10000"/>
                <a:gd name="connsiteX10-3989" fmla="*/ 9793 w 10000"/>
                <a:gd name="connsiteY10-3990" fmla="*/ 2362 h 10000"/>
                <a:gd name="connsiteX11-3991" fmla="*/ 10000 w 10000"/>
                <a:gd name="connsiteY11-3992" fmla="*/ 2657 h 10000"/>
                <a:gd name="connsiteX12-3993" fmla="*/ 10000 w 10000"/>
                <a:gd name="connsiteY12-3994" fmla="*/ 2657 h 10000"/>
                <a:gd name="connsiteX13-3995" fmla="*/ 10000 w 10000"/>
                <a:gd name="connsiteY13-3996" fmla="*/ 2952 h 10000"/>
                <a:gd name="connsiteX14-3997" fmla="*/ 9581 w 10000"/>
                <a:gd name="connsiteY14-3998" fmla="*/ 2952 h 10000"/>
                <a:gd name="connsiteX15-3999" fmla="*/ 9169 w 10000"/>
                <a:gd name="connsiteY15-4000" fmla="*/ 3247 h 10000"/>
                <a:gd name="connsiteX16-4001" fmla="*/ 8543 w 10000"/>
                <a:gd name="connsiteY16-4002" fmla="*/ 3247 h 10000"/>
                <a:gd name="connsiteX17-4003" fmla="*/ 8128 w 10000"/>
                <a:gd name="connsiteY17-4004" fmla="*/ 3506 h 10000"/>
                <a:gd name="connsiteX18-4005" fmla="*/ 7498 w 10000"/>
                <a:gd name="connsiteY18-4006" fmla="*/ 3801 h 10000"/>
                <a:gd name="connsiteX19-4007" fmla="*/ 6667 w 10000"/>
                <a:gd name="connsiteY19-4008" fmla="*/ 4391 h 10000"/>
                <a:gd name="connsiteX20-4009" fmla="*/ 5834 w 10000"/>
                <a:gd name="connsiteY20-4010" fmla="*/ 5277 h 10000"/>
                <a:gd name="connsiteX21-4011" fmla="*/ 4792 w 10000"/>
                <a:gd name="connsiteY21-4012" fmla="*/ 6162 h 10000"/>
                <a:gd name="connsiteX22-4013" fmla="*/ 3540 w 10000"/>
                <a:gd name="connsiteY22-4014" fmla="*/ 7048 h 10000"/>
                <a:gd name="connsiteX23-4015" fmla="*/ 2085 w 10000"/>
                <a:gd name="connsiteY23-4016" fmla="*/ 8524 h 10000"/>
                <a:gd name="connsiteX24-4017" fmla="*/ 625 w 10000"/>
                <a:gd name="connsiteY24-4018" fmla="*/ 10000 h 10000"/>
                <a:gd name="connsiteX25-4019" fmla="*/ 0 w 10000"/>
                <a:gd name="connsiteY25-4020" fmla="*/ 9114 h 10000"/>
                <a:gd name="connsiteX26-4021" fmla="*/ 1251 w 10000"/>
                <a:gd name="connsiteY26-4022" fmla="*/ 7638 h 10000"/>
                <a:gd name="connsiteX27-4023" fmla="*/ 2500 w 10000"/>
                <a:gd name="connsiteY27-4024" fmla="*/ 6162 h 10000"/>
                <a:gd name="connsiteX28-4025" fmla="*/ 3540 w 10000"/>
                <a:gd name="connsiteY28-4026" fmla="*/ 4982 h 10000"/>
                <a:gd name="connsiteX29-4027" fmla="*/ 4375 w 10000"/>
                <a:gd name="connsiteY29-4028" fmla="*/ 4096 h 10000"/>
                <a:gd name="connsiteX30-4029" fmla="*/ 5002 w 10000"/>
                <a:gd name="connsiteY30-4030" fmla="*/ 3247 h 10000"/>
                <a:gd name="connsiteX31-4031" fmla="*/ 5418 w 10000"/>
                <a:gd name="connsiteY31-4032" fmla="*/ 2657 h 10000"/>
                <a:gd name="connsiteX32-4033" fmla="*/ 5622 w 10000"/>
                <a:gd name="connsiteY32-4034" fmla="*/ 2362 h 10000"/>
                <a:gd name="connsiteX33-4035" fmla="*/ 5622 w 10000"/>
                <a:gd name="connsiteY33-4036" fmla="*/ 2066 h 10000"/>
                <a:gd name="connsiteX34-4037" fmla="*/ 5418 w 10000"/>
                <a:gd name="connsiteY34-4038" fmla="*/ 2066 h 10000"/>
                <a:gd name="connsiteX35-4039" fmla="*/ 4792 w 10000"/>
                <a:gd name="connsiteY35-4040" fmla="*/ 2066 h 10000"/>
                <a:gd name="connsiteX36-4041" fmla="*/ 4581 w 10000"/>
                <a:gd name="connsiteY36-4042" fmla="*/ 2066 h 10000"/>
                <a:gd name="connsiteX37-4043" fmla="*/ 4375 w 10000"/>
                <a:gd name="connsiteY37-4044" fmla="*/ 2066 h 10000"/>
                <a:gd name="connsiteX38-4045" fmla="*/ 4169 w 10000"/>
                <a:gd name="connsiteY38-4046" fmla="*/ 2066 h 10000"/>
                <a:gd name="connsiteX39-4047" fmla="*/ 3540 w 10000"/>
                <a:gd name="connsiteY39-4048" fmla="*/ 2066 h 10000"/>
                <a:gd name="connsiteX40-4049" fmla="*/ 3122 w 10000"/>
                <a:gd name="connsiteY40-4050" fmla="*/ 2362 h 10000"/>
                <a:gd name="connsiteX41-4051" fmla="*/ 3333 w 10000"/>
                <a:gd name="connsiteY41-4052" fmla="*/ 886 h 10000"/>
                <a:gd name="connsiteX42-4053" fmla="*/ 4169 w 10000"/>
                <a:gd name="connsiteY42-4054" fmla="*/ 886 h 10000"/>
                <a:gd name="connsiteX43-4055" fmla="*/ 4792 w 10000"/>
                <a:gd name="connsiteY43-4056" fmla="*/ 590 h 10000"/>
                <a:gd name="connsiteX44-4057" fmla="*/ 5418 w 10000"/>
                <a:gd name="connsiteY44-4058" fmla="*/ 590 h 10000"/>
                <a:gd name="connsiteX45-4059" fmla="*/ 5834 w 10000"/>
                <a:gd name="connsiteY45-4060" fmla="*/ 295 h 10000"/>
                <a:gd name="connsiteX46-4061" fmla="*/ 6041 w 10000"/>
                <a:gd name="connsiteY46-4062" fmla="*/ 295 h 10000"/>
                <a:gd name="connsiteX47-4063" fmla="*/ 6041 w 10000"/>
                <a:gd name="connsiteY47-4064" fmla="*/ 295 h 10000"/>
                <a:gd name="connsiteX0-4065" fmla="*/ 6041 w 10000"/>
                <a:gd name="connsiteY0-4066" fmla="*/ 295 h 10000"/>
                <a:gd name="connsiteX1-4067" fmla="*/ 6251 w 10000"/>
                <a:gd name="connsiteY1-4068" fmla="*/ 0 h 10000"/>
                <a:gd name="connsiteX2-4069" fmla="*/ 6458 w 10000"/>
                <a:gd name="connsiteY2-4070" fmla="*/ 0 h 10000"/>
                <a:gd name="connsiteX3-4071" fmla="*/ 6667 w 10000"/>
                <a:gd name="connsiteY3-4072" fmla="*/ 0 h 10000"/>
                <a:gd name="connsiteX4-4073" fmla="*/ 6873 w 10000"/>
                <a:gd name="connsiteY4-4074" fmla="*/ 0 h 10000"/>
                <a:gd name="connsiteX5-4075" fmla="*/ 7291 w 10000"/>
                <a:gd name="connsiteY5-4076" fmla="*/ 0 h 10000"/>
                <a:gd name="connsiteX6-4077" fmla="*/ 7709 w 10000"/>
                <a:gd name="connsiteY6-4078" fmla="*/ 590 h 10000"/>
                <a:gd name="connsiteX7-4079" fmla="*/ 8128 w 10000"/>
                <a:gd name="connsiteY7-4080" fmla="*/ 886 h 10000"/>
                <a:gd name="connsiteX8-4081" fmla="*/ 8751 w 10000"/>
                <a:gd name="connsiteY8-4082" fmla="*/ 1476 h 10000"/>
                <a:gd name="connsiteX9-4083" fmla="*/ 9375 w 10000"/>
                <a:gd name="connsiteY9-4084" fmla="*/ 1771 h 10000"/>
                <a:gd name="connsiteX10-4085" fmla="*/ 9793 w 10000"/>
                <a:gd name="connsiteY10-4086" fmla="*/ 2362 h 10000"/>
                <a:gd name="connsiteX11-4087" fmla="*/ 10000 w 10000"/>
                <a:gd name="connsiteY11-4088" fmla="*/ 2657 h 10000"/>
                <a:gd name="connsiteX12-4089" fmla="*/ 10000 w 10000"/>
                <a:gd name="connsiteY12-4090" fmla="*/ 2657 h 10000"/>
                <a:gd name="connsiteX13-4091" fmla="*/ 10000 w 10000"/>
                <a:gd name="connsiteY13-4092" fmla="*/ 2952 h 10000"/>
                <a:gd name="connsiteX14-4093" fmla="*/ 9581 w 10000"/>
                <a:gd name="connsiteY14-4094" fmla="*/ 2952 h 10000"/>
                <a:gd name="connsiteX15-4095" fmla="*/ 9169 w 10000"/>
                <a:gd name="connsiteY15-4096" fmla="*/ 3247 h 10000"/>
                <a:gd name="connsiteX16-4097" fmla="*/ 8543 w 10000"/>
                <a:gd name="connsiteY16-4098" fmla="*/ 3247 h 10000"/>
                <a:gd name="connsiteX17-4099" fmla="*/ 8128 w 10000"/>
                <a:gd name="connsiteY17-4100" fmla="*/ 3506 h 10000"/>
                <a:gd name="connsiteX18-4101" fmla="*/ 7498 w 10000"/>
                <a:gd name="connsiteY18-4102" fmla="*/ 3801 h 10000"/>
                <a:gd name="connsiteX19-4103" fmla="*/ 6667 w 10000"/>
                <a:gd name="connsiteY19-4104" fmla="*/ 4391 h 10000"/>
                <a:gd name="connsiteX20-4105" fmla="*/ 5834 w 10000"/>
                <a:gd name="connsiteY20-4106" fmla="*/ 5277 h 10000"/>
                <a:gd name="connsiteX21-4107" fmla="*/ 4792 w 10000"/>
                <a:gd name="connsiteY21-4108" fmla="*/ 6162 h 10000"/>
                <a:gd name="connsiteX22-4109" fmla="*/ 3540 w 10000"/>
                <a:gd name="connsiteY22-4110" fmla="*/ 7048 h 10000"/>
                <a:gd name="connsiteX23-4111" fmla="*/ 2085 w 10000"/>
                <a:gd name="connsiteY23-4112" fmla="*/ 8524 h 10000"/>
                <a:gd name="connsiteX24-4113" fmla="*/ 625 w 10000"/>
                <a:gd name="connsiteY24-4114" fmla="*/ 10000 h 10000"/>
                <a:gd name="connsiteX25-4115" fmla="*/ 0 w 10000"/>
                <a:gd name="connsiteY25-4116" fmla="*/ 9114 h 10000"/>
                <a:gd name="connsiteX26-4117" fmla="*/ 1251 w 10000"/>
                <a:gd name="connsiteY26-4118" fmla="*/ 7638 h 10000"/>
                <a:gd name="connsiteX27-4119" fmla="*/ 2500 w 10000"/>
                <a:gd name="connsiteY27-4120" fmla="*/ 6162 h 10000"/>
                <a:gd name="connsiteX28-4121" fmla="*/ 3540 w 10000"/>
                <a:gd name="connsiteY28-4122" fmla="*/ 4982 h 10000"/>
                <a:gd name="connsiteX29-4123" fmla="*/ 4375 w 10000"/>
                <a:gd name="connsiteY29-4124" fmla="*/ 4096 h 10000"/>
                <a:gd name="connsiteX30-4125" fmla="*/ 5002 w 10000"/>
                <a:gd name="connsiteY30-4126" fmla="*/ 3247 h 10000"/>
                <a:gd name="connsiteX31-4127" fmla="*/ 5418 w 10000"/>
                <a:gd name="connsiteY31-4128" fmla="*/ 2657 h 10000"/>
                <a:gd name="connsiteX32-4129" fmla="*/ 5622 w 10000"/>
                <a:gd name="connsiteY32-4130" fmla="*/ 2362 h 10000"/>
                <a:gd name="connsiteX33-4131" fmla="*/ 5622 w 10000"/>
                <a:gd name="connsiteY33-4132" fmla="*/ 2066 h 10000"/>
                <a:gd name="connsiteX34-4133" fmla="*/ 5418 w 10000"/>
                <a:gd name="connsiteY34-4134" fmla="*/ 2066 h 10000"/>
                <a:gd name="connsiteX35-4135" fmla="*/ 4792 w 10000"/>
                <a:gd name="connsiteY35-4136" fmla="*/ 2066 h 10000"/>
                <a:gd name="connsiteX36-4137" fmla="*/ 4581 w 10000"/>
                <a:gd name="connsiteY36-4138" fmla="*/ 2066 h 10000"/>
                <a:gd name="connsiteX37-4139" fmla="*/ 4375 w 10000"/>
                <a:gd name="connsiteY37-4140" fmla="*/ 2066 h 10000"/>
                <a:gd name="connsiteX38-4141" fmla="*/ 4169 w 10000"/>
                <a:gd name="connsiteY38-4142" fmla="*/ 2066 h 10000"/>
                <a:gd name="connsiteX39-4143" fmla="*/ 3540 w 10000"/>
                <a:gd name="connsiteY39-4144" fmla="*/ 2066 h 10000"/>
                <a:gd name="connsiteX40-4145" fmla="*/ 3333 w 10000"/>
                <a:gd name="connsiteY40-4146" fmla="*/ 886 h 10000"/>
                <a:gd name="connsiteX41-4147" fmla="*/ 4169 w 10000"/>
                <a:gd name="connsiteY41-4148" fmla="*/ 886 h 10000"/>
                <a:gd name="connsiteX42-4149" fmla="*/ 4792 w 10000"/>
                <a:gd name="connsiteY42-4150" fmla="*/ 590 h 10000"/>
                <a:gd name="connsiteX43-4151" fmla="*/ 5418 w 10000"/>
                <a:gd name="connsiteY43-4152" fmla="*/ 590 h 10000"/>
                <a:gd name="connsiteX44-4153" fmla="*/ 5834 w 10000"/>
                <a:gd name="connsiteY44-4154" fmla="*/ 295 h 10000"/>
                <a:gd name="connsiteX45-4155" fmla="*/ 6041 w 10000"/>
                <a:gd name="connsiteY45-4156" fmla="*/ 295 h 10000"/>
                <a:gd name="connsiteX46-4157" fmla="*/ 6041 w 10000"/>
                <a:gd name="connsiteY46-4158" fmla="*/ 295 h 10000"/>
                <a:gd name="connsiteX0-4159" fmla="*/ 6041 w 10000"/>
                <a:gd name="connsiteY0-4160" fmla="*/ 295 h 10000"/>
                <a:gd name="connsiteX1-4161" fmla="*/ 6251 w 10000"/>
                <a:gd name="connsiteY1-4162" fmla="*/ 0 h 10000"/>
                <a:gd name="connsiteX2-4163" fmla="*/ 6458 w 10000"/>
                <a:gd name="connsiteY2-4164" fmla="*/ 0 h 10000"/>
                <a:gd name="connsiteX3-4165" fmla="*/ 6667 w 10000"/>
                <a:gd name="connsiteY3-4166" fmla="*/ 0 h 10000"/>
                <a:gd name="connsiteX4-4167" fmla="*/ 6873 w 10000"/>
                <a:gd name="connsiteY4-4168" fmla="*/ 0 h 10000"/>
                <a:gd name="connsiteX5-4169" fmla="*/ 7291 w 10000"/>
                <a:gd name="connsiteY5-4170" fmla="*/ 0 h 10000"/>
                <a:gd name="connsiteX6-4171" fmla="*/ 7709 w 10000"/>
                <a:gd name="connsiteY6-4172" fmla="*/ 590 h 10000"/>
                <a:gd name="connsiteX7-4173" fmla="*/ 8128 w 10000"/>
                <a:gd name="connsiteY7-4174" fmla="*/ 886 h 10000"/>
                <a:gd name="connsiteX8-4175" fmla="*/ 8751 w 10000"/>
                <a:gd name="connsiteY8-4176" fmla="*/ 1476 h 10000"/>
                <a:gd name="connsiteX9-4177" fmla="*/ 9375 w 10000"/>
                <a:gd name="connsiteY9-4178" fmla="*/ 1771 h 10000"/>
                <a:gd name="connsiteX10-4179" fmla="*/ 9793 w 10000"/>
                <a:gd name="connsiteY10-4180" fmla="*/ 2362 h 10000"/>
                <a:gd name="connsiteX11-4181" fmla="*/ 10000 w 10000"/>
                <a:gd name="connsiteY11-4182" fmla="*/ 2657 h 10000"/>
                <a:gd name="connsiteX12-4183" fmla="*/ 10000 w 10000"/>
                <a:gd name="connsiteY12-4184" fmla="*/ 2657 h 10000"/>
                <a:gd name="connsiteX13-4185" fmla="*/ 10000 w 10000"/>
                <a:gd name="connsiteY13-4186" fmla="*/ 2952 h 10000"/>
                <a:gd name="connsiteX14-4187" fmla="*/ 9581 w 10000"/>
                <a:gd name="connsiteY14-4188" fmla="*/ 2952 h 10000"/>
                <a:gd name="connsiteX15-4189" fmla="*/ 9169 w 10000"/>
                <a:gd name="connsiteY15-4190" fmla="*/ 3247 h 10000"/>
                <a:gd name="connsiteX16-4191" fmla="*/ 8543 w 10000"/>
                <a:gd name="connsiteY16-4192" fmla="*/ 3247 h 10000"/>
                <a:gd name="connsiteX17-4193" fmla="*/ 8128 w 10000"/>
                <a:gd name="connsiteY17-4194" fmla="*/ 3506 h 10000"/>
                <a:gd name="connsiteX18-4195" fmla="*/ 7498 w 10000"/>
                <a:gd name="connsiteY18-4196" fmla="*/ 3801 h 10000"/>
                <a:gd name="connsiteX19-4197" fmla="*/ 6667 w 10000"/>
                <a:gd name="connsiteY19-4198" fmla="*/ 4391 h 10000"/>
                <a:gd name="connsiteX20-4199" fmla="*/ 5834 w 10000"/>
                <a:gd name="connsiteY20-4200" fmla="*/ 5277 h 10000"/>
                <a:gd name="connsiteX21-4201" fmla="*/ 4792 w 10000"/>
                <a:gd name="connsiteY21-4202" fmla="*/ 6162 h 10000"/>
                <a:gd name="connsiteX22-4203" fmla="*/ 3540 w 10000"/>
                <a:gd name="connsiteY22-4204" fmla="*/ 7048 h 10000"/>
                <a:gd name="connsiteX23-4205" fmla="*/ 2085 w 10000"/>
                <a:gd name="connsiteY23-4206" fmla="*/ 8524 h 10000"/>
                <a:gd name="connsiteX24-4207" fmla="*/ 625 w 10000"/>
                <a:gd name="connsiteY24-4208" fmla="*/ 10000 h 10000"/>
                <a:gd name="connsiteX25-4209" fmla="*/ 0 w 10000"/>
                <a:gd name="connsiteY25-4210" fmla="*/ 9114 h 10000"/>
                <a:gd name="connsiteX26-4211" fmla="*/ 1251 w 10000"/>
                <a:gd name="connsiteY26-4212" fmla="*/ 7638 h 10000"/>
                <a:gd name="connsiteX27-4213" fmla="*/ 2500 w 10000"/>
                <a:gd name="connsiteY27-4214" fmla="*/ 6162 h 10000"/>
                <a:gd name="connsiteX28-4215" fmla="*/ 3540 w 10000"/>
                <a:gd name="connsiteY28-4216" fmla="*/ 4982 h 10000"/>
                <a:gd name="connsiteX29-4217" fmla="*/ 4375 w 10000"/>
                <a:gd name="connsiteY29-4218" fmla="*/ 4096 h 10000"/>
                <a:gd name="connsiteX30-4219" fmla="*/ 5002 w 10000"/>
                <a:gd name="connsiteY30-4220" fmla="*/ 3247 h 10000"/>
                <a:gd name="connsiteX31-4221" fmla="*/ 5418 w 10000"/>
                <a:gd name="connsiteY31-4222" fmla="*/ 2657 h 10000"/>
                <a:gd name="connsiteX32-4223" fmla="*/ 5622 w 10000"/>
                <a:gd name="connsiteY32-4224" fmla="*/ 2362 h 10000"/>
                <a:gd name="connsiteX33-4225" fmla="*/ 5622 w 10000"/>
                <a:gd name="connsiteY33-4226" fmla="*/ 2066 h 10000"/>
                <a:gd name="connsiteX34-4227" fmla="*/ 5418 w 10000"/>
                <a:gd name="connsiteY34-4228" fmla="*/ 2066 h 10000"/>
                <a:gd name="connsiteX35-4229" fmla="*/ 4792 w 10000"/>
                <a:gd name="connsiteY35-4230" fmla="*/ 2066 h 10000"/>
                <a:gd name="connsiteX36-4231" fmla="*/ 4581 w 10000"/>
                <a:gd name="connsiteY36-4232" fmla="*/ 2066 h 10000"/>
                <a:gd name="connsiteX37-4233" fmla="*/ 4375 w 10000"/>
                <a:gd name="connsiteY37-4234" fmla="*/ 2066 h 10000"/>
                <a:gd name="connsiteX38-4235" fmla="*/ 4169 w 10000"/>
                <a:gd name="connsiteY38-4236" fmla="*/ 2066 h 10000"/>
                <a:gd name="connsiteX39-4237" fmla="*/ 3333 w 10000"/>
                <a:gd name="connsiteY39-4238" fmla="*/ 886 h 10000"/>
                <a:gd name="connsiteX40-4239" fmla="*/ 4169 w 10000"/>
                <a:gd name="connsiteY40-4240" fmla="*/ 886 h 10000"/>
                <a:gd name="connsiteX41-4241" fmla="*/ 4792 w 10000"/>
                <a:gd name="connsiteY41-4242" fmla="*/ 590 h 10000"/>
                <a:gd name="connsiteX42-4243" fmla="*/ 5418 w 10000"/>
                <a:gd name="connsiteY42-4244" fmla="*/ 590 h 10000"/>
                <a:gd name="connsiteX43-4245" fmla="*/ 5834 w 10000"/>
                <a:gd name="connsiteY43-4246" fmla="*/ 295 h 10000"/>
                <a:gd name="connsiteX44-4247" fmla="*/ 6041 w 10000"/>
                <a:gd name="connsiteY44-4248" fmla="*/ 295 h 10000"/>
                <a:gd name="connsiteX45-4249" fmla="*/ 6041 w 10000"/>
                <a:gd name="connsiteY45-4250" fmla="*/ 295 h 10000"/>
                <a:gd name="connsiteX0-4251" fmla="*/ 6041 w 10000"/>
                <a:gd name="connsiteY0-4252" fmla="*/ 295 h 10000"/>
                <a:gd name="connsiteX1-4253" fmla="*/ 6251 w 10000"/>
                <a:gd name="connsiteY1-4254" fmla="*/ 0 h 10000"/>
                <a:gd name="connsiteX2-4255" fmla="*/ 6458 w 10000"/>
                <a:gd name="connsiteY2-4256" fmla="*/ 0 h 10000"/>
                <a:gd name="connsiteX3-4257" fmla="*/ 6667 w 10000"/>
                <a:gd name="connsiteY3-4258" fmla="*/ 0 h 10000"/>
                <a:gd name="connsiteX4-4259" fmla="*/ 6873 w 10000"/>
                <a:gd name="connsiteY4-4260" fmla="*/ 0 h 10000"/>
                <a:gd name="connsiteX5-4261" fmla="*/ 7291 w 10000"/>
                <a:gd name="connsiteY5-4262" fmla="*/ 0 h 10000"/>
                <a:gd name="connsiteX6-4263" fmla="*/ 7709 w 10000"/>
                <a:gd name="connsiteY6-4264" fmla="*/ 590 h 10000"/>
                <a:gd name="connsiteX7-4265" fmla="*/ 8128 w 10000"/>
                <a:gd name="connsiteY7-4266" fmla="*/ 886 h 10000"/>
                <a:gd name="connsiteX8-4267" fmla="*/ 8751 w 10000"/>
                <a:gd name="connsiteY8-4268" fmla="*/ 1476 h 10000"/>
                <a:gd name="connsiteX9-4269" fmla="*/ 9375 w 10000"/>
                <a:gd name="connsiteY9-4270" fmla="*/ 1771 h 10000"/>
                <a:gd name="connsiteX10-4271" fmla="*/ 9793 w 10000"/>
                <a:gd name="connsiteY10-4272" fmla="*/ 2362 h 10000"/>
                <a:gd name="connsiteX11-4273" fmla="*/ 10000 w 10000"/>
                <a:gd name="connsiteY11-4274" fmla="*/ 2657 h 10000"/>
                <a:gd name="connsiteX12-4275" fmla="*/ 10000 w 10000"/>
                <a:gd name="connsiteY12-4276" fmla="*/ 2657 h 10000"/>
                <a:gd name="connsiteX13-4277" fmla="*/ 10000 w 10000"/>
                <a:gd name="connsiteY13-4278" fmla="*/ 2952 h 10000"/>
                <a:gd name="connsiteX14-4279" fmla="*/ 9581 w 10000"/>
                <a:gd name="connsiteY14-4280" fmla="*/ 2952 h 10000"/>
                <a:gd name="connsiteX15-4281" fmla="*/ 9169 w 10000"/>
                <a:gd name="connsiteY15-4282" fmla="*/ 3247 h 10000"/>
                <a:gd name="connsiteX16-4283" fmla="*/ 8543 w 10000"/>
                <a:gd name="connsiteY16-4284" fmla="*/ 3247 h 10000"/>
                <a:gd name="connsiteX17-4285" fmla="*/ 8128 w 10000"/>
                <a:gd name="connsiteY17-4286" fmla="*/ 3506 h 10000"/>
                <a:gd name="connsiteX18-4287" fmla="*/ 7498 w 10000"/>
                <a:gd name="connsiteY18-4288" fmla="*/ 3801 h 10000"/>
                <a:gd name="connsiteX19-4289" fmla="*/ 6667 w 10000"/>
                <a:gd name="connsiteY19-4290" fmla="*/ 4391 h 10000"/>
                <a:gd name="connsiteX20-4291" fmla="*/ 5834 w 10000"/>
                <a:gd name="connsiteY20-4292" fmla="*/ 5277 h 10000"/>
                <a:gd name="connsiteX21-4293" fmla="*/ 4792 w 10000"/>
                <a:gd name="connsiteY21-4294" fmla="*/ 6162 h 10000"/>
                <a:gd name="connsiteX22-4295" fmla="*/ 3540 w 10000"/>
                <a:gd name="connsiteY22-4296" fmla="*/ 7048 h 10000"/>
                <a:gd name="connsiteX23-4297" fmla="*/ 2085 w 10000"/>
                <a:gd name="connsiteY23-4298" fmla="*/ 8524 h 10000"/>
                <a:gd name="connsiteX24-4299" fmla="*/ 625 w 10000"/>
                <a:gd name="connsiteY24-4300" fmla="*/ 10000 h 10000"/>
                <a:gd name="connsiteX25-4301" fmla="*/ 0 w 10000"/>
                <a:gd name="connsiteY25-4302" fmla="*/ 9114 h 10000"/>
                <a:gd name="connsiteX26-4303" fmla="*/ 1251 w 10000"/>
                <a:gd name="connsiteY26-4304" fmla="*/ 7638 h 10000"/>
                <a:gd name="connsiteX27-4305" fmla="*/ 2500 w 10000"/>
                <a:gd name="connsiteY27-4306" fmla="*/ 6162 h 10000"/>
                <a:gd name="connsiteX28-4307" fmla="*/ 3540 w 10000"/>
                <a:gd name="connsiteY28-4308" fmla="*/ 4982 h 10000"/>
                <a:gd name="connsiteX29-4309" fmla="*/ 4375 w 10000"/>
                <a:gd name="connsiteY29-4310" fmla="*/ 4096 h 10000"/>
                <a:gd name="connsiteX30-4311" fmla="*/ 5002 w 10000"/>
                <a:gd name="connsiteY30-4312" fmla="*/ 3247 h 10000"/>
                <a:gd name="connsiteX31-4313" fmla="*/ 5418 w 10000"/>
                <a:gd name="connsiteY31-4314" fmla="*/ 2657 h 10000"/>
                <a:gd name="connsiteX32-4315" fmla="*/ 5622 w 10000"/>
                <a:gd name="connsiteY32-4316" fmla="*/ 2362 h 10000"/>
                <a:gd name="connsiteX33-4317" fmla="*/ 5622 w 10000"/>
                <a:gd name="connsiteY33-4318" fmla="*/ 2066 h 10000"/>
                <a:gd name="connsiteX34-4319" fmla="*/ 5418 w 10000"/>
                <a:gd name="connsiteY34-4320" fmla="*/ 2066 h 10000"/>
                <a:gd name="connsiteX35-4321" fmla="*/ 4792 w 10000"/>
                <a:gd name="connsiteY35-4322" fmla="*/ 2066 h 10000"/>
                <a:gd name="connsiteX36-4323" fmla="*/ 4581 w 10000"/>
                <a:gd name="connsiteY36-4324" fmla="*/ 2066 h 10000"/>
                <a:gd name="connsiteX37-4325" fmla="*/ 4375 w 10000"/>
                <a:gd name="connsiteY37-4326" fmla="*/ 2066 h 10000"/>
                <a:gd name="connsiteX38-4327" fmla="*/ 3333 w 10000"/>
                <a:gd name="connsiteY38-4328" fmla="*/ 886 h 10000"/>
                <a:gd name="connsiteX39-4329" fmla="*/ 4169 w 10000"/>
                <a:gd name="connsiteY39-4330" fmla="*/ 886 h 10000"/>
                <a:gd name="connsiteX40-4331" fmla="*/ 4792 w 10000"/>
                <a:gd name="connsiteY40-4332" fmla="*/ 590 h 10000"/>
                <a:gd name="connsiteX41-4333" fmla="*/ 5418 w 10000"/>
                <a:gd name="connsiteY41-4334" fmla="*/ 590 h 10000"/>
                <a:gd name="connsiteX42-4335" fmla="*/ 5834 w 10000"/>
                <a:gd name="connsiteY42-4336" fmla="*/ 295 h 10000"/>
                <a:gd name="connsiteX43-4337" fmla="*/ 6041 w 10000"/>
                <a:gd name="connsiteY43-4338" fmla="*/ 295 h 10000"/>
                <a:gd name="connsiteX44-4339" fmla="*/ 6041 w 10000"/>
                <a:gd name="connsiteY44-4340" fmla="*/ 295 h 10000"/>
                <a:gd name="connsiteX0-4341" fmla="*/ 6041 w 10000"/>
                <a:gd name="connsiteY0-4342" fmla="*/ 295 h 10000"/>
                <a:gd name="connsiteX1-4343" fmla="*/ 6251 w 10000"/>
                <a:gd name="connsiteY1-4344" fmla="*/ 0 h 10000"/>
                <a:gd name="connsiteX2-4345" fmla="*/ 6458 w 10000"/>
                <a:gd name="connsiteY2-4346" fmla="*/ 0 h 10000"/>
                <a:gd name="connsiteX3-4347" fmla="*/ 6667 w 10000"/>
                <a:gd name="connsiteY3-4348" fmla="*/ 0 h 10000"/>
                <a:gd name="connsiteX4-4349" fmla="*/ 6873 w 10000"/>
                <a:gd name="connsiteY4-4350" fmla="*/ 0 h 10000"/>
                <a:gd name="connsiteX5-4351" fmla="*/ 7291 w 10000"/>
                <a:gd name="connsiteY5-4352" fmla="*/ 0 h 10000"/>
                <a:gd name="connsiteX6-4353" fmla="*/ 7709 w 10000"/>
                <a:gd name="connsiteY6-4354" fmla="*/ 590 h 10000"/>
                <a:gd name="connsiteX7-4355" fmla="*/ 8128 w 10000"/>
                <a:gd name="connsiteY7-4356" fmla="*/ 886 h 10000"/>
                <a:gd name="connsiteX8-4357" fmla="*/ 8751 w 10000"/>
                <a:gd name="connsiteY8-4358" fmla="*/ 1476 h 10000"/>
                <a:gd name="connsiteX9-4359" fmla="*/ 9375 w 10000"/>
                <a:gd name="connsiteY9-4360" fmla="*/ 1771 h 10000"/>
                <a:gd name="connsiteX10-4361" fmla="*/ 9793 w 10000"/>
                <a:gd name="connsiteY10-4362" fmla="*/ 2362 h 10000"/>
                <a:gd name="connsiteX11-4363" fmla="*/ 10000 w 10000"/>
                <a:gd name="connsiteY11-4364" fmla="*/ 2657 h 10000"/>
                <a:gd name="connsiteX12-4365" fmla="*/ 10000 w 10000"/>
                <a:gd name="connsiteY12-4366" fmla="*/ 2657 h 10000"/>
                <a:gd name="connsiteX13-4367" fmla="*/ 10000 w 10000"/>
                <a:gd name="connsiteY13-4368" fmla="*/ 2952 h 10000"/>
                <a:gd name="connsiteX14-4369" fmla="*/ 9581 w 10000"/>
                <a:gd name="connsiteY14-4370" fmla="*/ 2952 h 10000"/>
                <a:gd name="connsiteX15-4371" fmla="*/ 9169 w 10000"/>
                <a:gd name="connsiteY15-4372" fmla="*/ 3247 h 10000"/>
                <a:gd name="connsiteX16-4373" fmla="*/ 8543 w 10000"/>
                <a:gd name="connsiteY16-4374" fmla="*/ 3247 h 10000"/>
                <a:gd name="connsiteX17-4375" fmla="*/ 8128 w 10000"/>
                <a:gd name="connsiteY17-4376" fmla="*/ 3506 h 10000"/>
                <a:gd name="connsiteX18-4377" fmla="*/ 7498 w 10000"/>
                <a:gd name="connsiteY18-4378" fmla="*/ 3801 h 10000"/>
                <a:gd name="connsiteX19-4379" fmla="*/ 6667 w 10000"/>
                <a:gd name="connsiteY19-4380" fmla="*/ 4391 h 10000"/>
                <a:gd name="connsiteX20-4381" fmla="*/ 5834 w 10000"/>
                <a:gd name="connsiteY20-4382" fmla="*/ 5277 h 10000"/>
                <a:gd name="connsiteX21-4383" fmla="*/ 4792 w 10000"/>
                <a:gd name="connsiteY21-4384" fmla="*/ 6162 h 10000"/>
                <a:gd name="connsiteX22-4385" fmla="*/ 3540 w 10000"/>
                <a:gd name="connsiteY22-4386" fmla="*/ 7048 h 10000"/>
                <a:gd name="connsiteX23-4387" fmla="*/ 2085 w 10000"/>
                <a:gd name="connsiteY23-4388" fmla="*/ 8524 h 10000"/>
                <a:gd name="connsiteX24-4389" fmla="*/ 625 w 10000"/>
                <a:gd name="connsiteY24-4390" fmla="*/ 10000 h 10000"/>
                <a:gd name="connsiteX25-4391" fmla="*/ 0 w 10000"/>
                <a:gd name="connsiteY25-4392" fmla="*/ 9114 h 10000"/>
                <a:gd name="connsiteX26-4393" fmla="*/ 1251 w 10000"/>
                <a:gd name="connsiteY26-4394" fmla="*/ 7638 h 10000"/>
                <a:gd name="connsiteX27-4395" fmla="*/ 2500 w 10000"/>
                <a:gd name="connsiteY27-4396" fmla="*/ 6162 h 10000"/>
                <a:gd name="connsiteX28-4397" fmla="*/ 3540 w 10000"/>
                <a:gd name="connsiteY28-4398" fmla="*/ 4982 h 10000"/>
                <a:gd name="connsiteX29-4399" fmla="*/ 4375 w 10000"/>
                <a:gd name="connsiteY29-4400" fmla="*/ 4096 h 10000"/>
                <a:gd name="connsiteX30-4401" fmla="*/ 5002 w 10000"/>
                <a:gd name="connsiteY30-4402" fmla="*/ 3247 h 10000"/>
                <a:gd name="connsiteX31-4403" fmla="*/ 5418 w 10000"/>
                <a:gd name="connsiteY31-4404" fmla="*/ 2657 h 10000"/>
                <a:gd name="connsiteX32-4405" fmla="*/ 5622 w 10000"/>
                <a:gd name="connsiteY32-4406" fmla="*/ 2362 h 10000"/>
                <a:gd name="connsiteX33-4407" fmla="*/ 5622 w 10000"/>
                <a:gd name="connsiteY33-4408" fmla="*/ 2066 h 10000"/>
                <a:gd name="connsiteX34-4409" fmla="*/ 5418 w 10000"/>
                <a:gd name="connsiteY34-4410" fmla="*/ 2066 h 10000"/>
                <a:gd name="connsiteX35-4411" fmla="*/ 4792 w 10000"/>
                <a:gd name="connsiteY35-4412" fmla="*/ 2066 h 10000"/>
                <a:gd name="connsiteX36-4413" fmla="*/ 4581 w 10000"/>
                <a:gd name="connsiteY36-4414" fmla="*/ 2066 h 10000"/>
                <a:gd name="connsiteX37-4415" fmla="*/ 3333 w 10000"/>
                <a:gd name="connsiteY37-4416" fmla="*/ 886 h 10000"/>
                <a:gd name="connsiteX38-4417" fmla="*/ 4169 w 10000"/>
                <a:gd name="connsiteY38-4418" fmla="*/ 886 h 10000"/>
                <a:gd name="connsiteX39-4419" fmla="*/ 4792 w 10000"/>
                <a:gd name="connsiteY39-4420" fmla="*/ 590 h 10000"/>
                <a:gd name="connsiteX40-4421" fmla="*/ 5418 w 10000"/>
                <a:gd name="connsiteY40-4422" fmla="*/ 590 h 10000"/>
                <a:gd name="connsiteX41-4423" fmla="*/ 5834 w 10000"/>
                <a:gd name="connsiteY41-4424" fmla="*/ 295 h 10000"/>
                <a:gd name="connsiteX42-4425" fmla="*/ 6041 w 10000"/>
                <a:gd name="connsiteY42-4426" fmla="*/ 295 h 10000"/>
                <a:gd name="connsiteX43-4427" fmla="*/ 6041 w 10000"/>
                <a:gd name="connsiteY43-4428" fmla="*/ 295 h 10000"/>
                <a:gd name="connsiteX0-4429" fmla="*/ 6041 w 10000"/>
                <a:gd name="connsiteY0-4430" fmla="*/ 295 h 10000"/>
                <a:gd name="connsiteX1-4431" fmla="*/ 6251 w 10000"/>
                <a:gd name="connsiteY1-4432" fmla="*/ 0 h 10000"/>
                <a:gd name="connsiteX2-4433" fmla="*/ 6458 w 10000"/>
                <a:gd name="connsiteY2-4434" fmla="*/ 0 h 10000"/>
                <a:gd name="connsiteX3-4435" fmla="*/ 6667 w 10000"/>
                <a:gd name="connsiteY3-4436" fmla="*/ 0 h 10000"/>
                <a:gd name="connsiteX4-4437" fmla="*/ 6873 w 10000"/>
                <a:gd name="connsiteY4-4438" fmla="*/ 0 h 10000"/>
                <a:gd name="connsiteX5-4439" fmla="*/ 7291 w 10000"/>
                <a:gd name="connsiteY5-4440" fmla="*/ 0 h 10000"/>
                <a:gd name="connsiteX6-4441" fmla="*/ 7709 w 10000"/>
                <a:gd name="connsiteY6-4442" fmla="*/ 590 h 10000"/>
                <a:gd name="connsiteX7-4443" fmla="*/ 8128 w 10000"/>
                <a:gd name="connsiteY7-4444" fmla="*/ 886 h 10000"/>
                <a:gd name="connsiteX8-4445" fmla="*/ 8751 w 10000"/>
                <a:gd name="connsiteY8-4446" fmla="*/ 1476 h 10000"/>
                <a:gd name="connsiteX9-4447" fmla="*/ 9375 w 10000"/>
                <a:gd name="connsiteY9-4448" fmla="*/ 1771 h 10000"/>
                <a:gd name="connsiteX10-4449" fmla="*/ 9793 w 10000"/>
                <a:gd name="connsiteY10-4450" fmla="*/ 2362 h 10000"/>
                <a:gd name="connsiteX11-4451" fmla="*/ 10000 w 10000"/>
                <a:gd name="connsiteY11-4452" fmla="*/ 2657 h 10000"/>
                <a:gd name="connsiteX12-4453" fmla="*/ 10000 w 10000"/>
                <a:gd name="connsiteY12-4454" fmla="*/ 2657 h 10000"/>
                <a:gd name="connsiteX13-4455" fmla="*/ 10000 w 10000"/>
                <a:gd name="connsiteY13-4456" fmla="*/ 2952 h 10000"/>
                <a:gd name="connsiteX14-4457" fmla="*/ 9581 w 10000"/>
                <a:gd name="connsiteY14-4458" fmla="*/ 2952 h 10000"/>
                <a:gd name="connsiteX15-4459" fmla="*/ 9169 w 10000"/>
                <a:gd name="connsiteY15-4460" fmla="*/ 3247 h 10000"/>
                <a:gd name="connsiteX16-4461" fmla="*/ 8543 w 10000"/>
                <a:gd name="connsiteY16-4462" fmla="*/ 3247 h 10000"/>
                <a:gd name="connsiteX17-4463" fmla="*/ 8128 w 10000"/>
                <a:gd name="connsiteY17-4464" fmla="*/ 3506 h 10000"/>
                <a:gd name="connsiteX18-4465" fmla="*/ 7498 w 10000"/>
                <a:gd name="connsiteY18-4466" fmla="*/ 3801 h 10000"/>
                <a:gd name="connsiteX19-4467" fmla="*/ 6667 w 10000"/>
                <a:gd name="connsiteY19-4468" fmla="*/ 4391 h 10000"/>
                <a:gd name="connsiteX20-4469" fmla="*/ 5834 w 10000"/>
                <a:gd name="connsiteY20-4470" fmla="*/ 5277 h 10000"/>
                <a:gd name="connsiteX21-4471" fmla="*/ 4792 w 10000"/>
                <a:gd name="connsiteY21-4472" fmla="*/ 6162 h 10000"/>
                <a:gd name="connsiteX22-4473" fmla="*/ 3540 w 10000"/>
                <a:gd name="connsiteY22-4474" fmla="*/ 7048 h 10000"/>
                <a:gd name="connsiteX23-4475" fmla="*/ 2085 w 10000"/>
                <a:gd name="connsiteY23-4476" fmla="*/ 8524 h 10000"/>
                <a:gd name="connsiteX24-4477" fmla="*/ 625 w 10000"/>
                <a:gd name="connsiteY24-4478" fmla="*/ 10000 h 10000"/>
                <a:gd name="connsiteX25-4479" fmla="*/ 0 w 10000"/>
                <a:gd name="connsiteY25-4480" fmla="*/ 9114 h 10000"/>
                <a:gd name="connsiteX26-4481" fmla="*/ 1251 w 10000"/>
                <a:gd name="connsiteY26-4482" fmla="*/ 7638 h 10000"/>
                <a:gd name="connsiteX27-4483" fmla="*/ 2500 w 10000"/>
                <a:gd name="connsiteY27-4484" fmla="*/ 6162 h 10000"/>
                <a:gd name="connsiteX28-4485" fmla="*/ 3540 w 10000"/>
                <a:gd name="connsiteY28-4486" fmla="*/ 4982 h 10000"/>
                <a:gd name="connsiteX29-4487" fmla="*/ 4375 w 10000"/>
                <a:gd name="connsiteY29-4488" fmla="*/ 4096 h 10000"/>
                <a:gd name="connsiteX30-4489" fmla="*/ 5002 w 10000"/>
                <a:gd name="connsiteY30-4490" fmla="*/ 3247 h 10000"/>
                <a:gd name="connsiteX31-4491" fmla="*/ 5418 w 10000"/>
                <a:gd name="connsiteY31-4492" fmla="*/ 2657 h 10000"/>
                <a:gd name="connsiteX32-4493" fmla="*/ 5622 w 10000"/>
                <a:gd name="connsiteY32-4494" fmla="*/ 2362 h 10000"/>
                <a:gd name="connsiteX33-4495" fmla="*/ 5622 w 10000"/>
                <a:gd name="connsiteY33-4496" fmla="*/ 2066 h 10000"/>
                <a:gd name="connsiteX34-4497" fmla="*/ 5418 w 10000"/>
                <a:gd name="connsiteY34-4498" fmla="*/ 2066 h 10000"/>
                <a:gd name="connsiteX35-4499" fmla="*/ 4792 w 10000"/>
                <a:gd name="connsiteY35-4500" fmla="*/ 2066 h 10000"/>
                <a:gd name="connsiteX36-4501" fmla="*/ 3333 w 10000"/>
                <a:gd name="connsiteY36-4502" fmla="*/ 886 h 10000"/>
                <a:gd name="connsiteX37-4503" fmla="*/ 4169 w 10000"/>
                <a:gd name="connsiteY37-4504" fmla="*/ 886 h 10000"/>
                <a:gd name="connsiteX38-4505" fmla="*/ 4792 w 10000"/>
                <a:gd name="connsiteY38-4506" fmla="*/ 590 h 10000"/>
                <a:gd name="connsiteX39-4507" fmla="*/ 5418 w 10000"/>
                <a:gd name="connsiteY39-4508" fmla="*/ 590 h 10000"/>
                <a:gd name="connsiteX40-4509" fmla="*/ 5834 w 10000"/>
                <a:gd name="connsiteY40-4510" fmla="*/ 295 h 10000"/>
                <a:gd name="connsiteX41-4511" fmla="*/ 6041 w 10000"/>
                <a:gd name="connsiteY41-4512" fmla="*/ 295 h 10000"/>
                <a:gd name="connsiteX42-4513" fmla="*/ 6041 w 10000"/>
                <a:gd name="connsiteY42-4514" fmla="*/ 295 h 10000"/>
                <a:gd name="connsiteX0-4515" fmla="*/ 6041 w 10000"/>
                <a:gd name="connsiteY0-4516" fmla="*/ 295 h 10000"/>
                <a:gd name="connsiteX1-4517" fmla="*/ 6251 w 10000"/>
                <a:gd name="connsiteY1-4518" fmla="*/ 0 h 10000"/>
                <a:gd name="connsiteX2-4519" fmla="*/ 6458 w 10000"/>
                <a:gd name="connsiteY2-4520" fmla="*/ 0 h 10000"/>
                <a:gd name="connsiteX3-4521" fmla="*/ 6667 w 10000"/>
                <a:gd name="connsiteY3-4522" fmla="*/ 0 h 10000"/>
                <a:gd name="connsiteX4-4523" fmla="*/ 6873 w 10000"/>
                <a:gd name="connsiteY4-4524" fmla="*/ 0 h 10000"/>
                <a:gd name="connsiteX5-4525" fmla="*/ 7291 w 10000"/>
                <a:gd name="connsiteY5-4526" fmla="*/ 0 h 10000"/>
                <a:gd name="connsiteX6-4527" fmla="*/ 7709 w 10000"/>
                <a:gd name="connsiteY6-4528" fmla="*/ 590 h 10000"/>
                <a:gd name="connsiteX7-4529" fmla="*/ 8128 w 10000"/>
                <a:gd name="connsiteY7-4530" fmla="*/ 886 h 10000"/>
                <a:gd name="connsiteX8-4531" fmla="*/ 8751 w 10000"/>
                <a:gd name="connsiteY8-4532" fmla="*/ 1476 h 10000"/>
                <a:gd name="connsiteX9-4533" fmla="*/ 9375 w 10000"/>
                <a:gd name="connsiteY9-4534" fmla="*/ 1771 h 10000"/>
                <a:gd name="connsiteX10-4535" fmla="*/ 9793 w 10000"/>
                <a:gd name="connsiteY10-4536" fmla="*/ 2362 h 10000"/>
                <a:gd name="connsiteX11-4537" fmla="*/ 10000 w 10000"/>
                <a:gd name="connsiteY11-4538" fmla="*/ 2657 h 10000"/>
                <a:gd name="connsiteX12-4539" fmla="*/ 10000 w 10000"/>
                <a:gd name="connsiteY12-4540" fmla="*/ 2657 h 10000"/>
                <a:gd name="connsiteX13-4541" fmla="*/ 10000 w 10000"/>
                <a:gd name="connsiteY13-4542" fmla="*/ 2952 h 10000"/>
                <a:gd name="connsiteX14-4543" fmla="*/ 9581 w 10000"/>
                <a:gd name="connsiteY14-4544" fmla="*/ 2952 h 10000"/>
                <a:gd name="connsiteX15-4545" fmla="*/ 9169 w 10000"/>
                <a:gd name="connsiteY15-4546" fmla="*/ 3247 h 10000"/>
                <a:gd name="connsiteX16-4547" fmla="*/ 8543 w 10000"/>
                <a:gd name="connsiteY16-4548" fmla="*/ 3247 h 10000"/>
                <a:gd name="connsiteX17-4549" fmla="*/ 8128 w 10000"/>
                <a:gd name="connsiteY17-4550" fmla="*/ 3506 h 10000"/>
                <a:gd name="connsiteX18-4551" fmla="*/ 7498 w 10000"/>
                <a:gd name="connsiteY18-4552" fmla="*/ 3801 h 10000"/>
                <a:gd name="connsiteX19-4553" fmla="*/ 6667 w 10000"/>
                <a:gd name="connsiteY19-4554" fmla="*/ 4391 h 10000"/>
                <a:gd name="connsiteX20-4555" fmla="*/ 5834 w 10000"/>
                <a:gd name="connsiteY20-4556" fmla="*/ 5277 h 10000"/>
                <a:gd name="connsiteX21-4557" fmla="*/ 4792 w 10000"/>
                <a:gd name="connsiteY21-4558" fmla="*/ 6162 h 10000"/>
                <a:gd name="connsiteX22-4559" fmla="*/ 3540 w 10000"/>
                <a:gd name="connsiteY22-4560" fmla="*/ 7048 h 10000"/>
                <a:gd name="connsiteX23-4561" fmla="*/ 2085 w 10000"/>
                <a:gd name="connsiteY23-4562" fmla="*/ 8524 h 10000"/>
                <a:gd name="connsiteX24-4563" fmla="*/ 625 w 10000"/>
                <a:gd name="connsiteY24-4564" fmla="*/ 10000 h 10000"/>
                <a:gd name="connsiteX25-4565" fmla="*/ 0 w 10000"/>
                <a:gd name="connsiteY25-4566" fmla="*/ 9114 h 10000"/>
                <a:gd name="connsiteX26-4567" fmla="*/ 1251 w 10000"/>
                <a:gd name="connsiteY26-4568" fmla="*/ 7638 h 10000"/>
                <a:gd name="connsiteX27-4569" fmla="*/ 2500 w 10000"/>
                <a:gd name="connsiteY27-4570" fmla="*/ 6162 h 10000"/>
                <a:gd name="connsiteX28-4571" fmla="*/ 3540 w 10000"/>
                <a:gd name="connsiteY28-4572" fmla="*/ 4982 h 10000"/>
                <a:gd name="connsiteX29-4573" fmla="*/ 4375 w 10000"/>
                <a:gd name="connsiteY29-4574" fmla="*/ 4096 h 10000"/>
                <a:gd name="connsiteX30-4575" fmla="*/ 5002 w 10000"/>
                <a:gd name="connsiteY30-4576" fmla="*/ 3247 h 10000"/>
                <a:gd name="connsiteX31-4577" fmla="*/ 5418 w 10000"/>
                <a:gd name="connsiteY31-4578" fmla="*/ 2657 h 10000"/>
                <a:gd name="connsiteX32-4579" fmla="*/ 5622 w 10000"/>
                <a:gd name="connsiteY32-4580" fmla="*/ 2362 h 10000"/>
                <a:gd name="connsiteX33-4581" fmla="*/ 5622 w 10000"/>
                <a:gd name="connsiteY33-4582" fmla="*/ 2066 h 10000"/>
                <a:gd name="connsiteX34-4583" fmla="*/ 5418 w 10000"/>
                <a:gd name="connsiteY34-4584" fmla="*/ 2066 h 10000"/>
                <a:gd name="connsiteX35-4585" fmla="*/ 4792 w 10000"/>
                <a:gd name="connsiteY35-4586" fmla="*/ 2066 h 10000"/>
                <a:gd name="connsiteX36-4587" fmla="*/ 4169 w 10000"/>
                <a:gd name="connsiteY36-4588" fmla="*/ 886 h 10000"/>
                <a:gd name="connsiteX37-4589" fmla="*/ 4792 w 10000"/>
                <a:gd name="connsiteY37-4590" fmla="*/ 590 h 10000"/>
                <a:gd name="connsiteX38-4591" fmla="*/ 5418 w 10000"/>
                <a:gd name="connsiteY38-4592" fmla="*/ 590 h 10000"/>
                <a:gd name="connsiteX39-4593" fmla="*/ 5834 w 10000"/>
                <a:gd name="connsiteY39-4594" fmla="*/ 295 h 10000"/>
                <a:gd name="connsiteX40-4595" fmla="*/ 6041 w 10000"/>
                <a:gd name="connsiteY40-4596" fmla="*/ 295 h 10000"/>
                <a:gd name="connsiteX41-4597" fmla="*/ 6041 w 10000"/>
                <a:gd name="connsiteY41-4598" fmla="*/ 295 h 10000"/>
                <a:gd name="connsiteX0-4599" fmla="*/ 6041 w 10000"/>
                <a:gd name="connsiteY0-4600" fmla="*/ 295 h 10000"/>
                <a:gd name="connsiteX1-4601" fmla="*/ 6251 w 10000"/>
                <a:gd name="connsiteY1-4602" fmla="*/ 0 h 10000"/>
                <a:gd name="connsiteX2-4603" fmla="*/ 6458 w 10000"/>
                <a:gd name="connsiteY2-4604" fmla="*/ 0 h 10000"/>
                <a:gd name="connsiteX3-4605" fmla="*/ 6667 w 10000"/>
                <a:gd name="connsiteY3-4606" fmla="*/ 0 h 10000"/>
                <a:gd name="connsiteX4-4607" fmla="*/ 6873 w 10000"/>
                <a:gd name="connsiteY4-4608" fmla="*/ 0 h 10000"/>
                <a:gd name="connsiteX5-4609" fmla="*/ 7291 w 10000"/>
                <a:gd name="connsiteY5-4610" fmla="*/ 0 h 10000"/>
                <a:gd name="connsiteX6-4611" fmla="*/ 7709 w 10000"/>
                <a:gd name="connsiteY6-4612" fmla="*/ 590 h 10000"/>
                <a:gd name="connsiteX7-4613" fmla="*/ 8128 w 10000"/>
                <a:gd name="connsiteY7-4614" fmla="*/ 886 h 10000"/>
                <a:gd name="connsiteX8-4615" fmla="*/ 8751 w 10000"/>
                <a:gd name="connsiteY8-4616" fmla="*/ 1476 h 10000"/>
                <a:gd name="connsiteX9-4617" fmla="*/ 9375 w 10000"/>
                <a:gd name="connsiteY9-4618" fmla="*/ 1771 h 10000"/>
                <a:gd name="connsiteX10-4619" fmla="*/ 9793 w 10000"/>
                <a:gd name="connsiteY10-4620" fmla="*/ 2362 h 10000"/>
                <a:gd name="connsiteX11-4621" fmla="*/ 10000 w 10000"/>
                <a:gd name="connsiteY11-4622" fmla="*/ 2657 h 10000"/>
                <a:gd name="connsiteX12-4623" fmla="*/ 10000 w 10000"/>
                <a:gd name="connsiteY12-4624" fmla="*/ 2657 h 10000"/>
                <a:gd name="connsiteX13-4625" fmla="*/ 10000 w 10000"/>
                <a:gd name="connsiteY13-4626" fmla="*/ 2952 h 10000"/>
                <a:gd name="connsiteX14-4627" fmla="*/ 9581 w 10000"/>
                <a:gd name="connsiteY14-4628" fmla="*/ 2952 h 10000"/>
                <a:gd name="connsiteX15-4629" fmla="*/ 9169 w 10000"/>
                <a:gd name="connsiteY15-4630" fmla="*/ 3247 h 10000"/>
                <a:gd name="connsiteX16-4631" fmla="*/ 8543 w 10000"/>
                <a:gd name="connsiteY16-4632" fmla="*/ 3247 h 10000"/>
                <a:gd name="connsiteX17-4633" fmla="*/ 8128 w 10000"/>
                <a:gd name="connsiteY17-4634" fmla="*/ 3506 h 10000"/>
                <a:gd name="connsiteX18-4635" fmla="*/ 7498 w 10000"/>
                <a:gd name="connsiteY18-4636" fmla="*/ 3801 h 10000"/>
                <a:gd name="connsiteX19-4637" fmla="*/ 6667 w 10000"/>
                <a:gd name="connsiteY19-4638" fmla="*/ 4391 h 10000"/>
                <a:gd name="connsiteX20-4639" fmla="*/ 5834 w 10000"/>
                <a:gd name="connsiteY20-4640" fmla="*/ 5277 h 10000"/>
                <a:gd name="connsiteX21-4641" fmla="*/ 4792 w 10000"/>
                <a:gd name="connsiteY21-4642" fmla="*/ 6162 h 10000"/>
                <a:gd name="connsiteX22-4643" fmla="*/ 3540 w 10000"/>
                <a:gd name="connsiteY22-4644" fmla="*/ 7048 h 10000"/>
                <a:gd name="connsiteX23-4645" fmla="*/ 2085 w 10000"/>
                <a:gd name="connsiteY23-4646" fmla="*/ 8524 h 10000"/>
                <a:gd name="connsiteX24-4647" fmla="*/ 625 w 10000"/>
                <a:gd name="connsiteY24-4648" fmla="*/ 10000 h 10000"/>
                <a:gd name="connsiteX25-4649" fmla="*/ 0 w 10000"/>
                <a:gd name="connsiteY25-4650" fmla="*/ 9114 h 10000"/>
                <a:gd name="connsiteX26-4651" fmla="*/ 1251 w 10000"/>
                <a:gd name="connsiteY26-4652" fmla="*/ 7638 h 10000"/>
                <a:gd name="connsiteX27-4653" fmla="*/ 2500 w 10000"/>
                <a:gd name="connsiteY27-4654" fmla="*/ 6162 h 10000"/>
                <a:gd name="connsiteX28-4655" fmla="*/ 3540 w 10000"/>
                <a:gd name="connsiteY28-4656" fmla="*/ 4982 h 10000"/>
                <a:gd name="connsiteX29-4657" fmla="*/ 4375 w 10000"/>
                <a:gd name="connsiteY29-4658" fmla="*/ 4096 h 10000"/>
                <a:gd name="connsiteX30-4659" fmla="*/ 5002 w 10000"/>
                <a:gd name="connsiteY30-4660" fmla="*/ 3247 h 10000"/>
                <a:gd name="connsiteX31-4661" fmla="*/ 5418 w 10000"/>
                <a:gd name="connsiteY31-4662" fmla="*/ 2657 h 10000"/>
                <a:gd name="connsiteX32-4663" fmla="*/ 5622 w 10000"/>
                <a:gd name="connsiteY32-4664" fmla="*/ 2362 h 10000"/>
                <a:gd name="connsiteX33-4665" fmla="*/ 5622 w 10000"/>
                <a:gd name="connsiteY33-4666" fmla="*/ 2066 h 10000"/>
                <a:gd name="connsiteX34-4667" fmla="*/ 5418 w 10000"/>
                <a:gd name="connsiteY34-4668" fmla="*/ 2066 h 10000"/>
                <a:gd name="connsiteX35-4669" fmla="*/ 4792 w 10000"/>
                <a:gd name="connsiteY35-4670" fmla="*/ 2066 h 10000"/>
                <a:gd name="connsiteX36-4671" fmla="*/ 4792 w 10000"/>
                <a:gd name="connsiteY36-4672" fmla="*/ 590 h 10000"/>
                <a:gd name="connsiteX37-4673" fmla="*/ 5418 w 10000"/>
                <a:gd name="connsiteY37-4674" fmla="*/ 590 h 10000"/>
                <a:gd name="connsiteX38-4675" fmla="*/ 5834 w 10000"/>
                <a:gd name="connsiteY38-4676" fmla="*/ 295 h 10000"/>
                <a:gd name="connsiteX39-4677" fmla="*/ 6041 w 10000"/>
                <a:gd name="connsiteY39-4678" fmla="*/ 295 h 10000"/>
                <a:gd name="connsiteX40-4679" fmla="*/ 6041 w 10000"/>
                <a:gd name="connsiteY40-4680" fmla="*/ 295 h 10000"/>
                <a:gd name="connsiteX0-4681" fmla="*/ 6041 w 10000"/>
                <a:gd name="connsiteY0-4682" fmla="*/ 295 h 10000"/>
                <a:gd name="connsiteX1-4683" fmla="*/ 6251 w 10000"/>
                <a:gd name="connsiteY1-4684" fmla="*/ 0 h 10000"/>
                <a:gd name="connsiteX2-4685" fmla="*/ 6458 w 10000"/>
                <a:gd name="connsiteY2-4686" fmla="*/ 0 h 10000"/>
                <a:gd name="connsiteX3-4687" fmla="*/ 6667 w 10000"/>
                <a:gd name="connsiteY3-4688" fmla="*/ 0 h 10000"/>
                <a:gd name="connsiteX4-4689" fmla="*/ 6873 w 10000"/>
                <a:gd name="connsiteY4-4690" fmla="*/ 0 h 10000"/>
                <a:gd name="connsiteX5-4691" fmla="*/ 7291 w 10000"/>
                <a:gd name="connsiteY5-4692" fmla="*/ 0 h 10000"/>
                <a:gd name="connsiteX6-4693" fmla="*/ 7709 w 10000"/>
                <a:gd name="connsiteY6-4694" fmla="*/ 590 h 10000"/>
                <a:gd name="connsiteX7-4695" fmla="*/ 8128 w 10000"/>
                <a:gd name="connsiteY7-4696" fmla="*/ 886 h 10000"/>
                <a:gd name="connsiteX8-4697" fmla="*/ 8751 w 10000"/>
                <a:gd name="connsiteY8-4698" fmla="*/ 1476 h 10000"/>
                <a:gd name="connsiteX9-4699" fmla="*/ 9375 w 10000"/>
                <a:gd name="connsiteY9-4700" fmla="*/ 1771 h 10000"/>
                <a:gd name="connsiteX10-4701" fmla="*/ 9793 w 10000"/>
                <a:gd name="connsiteY10-4702" fmla="*/ 2362 h 10000"/>
                <a:gd name="connsiteX11-4703" fmla="*/ 10000 w 10000"/>
                <a:gd name="connsiteY11-4704" fmla="*/ 2657 h 10000"/>
                <a:gd name="connsiteX12-4705" fmla="*/ 10000 w 10000"/>
                <a:gd name="connsiteY12-4706" fmla="*/ 2657 h 10000"/>
                <a:gd name="connsiteX13-4707" fmla="*/ 10000 w 10000"/>
                <a:gd name="connsiteY13-4708" fmla="*/ 2952 h 10000"/>
                <a:gd name="connsiteX14-4709" fmla="*/ 9581 w 10000"/>
                <a:gd name="connsiteY14-4710" fmla="*/ 2952 h 10000"/>
                <a:gd name="connsiteX15-4711" fmla="*/ 9169 w 10000"/>
                <a:gd name="connsiteY15-4712" fmla="*/ 3247 h 10000"/>
                <a:gd name="connsiteX16-4713" fmla="*/ 8543 w 10000"/>
                <a:gd name="connsiteY16-4714" fmla="*/ 3247 h 10000"/>
                <a:gd name="connsiteX17-4715" fmla="*/ 8128 w 10000"/>
                <a:gd name="connsiteY17-4716" fmla="*/ 3506 h 10000"/>
                <a:gd name="connsiteX18-4717" fmla="*/ 7498 w 10000"/>
                <a:gd name="connsiteY18-4718" fmla="*/ 3801 h 10000"/>
                <a:gd name="connsiteX19-4719" fmla="*/ 6667 w 10000"/>
                <a:gd name="connsiteY19-4720" fmla="*/ 4391 h 10000"/>
                <a:gd name="connsiteX20-4721" fmla="*/ 5834 w 10000"/>
                <a:gd name="connsiteY20-4722" fmla="*/ 5277 h 10000"/>
                <a:gd name="connsiteX21-4723" fmla="*/ 4792 w 10000"/>
                <a:gd name="connsiteY21-4724" fmla="*/ 6162 h 10000"/>
                <a:gd name="connsiteX22-4725" fmla="*/ 3540 w 10000"/>
                <a:gd name="connsiteY22-4726" fmla="*/ 7048 h 10000"/>
                <a:gd name="connsiteX23-4727" fmla="*/ 2085 w 10000"/>
                <a:gd name="connsiteY23-4728" fmla="*/ 8524 h 10000"/>
                <a:gd name="connsiteX24-4729" fmla="*/ 625 w 10000"/>
                <a:gd name="connsiteY24-4730" fmla="*/ 10000 h 10000"/>
                <a:gd name="connsiteX25-4731" fmla="*/ 0 w 10000"/>
                <a:gd name="connsiteY25-4732" fmla="*/ 9114 h 10000"/>
                <a:gd name="connsiteX26-4733" fmla="*/ 1251 w 10000"/>
                <a:gd name="connsiteY26-4734" fmla="*/ 7638 h 10000"/>
                <a:gd name="connsiteX27-4735" fmla="*/ 2500 w 10000"/>
                <a:gd name="connsiteY27-4736" fmla="*/ 6162 h 10000"/>
                <a:gd name="connsiteX28-4737" fmla="*/ 3540 w 10000"/>
                <a:gd name="connsiteY28-4738" fmla="*/ 4982 h 10000"/>
                <a:gd name="connsiteX29-4739" fmla="*/ 4375 w 10000"/>
                <a:gd name="connsiteY29-4740" fmla="*/ 4096 h 10000"/>
                <a:gd name="connsiteX30-4741" fmla="*/ 5002 w 10000"/>
                <a:gd name="connsiteY30-4742" fmla="*/ 3247 h 10000"/>
                <a:gd name="connsiteX31-4743" fmla="*/ 5418 w 10000"/>
                <a:gd name="connsiteY31-4744" fmla="*/ 2657 h 10000"/>
                <a:gd name="connsiteX32-4745" fmla="*/ 5622 w 10000"/>
                <a:gd name="connsiteY32-4746" fmla="*/ 2362 h 10000"/>
                <a:gd name="connsiteX33-4747" fmla="*/ 5622 w 10000"/>
                <a:gd name="connsiteY33-4748" fmla="*/ 2066 h 10000"/>
                <a:gd name="connsiteX34-4749" fmla="*/ 5418 w 10000"/>
                <a:gd name="connsiteY34-4750" fmla="*/ 2066 h 10000"/>
                <a:gd name="connsiteX35-4751" fmla="*/ 4792 w 10000"/>
                <a:gd name="connsiteY35-4752" fmla="*/ 2066 h 10000"/>
                <a:gd name="connsiteX36-4753" fmla="*/ 5418 w 10000"/>
                <a:gd name="connsiteY36-4754" fmla="*/ 590 h 10000"/>
                <a:gd name="connsiteX37-4755" fmla="*/ 5834 w 10000"/>
                <a:gd name="connsiteY37-4756" fmla="*/ 295 h 10000"/>
                <a:gd name="connsiteX38-4757" fmla="*/ 6041 w 10000"/>
                <a:gd name="connsiteY38-4758" fmla="*/ 295 h 10000"/>
                <a:gd name="connsiteX39-4759" fmla="*/ 6041 w 10000"/>
                <a:gd name="connsiteY39-4760" fmla="*/ 295 h 10000"/>
                <a:gd name="connsiteX0-4761" fmla="*/ 6041 w 10000"/>
                <a:gd name="connsiteY0-4762" fmla="*/ 295 h 10000"/>
                <a:gd name="connsiteX1-4763" fmla="*/ 6251 w 10000"/>
                <a:gd name="connsiteY1-4764" fmla="*/ 0 h 10000"/>
                <a:gd name="connsiteX2-4765" fmla="*/ 6458 w 10000"/>
                <a:gd name="connsiteY2-4766" fmla="*/ 0 h 10000"/>
                <a:gd name="connsiteX3-4767" fmla="*/ 6667 w 10000"/>
                <a:gd name="connsiteY3-4768" fmla="*/ 0 h 10000"/>
                <a:gd name="connsiteX4-4769" fmla="*/ 6873 w 10000"/>
                <a:gd name="connsiteY4-4770" fmla="*/ 0 h 10000"/>
                <a:gd name="connsiteX5-4771" fmla="*/ 7291 w 10000"/>
                <a:gd name="connsiteY5-4772" fmla="*/ 0 h 10000"/>
                <a:gd name="connsiteX6-4773" fmla="*/ 7709 w 10000"/>
                <a:gd name="connsiteY6-4774" fmla="*/ 590 h 10000"/>
                <a:gd name="connsiteX7-4775" fmla="*/ 8128 w 10000"/>
                <a:gd name="connsiteY7-4776" fmla="*/ 886 h 10000"/>
                <a:gd name="connsiteX8-4777" fmla="*/ 8751 w 10000"/>
                <a:gd name="connsiteY8-4778" fmla="*/ 1476 h 10000"/>
                <a:gd name="connsiteX9-4779" fmla="*/ 9375 w 10000"/>
                <a:gd name="connsiteY9-4780" fmla="*/ 1771 h 10000"/>
                <a:gd name="connsiteX10-4781" fmla="*/ 9793 w 10000"/>
                <a:gd name="connsiteY10-4782" fmla="*/ 2362 h 10000"/>
                <a:gd name="connsiteX11-4783" fmla="*/ 10000 w 10000"/>
                <a:gd name="connsiteY11-4784" fmla="*/ 2657 h 10000"/>
                <a:gd name="connsiteX12-4785" fmla="*/ 10000 w 10000"/>
                <a:gd name="connsiteY12-4786" fmla="*/ 2657 h 10000"/>
                <a:gd name="connsiteX13-4787" fmla="*/ 10000 w 10000"/>
                <a:gd name="connsiteY13-4788" fmla="*/ 2952 h 10000"/>
                <a:gd name="connsiteX14-4789" fmla="*/ 9581 w 10000"/>
                <a:gd name="connsiteY14-4790" fmla="*/ 2952 h 10000"/>
                <a:gd name="connsiteX15-4791" fmla="*/ 9169 w 10000"/>
                <a:gd name="connsiteY15-4792" fmla="*/ 3247 h 10000"/>
                <a:gd name="connsiteX16-4793" fmla="*/ 8543 w 10000"/>
                <a:gd name="connsiteY16-4794" fmla="*/ 3247 h 10000"/>
                <a:gd name="connsiteX17-4795" fmla="*/ 8128 w 10000"/>
                <a:gd name="connsiteY17-4796" fmla="*/ 3506 h 10000"/>
                <a:gd name="connsiteX18-4797" fmla="*/ 7498 w 10000"/>
                <a:gd name="connsiteY18-4798" fmla="*/ 3801 h 10000"/>
                <a:gd name="connsiteX19-4799" fmla="*/ 6667 w 10000"/>
                <a:gd name="connsiteY19-4800" fmla="*/ 4391 h 10000"/>
                <a:gd name="connsiteX20-4801" fmla="*/ 5834 w 10000"/>
                <a:gd name="connsiteY20-4802" fmla="*/ 5277 h 10000"/>
                <a:gd name="connsiteX21-4803" fmla="*/ 4792 w 10000"/>
                <a:gd name="connsiteY21-4804" fmla="*/ 6162 h 10000"/>
                <a:gd name="connsiteX22-4805" fmla="*/ 3540 w 10000"/>
                <a:gd name="connsiteY22-4806" fmla="*/ 7048 h 10000"/>
                <a:gd name="connsiteX23-4807" fmla="*/ 2085 w 10000"/>
                <a:gd name="connsiteY23-4808" fmla="*/ 8524 h 10000"/>
                <a:gd name="connsiteX24-4809" fmla="*/ 625 w 10000"/>
                <a:gd name="connsiteY24-4810" fmla="*/ 10000 h 10000"/>
                <a:gd name="connsiteX25-4811" fmla="*/ 0 w 10000"/>
                <a:gd name="connsiteY25-4812" fmla="*/ 9114 h 10000"/>
                <a:gd name="connsiteX26-4813" fmla="*/ 1251 w 10000"/>
                <a:gd name="connsiteY26-4814" fmla="*/ 7638 h 10000"/>
                <a:gd name="connsiteX27-4815" fmla="*/ 2500 w 10000"/>
                <a:gd name="connsiteY27-4816" fmla="*/ 6162 h 10000"/>
                <a:gd name="connsiteX28-4817" fmla="*/ 3540 w 10000"/>
                <a:gd name="connsiteY28-4818" fmla="*/ 4982 h 10000"/>
                <a:gd name="connsiteX29-4819" fmla="*/ 4375 w 10000"/>
                <a:gd name="connsiteY29-4820" fmla="*/ 4096 h 10000"/>
                <a:gd name="connsiteX30-4821" fmla="*/ 5002 w 10000"/>
                <a:gd name="connsiteY30-4822" fmla="*/ 3247 h 10000"/>
                <a:gd name="connsiteX31-4823" fmla="*/ 5418 w 10000"/>
                <a:gd name="connsiteY31-4824" fmla="*/ 2657 h 10000"/>
                <a:gd name="connsiteX32-4825" fmla="*/ 5622 w 10000"/>
                <a:gd name="connsiteY32-4826" fmla="*/ 2362 h 10000"/>
                <a:gd name="connsiteX33-4827" fmla="*/ 5622 w 10000"/>
                <a:gd name="connsiteY33-4828" fmla="*/ 2066 h 10000"/>
                <a:gd name="connsiteX34-4829" fmla="*/ 5418 w 10000"/>
                <a:gd name="connsiteY34-4830" fmla="*/ 2066 h 10000"/>
                <a:gd name="connsiteX35-4831" fmla="*/ 5418 w 10000"/>
                <a:gd name="connsiteY35-4832" fmla="*/ 590 h 10000"/>
                <a:gd name="connsiteX36-4833" fmla="*/ 5834 w 10000"/>
                <a:gd name="connsiteY36-4834" fmla="*/ 295 h 10000"/>
                <a:gd name="connsiteX37-4835" fmla="*/ 6041 w 10000"/>
                <a:gd name="connsiteY37-4836" fmla="*/ 295 h 10000"/>
                <a:gd name="connsiteX38-4837" fmla="*/ 6041 w 10000"/>
                <a:gd name="connsiteY38-4838" fmla="*/ 295 h 10000"/>
                <a:gd name="connsiteX0-4839" fmla="*/ 6041 w 10000"/>
                <a:gd name="connsiteY0-4840" fmla="*/ 295 h 10000"/>
                <a:gd name="connsiteX1-4841" fmla="*/ 6251 w 10000"/>
                <a:gd name="connsiteY1-4842" fmla="*/ 0 h 10000"/>
                <a:gd name="connsiteX2-4843" fmla="*/ 6458 w 10000"/>
                <a:gd name="connsiteY2-4844" fmla="*/ 0 h 10000"/>
                <a:gd name="connsiteX3-4845" fmla="*/ 6667 w 10000"/>
                <a:gd name="connsiteY3-4846" fmla="*/ 0 h 10000"/>
                <a:gd name="connsiteX4-4847" fmla="*/ 6873 w 10000"/>
                <a:gd name="connsiteY4-4848" fmla="*/ 0 h 10000"/>
                <a:gd name="connsiteX5-4849" fmla="*/ 7291 w 10000"/>
                <a:gd name="connsiteY5-4850" fmla="*/ 0 h 10000"/>
                <a:gd name="connsiteX6-4851" fmla="*/ 7709 w 10000"/>
                <a:gd name="connsiteY6-4852" fmla="*/ 590 h 10000"/>
                <a:gd name="connsiteX7-4853" fmla="*/ 8128 w 10000"/>
                <a:gd name="connsiteY7-4854" fmla="*/ 886 h 10000"/>
                <a:gd name="connsiteX8-4855" fmla="*/ 8751 w 10000"/>
                <a:gd name="connsiteY8-4856" fmla="*/ 1476 h 10000"/>
                <a:gd name="connsiteX9-4857" fmla="*/ 9375 w 10000"/>
                <a:gd name="connsiteY9-4858" fmla="*/ 1771 h 10000"/>
                <a:gd name="connsiteX10-4859" fmla="*/ 9793 w 10000"/>
                <a:gd name="connsiteY10-4860" fmla="*/ 2362 h 10000"/>
                <a:gd name="connsiteX11-4861" fmla="*/ 10000 w 10000"/>
                <a:gd name="connsiteY11-4862" fmla="*/ 2657 h 10000"/>
                <a:gd name="connsiteX12-4863" fmla="*/ 10000 w 10000"/>
                <a:gd name="connsiteY12-4864" fmla="*/ 2657 h 10000"/>
                <a:gd name="connsiteX13-4865" fmla="*/ 10000 w 10000"/>
                <a:gd name="connsiteY13-4866" fmla="*/ 2952 h 10000"/>
                <a:gd name="connsiteX14-4867" fmla="*/ 9581 w 10000"/>
                <a:gd name="connsiteY14-4868" fmla="*/ 2952 h 10000"/>
                <a:gd name="connsiteX15-4869" fmla="*/ 9169 w 10000"/>
                <a:gd name="connsiteY15-4870" fmla="*/ 3247 h 10000"/>
                <a:gd name="connsiteX16-4871" fmla="*/ 8543 w 10000"/>
                <a:gd name="connsiteY16-4872" fmla="*/ 3247 h 10000"/>
                <a:gd name="connsiteX17-4873" fmla="*/ 8128 w 10000"/>
                <a:gd name="connsiteY17-4874" fmla="*/ 3506 h 10000"/>
                <a:gd name="connsiteX18-4875" fmla="*/ 7498 w 10000"/>
                <a:gd name="connsiteY18-4876" fmla="*/ 3801 h 10000"/>
                <a:gd name="connsiteX19-4877" fmla="*/ 6667 w 10000"/>
                <a:gd name="connsiteY19-4878" fmla="*/ 4391 h 10000"/>
                <a:gd name="connsiteX20-4879" fmla="*/ 5834 w 10000"/>
                <a:gd name="connsiteY20-4880" fmla="*/ 5277 h 10000"/>
                <a:gd name="connsiteX21-4881" fmla="*/ 4792 w 10000"/>
                <a:gd name="connsiteY21-4882" fmla="*/ 6162 h 10000"/>
                <a:gd name="connsiteX22-4883" fmla="*/ 3540 w 10000"/>
                <a:gd name="connsiteY22-4884" fmla="*/ 7048 h 10000"/>
                <a:gd name="connsiteX23-4885" fmla="*/ 2085 w 10000"/>
                <a:gd name="connsiteY23-4886" fmla="*/ 8524 h 10000"/>
                <a:gd name="connsiteX24-4887" fmla="*/ 625 w 10000"/>
                <a:gd name="connsiteY24-4888" fmla="*/ 10000 h 10000"/>
                <a:gd name="connsiteX25-4889" fmla="*/ 0 w 10000"/>
                <a:gd name="connsiteY25-4890" fmla="*/ 9114 h 10000"/>
                <a:gd name="connsiteX26-4891" fmla="*/ 1251 w 10000"/>
                <a:gd name="connsiteY26-4892" fmla="*/ 7638 h 10000"/>
                <a:gd name="connsiteX27-4893" fmla="*/ 2500 w 10000"/>
                <a:gd name="connsiteY27-4894" fmla="*/ 6162 h 10000"/>
                <a:gd name="connsiteX28-4895" fmla="*/ 3540 w 10000"/>
                <a:gd name="connsiteY28-4896" fmla="*/ 4982 h 10000"/>
                <a:gd name="connsiteX29-4897" fmla="*/ 4375 w 10000"/>
                <a:gd name="connsiteY29-4898" fmla="*/ 4096 h 10000"/>
                <a:gd name="connsiteX30-4899" fmla="*/ 5002 w 10000"/>
                <a:gd name="connsiteY30-4900" fmla="*/ 3247 h 10000"/>
                <a:gd name="connsiteX31-4901" fmla="*/ 5418 w 10000"/>
                <a:gd name="connsiteY31-4902" fmla="*/ 2657 h 10000"/>
                <a:gd name="connsiteX32-4903" fmla="*/ 5622 w 10000"/>
                <a:gd name="connsiteY32-4904" fmla="*/ 2362 h 10000"/>
                <a:gd name="connsiteX33-4905" fmla="*/ 5622 w 10000"/>
                <a:gd name="connsiteY33-4906" fmla="*/ 2066 h 10000"/>
                <a:gd name="connsiteX34-4907" fmla="*/ 5418 w 10000"/>
                <a:gd name="connsiteY34-4908" fmla="*/ 2066 h 10000"/>
                <a:gd name="connsiteX35-4909" fmla="*/ 5834 w 10000"/>
                <a:gd name="connsiteY35-4910" fmla="*/ 295 h 10000"/>
                <a:gd name="connsiteX36-4911" fmla="*/ 6041 w 10000"/>
                <a:gd name="connsiteY36-4912" fmla="*/ 295 h 10000"/>
                <a:gd name="connsiteX37-4913" fmla="*/ 6041 w 10000"/>
                <a:gd name="connsiteY37-4914" fmla="*/ 295 h 10000"/>
                <a:gd name="connsiteX0-4915" fmla="*/ 6041 w 10000"/>
                <a:gd name="connsiteY0-4916" fmla="*/ 295 h 10000"/>
                <a:gd name="connsiteX1-4917" fmla="*/ 6251 w 10000"/>
                <a:gd name="connsiteY1-4918" fmla="*/ 0 h 10000"/>
                <a:gd name="connsiteX2-4919" fmla="*/ 6458 w 10000"/>
                <a:gd name="connsiteY2-4920" fmla="*/ 0 h 10000"/>
                <a:gd name="connsiteX3-4921" fmla="*/ 6667 w 10000"/>
                <a:gd name="connsiteY3-4922" fmla="*/ 0 h 10000"/>
                <a:gd name="connsiteX4-4923" fmla="*/ 6873 w 10000"/>
                <a:gd name="connsiteY4-4924" fmla="*/ 0 h 10000"/>
                <a:gd name="connsiteX5-4925" fmla="*/ 7291 w 10000"/>
                <a:gd name="connsiteY5-4926" fmla="*/ 0 h 10000"/>
                <a:gd name="connsiteX6-4927" fmla="*/ 7709 w 10000"/>
                <a:gd name="connsiteY6-4928" fmla="*/ 590 h 10000"/>
                <a:gd name="connsiteX7-4929" fmla="*/ 8128 w 10000"/>
                <a:gd name="connsiteY7-4930" fmla="*/ 886 h 10000"/>
                <a:gd name="connsiteX8-4931" fmla="*/ 8751 w 10000"/>
                <a:gd name="connsiteY8-4932" fmla="*/ 1476 h 10000"/>
                <a:gd name="connsiteX9-4933" fmla="*/ 9375 w 10000"/>
                <a:gd name="connsiteY9-4934" fmla="*/ 1771 h 10000"/>
                <a:gd name="connsiteX10-4935" fmla="*/ 9793 w 10000"/>
                <a:gd name="connsiteY10-4936" fmla="*/ 2362 h 10000"/>
                <a:gd name="connsiteX11-4937" fmla="*/ 10000 w 10000"/>
                <a:gd name="connsiteY11-4938" fmla="*/ 2657 h 10000"/>
                <a:gd name="connsiteX12-4939" fmla="*/ 10000 w 10000"/>
                <a:gd name="connsiteY12-4940" fmla="*/ 2657 h 10000"/>
                <a:gd name="connsiteX13-4941" fmla="*/ 10000 w 10000"/>
                <a:gd name="connsiteY13-4942" fmla="*/ 2952 h 10000"/>
                <a:gd name="connsiteX14-4943" fmla="*/ 9581 w 10000"/>
                <a:gd name="connsiteY14-4944" fmla="*/ 2952 h 10000"/>
                <a:gd name="connsiteX15-4945" fmla="*/ 9169 w 10000"/>
                <a:gd name="connsiteY15-4946" fmla="*/ 3247 h 10000"/>
                <a:gd name="connsiteX16-4947" fmla="*/ 8543 w 10000"/>
                <a:gd name="connsiteY16-4948" fmla="*/ 3247 h 10000"/>
                <a:gd name="connsiteX17-4949" fmla="*/ 8128 w 10000"/>
                <a:gd name="connsiteY17-4950" fmla="*/ 3506 h 10000"/>
                <a:gd name="connsiteX18-4951" fmla="*/ 7498 w 10000"/>
                <a:gd name="connsiteY18-4952" fmla="*/ 3801 h 10000"/>
                <a:gd name="connsiteX19-4953" fmla="*/ 6667 w 10000"/>
                <a:gd name="connsiteY19-4954" fmla="*/ 4391 h 10000"/>
                <a:gd name="connsiteX20-4955" fmla="*/ 5834 w 10000"/>
                <a:gd name="connsiteY20-4956" fmla="*/ 5277 h 10000"/>
                <a:gd name="connsiteX21-4957" fmla="*/ 4792 w 10000"/>
                <a:gd name="connsiteY21-4958" fmla="*/ 6162 h 10000"/>
                <a:gd name="connsiteX22-4959" fmla="*/ 3540 w 10000"/>
                <a:gd name="connsiteY22-4960" fmla="*/ 7048 h 10000"/>
                <a:gd name="connsiteX23-4961" fmla="*/ 2085 w 10000"/>
                <a:gd name="connsiteY23-4962" fmla="*/ 8524 h 10000"/>
                <a:gd name="connsiteX24-4963" fmla="*/ 625 w 10000"/>
                <a:gd name="connsiteY24-4964" fmla="*/ 10000 h 10000"/>
                <a:gd name="connsiteX25-4965" fmla="*/ 0 w 10000"/>
                <a:gd name="connsiteY25-4966" fmla="*/ 9114 h 10000"/>
                <a:gd name="connsiteX26-4967" fmla="*/ 1251 w 10000"/>
                <a:gd name="connsiteY26-4968" fmla="*/ 7638 h 10000"/>
                <a:gd name="connsiteX27-4969" fmla="*/ 2500 w 10000"/>
                <a:gd name="connsiteY27-4970" fmla="*/ 6162 h 10000"/>
                <a:gd name="connsiteX28-4971" fmla="*/ 3540 w 10000"/>
                <a:gd name="connsiteY28-4972" fmla="*/ 4982 h 10000"/>
                <a:gd name="connsiteX29-4973" fmla="*/ 4375 w 10000"/>
                <a:gd name="connsiteY29-4974" fmla="*/ 4096 h 10000"/>
                <a:gd name="connsiteX30-4975" fmla="*/ 5002 w 10000"/>
                <a:gd name="connsiteY30-4976" fmla="*/ 3247 h 10000"/>
                <a:gd name="connsiteX31-4977" fmla="*/ 5418 w 10000"/>
                <a:gd name="connsiteY31-4978" fmla="*/ 2657 h 10000"/>
                <a:gd name="connsiteX32-4979" fmla="*/ 5622 w 10000"/>
                <a:gd name="connsiteY32-4980" fmla="*/ 2362 h 10000"/>
                <a:gd name="connsiteX33-4981" fmla="*/ 5622 w 10000"/>
                <a:gd name="connsiteY33-4982" fmla="*/ 2066 h 10000"/>
                <a:gd name="connsiteX34-4983" fmla="*/ 5418 w 10000"/>
                <a:gd name="connsiteY34-4984" fmla="*/ 2066 h 10000"/>
                <a:gd name="connsiteX35-4985" fmla="*/ 5834 w 10000"/>
                <a:gd name="connsiteY35-4986" fmla="*/ 295 h 10000"/>
                <a:gd name="connsiteX36-4987" fmla="*/ 6041 w 10000"/>
                <a:gd name="connsiteY36-4988" fmla="*/ 295 h 10000"/>
                <a:gd name="connsiteX0-4989" fmla="*/ 6041 w 10000"/>
                <a:gd name="connsiteY0-4990" fmla="*/ 295 h 10000"/>
                <a:gd name="connsiteX1-4991" fmla="*/ 6251 w 10000"/>
                <a:gd name="connsiteY1-4992" fmla="*/ 0 h 10000"/>
                <a:gd name="connsiteX2-4993" fmla="*/ 6458 w 10000"/>
                <a:gd name="connsiteY2-4994" fmla="*/ 0 h 10000"/>
                <a:gd name="connsiteX3-4995" fmla="*/ 6873 w 10000"/>
                <a:gd name="connsiteY3-4996" fmla="*/ 0 h 10000"/>
                <a:gd name="connsiteX4-4997" fmla="*/ 7291 w 10000"/>
                <a:gd name="connsiteY4-4998" fmla="*/ 0 h 10000"/>
                <a:gd name="connsiteX5-4999" fmla="*/ 7709 w 10000"/>
                <a:gd name="connsiteY5-5000" fmla="*/ 590 h 10000"/>
                <a:gd name="connsiteX6-5001" fmla="*/ 8128 w 10000"/>
                <a:gd name="connsiteY6-5002" fmla="*/ 886 h 10000"/>
                <a:gd name="connsiteX7-5003" fmla="*/ 8751 w 10000"/>
                <a:gd name="connsiteY7-5004" fmla="*/ 1476 h 10000"/>
                <a:gd name="connsiteX8-5005" fmla="*/ 9375 w 10000"/>
                <a:gd name="connsiteY8-5006" fmla="*/ 1771 h 10000"/>
                <a:gd name="connsiteX9-5007" fmla="*/ 9793 w 10000"/>
                <a:gd name="connsiteY9-5008" fmla="*/ 2362 h 10000"/>
                <a:gd name="connsiteX10-5009" fmla="*/ 10000 w 10000"/>
                <a:gd name="connsiteY10-5010" fmla="*/ 2657 h 10000"/>
                <a:gd name="connsiteX11-5011" fmla="*/ 10000 w 10000"/>
                <a:gd name="connsiteY11-5012" fmla="*/ 2657 h 10000"/>
                <a:gd name="connsiteX12-5013" fmla="*/ 10000 w 10000"/>
                <a:gd name="connsiteY12-5014" fmla="*/ 2952 h 10000"/>
                <a:gd name="connsiteX13-5015" fmla="*/ 9581 w 10000"/>
                <a:gd name="connsiteY13-5016" fmla="*/ 2952 h 10000"/>
                <a:gd name="connsiteX14-5017" fmla="*/ 9169 w 10000"/>
                <a:gd name="connsiteY14-5018" fmla="*/ 3247 h 10000"/>
                <a:gd name="connsiteX15-5019" fmla="*/ 8543 w 10000"/>
                <a:gd name="connsiteY15-5020" fmla="*/ 3247 h 10000"/>
                <a:gd name="connsiteX16-5021" fmla="*/ 8128 w 10000"/>
                <a:gd name="connsiteY16-5022" fmla="*/ 3506 h 10000"/>
                <a:gd name="connsiteX17-5023" fmla="*/ 7498 w 10000"/>
                <a:gd name="connsiteY17-5024" fmla="*/ 3801 h 10000"/>
                <a:gd name="connsiteX18-5025" fmla="*/ 6667 w 10000"/>
                <a:gd name="connsiteY18-5026" fmla="*/ 4391 h 10000"/>
                <a:gd name="connsiteX19-5027" fmla="*/ 5834 w 10000"/>
                <a:gd name="connsiteY19-5028" fmla="*/ 5277 h 10000"/>
                <a:gd name="connsiteX20-5029" fmla="*/ 4792 w 10000"/>
                <a:gd name="connsiteY20-5030" fmla="*/ 6162 h 10000"/>
                <a:gd name="connsiteX21-5031" fmla="*/ 3540 w 10000"/>
                <a:gd name="connsiteY21-5032" fmla="*/ 7048 h 10000"/>
                <a:gd name="connsiteX22-5033" fmla="*/ 2085 w 10000"/>
                <a:gd name="connsiteY22-5034" fmla="*/ 8524 h 10000"/>
                <a:gd name="connsiteX23-5035" fmla="*/ 625 w 10000"/>
                <a:gd name="connsiteY23-5036" fmla="*/ 10000 h 10000"/>
                <a:gd name="connsiteX24-5037" fmla="*/ 0 w 10000"/>
                <a:gd name="connsiteY24-5038" fmla="*/ 9114 h 10000"/>
                <a:gd name="connsiteX25-5039" fmla="*/ 1251 w 10000"/>
                <a:gd name="connsiteY25-5040" fmla="*/ 7638 h 10000"/>
                <a:gd name="connsiteX26-5041" fmla="*/ 2500 w 10000"/>
                <a:gd name="connsiteY26-5042" fmla="*/ 6162 h 10000"/>
                <a:gd name="connsiteX27-5043" fmla="*/ 3540 w 10000"/>
                <a:gd name="connsiteY27-5044" fmla="*/ 4982 h 10000"/>
                <a:gd name="connsiteX28-5045" fmla="*/ 4375 w 10000"/>
                <a:gd name="connsiteY28-5046" fmla="*/ 4096 h 10000"/>
                <a:gd name="connsiteX29-5047" fmla="*/ 5002 w 10000"/>
                <a:gd name="connsiteY29-5048" fmla="*/ 3247 h 10000"/>
                <a:gd name="connsiteX30-5049" fmla="*/ 5418 w 10000"/>
                <a:gd name="connsiteY30-5050" fmla="*/ 2657 h 10000"/>
                <a:gd name="connsiteX31-5051" fmla="*/ 5622 w 10000"/>
                <a:gd name="connsiteY31-5052" fmla="*/ 2362 h 10000"/>
                <a:gd name="connsiteX32-5053" fmla="*/ 5622 w 10000"/>
                <a:gd name="connsiteY32-5054" fmla="*/ 2066 h 10000"/>
                <a:gd name="connsiteX33-5055" fmla="*/ 5418 w 10000"/>
                <a:gd name="connsiteY33-5056" fmla="*/ 2066 h 10000"/>
                <a:gd name="connsiteX34-5057" fmla="*/ 5834 w 10000"/>
                <a:gd name="connsiteY34-5058" fmla="*/ 295 h 10000"/>
                <a:gd name="connsiteX35-5059" fmla="*/ 6041 w 10000"/>
                <a:gd name="connsiteY35-5060" fmla="*/ 295 h 10000"/>
                <a:gd name="connsiteX0-5061" fmla="*/ 6041 w 10000"/>
                <a:gd name="connsiteY0-5062" fmla="*/ 295 h 10000"/>
                <a:gd name="connsiteX1-5063" fmla="*/ 6251 w 10000"/>
                <a:gd name="connsiteY1-5064" fmla="*/ 0 h 10000"/>
                <a:gd name="connsiteX2-5065" fmla="*/ 6458 w 10000"/>
                <a:gd name="connsiteY2-5066" fmla="*/ 0 h 10000"/>
                <a:gd name="connsiteX3-5067" fmla="*/ 6873 w 10000"/>
                <a:gd name="connsiteY3-5068" fmla="*/ 0 h 10000"/>
                <a:gd name="connsiteX4-5069" fmla="*/ 7291 w 10000"/>
                <a:gd name="connsiteY4-5070" fmla="*/ 0 h 10000"/>
                <a:gd name="connsiteX5-5071" fmla="*/ 7709 w 10000"/>
                <a:gd name="connsiteY5-5072" fmla="*/ 590 h 10000"/>
                <a:gd name="connsiteX6-5073" fmla="*/ 8128 w 10000"/>
                <a:gd name="connsiteY6-5074" fmla="*/ 886 h 10000"/>
                <a:gd name="connsiteX7-5075" fmla="*/ 8751 w 10000"/>
                <a:gd name="connsiteY7-5076" fmla="*/ 1476 h 10000"/>
                <a:gd name="connsiteX8-5077" fmla="*/ 9375 w 10000"/>
                <a:gd name="connsiteY8-5078" fmla="*/ 1771 h 10000"/>
                <a:gd name="connsiteX9-5079" fmla="*/ 9793 w 10000"/>
                <a:gd name="connsiteY9-5080" fmla="*/ 2362 h 10000"/>
                <a:gd name="connsiteX10-5081" fmla="*/ 10000 w 10000"/>
                <a:gd name="connsiteY10-5082" fmla="*/ 2657 h 10000"/>
                <a:gd name="connsiteX11-5083" fmla="*/ 10000 w 10000"/>
                <a:gd name="connsiteY11-5084" fmla="*/ 2657 h 10000"/>
                <a:gd name="connsiteX12-5085" fmla="*/ 10000 w 10000"/>
                <a:gd name="connsiteY12-5086" fmla="*/ 2952 h 10000"/>
                <a:gd name="connsiteX13-5087" fmla="*/ 9581 w 10000"/>
                <a:gd name="connsiteY13-5088" fmla="*/ 2952 h 10000"/>
                <a:gd name="connsiteX14-5089" fmla="*/ 9169 w 10000"/>
                <a:gd name="connsiteY14-5090" fmla="*/ 3247 h 10000"/>
                <a:gd name="connsiteX15-5091" fmla="*/ 8543 w 10000"/>
                <a:gd name="connsiteY15-5092" fmla="*/ 3247 h 10000"/>
                <a:gd name="connsiteX16-5093" fmla="*/ 8128 w 10000"/>
                <a:gd name="connsiteY16-5094" fmla="*/ 3506 h 10000"/>
                <a:gd name="connsiteX17-5095" fmla="*/ 7498 w 10000"/>
                <a:gd name="connsiteY17-5096" fmla="*/ 3801 h 10000"/>
                <a:gd name="connsiteX18-5097" fmla="*/ 6667 w 10000"/>
                <a:gd name="connsiteY18-5098" fmla="*/ 4391 h 10000"/>
                <a:gd name="connsiteX19-5099" fmla="*/ 5834 w 10000"/>
                <a:gd name="connsiteY19-5100" fmla="*/ 5277 h 10000"/>
                <a:gd name="connsiteX20-5101" fmla="*/ 4792 w 10000"/>
                <a:gd name="connsiteY20-5102" fmla="*/ 6162 h 10000"/>
                <a:gd name="connsiteX21-5103" fmla="*/ 3540 w 10000"/>
                <a:gd name="connsiteY21-5104" fmla="*/ 7048 h 10000"/>
                <a:gd name="connsiteX22-5105" fmla="*/ 2085 w 10000"/>
                <a:gd name="connsiteY22-5106" fmla="*/ 8524 h 10000"/>
                <a:gd name="connsiteX23-5107" fmla="*/ 625 w 10000"/>
                <a:gd name="connsiteY23-5108" fmla="*/ 10000 h 10000"/>
                <a:gd name="connsiteX24-5109" fmla="*/ 0 w 10000"/>
                <a:gd name="connsiteY24-5110" fmla="*/ 9114 h 10000"/>
                <a:gd name="connsiteX25-5111" fmla="*/ 1251 w 10000"/>
                <a:gd name="connsiteY25-5112" fmla="*/ 7638 h 10000"/>
                <a:gd name="connsiteX26-5113" fmla="*/ 2500 w 10000"/>
                <a:gd name="connsiteY26-5114" fmla="*/ 6162 h 10000"/>
                <a:gd name="connsiteX27-5115" fmla="*/ 3540 w 10000"/>
                <a:gd name="connsiteY27-5116" fmla="*/ 4982 h 10000"/>
                <a:gd name="connsiteX28-5117" fmla="*/ 4375 w 10000"/>
                <a:gd name="connsiteY28-5118" fmla="*/ 4096 h 10000"/>
                <a:gd name="connsiteX29-5119" fmla="*/ 5002 w 10000"/>
                <a:gd name="connsiteY29-5120" fmla="*/ 3247 h 10000"/>
                <a:gd name="connsiteX30-5121" fmla="*/ 5418 w 10000"/>
                <a:gd name="connsiteY30-5122" fmla="*/ 2657 h 10000"/>
                <a:gd name="connsiteX31-5123" fmla="*/ 5622 w 10000"/>
                <a:gd name="connsiteY31-5124" fmla="*/ 2362 h 10000"/>
                <a:gd name="connsiteX32-5125" fmla="*/ 5622 w 10000"/>
                <a:gd name="connsiteY32-5126" fmla="*/ 2066 h 10000"/>
                <a:gd name="connsiteX33-5127" fmla="*/ 5418 w 10000"/>
                <a:gd name="connsiteY33-5128" fmla="*/ 2066 h 10000"/>
                <a:gd name="connsiteX34-5129" fmla="*/ 5834 w 10000"/>
                <a:gd name="connsiteY34-5130" fmla="*/ 295 h 10000"/>
                <a:gd name="connsiteX0-5131" fmla="*/ 6041 w 10000"/>
                <a:gd name="connsiteY0-5132" fmla="*/ 295 h 10000"/>
                <a:gd name="connsiteX1-5133" fmla="*/ 6251 w 10000"/>
                <a:gd name="connsiteY1-5134" fmla="*/ 0 h 10000"/>
                <a:gd name="connsiteX2-5135" fmla="*/ 6873 w 10000"/>
                <a:gd name="connsiteY2-5136" fmla="*/ 0 h 10000"/>
                <a:gd name="connsiteX3-5137" fmla="*/ 7291 w 10000"/>
                <a:gd name="connsiteY3-5138" fmla="*/ 0 h 10000"/>
                <a:gd name="connsiteX4-5139" fmla="*/ 7709 w 10000"/>
                <a:gd name="connsiteY4-5140" fmla="*/ 590 h 10000"/>
                <a:gd name="connsiteX5-5141" fmla="*/ 8128 w 10000"/>
                <a:gd name="connsiteY5-5142" fmla="*/ 886 h 10000"/>
                <a:gd name="connsiteX6-5143" fmla="*/ 8751 w 10000"/>
                <a:gd name="connsiteY6-5144" fmla="*/ 1476 h 10000"/>
                <a:gd name="connsiteX7-5145" fmla="*/ 9375 w 10000"/>
                <a:gd name="connsiteY7-5146" fmla="*/ 1771 h 10000"/>
                <a:gd name="connsiteX8-5147" fmla="*/ 9793 w 10000"/>
                <a:gd name="connsiteY8-5148" fmla="*/ 2362 h 10000"/>
                <a:gd name="connsiteX9-5149" fmla="*/ 10000 w 10000"/>
                <a:gd name="connsiteY9-5150" fmla="*/ 2657 h 10000"/>
                <a:gd name="connsiteX10-5151" fmla="*/ 10000 w 10000"/>
                <a:gd name="connsiteY10-5152" fmla="*/ 2657 h 10000"/>
                <a:gd name="connsiteX11-5153" fmla="*/ 10000 w 10000"/>
                <a:gd name="connsiteY11-5154" fmla="*/ 2952 h 10000"/>
                <a:gd name="connsiteX12-5155" fmla="*/ 9581 w 10000"/>
                <a:gd name="connsiteY12-5156" fmla="*/ 2952 h 10000"/>
                <a:gd name="connsiteX13-5157" fmla="*/ 9169 w 10000"/>
                <a:gd name="connsiteY13-5158" fmla="*/ 3247 h 10000"/>
                <a:gd name="connsiteX14-5159" fmla="*/ 8543 w 10000"/>
                <a:gd name="connsiteY14-5160" fmla="*/ 3247 h 10000"/>
                <a:gd name="connsiteX15-5161" fmla="*/ 8128 w 10000"/>
                <a:gd name="connsiteY15-5162" fmla="*/ 3506 h 10000"/>
                <a:gd name="connsiteX16-5163" fmla="*/ 7498 w 10000"/>
                <a:gd name="connsiteY16-5164" fmla="*/ 3801 h 10000"/>
                <a:gd name="connsiteX17-5165" fmla="*/ 6667 w 10000"/>
                <a:gd name="connsiteY17-5166" fmla="*/ 4391 h 10000"/>
                <a:gd name="connsiteX18-5167" fmla="*/ 5834 w 10000"/>
                <a:gd name="connsiteY18-5168" fmla="*/ 5277 h 10000"/>
                <a:gd name="connsiteX19-5169" fmla="*/ 4792 w 10000"/>
                <a:gd name="connsiteY19-5170" fmla="*/ 6162 h 10000"/>
                <a:gd name="connsiteX20-5171" fmla="*/ 3540 w 10000"/>
                <a:gd name="connsiteY20-5172" fmla="*/ 7048 h 10000"/>
                <a:gd name="connsiteX21-5173" fmla="*/ 2085 w 10000"/>
                <a:gd name="connsiteY21-5174" fmla="*/ 8524 h 10000"/>
                <a:gd name="connsiteX22-5175" fmla="*/ 625 w 10000"/>
                <a:gd name="connsiteY22-5176" fmla="*/ 10000 h 10000"/>
                <a:gd name="connsiteX23-5177" fmla="*/ 0 w 10000"/>
                <a:gd name="connsiteY23-5178" fmla="*/ 9114 h 10000"/>
                <a:gd name="connsiteX24-5179" fmla="*/ 1251 w 10000"/>
                <a:gd name="connsiteY24-5180" fmla="*/ 7638 h 10000"/>
                <a:gd name="connsiteX25-5181" fmla="*/ 2500 w 10000"/>
                <a:gd name="connsiteY25-5182" fmla="*/ 6162 h 10000"/>
                <a:gd name="connsiteX26-5183" fmla="*/ 3540 w 10000"/>
                <a:gd name="connsiteY26-5184" fmla="*/ 4982 h 10000"/>
                <a:gd name="connsiteX27-5185" fmla="*/ 4375 w 10000"/>
                <a:gd name="connsiteY27-5186" fmla="*/ 4096 h 10000"/>
                <a:gd name="connsiteX28-5187" fmla="*/ 5002 w 10000"/>
                <a:gd name="connsiteY28-5188" fmla="*/ 3247 h 10000"/>
                <a:gd name="connsiteX29-5189" fmla="*/ 5418 w 10000"/>
                <a:gd name="connsiteY29-5190" fmla="*/ 2657 h 10000"/>
                <a:gd name="connsiteX30-5191" fmla="*/ 5622 w 10000"/>
                <a:gd name="connsiteY30-5192" fmla="*/ 2362 h 10000"/>
                <a:gd name="connsiteX31-5193" fmla="*/ 5622 w 10000"/>
                <a:gd name="connsiteY31-5194" fmla="*/ 2066 h 10000"/>
                <a:gd name="connsiteX32-5195" fmla="*/ 5418 w 10000"/>
                <a:gd name="connsiteY32-5196" fmla="*/ 2066 h 10000"/>
                <a:gd name="connsiteX33-5197" fmla="*/ 5834 w 10000"/>
                <a:gd name="connsiteY33-5198" fmla="*/ 295 h 10000"/>
                <a:gd name="connsiteX0-5199" fmla="*/ 6041 w 10000"/>
                <a:gd name="connsiteY0-5200" fmla="*/ 295 h 10000"/>
                <a:gd name="connsiteX1-5201" fmla="*/ 6251 w 10000"/>
                <a:gd name="connsiteY1-5202" fmla="*/ 0 h 10000"/>
                <a:gd name="connsiteX2-5203" fmla="*/ 6873 w 10000"/>
                <a:gd name="connsiteY2-5204" fmla="*/ 0 h 10000"/>
                <a:gd name="connsiteX3-5205" fmla="*/ 7291 w 10000"/>
                <a:gd name="connsiteY3-5206" fmla="*/ 0 h 10000"/>
                <a:gd name="connsiteX4-5207" fmla="*/ 7709 w 10000"/>
                <a:gd name="connsiteY4-5208" fmla="*/ 590 h 10000"/>
                <a:gd name="connsiteX5-5209" fmla="*/ 8128 w 10000"/>
                <a:gd name="connsiteY5-5210" fmla="*/ 886 h 10000"/>
                <a:gd name="connsiteX6-5211" fmla="*/ 8751 w 10000"/>
                <a:gd name="connsiteY6-5212" fmla="*/ 1476 h 10000"/>
                <a:gd name="connsiteX7-5213" fmla="*/ 9375 w 10000"/>
                <a:gd name="connsiteY7-5214" fmla="*/ 1771 h 10000"/>
                <a:gd name="connsiteX8-5215" fmla="*/ 9793 w 10000"/>
                <a:gd name="connsiteY8-5216" fmla="*/ 2362 h 10000"/>
                <a:gd name="connsiteX9-5217" fmla="*/ 10000 w 10000"/>
                <a:gd name="connsiteY9-5218" fmla="*/ 2657 h 10000"/>
                <a:gd name="connsiteX10-5219" fmla="*/ 10000 w 10000"/>
                <a:gd name="connsiteY10-5220" fmla="*/ 2657 h 10000"/>
                <a:gd name="connsiteX11-5221" fmla="*/ 10000 w 10000"/>
                <a:gd name="connsiteY11-5222" fmla="*/ 2952 h 10000"/>
                <a:gd name="connsiteX12-5223" fmla="*/ 9581 w 10000"/>
                <a:gd name="connsiteY12-5224" fmla="*/ 2952 h 10000"/>
                <a:gd name="connsiteX13-5225" fmla="*/ 9169 w 10000"/>
                <a:gd name="connsiteY13-5226" fmla="*/ 3247 h 10000"/>
                <a:gd name="connsiteX14-5227" fmla="*/ 8543 w 10000"/>
                <a:gd name="connsiteY14-5228" fmla="*/ 3247 h 10000"/>
                <a:gd name="connsiteX15-5229" fmla="*/ 8128 w 10000"/>
                <a:gd name="connsiteY15-5230" fmla="*/ 3506 h 10000"/>
                <a:gd name="connsiteX16-5231" fmla="*/ 7498 w 10000"/>
                <a:gd name="connsiteY16-5232" fmla="*/ 3801 h 10000"/>
                <a:gd name="connsiteX17-5233" fmla="*/ 6667 w 10000"/>
                <a:gd name="connsiteY17-5234" fmla="*/ 4391 h 10000"/>
                <a:gd name="connsiteX18-5235" fmla="*/ 5834 w 10000"/>
                <a:gd name="connsiteY18-5236" fmla="*/ 5277 h 10000"/>
                <a:gd name="connsiteX19-5237" fmla="*/ 4792 w 10000"/>
                <a:gd name="connsiteY19-5238" fmla="*/ 6162 h 10000"/>
                <a:gd name="connsiteX20-5239" fmla="*/ 3540 w 10000"/>
                <a:gd name="connsiteY20-5240" fmla="*/ 7048 h 10000"/>
                <a:gd name="connsiteX21-5241" fmla="*/ 2085 w 10000"/>
                <a:gd name="connsiteY21-5242" fmla="*/ 8524 h 10000"/>
                <a:gd name="connsiteX22-5243" fmla="*/ 625 w 10000"/>
                <a:gd name="connsiteY22-5244" fmla="*/ 10000 h 10000"/>
                <a:gd name="connsiteX23-5245" fmla="*/ 0 w 10000"/>
                <a:gd name="connsiteY23-5246" fmla="*/ 9114 h 10000"/>
                <a:gd name="connsiteX24-5247" fmla="*/ 1251 w 10000"/>
                <a:gd name="connsiteY24-5248" fmla="*/ 7638 h 10000"/>
                <a:gd name="connsiteX25-5249" fmla="*/ 2500 w 10000"/>
                <a:gd name="connsiteY25-5250" fmla="*/ 6162 h 10000"/>
                <a:gd name="connsiteX26-5251" fmla="*/ 3540 w 10000"/>
                <a:gd name="connsiteY26-5252" fmla="*/ 4982 h 10000"/>
                <a:gd name="connsiteX27-5253" fmla="*/ 4375 w 10000"/>
                <a:gd name="connsiteY27-5254" fmla="*/ 4096 h 10000"/>
                <a:gd name="connsiteX28-5255" fmla="*/ 5002 w 10000"/>
                <a:gd name="connsiteY28-5256" fmla="*/ 3247 h 10000"/>
                <a:gd name="connsiteX29-5257" fmla="*/ 5418 w 10000"/>
                <a:gd name="connsiteY29-5258" fmla="*/ 2657 h 10000"/>
                <a:gd name="connsiteX30-5259" fmla="*/ 5622 w 10000"/>
                <a:gd name="connsiteY30-5260" fmla="*/ 2362 h 10000"/>
                <a:gd name="connsiteX31-5261" fmla="*/ 5622 w 10000"/>
                <a:gd name="connsiteY31-5262" fmla="*/ 2066 h 10000"/>
                <a:gd name="connsiteX32-5263" fmla="*/ 5418 w 10000"/>
                <a:gd name="connsiteY32-5264" fmla="*/ 2066 h 10000"/>
                <a:gd name="connsiteX0-5265" fmla="*/ 6041 w 10000"/>
                <a:gd name="connsiteY0-5266" fmla="*/ 295 h 10000"/>
                <a:gd name="connsiteX1-5267" fmla="*/ 6873 w 10000"/>
                <a:gd name="connsiteY1-5268" fmla="*/ 0 h 10000"/>
                <a:gd name="connsiteX2-5269" fmla="*/ 7291 w 10000"/>
                <a:gd name="connsiteY2-5270" fmla="*/ 0 h 10000"/>
                <a:gd name="connsiteX3-5271" fmla="*/ 7709 w 10000"/>
                <a:gd name="connsiteY3-5272" fmla="*/ 590 h 10000"/>
                <a:gd name="connsiteX4-5273" fmla="*/ 8128 w 10000"/>
                <a:gd name="connsiteY4-5274" fmla="*/ 886 h 10000"/>
                <a:gd name="connsiteX5-5275" fmla="*/ 8751 w 10000"/>
                <a:gd name="connsiteY5-5276" fmla="*/ 1476 h 10000"/>
                <a:gd name="connsiteX6-5277" fmla="*/ 9375 w 10000"/>
                <a:gd name="connsiteY6-5278" fmla="*/ 1771 h 10000"/>
                <a:gd name="connsiteX7-5279" fmla="*/ 9793 w 10000"/>
                <a:gd name="connsiteY7-5280" fmla="*/ 2362 h 10000"/>
                <a:gd name="connsiteX8-5281" fmla="*/ 10000 w 10000"/>
                <a:gd name="connsiteY8-5282" fmla="*/ 2657 h 10000"/>
                <a:gd name="connsiteX9-5283" fmla="*/ 10000 w 10000"/>
                <a:gd name="connsiteY9-5284" fmla="*/ 2657 h 10000"/>
                <a:gd name="connsiteX10-5285" fmla="*/ 10000 w 10000"/>
                <a:gd name="connsiteY10-5286" fmla="*/ 2952 h 10000"/>
                <a:gd name="connsiteX11-5287" fmla="*/ 9581 w 10000"/>
                <a:gd name="connsiteY11-5288" fmla="*/ 2952 h 10000"/>
                <a:gd name="connsiteX12-5289" fmla="*/ 9169 w 10000"/>
                <a:gd name="connsiteY12-5290" fmla="*/ 3247 h 10000"/>
                <a:gd name="connsiteX13-5291" fmla="*/ 8543 w 10000"/>
                <a:gd name="connsiteY13-5292" fmla="*/ 3247 h 10000"/>
                <a:gd name="connsiteX14-5293" fmla="*/ 8128 w 10000"/>
                <a:gd name="connsiteY14-5294" fmla="*/ 3506 h 10000"/>
                <a:gd name="connsiteX15-5295" fmla="*/ 7498 w 10000"/>
                <a:gd name="connsiteY15-5296" fmla="*/ 3801 h 10000"/>
                <a:gd name="connsiteX16-5297" fmla="*/ 6667 w 10000"/>
                <a:gd name="connsiteY16-5298" fmla="*/ 4391 h 10000"/>
                <a:gd name="connsiteX17-5299" fmla="*/ 5834 w 10000"/>
                <a:gd name="connsiteY17-5300" fmla="*/ 5277 h 10000"/>
                <a:gd name="connsiteX18-5301" fmla="*/ 4792 w 10000"/>
                <a:gd name="connsiteY18-5302" fmla="*/ 6162 h 10000"/>
                <a:gd name="connsiteX19-5303" fmla="*/ 3540 w 10000"/>
                <a:gd name="connsiteY19-5304" fmla="*/ 7048 h 10000"/>
                <a:gd name="connsiteX20-5305" fmla="*/ 2085 w 10000"/>
                <a:gd name="connsiteY20-5306" fmla="*/ 8524 h 10000"/>
                <a:gd name="connsiteX21-5307" fmla="*/ 625 w 10000"/>
                <a:gd name="connsiteY21-5308" fmla="*/ 10000 h 10000"/>
                <a:gd name="connsiteX22-5309" fmla="*/ 0 w 10000"/>
                <a:gd name="connsiteY22-5310" fmla="*/ 9114 h 10000"/>
                <a:gd name="connsiteX23-5311" fmla="*/ 1251 w 10000"/>
                <a:gd name="connsiteY23-5312" fmla="*/ 7638 h 10000"/>
                <a:gd name="connsiteX24-5313" fmla="*/ 2500 w 10000"/>
                <a:gd name="connsiteY24-5314" fmla="*/ 6162 h 10000"/>
                <a:gd name="connsiteX25-5315" fmla="*/ 3540 w 10000"/>
                <a:gd name="connsiteY25-5316" fmla="*/ 4982 h 10000"/>
                <a:gd name="connsiteX26-5317" fmla="*/ 4375 w 10000"/>
                <a:gd name="connsiteY26-5318" fmla="*/ 4096 h 10000"/>
                <a:gd name="connsiteX27-5319" fmla="*/ 5002 w 10000"/>
                <a:gd name="connsiteY27-5320" fmla="*/ 3247 h 10000"/>
                <a:gd name="connsiteX28-5321" fmla="*/ 5418 w 10000"/>
                <a:gd name="connsiteY28-5322" fmla="*/ 2657 h 10000"/>
                <a:gd name="connsiteX29-5323" fmla="*/ 5622 w 10000"/>
                <a:gd name="connsiteY29-5324" fmla="*/ 2362 h 10000"/>
                <a:gd name="connsiteX30-5325" fmla="*/ 5622 w 10000"/>
                <a:gd name="connsiteY30-5326" fmla="*/ 2066 h 10000"/>
                <a:gd name="connsiteX31-5327" fmla="*/ 5418 w 10000"/>
                <a:gd name="connsiteY31-5328" fmla="*/ 2066 h 10000"/>
                <a:gd name="connsiteX0-5329" fmla="*/ 6873 w 10000"/>
                <a:gd name="connsiteY0-5330" fmla="*/ 0 h 10000"/>
                <a:gd name="connsiteX1-5331" fmla="*/ 7291 w 10000"/>
                <a:gd name="connsiteY1-5332" fmla="*/ 0 h 10000"/>
                <a:gd name="connsiteX2-5333" fmla="*/ 7709 w 10000"/>
                <a:gd name="connsiteY2-5334" fmla="*/ 590 h 10000"/>
                <a:gd name="connsiteX3-5335" fmla="*/ 8128 w 10000"/>
                <a:gd name="connsiteY3-5336" fmla="*/ 886 h 10000"/>
                <a:gd name="connsiteX4-5337" fmla="*/ 8751 w 10000"/>
                <a:gd name="connsiteY4-5338" fmla="*/ 1476 h 10000"/>
                <a:gd name="connsiteX5-5339" fmla="*/ 9375 w 10000"/>
                <a:gd name="connsiteY5-5340" fmla="*/ 1771 h 10000"/>
                <a:gd name="connsiteX6-5341" fmla="*/ 9793 w 10000"/>
                <a:gd name="connsiteY6-5342" fmla="*/ 2362 h 10000"/>
                <a:gd name="connsiteX7-5343" fmla="*/ 10000 w 10000"/>
                <a:gd name="connsiteY7-5344" fmla="*/ 2657 h 10000"/>
                <a:gd name="connsiteX8-5345" fmla="*/ 10000 w 10000"/>
                <a:gd name="connsiteY8-5346" fmla="*/ 2657 h 10000"/>
                <a:gd name="connsiteX9-5347" fmla="*/ 10000 w 10000"/>
                <a:gd name="connsiteY9-5348" fmla="*/ 2952 h 10000"/>
                <a:gd name="connsiteX10-5349" fmla="*/ 9581 w 10000"/>
                <a:gd name="connsiteY10-5350" fmla="*/ 2952 h 10000"/>
                <a:gd name="connsiteX11-5351" fmla="*/ 9169 w 10000"/>
                <a:gd name="connsiteY11-5352" fmla="*/ 3247 h 10000"/>
                <a:gd name="connsiteX12-5353" fmla="*/ 8543 w 10000"/>
                <a:gd name="connsiteY12-5354" fmla="*/ 3247 h 10000"/>
                <a:gd name="connsiteX13-5355" fmla="*/ 8128 w 10000"/>
                <a:gd name="connsiteY13-5356" fmla="*/ 3506 h 10000"/>
                <a:gd name="connsiteX14-5357" fmla="*/ 7498 w 10000"/>
                <a:gd name="connsiteY14-5358" fmla="*/ 3801 h 10000"/>
                <a:gd name="connsiteX15-5359" fmla="*/ 6667 w 10000"/>
                <a:gd name="connsiteY15-5360" fmla="*/ 4391 h 10000"/>
                <a:gd name="connsiteX16-5361" fmla="*/ 5834 w 10000"/>
                <a:gd name="connsiteY16-5362" fmla="*/ 5277 h 10000"/>
                <a:gd name="connsiteX17-5363" fmla="*/ 4792 w 10000"/>
                <a:gd name="connsiteY17-5364" fmla="*/ 6162 h 10000"/>
                <a:gd name="connsiteX18-5365" fmla="*/ 3540 w 10000"/>
                <a:gd name="connsiteY18-5366" fmla="*/ 7048 h 10000"/>
                <a:gd name="connsiteX19-5367" fmla="*/ 2085 w 10000"/>
                <a:gd name="connsiteY19-5368" fmla="*/ 8524 h 10000"/>
                <a:gd name="connsiteX20-5369" fmla="*/ 625 w 10000"/>
                <a:gd name="connsiteY20-5370" fmla="*/ 10000 h 10000"/>
                <a:gd name="connsiteX21-5371" fmla="*/ 0 w 10000"/>
                <a:gd name="connsiteY21-5372" fmla="*/ 9114 h 10000"/>
                <a:gd name="connsiteX22-5373" fmla="*/ 1251 w 10000"/>
                <a:gd name="connsiteY22-5374" fmla="*/ 7638 h 10000"/>
                <a:gd name="connsiteX23-5375" fmla="*/ 2500 w 10000"/>
                <a:gd name="connsiteY23-5376" fmla="*/ 6162 h 10000"/>
                <a:gd name="connsiteX24-5377" fmla="*/ 3540 w 10000"/>
                <a:gd name="connsiteY24-5378" fmla="*/ 4982 h 10000"/>
                <a:gd name="connsiteX25-5379" fmla="*/ 4375 w 10000"/>
                <a:gd name="connsiteY25-5380" fmla="*/ 4096 h 10000"/>
                <a:gd name="connsiteX26-5381" fmla="*/ 5002 w 10000"/>
                <a:gd name="connsiteY26-5382" fmla="*/ 3247 h 10000"/>
                <a:gd name="connsiteX27-5383" fmla="*/ 5418 w 10000"/>
                <a:gd name="connsiteY27-5384" fmla="*/ 2657 h 10000"/>
                <a:gd name="connsiteX28-5385" fmla="*/ 5622 w 10000"/>
                <a:gd name="connsiteY28-5386" fmla="*/ 2362 h 10000"/>
                <a:gd name="connsiteX29-5387" fmla="*/ 5622 w 10000"/>
                <a:gd name="connsiteY29-5388" fmla="*/ 2066 h 10000"/>
                <a:gd name="connsiteX30-5389" fmla="*/ 5418 w 10000"/>
                <a:gd name="connsiteY30-5390" fmla="*/ 2066 h 10000"/>
                <a:gd name="connsiteX0-5391" fmla="*/ 7291 w 10000"/>
                <a:gd name="connsiteY0-5392" fmla="*/ 0 h 10000"/>
                <a:gd name="connsiteX1-5393" fmla="*/ 7709 w 10000"/>
                <a:gd name="connsiteY1-5394" fmla="*/ 590 h 10000"/>
                <a:gd name="connsiteX2-5395" fmla="*/ 8128 w 10000"/>
                <a:gd name="connsiteY2-5396" fmla="*/ 886 h 10000"/>
                <a:gd name="connsiteX3-5397" fmla="*/ 8751 w 10000"/>
                <a:gd name="connsiteY3-5398" fmla="*/ 1476 h 10000"/>
                <a:gd name="connsiteX4-5399" fmla="*/ 9375 w 10000"/>
                <a:gd name="connsiteY4-5400" fmla="*/ 1771 h 10000"/>
                <a:gd name="connsiteX5-5401" fmla="*/ 9793 w 10000"/>
                <a:gd name="connsiteY5-5402" fmla="*/ 2362 h 10000"/>
                <a:gd name="connsiteX6-5403" fmla="*/ 10000 w 10000"/>
                <a:gd name="connsiteY6-5404" fmla="*/ 2657 h 10000"/>
                <a:gd name="connsiteX7-5405" fmla="*/ 10000 w 10000"/>
                <a:gd name="connsiteY7-5406" fmla="*/ 2657 h 10000"/>
                <a:gd name="connsiteX8-5407" fmla="*/ 10000 w 10000"/>
                <a:gd name="connsiteY8-5408" fmla="*/ 2952 h 10000"/>
                <a:gd name="connsiteX9-5409" fmla="*/ 9581 w 10000"/>
                <a:gd name="connsiteY9-5410" fmla="*/ 2952 h 10000"/>
                <a:gd name="connsiteX10-5411" fmla="*/ 9169 w 10000"/>
                <a:gd name="connsiteY10-5412" fmla="*/ 3247 h 10000"/>
                <a:gd name="connsiteX11-5413" fmla="*/ 8543 w 10000"/>
                <a:gd name="connsiteY11-5414" fmla="*/ 3247 h 10000"/>
                <a:gd name="connsiteX12-5415" fmla="*/ 8128 w 10000"/>
                <a:gd name="connsiteY12-5416" fmla="*/ 3506 h 10000"/>
                <a:gd name="connsiteX13-5417" fmla="*/ 7498 w 10000"/>
                <a:gd name="connsiteY13-5418" fmla="*/ 3801 h 10000"/>
                <a:gd name="connsiteX14-5419" fmla="*/ 6667 w 10000"/>
                <a:gd name="connsiteY14-5420" fmla="*/ 4391 h 10000"/>
                <a:gd name="connsiteX15-5421" fmla="*/ 5834 w 10000"/>
                <a:gd name="connsiteY15-5422" fmla="*/ 5277 h 10000"/>
                <a:gd name="connsiteX16-5423" fmla="*/ 4792 w 10000"/>
                <a:gd name="connsiteY16-5424" fmla="*/ 6162 h 10000"/>
                <a:gd name="connsiteX17-5425" fmla="*/ 3540 w 10000"/>
                <a:gd name="connsiteY17-5426" fmla="*/ 7048 h 10000"/>
                <a:gd name="connsiteX18-5427" fmla="*/ 2085 w 10000"/>
                <a:gd name="connsiteY18-5428" fmla="*/ 8524 h 10000"/>
                <a:gd name="connsiteX19-5429" fmla="*/ 625 w 10000"/>
                <a:gd name="connsiteY19-5430" fmla="*/ 10000 h 10000"/>
                <a:gd name="connsiteX20-5431" fmla="*/ 0 w 10000"/>
                <a:gd name="connsiteY20-5432" fmla="*/ 9114 h 10000"/>
                <a:gd name="connsiteX21-5433" fmla="*/ 1251 w 10000"/>
                <a:gd name="connsiteY21-5434" fmla="*/ 7638 h 10000"/>
                <a:gd name="connsiteX22-5435" fmla="*/ 2500 w 10000"/>
                <a:gd name="connsiteY22-5436" fmla="*/ 6162 h 10000"/>
                <a:gd name="connsiteX23-5437" fmla="*/ 3540 w 10000"/>
                <a:gd name="connsiteY23-5438" fmla="*/ 4982 h 10000"/>
                <a:gd name="connsiteX24-5439" fmla="*/ 4375 w 10000"/>
                <a:gd name="connsiteY24-5440" fmla="*/ 4096 h 10000"/>
                <a:gd name="connsiteX25-5441" fmla="*/ 5002 w 10000"/>
                <a:gd name="connsiteY25-5442" fmla="*/ 3247 h 10000"/>
                <a:gd name="connsiteX26-5443" fmla="*/ 5418 w 10000"/>
                <a:gd name="connsiteY26-5444" fmla="*/ 2657 h 10000"/>
                <a:gd name="connsiteX27-5445" fmla="*/ 5622 w 10000"/>
                <a:gd name="connsiteY27-5446" fmla="*/ 2362 h 10000"/>
                <a:gd name="connsiteX28-5447" fmla="*/ 5622 w 10000"/>
                <a:gd name="connsiteY28-5448" fmla="*/ 2066 h 10000"/>
                <a:gd name="connsiteX29-5449" fmla="*/ 5418 w 10000"/>
                <a:gd name="connsiteY29-5450" fmla="*/ 2066 h 10000"/>
                <a:gd name="connsiteX0-5451" fmla="*/ 7709 w 10000"/>
                <a:gd name="connsiteY0-5452" fmla="*/ 0 h 9410"/>
                <a:gd name="connsiteX1-5453" fmla="*/ 8128 w 10000"/>
                <a:gd name="connsiteY1-5454" fmla="*/ 296 h 9410"/>
                <a:gd name="connsiteX2-5455" fmla="*/ 8751 w 10000"/>
                <a:gd name="connsiteY2-5456" fmla="*/ 886 h 9410"/>
                <a:gd name="connsiteX3-5457" fmla="*/ 9375 w 10000"/>
                <a:gd name="connsiteY3-5458" fmla="*/ 1181 h 9410"/>
                <a:gd name="connsiteX4-5459" fmla="*/ 9793 w 10000"/>
                <a:gd name="connsiteY4-5460" fmla="*/ 1772 h 9410"/>
                <a:gd name="connsiteX5-5461" fmla="*/ 10000 w 10000"/>
                <a:gd name="connsiteY5-5462" fmla="*/ 2067 h 9410"/>
                <a:gd name="connsiteX6-5463" fmla="*/ 10000 w 10000"/>
                <a:gd name="connsiteY6-5464" fmla="*/ 2067 h 9410"/>
                <a:gd name="connsiteX7-5465" fmla="*/ 10000 w 10000"/>
                <a:gd name="connsiteY7-5466" fmla="*/ 2362 h 9410"/>
                <a:gd name="connsiteX8-5467" fmla="*/ 9581 w 10000"/>
                <a:gd name="connsiteY8-5468" fmla="*/ 2362 h 9410"/>
                <a:gd name="connsiteX9-5469" fmla="*/ 9169 w 10000"/>
                <a:gd name="connsiteY9-5470" fmla="*/ 2657 h 9410"/>
                <a:gd name="connsiteX10-5471" fmla="*/ 8543 w 10000"/>
                <a:gd name="connsiteY10-5472" fmla="*/ 2657 h 9410"/>
                <a:gd name="connsiteX11-5473" fmla="*/ 8128 w 10000"/>
                <a:gd name="connsiteY11-5474" fmla="*/ 2916 h 9410"/>
                <a:gd name="connsiteX12-5475" fmla="*/ 7498 w 10000"/>
                <a:gd name="connsiteY12-5476" fmla="*/ 3211 h 9410"/>
                <a:gd name="connsiteX13-5477" fmla="*/ 6667 w 10000"/>
                <a:gd name="connsiteY13-5478" fmla="*/ 3801 h 9410"/>
                <a:gd name="connsiteX14-5479" fmla="*/ 5834 w 10000"/>
                <a:gd name="connsiteY14-5480" fmla="*/ 4687 h 9410"/>
                <a:gd name="connsiteX15-5481" fmla="*/ 4792 w 10000"/>
                <a:gd name="connsiteY15-5482" fmla="*/ 5572 h 9410"/>
                <a:gd name="connsiteX16-5483" fmla="*/ 3540 w 10000"/>
                <a:gd name="connsiteY16-5484" fmla="*/ 6458 h 9410"/>
                <a:gd name="connsiteX17-5485" fmla="*/ 2085 w 10000"/>
                <a:gd name="connsiteY17-5486" fmla="*/ 7934 h 9410"/>
                <a:gd name="connsiteX18-5487" fmla="*/ 625 w 10000"/>
                <a:gd name="connsiteY18-5488" fmla="*/ 9410 h 9410"/>
                <a:gd name="connsiteX19-5489" fmla="*/ 0 w 10000"/>
                <a:gd name="connsiteY19-5490" fmla="*/ 8524 h 9410"/>
                <a:gd name="connsiteX20-5491" fmla="*/ 1251 w 10000"/>
                <a:gd name="connsiteY20-5492" fmla="*/ 7048 h 9410"/>
                <a:gd name="connsiteX21-5493" fmla="*/ 2500 w 10000"/>
                <a:gd name="connsiteY21-5494" fmla="*/ 5572 h 9410"/>
                <a:gd name="connsiteX22-5495" fmla="*/ 3540 w 10000"/>
                <a:gd name="connsiteY22-5496" fmla="*/ 4392 h 9410"/>
                <a:gd name="connsiteX23-5497" fmla="*/ 4375 w 10000"/>
                <a:gd name="connsiteY23-5498" fmla="*/ 3506 h 9410"/>
                <a:gd name="connsiteX24-5499" fmla="*/ 5002 w 10000"/>
                <a:gd name="connsiteY24-5500" fmla="*/ 2657 h 9410"/>
                <a:gd name="connsiteX25-5501" fmla="*/ 5418 w 10000"/>
                <a:gd name="connsiteY25-5502" fmla="*/ 2067 h 9410"/>
                <a:gd name="connsiteX26-5503" fmla="*/ 5622 w 10000"/>
                <a:gd name="connsiteY26-5504" fmla="*/ 1772 h 9410"/>
                <a:gd name="connsiteX27-5505" fmla="*/ 5622 w 10000"/>
                <a:gd name="connsiteY27-5506" fmla="*/ 1476 h 9410"/>
                <a:gd name="connsiteX28-5507" fmla="*/ 5418 w 10000"/>
                <a:gd name="connsiteY28-5508" fmla="*/ 1476 h 9410"/>
                <a:gd name="connsiteX0-5509" fmla="*/ 8128 w 10000"/>
                <a:gd name="connsiteY0-5510" fmla="*/ 0 h 9685"/>
                <a:gd name="connsiteX1-5511" fmla="*/ 8751 w 10000"/>
                <a:gd name="connsiteY1-5512" fmla="*/ 627 h 9685"/>
                <a:gd name="connsiteX2-5513" fmla="*/ 9375 w 10000"/>
                <a:gd name="connsiteY2-5514" fmla="*/ 940 h 9685"/>
                <a:gd name="connsiteX3-5515" fmla="*/ 9793 w 10000"/>
                <a:gd name="connsiteY3-5516" fmla="*/ 1568 h 9685"/>
                <a:gd name="connsiteX4-5517" fmla="*/ 10000 w 10000"/>
                <a:gd name="connsiteY4-5518" fmla="*/ 1882 h 9685"/>
                <a:gd name="connsiteX5-5519" fmla="*/ 10000 w 10000"/>
                <a:gd name="connsiteY5-5520" fmla="*/ 1882 h 9685"/>
                <a:gd name="connsiteX6-5521" fmla="*/ 10000 w 10000"/>
                <a:gd name="connsiteY6-5522" fmla="*/ 2195 h 9685"/>
                <a:gd name="connsiteX7-5523" fmla="*/ 9581 w 10000"/>
                <a:gd name="connsiteY7-5524" fmla="*/ 2195 h 9685"/>
                <a:gd name="connsiteX8-5525" fmla="*/ 9169 w 10000"/>
                <a:gd name="connsiteY8-5526" fmla="*/ 2509 h 9685"/>
                <a:gd name="connsiteX9-5527" fmla="*/ 8543 w 10000"/>
                <a:gd name="connsiteY9-5528" fmla="*/ 2509 h 9685"/>
                <a:gd name="connsiteX10-5529" fmla="*/ 8128 w 10000"/>
                <a:gd name="connsiteY10-5530" fmla="*/ 2784 h 9685"/>
                <a:gd name="connsiteX11-5531" fmla="*/ 7498 w 10000"/>
                <a:gd name="connsiteY11-5532" fmla="*/ 3097 h 9685"/>
                <a:gd name="connsiteX12-5533" fmla="*/ 6667 w 10000"/>
                <a:gd name="connsiteY12-5534" fmla="*/ 3724 h 9685"/>
                <a:gd name="connsiteX13-5535" fmla="*/ 5834 w 10000"/>
                <a:gd name="connsiteY13-5536" fmla="*/ 4666 h 9685"/>
                <a:gd name="connsiteX14-5537" fmla="*/ 4792 w 10000"/>
                <a:gd name="connsiteY14-5538" fmla="*/ 5606 h 9685"/>
                <a:gd name="connsiteX15-5539" fmla="*/ 3540 w 10000"/>
                <a:gd name="connsiteY15-5540" fmla="*/ 6548 h 9685"/>
                <a:gd name="connsiteX16-5541" fmla="*/ 2085 w 10000"/>
                <a:gd name="connsiteY16-5542" fmla="*/ 8116 h 9685"/>
                <a:gd name="connsiteX17-5543" fmla="*/ 625 w 10000"/>
                <a:gd name="connsiteY17-5544" fmla="*/ 9685 h 9685"/>
                <a:gd name="connsiteX18-5545" fmla="*/ 0 w 10000"/>
                <a:gd name="connsiteY18-5546" fmla="*/ 8743 h 9685"/>
                <a:gd name="connsiteX19-5547" fmla="*/ 1251 w 10000"/>
                <a:gd name="connsiteY19-5548" fmla="*/ 7175 h 9685"/>
                <a:gd name="connsiteX20-5549" fmla="*/ 2500 w 10000"/>
                <a:gd name="connsiteY20-5550" fmla="*/ 5606 h 9685"/>
                <a:gd name="connsiteX21-5551" fmla="*/ 3540 w 10000"/>
                <a:gd name="connsiteY21-5552" fmla="*/ 4352 h 9685"/>
                <a:gd name="connsiteX22-5553" fmla="*/ 4375 w 10000"/>
                <a:gd name="connsiteY22-5554" fmla="*/ 3411 h 9685"/>
                <a:gd name="connsiteX23-5555" fmla="*/ 5002 w 10000"/>
                <a:gd name="connsiteY23-5556" fmla="*/ 2509 h 9685"/>
                <a:gd name="connsiteX24-5557" fmla="*/ 5418 w 10000"/>
                <a:gd name="connsiteY24-5558" fmla="*/ 1882 h 9685"/>
                <a:gd name="connsiteX25-5559" fmla="*/ 5622 w 10000"/>
                <a:gd name="connsiteY25-5560" fmla="*/ 1568 h 9685"/>
                <a:gd name="connsiteX26-5561" fmla="*/ 5622 w 10000"/>
                <a:gd name="connsiteY26-5562" fmla="*/ 1254 h 9685"/>
                <a:gd name="connsiteX27-5563" fmla="*/ 5418 w 10000"/>
                <a:gd name="connsiteY27-5564" fmla="*/ 1254 h 9685"/>
                <a:gd name="connsiteX0-5565" fmla="*/ 8751 w 10000"/>
                <a:gd name="connsiteY0-5566" fmla="*/ 0 h 9353"/>
                <a:gd name="connsiteX1-5567" fmla="*/ 9375 w 10000"/>
                <a:gd name="connsiteY1-5568" fmla="*/ 324 h 9353"/>
                <a:gd name="connsiteX2-5569" fmla="*/ 9793 w 10000"/>
                <a:gd name="connsiteY2-5570" fmla="*/ 972 h 9353"/>
                <a:gd name="connsiteX3-5571" fmla="*/ 10000 w 10000"/>
                <a:gd name="connsiteY3-5572" fmla="*/ 1296 h 9353"/>
                <a:gd name="connsiteX4-5573" fmla="*/ 10000 w 10000"/>
                <a:gd name="connsiteY4-5574" fmla="*/ 1296 h 9353"/>
                <a:gd name="connsiteX5-5575" fmla="*/ 10000 w 10000"/>
                <a:gd name="connsiteY5-5576" fmla="*/ 1619 h 9353"/>
                <a:gd name="connsiteX6-5577" fmla="*/ 9581 w 10000"/>
                <a:gd name="connsiteY6-5578" fmla="*/ 1619 h 9353"/>
                <a:gd name="connsiteX7-5579" fmla="*/ 9169 w 10000"/>
                <a:gd name="connsiteY7-5580" fmla="*/ 1944 h 9353"/>
                <a:gd name="connsiteX8-5581" fmla="*/ 8543 w 10000"/>
                <a:gd name="connsiteY8-5582" fmla="*/ 1944 h 9353"/>
                <a:gd name="connsiteX9-5583" fmla="*/ 8128 w 10000"/>
                <a:gd name="connsiteY9-5584" fmla="*/ 2228 h 9353"/>
                <a:gd name="connsiteX10-5585" fmla="*/ 7498 w 10000"/>
                <a:gd name="connsiteY10-5586" fmla="*/ 2551 h 9353"/>
                <a:gd name="connsiteX11-5587" fmla="*/ 6667 w 10000"/>
                <a:gd name="connsiteY11-5588" fmla="*/ 3198 h 9353"/>
                <a:gd name="connsiteX12-5589" fmla="*/ 5834 w 10000"/>
                <a:gd name="connsiteY12-5590" fmla="*/ 4171 h 9353"/>
                <a:gd name="connsiteX13-5591" fmla="*/ 4792 w 10000"/>
                <a:gd name="connsiteY13-5592" fmla="*/ 5141 h 9353"/>
                <a:gd name="connsiteX14-5593" fmla="*/ 3540 w 10000"/>
                <a:gd name="connsiteY14-5594" fmla="*/ 6114 h 9353"/>
                <a:gd name="connsiteX15-5595" fmla="*/ 2085 w 10000"/>
                <a:gd name="connsiteY15-5596" fmla="*/ 7733 h 9353"/>
                <a:gd name="connsiteX16-5597" fmla="*/ 625 w 10000"/>
                <a:gd name="connsiteY16-5598" fmla="*/ 9353 h 9353"/>
                <a:gd name="connsiteX17-5599" fmla="*/ 0 w 10000"/>
                <a:gd name="connsiteY17-5600" fmla="*/ 8380 h 9353"/>
                <a:gd name="connsiteX18-5601" fmla="*/ 1251 w 10000"/>
                <a:gd name="connsiteY18-5602" fmla="*/ 6761 h 9353"/>
                <a:gd name="connsiteX19-5603" fmla="*/ 2500 w 10000"/>
                <a:gd name="connsiteY19-5604" fmla="*/ 5141 h 9353"/>
                <a:gd name="connsiteX20-5605" fmla="*/ 3540 w 10000"/>
                <a:gd name="connsiteY20-5606" fmla="*/ 3847 h 9353"/>
                <a:gd name="connsiteX21-5607" fmla="*/ 4375 w 10000"/>
                <a:gd name="connsiteY21-5608" fmla="*/ 2875 h 9353"/>
                <a:gd name="connsiteX22-5609" fmla="*/ 5002 w 10000"/>
                <a:gd name="connsiteY22-5610" fmla="*/ 1944 h 9353"/>
                <a:gd name="connsiteX23-5611" fmla="*/ 5418 w 10000"/>
                <a:gd name="connsiteY23-5612" fmla="*/ 1296 h 9353"/>
                <a:gd name="connsiteX24-5613" fmla="*/ 5622 w 10000"/>
                <a:gd name="connsiteY24-5614" fmla="*/ 972 h 9353"/>
                <a:gd name="connsiteX25-5615" fmla="*/ 5622 w 10000"/>
                <a:gd name="connsiteY25-5616" fmla="*/ 648 h 9353"/>
                <a:gd name="connsiteX26-5617" fmla="*/ 5418 w 10000"/>
                <a:gd name="connsiteY26-5618" fmla="*/ 648 h 93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10000" h="9353">
                  <a:moveTo>
                    <a:pt x="8751" y="0"/>
                  </a:moveTo>
                  <a:lnTo>
                    <a:pt x="9375" y="324"/>
                  </a:lnTo>
                  <a:lnTo>
                    <a:pt x="9793" y="972"/>
                  </a:lnTo>
                  <a:cubicBezTo>
                    <a:pt x="9862" y="1079"/>
                    <a:pt x="9933" y="1188"/>
                    <a:pt x="10000" y="1296"/>
                  </a:cubicBezTo>
                  <a:lnTo>
                    <a:pt x="10000" y="1296"/>
                  </a:lnTo>
                  <a:lnTo>
                    <a:pt x="10000" y="1619"/>
                  </a:lnTo>
                  <a:lnTo>
                    <a:pt x="9581" y="1619"/>
                  </a:lnTo>
                  <a:lnTo>
                    <a:pt x="9169" y="1944"/>
                  </a:lnTo>
                  <a:lnTo>
                    <a:pt x="8543" y="1944"/>
                  </a:lnTo>
                  <a:lnTo>
                    <a:pt x="8128" y="2228"/>
                  </a:lnTo>
                  <a:lnTo>
                    <a:pt x="7498" y="2551"/>
                  </a:lnTo>
                  <a:lnTo>
                    <a:pt x="6667" y="3198"/>
                  </a:lnTo>
                  <a:lnTo>
                    <a:pt x="5834" y="4171"/>
                  </a:lnTo>
                  <a:lnTo>
                    <a:pt x="4792" y="5141"/>
                  </a:lnTo>
                  <a:lnTo>
                    <a:pt x="3540" y="6114"/>
                  </a:lnTo>
                  <a:lnTo>
                    <a:pt x="2085" y="7733"/>
                  </a:lnTo>
                  <a:lnTo>
                    <a:pt x="625" y="9353"/>
                  </a:lnTo>
                  <a:cubicBezTo>
                    <a:pt x="415" y="9030"/>
                    <a:pt x="211" y="8705"/>
                    <a:pt x="0" y="8380"/>
                  </a:cubicBezTo>
                  <a:lnTo>
                    <a:pt x="1251" y="6761"/>
                  </a:lnTo>
                  <a:lnTo>
                    <a:pt x="2500" y="5141"/>
                  </a:lnTo>
                  <a:lnTo>
                    <a:pt x="3540" y="3847"/>
                  </a:lnTo>
                  <a:lnTo>
                    <a:pt x="4375" y="2875"/>
                  </a:lnTo>
                  <a:lnTo>
                    <a:pt x="5002" y="1944"/>
                  </a:lnTo>
                  <a:lnTo>
                    <a:pt x="5418" y="1296"/>
                  </a:lnTo>
                  <a:cubicBezTo>
                    <a:pt x="5484" y="1188"/>
                    <a:pt x="5555" y="1079"/>
                    <a:pt x="5622" y="972"/>
                  </a:cubicBezTo>
                  <a:lnTo>
                    <a:pt x="5622" y="648"/>
                  </a:lnTo>
                  <a:lnTo>
                    <a:pt x="5418" y="64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60"/>
            <p:cNvSpPr/>
            <p:nvPr/>
          </p:nvSpPr>
          <p:spPr bwMode="auto">
            <a:xfrm>
              <a:off x="2730" y="4905"/>
              <a:ext cx="405" cy="320"/>
            </a:xfrm>
            <a:custGeom>
              <a:avLst/>
              <a:gdLst>
                <a:gd name="connsiteX0" fmla="*/ 2500 w 10000"/>
                <a:gd name="connsiteY0" fmla="*/ 8244 h 10000"/>
                <a:gd name="connsiteX1" fmla="*/ 1944 w 10000"/>
                <a:gd name="connsiteY1" fmla="*/ 8096 h 10000"/>
                <a:gd name="connsiteX2" fmla="*/ 1389 w 10000"/>
                <a:gd name="connsiteY2" fmla="*/ 7948 h 10000"/>
                <a:gd name="connsiteX3" fmla="*/ 833 w 10000"/>
                <a:gd name="connsiteY3" fmla="*/ 7800 h 10000"/>
                <a:gd name="connsiteX4" fmla="*/ 556 w 10000"/>
                <a:gd name="connsiteY4" fmla="*/ 7800 h 10000"/>
                <a:gd name="connsiteX5" fmla="*/ 278 w 10000"/>
                <a:gd name="connsiteY5" fmla="*/ 7652 h 10000"/>
                <a:gd name="connsiteX6" fmla="*/ 0 w 10000"/>
                <a:gd name="connsiteY6" fmla="*/ 7652 h 10000"/>
                <a:gd name="connsiteX7" fmla="*/ 0 w 10000"/>
                <a:gd name="connsiteY7" fmla="*/ 7505 h 10000"/>
                <a:gd name="connsiteX8" fmla="*/ 0 w 10000"/>
                <a:gd name="connsiteY8" fmla="*/ 7505 h 10000"/>
                <a:gd name="connsiteX9" fmla="*/ 0 w 10000"/>
                <a:gd name="connsiteY9" fmla="*/ 7505 h 10000"/>
                <a:gd name="connsiteX10" fmla="*/ 278 w 10000"/>
                <a:gd name="connsiteY10" fmla="*/ 7505 h 10000"/>
                <a:gd name="connsiteX11" fmla="*/ 278 w 10000"/>
                <a:gd name="connsiteY11" fmla="*/ 7505 h 10000"/>
                <a:gd name="connsiteX12" fmla="*/ 833 w 10000"/>
                <a:gd name="connsiteY12" fmla="*/ 7505 h 10000"/>
                <a:gd name="connsiteX13" fmla="*/ 1111 w 10000"/>
                <a:gd name="connsiteY13" fmla="*/ 7505 h 10000"/>
                <a:gd name="connsiteX14" fmla="*/ 1667 w 10000"/>
                <a:gd name="connsiteY14" fmla="*/ 7505 h 10000"/>
                <a:gd name="connsiteX15" fmla="*/ 2222 w 10000"/>
                <a:gd name="connsiteY15" fmla="*/ 7505 h 10000"/>
                <a:gd name="connsiteX16" fmla="*/ 2778 w 10000"/>
                <a:gd name="connsiteY16" fmla="*/ 7505 h 10000"/>
                <a:gd name="connsiteX17" fmla="*/ 3611 w 10000"/>
                <a:gd name="connsiteY17" fmla="*/ 7652 h 10000"/>
                <a:gd name="connsiteX18" fmla="*/ 4167 w 10000"/>
                <a:gd name="connsiteY18" fmla="*/ 7652 h 10000"/>
                <a:gd name="connsiteX19" fmla="*/ 4722 w 10000"/>
                <a:gd name="connsiteY19" fmla="*/ 7652 h 10000"/>
                <a:gd name="connsiteX20" fmla="*/ 5000 w 10000"/>
                <a:gd name="connsiteY20" fmla="*/ 7652 h 10000"/>
                <a:gd name="connsiteX21" fmla="*/ 5833 w 10000"/>
                <a:gd name="connsiteY21" fmla="*/ 7652 h 10000"/>
                <a:gd name="connsiteX22" fmla="*/ 6111 w 10000"/>
                <a:gd name="connsiteY22" fmla="*/ 7652 h 10000"/>
                <a:gd name="connsiteX23" fmla="*/ 6667 w 10000"/>
                <a:gd name="connsiteY23" fmla="*/ 7505 h 10000"/>
                <a:gd name="connsiteX24" fmla="*/ 6944 w 10000"/>
                <a:gd name="connsiteY24" fmla="*/ 7357 h 10000"/>
                <a:gd name="connsiteX25" fmla="*/ 7222 w 10000"/>
                <a:gd name="connsiteY25" fmla="*/ 6913 h 10000"/>
                <a:gd name="connsiteX26" fmla="*/ 7222 w 10000"/>
                <a:gd name="connsiteY26" fmla="*/ 6617 h 10000"/>
                <a:gd name="connsiteX27" fmla="*/ 7222 w 10000"/>
                <a:gd name="connsiteY27" fmla="*/ 6026 h 10000"/>
                <a:gd name="connsiteX28" fmla="*/ 7500 w 10000"/>
                <a:gd name="connsiteY28" fmla="*/ 5582 h 10000"/>
                <a:gd name="connsiteX29" fmla="*/ 7222 w 10000"/>
                <a:gd name="connsiteY29" fmla="*/ 4843 h 10000"/>
                <a:gd name="connsiteX30" fmla="*/ 7222 w 10000"/>
                <a:gd name="connsiteY30" fmla="*/ 4270 h 10000"/>
                <a:gd name="connsiteX31" fmla="*/ 7222 w 10000"/>
                <a:gd name="connsiteY31" fmla="*/ 3530 h 10000"/>
                <a:gd name="connsiteX32" fmla="*/ 6944 w 10000"/>
                <a:gd name="connsiteY32" fmla="*/ 2939 h 10000"/>
                <a:gd name="connsiteX33" fmla="*/ 6944 w 10000"/>
                <a:gd name="connsiteY33" fmla="*/ 2495 h 10000"/>
                <a:gd name="connsiteX34" fmla="*/ 6667 w 10000"/>
                <a:gd name="connsiteY34" fmla="*/ 1904 h 10000"/>
                <a:gd name="connsiteX35" fmla="*/ 6667 w 10000"/>
                <a:gd name="connsiteY35" fmla="*/ 1608 h 10000"/>
                <a:gd name="connsiteX36" fmla="*/ 6389 w 10000"/>
                <a:gd name="connsiteY36" fmla="*/ 1183 h 10000"/>
                <a:gd name="connsiteX37" fmla="*/ 5833 w 10000"/>
                <a:gd name="connsiteY37" fmla="*/ 887 h 10000"/>
                <a:gd name="connsiteX38" fmla="*/ 5556 w 10000"/>
                <a:gd name="connsiteY38" fmla="*/ 739 h 10000"/>
                <a:gd name="connsiteX39" fmla="*/ 5278 w 10000"/>
                <a:gd name="connsiteY39" fmla="*/ 444 h 10000"/>
                <a:gd name="connsiteX40" fmla="*/ 4722 w 10000"/>
                <a:gd name="connsiteY40" fmla="*/ 148 h 10000"/>
                <a:gd name="connsiteX41" fmla="*/ 5000 w 10000"/>
                <a:gd name="connsiteY41" fmla="*/ 0 h 10000"/>
                <a:gd name="connsiteX42" fmla="*/ 5000 w 10000"/>
                <a:gd name="connsiteY42" fmla="*/ 0 h 10000"/>
                <a:gd name="connsiteX43" fmla="*/ 5278 w 10000"/>
                <a:gd name="connsiteY43" fmla="*/ 0 h 10000"/>
                <a:gd name="connsiteX44" fmla="*/ 5833 w 10000"/>
                <a:gd name="connsiteY44" fmla="*/ 0 h 10000"/>
                <a:gd name="connsiteX45" fmla="*/ 6389 w 10000"/>
                <a:gd name="connsiteY45" fmla="*/ 148 h 10000"/>
                <a:gd name="connsiteX46" fmla="*/ 6944 w 10000"/>
                <a:gd name="connsiteY46" fmla="*/ 296 h 10000"/>
                <a:gd name="connsiteX47" fmla="*/ 7500 w 10000"/>
                <a:gd name="connsiteY47" fmla="*/ 444 h 10000"/>
                <a:gd name="connsiteX48" fmla="*/ 8056 w 10000"/>
                <a:gd name="connsiteY48" fmla="*/ 591 h 10000"/>
                <a:gd name="connsiteX49" fmla="*/ 8333 w 10000"/>
                <a:gd name="connsiteY49" fmla="*/ 887 h 10000"/>
                <a:gd name="connsiteX50" fmla="*/ 8611 w 10000"/>
                <a:gd name="connsiteY50" fmla="*/ 1035 h 10000"/>
                <a:gd name="connsiteX51" fmla="*/ 8889 w 10000"/>
                <a:gd name="connsiteY51" fmla="*/ 1183 h 10000"/>
                <a:gd name="connsiteX52" fmla="*/ 8889 w 10000"/>
                <a:gd name="connsiteY52" fmla="*/ 1460 h 10000"/>
                <a:gd name="connsiteX53" fmla="*/ 9167 w 10000"/>
                <a:gd name="connsiteY53" fmla="*/ 1756 h 10000"/>
                <a:gd name="connsiteX54" fmla="*/ 9167 w 10000"/>
                <a:gd name="connsiteY54" fmla="*/ 2200 h 10000"/>
                <a:gd name="connsiteX55" fmla="*/ 9444 w 10000"/>
                <a:gd name="connsiteY55" fmla="*/ 2643 h 10000"/>
                <a:gd name="connsiteX56" fmla="*/ 9444 w 10000"/>
                <a:gd name="connsiteY56" fmla="*/ 3087 h 10000"/>
                <a:gd name="connsiteX57" fmla="*/ 9722 w 10000"/>
                <a:gd name="connsiteY57" fmla="*/ 3678 h 10000"/>
                <a:gd name="connsiteX58" fmla="*/ 9722 w 10000"/>
                <a:gd name="connsiteY58" fmla="*/ 4270 h 10000"/>
                <a:gd name="connsiteX59" fmla="*/ 9722 w 10000"/>
                <a:gd name="connsiteY59" fmla="*/ 4713 h 10000"/>
                <a:gd name="connsiteX60" fmla="*/ 9722 w 10000"/>
                <a:gd name="connsiteY60" fmla="*/ 5287 h 10000"/>
                <a:gd name="connsiteX61" fmla="*/ 9722 w 10000"/>
                <a:gd name="connsiteY61" fmla="*/ 5730 h 10000"/>
                <a:gd name="connsiteX62" fmla="*/ 10000 w 10000"/>
                <a:gd name="connsiteY62" fmla="*/ 6026 h 10000"/>
                <a:gd name="connsiteX63" fmla="*/ 10000 w 10000"/>
                <a:gd name="connsiteY63" fmla="*/ 6470 h 10000"/>
                <a:gd name="connsiteX64" fmla="*/ 10000 w 10000"/>
                <a:gd name="connsiteY64" fmla="*/ 6765 h 10000"/>
                <a:gd name="connsiteX65" fmla="*/ 10000 w 10000"/>
                <a:gd name="connsiteY65" fmla="*/ 6913 h 10000"/>
                <a:gd name="connsiteX66" fmla="*/ 9722 w 10000"/>
                <a:gd name="connsiteY66" fmla="*/ 7357 h 10000"/>
                <a:gd name="connsiteX67" fmla="*/ 9722 w 10000"/>
                <a:gd name="connsiteY67" fmla="*/ 7800 h 10000"/>
                <a:gd name="connsiteX68" fmla="*/ 9167 w 10000"/>
                <a:gd name="connsiteY68" fmla="*/ 8521 h 10000"/>
                <a:gd name="connsiteX69" fmla="*/ 8889 w 10000"/>
                <a:gd name="connsiteY69" fmla="*/ 8817 h 10000"/>
                <a:gd name="connsiteX70" fmla="*/ 8611 w 10000"/>
                <a:gd name="connsiteY70" fmla="*/ 9113 h 10000"/>
                <a:gd name="connsiteX71" fmla="*/ 8056 w 10000"/>
                <a:gd name="connsiteY71" fmla="*/ 9409 h 10000"/>
                <a:gd name="connsiteX72" fmla="*/ 7778 w 10000"/>
                <a:gd name="connsiteY72" fmla="*/ 9704 h 10000"/>
                <a:gd name="connsiteX73" fmla="*/ 7222 w 10000"/>
                <a:gd name="connsiteY73" fmla="*/ 9852 h 10000"/>
                <a:gd name="connsiteX74" fmla="*/ 6944 w 10000"/>
                <a:gd name="connsiteY74" fmla="*/ 9852 h 10000"/>
                <a:gd name="connsiteX75" fmla="*/ 6667 w 10000"/>
                <a:gd name="connsiteY75" fmla="*/ 10000 h 10000"/>
                <a:gd name="connsiteX76" fmla="*/ 6111 w 10000"/>
                <a:gd name="connsiteY76" fmla="*/ 10000 h 10000"/>
                <a:gd name="connsiteX77" fmla="*/ 6111 w 10000"/>
                <a:gd name="connsiteY77" fmla="*/ 10000 h 10000"/>
                <a:gd name="connsiteX78" fmla="*/ 5833 w 10000"/>
                <a:gd name="connsiteY78" fmla="*/ 9852 h 10000"/>
                <a:gd name="connsiteX79" fmla="*/ 5833 w 10000"/>
                <a:gd name="connsiteY79" fmla="*/ 9704 h 10000"/>
                <a:gd name="connsiteX80" fmla="*/ 5556 w 10000"/>
                <a:gd name="connsiteY80" fmla="*/ 9409 h 10000"/>
                <a:gd name="connsiteX81" fmla="*/ 5556 w 10000"/>
                <a:gd name="connsiteY81" fmla="*/ 9261 h 10000"/>
                <a:gd name="connsiteX82" fmla="*/ 5278 w 10000"/>
                <a:gd name="connsiteY82" fmla="*/ 9113 h 10000"/>
                <a:gd name="connsiteX83" fmla="*/ 5000 w 10000"/>
                <a:gd name="connsiteY83" fmla="*/ 8965 h 10000"/>
                <a:gd name="connsiteX84" fmla="*/ 4722 w 10000"/>
                <a:gd name="connsiteY84" fmla="*/ 8817 h 10000"/>
                <a:gd name="connsiteX85" fmla="*/ 4167 w 10000"/>
                <a:gd name="connsiteY85" fmla="*/ 8669 h 10000"/>
                <a:gd name="connsiteX86" fmla="*/ 3889 w 10000"/>
                <a:gd name="connsiteY86" fmla="*/ 8521 h 10000"/>
                <a:gd name="connsiteX87" fmla="*/ 3056 w 10000"/>
                <a:gd name="connsiteY87" fmla="*/ 8373 h 10000"/>
                <a:gd name="connsiteX88" fmla="*/ 2500 w 10000"/>
                <a:gd name="connsiteY88" fmla="*/ 8244 h 10000"/>
                <a:gd name="connsiteX89" fmla="*/ 2500 w 10000"/>
                <a:gd name="connsiteY89" fmla="*/ 8244 h 10000"/>
                <a:gd name="connsiteX0-1" fmla="*/ 2500 w 10000"/>
                <a:gd name="connsiteY0-2" fmla="*/ 8244 h 10000"/>
                <a:gd name="connsiteX1-3" fmla="*/ 1944 w 10000"/>
                <a:gd name="connsiteY1-4" fmla="*/ 8096 h 10000"/>
                <a:gd name="connsiteX2-5" fmla="*/ 1389 w 10000"/>
                <a:gd name="connsiteY2-6" fmla="*/ 7948 h 10000"/>
                <a:gd name="connsiteX3-7" fmla="*/ 833 w 10000"/>
                <a:gd name="connsiteY3-8" fmla="*/ 7800 h 10000"/>
                <a:gd name="connsiteX4-9" fmla="*/ 556 w 10000"/>
                <a:gd name="connsiteY4-10" fmla="*/ 7800 h 10000"/>
                <a:gd name="connsiteX5-11" fmla="*/ 278 w 10000"/>
                <a:gd name="connsiteY5-12" fmla="*/ 7652 h 10000"/>
                <a:gd name="connsiteX6-13" fmla="*/ 0 w 10000"/>
                <a:gd name="connsiteY6-14" fmla="*/ 7652 h 10000"/>
                <a:gd name="connsiteX7-15" fmla="*/ 0 w 10000"/>
                <a:gd name="connsiteY7-16" fmla="*/ 7505 h 10000"/>
                <a:gd name="connsiteX8-17" fmla="*/ 0 w 10000"/>
                <a:gd name="connsiteY8-18" fmla="*/ 7505 h 10000"/>
                <a:gd name="connsiteX9-19" fmla="*/ 0 w 10000"/>
                <a:gd name="connsiteY9-20" fmla="*/ 7505 h 10000"/>
                <a:gd name="connsiteX10-21" fmla="*/ 278 w 10000"/>
                <a:gd name="connsiteY10-22" fmla="*/ 7505 h 10000"/>
                <a:gd name="connsiteX11-23" fmla="*/ 278 w 10000"/>
                <a:gd name="connsiteY11-24" fmla="*/ 7505 h 10000"/>
                <a:gd name="connsiteX12-25" fmla="*/ 833 w 10000"/>
                <a:gd name="connsiteY12-26" fmla="*/ 7505 h 10000"/>
                <a:gd name="connsiteX13-27" fmla="*/ 1111 w 10000"/>
                <a:gd name="connsiteY13-28" fmla="*/ 7505 h 10000"/>
                <a:gd name="connsiteX14-29" fmla="*/ 1667 w 10000"/>
                <a:gd name="connsiteY14-30" fmla="*/ 7505 h 10000"/>
                <a:gd name="connsiteX15-31" fmla="*/ 2222 w 10000"/>
                <a:gd name="connsiteY15-32" fmla="*/ 7505 h 10000"/>
                <a:gd name="connsiteX16-33" fmla="*/ 2778 w 10000"/>
                <a:gd name="connsiteY16-34" fmla="*/ 7505 h 10000"/>
                <a:gd name="connsiteX17-35" fmla="*/ 3611 w 10000"/>
                <a:gd name="connsiteY17-36" fmla="*/ 7652 h 10000"/>
                <a:gd name="connsiteX18-37" fmla="*/ 4167 w 10000"/>
                <a:gd name="connsiteY18-38" fmla="*/ 7652 h 10000"/>
                <a:gd name="connsiteX19-39" fmla="*/ 4722 w 10000"/>
                <a:gd name="connsiteY19-40" fmla="*/ 7652 h 10000"/>
                <a:gd name="connsiteX20-41" fmla="*/ 5000 w 10000"/>
                <a:gd name="connsiteY20-42" fmla="*/ 7652 h 10000"/>
                <a:gd name="connsiteX21-43" fmla="*/ 5833 w 10000"/>
                <a:gd name="connsiteY21-44" fmla="*/ 7652 h 10000"/>
                <a:gd name="connsiteX22-45" fmla="*/ 6111 w 10000"/>
                <a:gd name="connsiteY22-46" fmla="*/ 7652 h 10000"/>
                <a:gd name="connsiteX23-47" fmla="*/ 6667 w 10000"/>
                <a:gd name="connsiteY23-48" fmla="*/ 7505 h 10000"/>
                <a:gd name="connsiteX24-49" fmla="*/ 6944 w 10000"/>
                <a:gd name="connsiteY24-50" fmla="*/ 7357 h 10000"/>
                <a:gd name="connsiteX25-51" fmla="*/ 7222 w 10000"/>
                <a:gd name="connsiteY25-52" fmla="*/ 6913 h 10000"/>
                <a:gd name="connsiteX26-53" fmla="*/ 7222 w 10000"/>
                <a:gd name="connsiteY26-54" fmla="*/ 6617 h 10000"/>
                <a:gd name="connsiteX27-55" fmla="*/ 7222 w 10000"/>
                <a:gd name="connsiteY27-56" fmla="*/ 6026 h 10000"/>
                <a:gd name="connsiteX28-57" fmla="*/ 7500 w 10000"/>
                <a:gd name="connsiteY28-58" fmla="*/ 5582 h 10000"/>
                <a:gd name="connsiteX29-59" fmla="*/ 7222 w 10000"/>
                <a:gd name="connsiteY29-60" fmla="*/ 4843 h 10000"/>
                <a:gd name="connsiteX30-61" fmla="*/ 7222 w 10000"/>
                <a:gd name="connsiteY30-62" fmla="*/ 4270 h 10000"/>
                <a:gd name="connsiteX31-63" fmla="*/ 7222 w 10000"/>
                <a:gd name="connsiteY31-64" fmla="*/ 3530 h 10000"/>
                <a:gd name="connsiteX32-65" fmla="*/ 6944 w 10000"/>
                <a:gd name="connsiteY32-66" fmla="*/ 2939 h 10000"/>
                <a:gd name="connsiteX33-67" fmla="*/ 6944 w 10000"/>
                <a:gd name="connsiteY33-68" fmla="*/ 2495 h 10000"/>
                <a:gd name="connsiteX34-69" fmla="*/ 6667 w 10000"/>
                <a:gd name="connsiteY34-70" fmla="*/ 1904 h 10000"/>
                <a:gd name="connsiteX35-71" fmla="*/ 6667 w 10000"/>
                <a:gd name="connsiteY35-72" fmla="*/ 1608 h 10000"/>
                <a:gd name="connsiteX36-73" fmla="*/ 6389 w 10000"/>
                <a:gd name="connsiteY36-74" fmla="*/ 1183 h 10000"/>
                <a:gd name="connsiteX37-75" fmla="*/ 5833 w 10000"/>
                <a:gd name="connsiteY37-76" fmla="*/ 887 h 10000"/>
                <a:gd name="connsiteX38-77" fmla="*/ 5556 w 10000"/>
                <a:gd name="connsiteY38-78" fmla="*/ 739 h 10000"/>
                <a:gd name="connsiteX39-79" fmla="*/ 5278 w 10000"/>
                <a:gd name="connsiteY39-80" fmla="*/ 444 h 10000"/>
                <a:gd name="connsiteX40-81" fmla="*/ 5000 w 10000"/>
                <a:gd name="connsiteY40-82" fmla="*/ 0 h 10000"/>
                <a:gd name="connsiteX41-83" fmla="*/ 5000 w 10000"/>
                <a:gd name="connsiteY41-84" fmla="*/ 0 h 10000"/>
                <a:gd name="connsiteX42-85" fmla="*/ 5278 w 10000"/>
                <a:gd name="connsiteY42-86" fmla="*/ 0 h 10000"/>
                <a:gd name="connsiteX43-87" fmla="*/ 5833 w 10000"/>
                <a:gd name="connsiteY43-88" fmla="*/ 0 h 10000"/>
                <a:gd name="connsiteX44-89" fmla="*/ 6389 w 10000"/>
                <a:gd name="connsiteY44-90" fmla="*/ 148 h 10000"/>
                <a:gd name="connsiteX45-91" fmla="*/ 6944 w 10000"/>
                <a:gd name="connsiteY45-92" fmla="*/ 296 h 10000"/>
                <a:gd name="connsiteX46-93" fmla="*/ 7500 w 10000"/>
                <a:gd name="connsiteY46-94" fmla="*/ 444 h 10000"/>
                <a:gd name="connsiteX47-95" fmla="*/ 8056 w 10000"/>
                <a:gd name="connsiteY47-96" fmla="*/ 591 h 10000"/>
                <a:gd name="connsiteX48-97" fmla="*/ 8333 w 10000"/>
                <a:gd name="connsiteY48-98" fmla="*/ 887 h 10000"/>
                <a:gd name="connsiteX49-99" fmla="*/ 8611 w 10000"/>
                <a:gd name="connsiteY49-100" fmla="*/ 1035 h 10000"/>
                <a:gd name="connsiteX50-101" fmla="*/ 8889 w 10000"/>
                <a:gd name="connsiteY50-102" fmla="*/ 1183 h 10000"/>
                <a:gd name="connsiteX51-103" fmla="*/ 8889 w 10000"/>
                <a:gd name="connsiteY51-104" fmla="*/ 1460 h 10000"/>
                <a:gd name="connsiteX52-105" fmla="*/ 9167 w 10000"/>
                <a:gd name="connsiteY52-106" fmla="*/ 1756 h 10000"/>
                <a:gd name="connsiteX53-107" fmla="*/ 9167 w 10000"/>
                <a:gd name="connsiteY53-108" fmla="*/ 2200 h 10000"/>
                <a:gd name="connsiteX54-109" fmla="*/ 9444 w 10000"/>
                <a:gd name="connsiteY54-110" fmla="*/ 2643 h 10000"/>
                <a:gd name="connsiteX55-111" fmla="*/ 9444 w 10000"/>
                <a:gd name="connsiteY55-112" fmla="*/ 3087 h 10000"/>
                <a:gd name="connsiteX56-113" fmla="*/ 9722 w 10000"/>
                <a:gd name="connsiteY56-114" fmla="*/ 3678 h 10000"/>
                <a:gd name="connsiteX57-115" fmla="*/ 9722 w 10000"/>
                <a:gd name="connsiteY57-116" fmla="*/ 4270 h 10000"/>
                <a:gd name="connsiteX58-117" fmla="*/ 9722 w 10000"/>
                <a:gd name="connsiteY58-118" fmla="*/ 4713 h 10000"/>
                <a:gd name="connsiteX59-119" fmla="*/ 9722 w 10000"/>
                <a:gd name="connsiteY59-120" fmla="*/ 5287 h 10000"/>
                <a:gd name="connsiteX60-121" fmla="*/ 9722 w 10000"/>
                <a:gd name="connsiteY60-122" fmla="*/ 5730 h 10000"/>
                <a:gd name="connsiteX61-123" fmla="*/ 10000 w 10000"/>
                <a:gd name="connsiteY61-124" fmla="*/ 6026 h 10000"/>
                <a:gd name="connsiteX62-125" fmla="*/ 10000 w 10000"/>
                <a:gd name="connsiteY62-126" fmla="*/ 6470 h 10000"/>
                <a:gd name="connsiteX63-127" fmla="*/ 10000 w 10000"/>
                <a:gd name="connsiteY63-128" fmla="*/ 6765 h 10000"/>
                <a:gd name="connsiteX64-129" fmla="*/ 10000 w 10000"/>
                <a:gd name="connsiteY64-130" fmla="*/ 6913 h 10000"/>
                <a:gd name="connsiteX65-131" fmla="*/ 9722 w 10000"/>
                <a:gd name="connsiteY65-132" fmla="*/ 7357 h 10000"/>
                <a:gd name="connsiteX66-133" fmla="*/ 9722 w 10000"/>
                <a:gd name="connsiteY66-134" fmla="*/ 7800 h 10000"/>
                <a:gd name="connsiteX67-135" fmla="*/ 9167 w 10000"/>
                <a:gd name="connsiteY67-136" fmla="*/ 8521 h 10000"/>
                <a:gd name="connsiteX68-137" fmla="*/ 8889 w 10000"/>
                <a:gd name="connsiteY68-138" fmla="*/ 8817 h 10000"/>
                <a:gd name="connsiteX69-139" fmla="*/ 8611 w 10000"/>
                <a:gd name="connsiteY69-140" fmla="*/ 9113 h 10000"/>
                <a:gd name="connsiteX70-141" fmla="*/ 8056 w 10000"/>
                <a:gd name="connsiteY70-142" fmla="*/ 9409 h 10000"/>
                <a:gd name="connsiteX71-143" fmla="*/ 7778 w 10000"/>
                <a:gd name="connsiteY71-144" fmla="*/ 9704 h 10000"/>
                <a:gd name="connsiteX72-145" fmla="*/ 7222 w 10000"/>
                <a:gd name="connsiteY72-146" fmla="*/ 9852 h 10000"/>
                <a:gd name="connsiteX73-147" fmla="*/ 6944 w 10000"/>
                <a:gd name="connsiteY73-148" fmla="*/ 9852 h 10000"/>
                <a:gd name="connsiteX74-149" fmla="*/ 6667 w 10000"/>
                <a:gd name="connsiteY74-150" fmla="*/ 10000 h 10000"/>
                <a:gd name="connsiteX75-151" fmla="*/ 6111 w 10000"/>
                <a:gd name="connsiteY75-152" fmla="*/ 10000 h 10000"/>
                <a:gd name="connsiteX76-153" fmla="*/ 6111 w 10000"/>
                <a:gd name="connsiteY76-154" fmla="*/ 10000 h 10000"/>
                <a:gd name="connsiteX77-155" fmla="*/ 5833 w 10000"/>
                <a:gd name="connsiteY77-156" fmla="*/ 9852 h 10000"/>
                <a:gd name="connsiteX78-157" fmla="*/ 5833 w 10000"/>
                <a:gd name="connsiteY78-158" fmla="*/ 9704 h 10000"/>
                <a:gd name="connsiteX79-159" fmla="*/ 5556 w 10000"/>
                <a:gd name="connsiteY79-160" fmla="*/ 9409 h 10000"/>
                <a:gd name="connsiteX80-161" fmla="*/ 5556 w 10000"/>
                <a:gd name="connsiteY80-162" fmla="*/ 9261 h 10000"/>
                <a:gd name="connsiteX81-163" fmla="*/ 5278 w 10000"/>
                <a:gd name="connsiteY81-164" fmla="*/ 9113 h 10000"/>
                <a:gd name="connsiteX82-165" fmla="*/ 5000 w 10000"/>
                <a:gd name="connsiteY82-166" fmla="*/ 8965 h 10000"/>
                <a:gd name="connsiteX83-167" fmla="*/ 4722 w 10000"/>
                <a:gd name="connsiteY83-168" fmla="*/ 8817 h 10000"/>
                <a:gd name="connsiteX84-169" fmla="*/ 4167 w 10000"/>
                <a:gd name="connsiteY84-170" fmla="*/ 8669 h 10000"/>
                <a:gd name="connsiteX85-171" fmla="*/ 3889 w 10000"/>
                <a:gd name="connsiteY85-172" fmla="*/ 8521 h 10000"/>
                <a:gd name="connsiteX86-173" fmla="*/ 3056 w 10000"/>
                <a:gd name="connsiteY86-174" fmla="*/ 8373 h 10000"/>
                <a:gd name="connsiteX87-175" fmla="*/ 2500 w 10000"/>
                <a:gd name="connsiteY87-176" fmla="*/ 8244 h 10000"/>
                <a:gd name="connsiteX88-177" fmla="*/ 2500 w 10000"/>
                <a:gd name="connsiteY88-178" fmla="*/ 8244 h 10000"/>
                <a:gd name="connsiteX0-179" fmla="*/ 2500 w 10000"/>
                <a:gd name="connsiteY0-180" fmla="*/ 8244 h 10000"/>
                <a:gd name="connsiteX1-181" fmla="*/ 1944 w 10000"/>
                <a:gd name="connsiteY1-182" fmla="*/ 8096 h 10000"/>
                <a:gd name="connsiteX2-183" fmla="*/ 1389 w 10000"/>
                <a:gd name="connsiteY2-184" fmla="*/ 7948 h 10000"/>
                <a:gd name="connsiteX3-185" fmla="*/ 833 w 10000"/>
                <a:gd name="connsiteY3-186" fmla="*/ 7800 h 10000"/>
                <a:gd name="connsiteX4-187" fmla="*/ 556 w 10000"/>
                <a:gd name="connsiteY4-188" fmla="*/ 7800 h 10000"/>
                <a:gd name="connsiteX5-189" fmla="*/ 278 w 10000"/>
                <a:gd name="connsiteY5-190" fmla="*/ 7652 h 10000"/>
                <a:gd name="connsiteX6-191" fmla="*/ 0 w 10000"/>
                <a:gd name="connsiteY6-192" fmla="*/ 7652 h 10000"/>
                <a:gd name="connsiteX7-193" fmla="*/ 0 w 10000"/>
                <a:gd name="connsiteY7-194" fmla="*/ 7505 h 10000"/>
                <a:gd name="connsiteX8-195" fmla="*/ 0 w 10000"/>
                <a:gd name="connsiteY8-196" fmla="*/ 7505 h 10000"/>
                <a:gd name="connsiteX9-197" fmla="*/ 0 w 10000"/>
                <a:gd name="connsiteY9-198" fmla="*/ 7505 h 10000"/>
                <a:gd name="connsiteX10-199" fmla="*/ 278 w 10000"/>
                <a:gd name="connsiteY10-200" fmla="*/ 7505 h 10000"/>
                <a:gd name="connsiteX11-201" fmla="*/ 278 w 10000"/>
                <a:gd name="connsiteY11-202" fmla="*/ 7505 h 10000"/>
                <a:gd name="connsiteX12-203" fmla="*/ 833 w 10000"/>
                <a:gd name="connsiteY12-204" fmla="*/ 7505 h 10000"/>
                <a:gd name="connsiteX13-205" fmla="*/ 1111 w 10000"/>
                <a:gd name="connsiteY13-206" fmla="*/ 7505 h 10000"/>
                <a:gd name="connsiteX14-207" fmla="*/ 1667 w 10000"/>
                <a:gd name="connsiteY14-208" fmla="*/ 7505 h 10000"/>
                <a:gd name="connsiteX15-209" fmla="*/ 2222 w 10000"/>
                <a:gd name="connsiteY15-210" fmla="*/ 7505 h 10000"/>
                <a:gd name="connsiteX16-211" fmla="*/ 2778 w 10000"/>
                <a:gd name="connsiteY16-212" fmla="*/ 7505 h 10000"/>
                <a:gd name="connsiteX17-213" fmla="*/ 3611 w 10000"/>
                <a:gd name="connsiteY17-214" fmla="*/ 7652 h 10000"/>
                <a:gd name="connsiteX18-215" fmla="*/ 4167 w 10000"/>
                <a:gd name="connsiteY18-216" fmla="*/ 7652 h 10000"/>
                <a:gd name="connsiteX19-217" fmla="*/ 4722 w 10000"/>
                <a:gd name="connsiteY19-218" fmla="*/ 7652 h 10000"/>
                <a:gd name="connsiteX20-219" fmla="*/ 5000 w 10000"/>
                <a:gd name="connsiteY20-220" fmla="*/ 7652 h 10000"/>
                <a:gd name="connsiteX21-221" fmla="*/ 5833 w 10000"/>
                <a:gd name="connsiteY21-222" fmla="*/ 7652 h 10000"/>
                <a:gd name="connsiteX22-223" fmla="*/ 6111 w 10000"/>
                <a:gd name="connsiteY22-224" fmla="*/ 7652 h 10000"/>
                <a:gd name="connsiteX23-225" fmla="*/ 6667 w 10000"/>
                <a:gd name="connsiteY23-226" fmla="*/ 7505 h 10000"/>
                <a:gd name="connsiteX24-227" fmla="*/ 6944 w 10000"/>
                <a:gd name="connsiteY24-228" fmla="*/ 7357 h 10000"/>
                <a:gd name="connsiteX25-229" fmla="*/ 7222 w 10000"/>
                <a:gd name="connsiteY25-230" fmla="*/ 6913 h 10000"/>
                <a:gd name="connsiteX26-231" fmla="*/ 7222 w 10000"/>
                <a:gd name="connsiteY26-232" fmla="*/ 6617 h 10000"/>
                <a:gd name="connsiteX27-233" fmla="*/ 7222 w 10000"/>
                <a:gd name="connsiteY27-234" fmla="*/ 6026 h 10000"/>
                <a:gd name="connsiteX28-235" fmla="*/ 7500 w 10000"/>
                <a:gd name="connsiteY28-236" fmla="*/ 5582 h 10000"/>
                <a:gd name="connsiteX29-237" fmla="*/ 7222 w 10000"/>
                <a:gd name="connsiteY29-238" fmla="*/ 4843 h 10000"/>
                <a:gd name="connsiteX30-239" fmla="*/ 7222 w 10000"/>
                <a:gd name="connsiteY30-240" fmla="*/ 4270 h 10000"/>
                <a:gd name="connsiteX31-241" fmla="*/ 7222 w 10000"/>
                <a:gd name="connsiteY31-242" fmla="*/ 3530 h 10000"/>
                <a:gd name="connsiteX32-243" fmla="*/ 6944 w 10000"/>
                <a:gd name="connsiteY32-244" fmla="*/ 2939 h 10000"/>
                <a:gd name="connsiteX33-245" fmla="*/ 6944 w 10000"/>
                <a:gd name="connsiteY33-246" fmla="*/ 2495 h 10000"/>
                <a:gd name="connsiteX34-247" fmla="*/ 6667 w 10000"/>
                <a:gd name="connsiteY34-248" fmla="*/ 1904 h 10000"/>
                <a:gd name="connsiteX35-249" fmla="*/ 6667 w 10000"/>
                <a:gd name="connsiteY35-250" fmla="*/ 1608 h 10000"/>
                <a:gd name="connsiteX36-251" fmla="*/ 6389 w 10000"/>
                <a:gd name="connsiteY36-252" fmla="*/ 1183 h 10000"/>
                <a:gd name="connsiteX37-253" fmla="*/ 5833 w 10000"/>
                <a:gd name="connsiteY37-254" fmla="*/ 887 h 10000"/>
                <a:gd name="connsiteX38-255" fmla="*/ 5556 w 10000"/>
                <a:gd name="connsiteY38-256" fmla="*/ 739 h 10000"/>
                <a:gd name="connsiteX39-257" fmla="*/ 5278 w 10000"/>
                <a:gd name="connsiteY39-258" fmla="*/ 444 h 10000"/>
                <a:gd name="connsiteX40-259" fmla="*/ 5000 w 10000"/>
                <a:gd name="connsiteY40-260" fmla="*/ 0 h 10000"/>
                <a:gd name="connsiteX41-261" fmla="*/ 5000 w 10000"/>
                <a:gd name="connsiteY41-262" fmla="*/ 0 h 10000"/>
                <a:gd name="connsiteX42-263" fmla="*/ 5833 w 10000"/>
                <a:gd name="connsiteY42-264" fmla="*/ 0 h 10000"/>
                <a:gd name="connsiteX43-265" fmla="*/ 6389 w 10000"/>
                <a:gd name="connsiteY43-266" fmla="*/ 148 h 10000"/>
                <a:gd name="connsiteX44-267" fmla="*/ 6944 w 10000"/>
                <a:gd name="connsiteY44-268" fmla="*/ 296 h 10000"/>
                <a:gd name="connsiteX45-269" fmla="*/ 7500 w 10000"/>
                <a:gd name="connsiteY45-270" fmla="*/ 444 h 10000"/>
                <a:gd name="connsiteX46-271" fmla="*/ 8056 w 10000"/>
                <a:gd name="connsiteY46-272" fmla="*/ 591 h 10000"/>
                <a:gd name="connsiteX47-273" fmla="*/ 8333 w 10000"/>
                <a:gd name="connsiteY47-274" fmla="*/ 887 h 10000"/>
                <a:gd name="connsiteX48-275" fmla="*/ 8611 w 10000"/>
                <a:gd name="connsiteY48-276" fmla="*/ 1035 h 10000"/>
                <a:gd name="connsiteX49-277" fmla="*/ 8889 w 10000"/>
                <a:gd name="connsiteY49-278" fmla="*/ 1183 h 10000"/>
                <a:gd name="connsiteX50-279" fmla="*/ 8889 w 10000"/>
                <a:gd name="connsiteY50-280" fmla="*/ 1460 h 10000"/>
                <a:gd name="connsiteX51-281" fmla="*/ 9167 w 10000"/>
                <a:gd name="connsiteY51-282" fmla="*/ 1756 h 10000"/>
                <a:gd name="connsiteX52-283" fmla="*/ 9167 w 10000"/>
                <a:gd name="connsiteY52-284" fmla="*/ 2200 h 10000"/>
                <a:gd name="connsiteX53-285" fmla="*/ 9444 w 10000"/>
                <a:gd name="connsiteY53-286" fmla="*/ 2643 h 10000"/>
                <a:gd name="connsiteX54-287" fmla="*/ 9444 w 10000"/>
                <a:gd name="connsiteY54-288" fmla="*/ 3087 h 10000"/>
                <a:gd name="connsiteX55-289" fmla="*/ 9722 w 10000"/>
                <a:gd name="connsiteY55-290" fmla="*/ 3678 h 10000"/>
                <a:gd name="connsiteX56-291" fmla="*/ 9722 w 10000"/>
                <a:gd name="connsiteY56-292" fmla="*/ 4270 h 10000"/>
                <a:gd name="connsiteX57-293" fmla="*/ 9722 w 10000"/>
                <a:gd name="connsiteY57-294" fmla="*/ 4713 h 10000"/>
                <a:gd name="connsiteX58-295" fmla="*/ 9722 w 10000"/>
                <a:gd name="connsiteY58-296" fmla="*/ 5287 h 10000"/>
                <a:gd name="connsiteX59-297" fmla="*/ 9722 w 10000"/>
                <a:gd name="connsiteY59-298" fmla="*/ 5730 h 10000"/>
                <a:gd name="connsiteX60-299" fmla="*/ 10000 w 10000"/>
                <a:gd name="connsiteY60-300" fmla="*/ 6026 h 10000"/>
                <a:gd name="connsiteX61-301" fmla="*/ 10000 w 10000"/>
                <a:gd name="connsiteY61-302" fmla="*/ 6470 h 10000"/>
                <a:gd name="connsiteX62-303" fmla="*/ 10000 w 10000"/>
                <a:gd name="connsiteY62-304" fmla="*/ 6765 h 10000"/>
                <a:gd name="connsiteX63-305" fmla="*/ 10000 w 10000"/>
                <a:gd name="connsiteY63-306" fmla="*/ 6913 h 10000"/>
                <a:gd name="connsiteX64-307" fmla="*/ 9722 w 10000"/>
                <a:gd name="connsiteY64-308" fmla="*/ 7357 h 10000"/>
                <a:gd name="connsiteX65-309" fmla="*/ 9722 w 10000"/>
                <a:gd name="connsiteY65-310" fmla="*/ 7800 h 10000"/>
                <a:gd name="connsiteX66-311" fmla="*/ 9167 w 10000"/>
                <a:gd name="connsiteY66-312" fmla="*/ 8521 h 10000"/>
                <a:gd name="connsiteX67-313" fmla="*/ 8889 w 10000"/>
                <a:gd name="connsiteY67-314" fmla="*/ 8817 h 10000"/>
                <a:gd name="connsiteX68-315" fmla="*/ 8611 w 10000"/>
                <a:gd name="connsiteY68-316" fmla="*/ 9113 h 10000"/>
                <a:gd name="connsiteX69-317" fmla="*/ 8056 w 10000"/>
                <a:gd name="connsiteY69-318" fmla="*/ 9409 h 10000"/>
                <a:gd name="connsiteX70-319" fmla="*/ 7778 w 10000"/>
                <a:gd name="connsiteY70-320" fmla="*/ 9704 h 10000"/>
                <a:gd name="connsiteX71-321" fmla="*/ 7222 w 10000"/>
                <a:gd name="connsiteY71-322" fmla="*/ 9852 h 10000"/>
                <a:gd name="connsiteX72-323" fmla="*/ 6944 w 10000"/>
                <a:gd name="connsiteY72-324" fmla="*/ 9852 h 10000"/>
                <a:gd name="connsiteX73-325" fmla="*/ 6667 w 10000"/>
                <a:gd name="connsiteY73-326" fmla="*/ 10000 h 10000"/>
                <a:gd name="connsiteX74-327" fmla="*/ 6111 w 10000"/>
                <a:gd name="connsiteY74-328" fmla="*/ 10000 h 10000"/>
                <a:gd name="connsiteX75-329" fmla="*/ 6111 w 10000"/>
                <a:gd name="connsiteY75-330" fmla="*/ 10000 h 10000"/>
                <a:gd name="connsiteX76-331" fmla="*/ 5833 w 10000"/>
                <a:gd name="connsiteY76-332" fmla="*/ 9852 h 10000"/>
                <a:gd name="connsiteX77-333" fmla="*/ 5833 w 10000"/>
                <a:gd name="connsiteY77-334" fmla="*/ 9704 h 10000"/>
                <a:gd name="connsiteX78-335" fmla="*/ 5556 w 10000"/>
                <a:gd name="connsiteY78-336" fmla="*/ 9409 h 10000"/>
                <a:gd name="connsiteX79-337" fmla="*/ 5556 w 10000"/>
                <a:gd name="connsiteY79-338" fmla="*/ 9261 h 10000"/>
                <a:gd name="connsiteX80-339" fmla="*/ 5278 w 10000"/>
                <a:gd name="connsiteY80-340" fmla="*/ 9113 h 10000"/>
                <a:gd name="connsiteX81-341" fmla="*/ 5000 w 10000"/>
                <a:gd name="connsiteY81-342" fmla="*/ 8965 h 10000"/>
                <a:gd name="connsiteX82-343" fmla="*/ 4722 w 10000"/>
                <a:gd name="connsiteY82-344" fmla="*/ 8817 h 10000"/>
                <a:gd name="connsiteX83-345" fmla="*/ 4167 w 10000"/>
                <a:gd name="connsiteY83-346" fmla="*/ 8669 h 10000"/>
                <a:gd name="connsiteX84-347" fmla="*/ 3889 w 10000"/>
                <a:gd name="connsiteY84-348" fmla="*/ 8521 h 10000"/>
                <a:gd name="connsiteX85-349" fmla="*/ 3056 w 10000"/>
                <a:gd name="connsiteY85-350" fmla="*/ 8373 h 10000"/>
                <a:gd name="connsiteX86-351" fmla="*/ 2500 w 10000"/>
                <a:gd name="connsiteY86-352" fmla="*/ 8244 h 10000"/>
                <a:gd name="connsiteX87-353" fmla="*/ 2500 w 10000"/>
                <a:gd name="connsiteY87-354" fmla="*/ 8244 h 10000"/>
                <a:gd name="connsiteX0-355" fmla="*/ 2500 w 10000"/>
                <a:gd name="connsiteY0-356" fmla="*/ 8244 h 10000"/>
                <a:gd name="connsiteX1-357" fmla="*/ 1944 w 10000"/>
                <a:gd name="connsiteY1-358" fmla="*/ 8096 h 10000"/>
                <a:gd name="connsiteX2-359" fmla="*/ 1389 w 10000"/>
                <a:gd name="connsiteY2-360" fmla="*/ 7948 h 10000"/>
                <a:gd name="connsiteX3-361" fmla="*/ 833 w 10000"/>
                <a:gd name="connsiteY3-362" fmla="*/ 7800 h 10000"/>
                <a:gd name="connsiteX4-363" fmla="*/ 556 w 10000"/>
                <a:gd name="connsiteY4-364" fmla="*/ 7800 h 10000"/>
                <a:gd name="connsiteX5-365" fmla="*/ 278 w 10000"/>
                <a:gd name="connsiteY5-366" fmla="*/ 7652 h 10000"/>
                <a:gd name="connsiteX6-367" fmla="*/ 0 w 10000"/>
                <a:gd name="connsiteY6-368" fmla="*/ 7652 h 10000"/>
                <a:gd name="connsiteX7-369" fmla="*/ 0 w 10000"/>
                <a:gd name="connsiteY7-370" fmla="*/ 7505 h 10000"/>
                <a:gd name="connsiteX8-371" fmla="*/ 0 w 10000"/>
                <a:gd name="connsiteY8-372" fmla="*/ 7505 h 10000"/>
                <a:gd name="connsiteX9-373" fmla="*/ 0 w 10000"/>
                <a:gd name="connsiteY9-374" fmla="*/ 7505 h 10000"/>
                <a:gd name="connsiteX10-375" fmla="*/ 278 w 10000"/>
                <a:gd name="connsiteY10-376" fmla="*/ 7505 h 10000"/>
                <a:gd name="connsiteX11-377" fmla="*/ 278 w 10000"/>
                <a:gd name="connsiteY11-378" fmla="*/ 7505 h 10000"/>
                <a:gd name="connsiteX12-379" fmla="*/ 833 w 10000"/>
                <a:gd name="connsiteY12-380" fmla="*/ 7505 h 10000"/>
                <a:gd name="connsiteX13-381" fmla="*/ 1111 w 10000"/>
                <a:gd name="connsiteY13-382" fmla="*/ 7505 h 10000"/>
                <a:gd name="connsiteX14-383" fmla="*/ 1667 w 10000"/>
                <a:gd name="connsiteY14-384" fmla="*/ 7505 h 10000"/>
                <a:gd name="connsiteX15-385" fmla="*/ 2222 w 10000"/>
                <a:gd name="connsiteY15-386" fmla="*/ 7505 h 10000"/>
                <a:gd name="connsiteX16-387" fmla="*/ 2778 w 10000"/>
                <a:gd name="connsiteY16-388" fmla="*/ 7505 h 10000"/>
                <a:gd name="connsiteX17-389" fmla="*/ 3611 w 10000"/>
                <a:gd name="connsiteY17-390" fmla="*/ 7652 h 10000"/>
                <a:gd name="connsiteX18-391" fmla="*/ 4167 w 10000"/>
                <a:gd name="connsiteY18-392" fmla="*/ 7652 h 10000"/>
                <a:gd name="connsiteX19-393" fmla="*/ 4722 w 10000"/>
                <a:gd name="connsiteY19-394" fmla="*/ 7652 h 10000"/>
                <a:gd name="connsiteX20-395" fmla="*/ 5000 w 10000"/>
                <a:gd name="connsiteY20-396" fmla="*/ 7652 h 10000"/>
                <a:gd name="connsiteX21-397" fmla="*/ 5833 w 10000"/>
                <a:gd name="connsiteY21-398" fmla="*/ 7652 h 10000"/>
                <a:gd name="connsiteX22-399" fmla="*/ 6111 w 10000"/>
                <a:gd name="connsiteY22-400" fmla="*/ 7652 h 10000"/>
                <a:gd name="connsiteX23-401" fmla="*/ 6667 w 10000"/>
                <a:gd name="connsiteY23-402" fmla="*/ 7505 h 10000"/>
                <a:gd name="connsiteX24-403" fmla="*/ 6944 w 10000"/>
                <a:gd name="connsiteY24-404" fmla="*/ 7357 h 10000"/>
                <a:gd name="connsiteX25-405" fmla="*/ 7222 w 10000"/>
                <a:gd name="connsiteY25-406" fmla="*/ 6913 h 10000"/>
                <a:gd name="connsiteX26-407" fmla="*/ 7222 w 10000"/>
                <a:gd name="connsiteY26-408" fmla="*/ 6617 h 10000"/>
                <a:gd name="connsiteX27-409" fmla="*/ 7222 w 10000"/>
                <a:gd name="connsiteY27-410" fmla="*/ 6026 h 10000"/>
                <a:gd name="connsiteX28-411" fmla="*/ 7500 w 10000"/>
                <a:gd name="connsiteY28-412" fmla="*/ 5582 h 10000"/>
                <a:gd name="connsiteX29-413" fmla="*/ 7222 w 10000"/>
                <a:gd name="connsiteY29-414" fmla="*/ 4843 h 10000"/>
                <a:gd name="connsiteX30-415" fmla="*/ 7222 w 10000"/>
                <a:gd name="connsiteY30-416" fmla="*/ 4270 h 10000"/>
                <a:gd name="connsiteX31-417" fmla="*/ 7222 w 10000"/>
                <a:gd name="connsiteY31-418" fmla="*/ 3530 h 10000"/>
                <a:gd name="connsiteX32-419" fmla="*/ 6944 w 10000"/>
                <a:gd name="connsiteY32-420" fmla="*/ 2939 h 10000"/>
                <a:gd name="connsiteX33-421" fmla="*/ 6944 w 10000"/>
                <a:gd name="connsiteY33-422" fmla="*/ 2495 h 10000"/>
                <a:gd name="connsiteX34-423" fmla="*/ 6667 w 10000"/>
                <a:gd name="connsiteY34-424" fmla="*/ 1904 h 10000"/>
                <a:gd name="connsiteX35-425" fmla="*/ 6667 w 10000"/>
                <a:gd name="connsiteY35-426" fmla="*/ 1608 h 10000"/>
                <a:gd name="connsiteX36-427" fmla="*/ 6389 w 10000"/>
                <a:gd name="connsiteY36-428" fmla="*/ 1183 h 10000"/>
                <a:gd name="connsiteX37-429" fmla="*/ 5833 w 10000"/>
                <a:gd name="connsiteY37-430" fmla="*/ 887 h 10000"/>
                <a:gd name="connsiteX38-431" fmla="*/ 5556 w 10000"/>
                <a:gd name="connsiteY38-432" fmla="*/ 739 h 10000"/>
                <a:gd name="connsiteX39-433" fmla="*/ 5278 w 10000"/>
                <a:gd name="connsiteY39-434" fmla="*/ 444 h 10000"/>
                <a:gd name="connsiteX40-435" fmla="*/ 5000 w 10000"/>
                <a:gd name="connsiteY40-436" fmla="*/ 0 h 10000"/>
                <a:gd name="connsiteX41-437" fmla="*/ 5000 w 10000"/>
                <a:gd name="connsiteY41-438" fmla="*/ 0 h 10000"/>
                <a:gd name="connsiteX42-439" fmla="*/ 5833 w 10000"/>
                <a:gd name="connsiteY42-440" fmla="*/ 0 h 10000"/>
                <a:gd name="connsiteX43-441" fmla="*/ 6944 w 10000"/>
                <a:gd name="connsiteY43-442" fmla="*/ 296 h 10000"/>
                <a:gd name="connsiteX44-443" fmla="*/ 7500 w 10000"/>
                <a:gd name="connsiteY44-444" fmla="*/ 444 h 10000"/>
                <a:gd name="connsiteX45-445" fmla="*/ 8056 w 10000"/>
                <a:gd name="connsiteY45-446" fmla="*/ 591 h 10000"/>
                <a:gd name="connsiteX46-447" fmla="*/ 8333 w 10000"/>
                <a:gd name="connsiteY46-448" fmla="*/ 887 h 10000"/>
                <a:gd name="connsiteX47-449" fmla="*/ 8611 w 10000"/>
                <a:gd name="connsiteY47-450" fmla="*/ 1035 h 10000"/>
                <a:gd name="connsiteX48-451" fmla="*/ 8889 w 10000"/>
                <a:gd name="connsiteY48-452" fmla="*/ 1183 h 10000"/>
                <a:gd name="connsiteX49-453" fmla="*/ 8889 w 10000"/>
                <a:gd name="connsiteY49-454" fmla="*/ 1460 h 10000"/>
                <a:gd name="connsiteX50-455" fmla="*/ 9167 w 10000"/>
                <a:gd name="connsiteY50-456" fmla="*/ 1756 h 10000"/>
                <a:gd name="connsiteX51-457" fmla="*/ 9167 w 10000"/>
                <a:gd name="connsiteY51-458" fmla="*/ 2200 h 10000"/>
                <a:gd name="connsiteX52-459" fmla="*/ 9444 w 10000"/>
                <a:gd name="connsiteY52-460" fmla="*/ 2643 h 10000"/>
                <a:gd name="connsiteX53-461" fmla="*/ 9444 w 10000"/>
                <a:gd name="connsiteY53-462" fmla="*/ 3087 h 10000"/>
                <a:gd name="connsiteX54-463" fmla="*/ 9722 w 10000"/>
                <a:gd name="connsiteY54-464" fmla="*/ 3678 h 10000"/>
                <a:gd name="connsiteX55-465" fmla="*/ 9722 w 10000"/>
                <a:gd name="connsiteY55-466" fmla="*/ 4270 h 10000"/>
                <a:gd name="connsiteX56-467" fmla="*/ 9722 w 10000"/>
                <a:gd name="connsiteY56-468" fmla="*/ 4713 h 10000"/>
                <a:gd name="connsiteX57-469" fmla="*/ 9722 w 10000"/>
                <a:gd name="connsiteY57-470" fmla="*/ 5287 h 10000"/>
                <a:gd name="connsiteX58-471" fmla="*/ 9722 w 10000"/>
                <a:gd name="connsiteY58-472" fmla="*/ 5730 h 10000"/>
                <a:gd name="connsiteX59-473" fmla="*/ 10000 w 10000"/>
                <a:gd name="connsiteY59-474" fmla="*/ 6026 h 10000"/>
                <a:gd name="connsiteX60-475" fmla="*/ 10000 w 10000"/>
                <a:gd name="connsiteY60-476" fmla="*/ 6470 h 10000"/>
                <a:gd name="connsiteX61-477" fmla="*/ 10000 w 10000"/>
                <a:gd name="connsiteY61-478" fmla="*/ 6765 h 10000"/>
                <a:gd name="connsiteX62-479" fmla="*/ 10000 w 10000"/>
                <a:gd name="connsiteY62-480" fmla="*/ 6913 h 10000"/>
                <a:gd name="connsiteX63-481" fmla="*/ 9722 w 10000"/>
                <a:gd name="connsiteY63-482" fmla="*/ 7357 h 10000"/>
                <a:gd name="connsiteX64-483" fmla="*/ 9722 w 10000"/>
                <a:gd name="connsiteY64-484" fmla="*/ 7800 h 10000"/>
                <a:gd name="connsiteX65-485" fmla="*/ 9167 w 10000"/>
                <a:gd name="connsiteY65-486" fmla="*/ 8521 h 10000"/>
                <a:gd name="connsiteX66-487" fmla="*/ 8889 w 10000"/>
                <a:gd name="connsiteY66-488" fmla="*/ 8817 h 10000"/>
                <a:gd name="connsiteX67-489" fmla="*/ 8611 w 10000"/>
                <a:gd name="connsiteY67-490" fmla="*/ 9113 h 10000"/>
                <a:gd name="connsiteX68-491" fmla="*/ 8056 w 10000"/>
                <a:gd name="connsiteY68-492" fmla="*/ 9409 h 10000"/>
                <a:gd name="connsiteX69-493" fmla="*/ 7778 w 10000"/>
                <a:gd name="connsiteY69-494" fmla="*/ 9704 h 10000"/>
                <a:gd name="connsiteX70-495" fmla="*/ 7222 w 10000"/>
                <a:gd name="connsiteY70-496" fmla="*/ 9852 h 10000"/>
                <a:gd name="connsiteX71-497" fmla="*/ 6944 w 10000"/>
                <a:gd name="connsiteY71-498" fmla="*/ 9852 h 10000"/>
                <a:gd name="connsiteX72-499" fmla="*/ 6667 w 10000"/>
                <a:gd name="connsiteY72-500" fmla="*/ 10000 h 10000"/>
                <a:gd name="connsiteX73-501" fmla="*/ 6111 w 10000"/>
                <a:gd name="connsiteY73-502" fmla="*/ 10000 h 10000"/>
                <a:gd name="connsiteX74-503" fmla="*/ 6111 w 10000"/>
                <a:gd name="connsiteY74-504" fmla="*/ 10000 h 10000"/>
                <a:gd name="connsiteX75-505" fmla="*/ 5833 w 10000"/>
                <a:gd name="connsiteY75-506" fmla="*/ 9852 h 10000"/>
                <a:gd name="connsiteX76-507" fmla="*/ 5833 w 10000"/>
                <a:gd name="connsiteY76-508" fmla="*/ 9704 h 10000"/>
                <a:gd name="connsiteX77-509" fmla="*/ 5556 w 10000"/>
                <a:gd name="connsiteY77-510" fmla="*/ 9409 h 10000"/>
                <a:gd name="connsiteX78-511" fmla="*/ 5556 w 10000"/>
                <a:gd name="connsiteY78-512" fmla="*/ 9261 h 10000"/>
                <a:gd name="connsiteX79-513" fmla="*/ 5278 w 10000"/>
                <a:gd name="connsiteY79-514" fmla="*/ 9113 h 10000"/>
                <a:gd name="connsiteX80-515" fmla="*/ 5000 w 10000"/>
                <a:gd name="connsiteY80-516" fmla="*/ 8965 h 10000"/>
                <a:gd name="connsiteX81-517" fmla="*/ 4722 w 10000"/>
                <a:gd name="connsiteY81-518" fmla="*/ 8817 h 10000"/>
                <a:gd name="connsiteX82-519" fmla="*/ 4167 w 10000"/>
                <a:gd name="connsiteY82-520" fmla="*/ 8669 h 10000"/>
                <a:gd name="connsiteX83-521" fmla="*/ 3889 w 10000"/>
                <a:gd name="connsiteY83-522" fmla="*/ 8521 h 10000"/>
                <a:gd name="connsiteX84-523" fmla="*/ 3056 w 10000"/>
                <a:gd name="connsiteY84-524" fmla="*/ 8373 h 10000"/>
                <a:gd name="connsiteX85-525" fmla="*/ 2500 w 10000"/>
                <a:gd name="connsiteY85-526" fmla="*/ 8244 h 10000"/>
                <a:gd name="connsiteX86-527" fmla="*/ 2500 w 10000"/>
                <a:gd name="connsiteY86-528" fmla="*/ 8244 h 10000"/>
                <a:gd name="connsiteX0-529" fmla="*/ 2500 w 10000"/>
                <a:gd name="connsiteY0-530" fmla="*/ 8244 h 10000"/>
                <a:gd name="connsiteX1-531" fmla="*/ 1944 w 10000"/>
                <a:gd name="connsiteY1-532" fmla="*/ 8096 h 10000"/>
                <a:gd name="connsiteX2-533" fmla="*/ 1389 w 10000"/>
                <a:gd name="connsiteY2-534" fmla="*/ 7948 h 10000"/>
                <a:gd name="connsiteX3-535" fmla="*/ 833 w 10000"/>
                <a:gd name="connsiteY3-536" fmla="*/ 7800 h 10000"/>
                <a:gd name="connsiteX4-537" fmla="*/ 556 w 10000"/>
                <a:gd name="connsiteY4-538" fmla="*/ 7800 h 10000"/>
                <a:gd name="connsiteX5-539" fmla="*/ 278 w 10000"/>
                <a:gd name="connsiteY5-540" fmla="*/ 7652 h 10000"/>
                <a:gd name="connsiteX6-541" fmla="*/ 0 w 10000"/>
                <a:gd name="connsiteY6-542" fmla="*/ 7652 h 10000"/>
                <a:gd name="connsiteX7-543" fmla="*/ 0 w 10000"/>
                <a:gd name="connsiteY7-544" fmla="*/ 7505 h 10000"/>
                <a:gd name="connsiteX8-545" fmla="*/ 0 w 10000"/>
                <a:gd name="connsiteY8-546" fmla="*/ 7505 h 10000"/>
                <a:gd name="connsiteX9-547" fmla="*/ 0 w 10000"/>
                <a:gd name="connsiteY9-548" fmla="*/ 7505 h 10000"/>
                <a:gd name="connsiteX10-549" fmla="*/ 278 w 10000"/>
                <a:gd name="connsiteY10-550" fmla="*/ 7505 h 10000"/>
                <a:gd name="connsiteX11-551" fmla="*/ 278 w 10000"/>
                <a:gd name="connsiteY11-552" fmla="*/ 7505 h 10000"/>
                <a:gd name="connsiteX12-553" fmla="*/ 833 w 10000"/>
                <a:gd name="connsiteY12-554" fmla="*/ 7505 h 10000"/>
                <a:gd name="connsiteX13-555" fmla="*/ 1111 w 10000"/>
                <a:gd name="connsiteY13-556" fmla="*/ 7505 h 10000"/>
                <a:gd name="connsiteX14-557" fmla="*/ 1667 w 10000"/>
                <a:gd name="connsiteY14-558" fmla="*/ 7505 h 10000"/>
                <a:gd name="connsiteX15-559" fmla="*/ 2222 w 10000"/>
                <a:gd name="connsiteY15-560" fmla="*/ 7505 h 10000"/>
                <a:gd name="connsiteX16-561" fmla="*/ 2778 w 10000"/>
                <a:gd name="connsiteY16-562" fmla="*/ 7505 h 10000"/>
                <a:gd name="connsiteX17-563" fmla="*/ 3611 w 10000"/>
                <a:gd name="connsiteY17-564" fmla="*/ 7652 h 10000"/>
                <a:gd name="connsiteX18-565" fmla="*/ 4167 w 10000"/>
                <a:gd name="connsiteY18-566" fmla="*/ 7652 h 10000"/>
                <a:gd name="connsiteX19-567" fmla="*/ 4722 w 10000"/>
                <a:gd name="connsiteY19-568" fmla="*/ 7652 h 10000"/>
                <a:gd name="connsiteX20-569" fmla="*/ 5000 w 10000"/>
                <a:gd name="connsiteY20-570" fmla="*/ 7652 h 10000"/>
                <a:gd name="connsiteX21-571" fmla="*/ 5833 w 10000"/>
                <a:gd name="connsiteY21-572" fmla="*/ 7652 h 10000"/>
                <a:gd name="connsiteX22-573" fmla="*/ 6111 w 10000"/>
                <a:gd name="connsiteY22-574" fmla="*/ 7652 h 10000"/>
                <a:gd name="connsiteX23-575" fmla="*/ 6667 w 10000"/>
                <a:gd name="connsiteY23-576" fmla="*/ 7505 h 10000"/>
                <a:gd name="connsiteX24-577" fmla="*/ 6944 w 10000"/>
                <a:gd name="connsiteY24-578" fmla="*/ 7357 h 10000"/>
                <a:gd name="connsiteX25-579" fmla="*/ 7222 w 10000"/>
                <a:gd name="connsiteY25-580" fmla="*/ 6913 h 10000"/>
                <a:gd name="connsiteX26-581" fmla="*/ 7222 w 10000"/>
                <a:gd name="connsiteY26-582" fmla="*/ 6617 h 10000"/>
                <a:gd name="connsiteX27-583" fmla="*/ 7222 w 10000"/>
                <a:gd name="connsiteY27-584" fmla="*/ 6026 h 10000"/>
                <a:gd name="connsiteX28-585" fmla="*/ 7500 w 10000"/>
                <a:gd name="connsiteY28-586" fmla="*/ 5582 h 10000"/>
                <a:gd name="connsiteX29-587" fmla="*/ 7222 w 10000"/>
                <a:gd name="connsiteY29-588" fmla="*/ 4843 h 10000"/>
                <a:gd name="connsiteX30-589" fmla="*/ 7222 w 10000"/>
                <a:gd name="connsiteY30-590" fmla="*/ 4270 h 10000"/>
                <a:gd name="connsiteX31-591" fmla="*/ 7222 w 10000"/>
                <a:gd name="connsiteY31-592" fmla="*/ 3530 h 10000"/>
                <a:gd name="connsiteX32-593" fmla="*/ 6944 w 10000"/>
                <a:gd name="connsiteY32-594" fmla="*/ 2939 h 10000"/>
                <a:gd name="connsiteX33-595" fmla="*/ 6944 w 10000"/>
                <a:gd name="connsiteY33-596" fmla="*/ 2495 h 10000"/>
                <a:gd name="connsiteX34-597" fmla="*/ 6667 w 10000"/>
                <a:gd name="connsiteY34-598" fmla="*/ 1904 h 10000"/>
                <a:gd name="connsiteX35-599" fmla="*/ 6667 w 10000"/>
                <a:gd name="connsiteY35-600" fmla="*/ 1608 h 10000"/>
                <a:gd name="connsiteX36-601" fmla="*/ 6389 w 10000"/>
                <a:gd name="connsiteY36-602" fmla="*/ 1183 h 10000"/>
                <a:gd name="connsiteX37-603" fmla="*/ 5833 w 10000"/>
                <a:gd name="connsiteY37-604" fmla="*/ 887 h 10000"/>
                <a:gd name="connsiteX38-605" fmla="*/ 5556 w 10000"/>
                <a:gd name="connsiteY38-606" fmla="*/ 739 h 10000"/>
                <a:gd name="connsiteX39-607" fmla="*/ 5278 w 10000"/>
                <a:gd name="connsiteY39-608" fmla="*/ 444 h 10000"/>
                <a:gd name="connsiteX40-609" fmla="*/ 5000 w 10000"/>
                <a:gd name="connsiteY40-610" fmla="*/ 0 h 10000"/>
                <a:gd name="connsiteX41-611" fmla="*/ 5000 w 10000"/>
                <a:gd name="connsiteY41-612" fmla="*/ 0 h 10000"/>
                <a:gd name="connsiteX42-613" fmla="*/ 6944 w 10000"/>
                <a:gd name="connsiteY42-614" fmla="*/ 296 h 10000"/>
                <a:gd name="connsiteX43-615" fmla="*/ 7500 w 10000"/>
                <a:gd name="connsiteY43-616" fmla="*/ 444 h 10000"/>
                <a:gd name="connsiteX44-617" fmla="*/ 8056 w 10000"/>
                <a:gd name="connsiteY44-618" fmla="*/ 591 h 10000"/>
                <a:gd name="connsiteX45-619" fmla="*/ 8333 w 10000"/>
                <a:gd name="connsiteY45-620" fmla="*/ 887 h 10000"/>
                <a:gd name="connsiteX46-621" fmla="*/ 8611 w 10000"/>
                <a:gd name="connsiteY46-622" fmla="*/ 1035 h 10000"/>
                <a:gd name="connsiteX47-623" fmla="*/ 8889 w 10000"/>
                <a:gd name="connsiteY47-624" fmla="*/ 1183 h 10000"/>
                <a:gd name="connsiteX48-625" fmla="*/ 8889 w 10000"/>
                <a:gd name="connsiteY48-626" fmla="*/ 1460 h 10000"/>
                <a:gd name="connsiteX49-627" fmla="*/ 9167 w 10000"/>
                <a:gd name="connsiteY49-628" fmla="*/ 1756 h 10000"/>
                <a:gd name="connsiteX50-629" fmla="*/ 9167 w 10000"/>
                <a:gd name="connsiteY50-630" fmla="*/ 2200 h 10000"/>
                <a:gd name="connsiteX51-631" fmla="*/ 9444 w 10000"/>
                <a:gd name="connsiteY51-632" fmla="*/ 2643 h 10000"/>
                <a:gd name="connsiteX52-633" fmla="*/ 9444 w 10000"/>
                <a:gd name="connsiteY52-634" fmla="*/ 3087 h 10000"/>
                <a:gd name="connsiteX53-635" fmla="*/ 9722 w 10000"/>
                <a:gd name="connsiteY53-636" fmla="*/ 3678 h 10000"/>
                <a:gd name="connsiteX54-637" fmla="*/ 9722 w 10000"/>
                <a:gd name="connsiteY54-638" fmla="*/ 4270 h 10000"/>
                <a:gd name="connsiteX55-639" fmla="*/ 9722 w 10000"/>
                <a:gd name="connsiteY55-640" fmla="*/ 4713 h 10000"/>
                <a:gd name="connsiteX56-641" fmla="*/ 9722 w 10000"/>
                <a:gd name="connsiteY56-642" fmla="*/ 5287 h 10000"/>
                <a:gd name="connsiteX57-643" fmla="*/ 9722 w 10000"/>
                <a:gd name="connsiteY57-644" fmla="*/ 5730 h 10000"/>
                <a:gd name="connsiteX58-645" fmla="*/ 10000 w 10000"/>
                <a:gd name="connsiteY58-646" fmla="*/ 6026 h 10000"/>
                <a:gd name="connsiteX59-647" fmla="*/ 10000 w 10000"/>
                <a:gd name="connsiteY59-648" fmla="*/ 6470 h 10000"/>
                <a:gd name="connsiteX60-649" fmla="*/ 10000 w 10000"/>
                <a:gd name="connsiteY60-650" fmla="*/ 6765 h 10000"/>
                <a:gd name="connsiteX61-651" fmla="*/ 10000 w 10000"/>
                <a:gd name="connsiteY61-652" fmla="*/ 6913 h 10000"/>
                <a:gd name="connsiteX62-653" fmla="*/ 9722 w 10000"/>
                <a:gd name="connsiteY62-654" fmla="*/ 7357 h 10000"/>
                <a:gd name="connsiteX63-655" fmla="*/ 9722 w 10000"/>
                <a:gd name="connsiteY63-656" fmla="*/ 7800 h 10000"/>
                <a:gd name="connsiteX64-657" fmla="*/ 9167 w 10000"/>
                <a:gd name="connsiteY64-658" fmla="*/ 8521 h 10000"/>
                <a:gd name="connsiteX65-659" fmla="*/ 8889 w 10000"/>
                <a:gd name="connsiteY65-660" fmla="*/ 8817 h 10000"/>
                <a:gd name="connsiteX66-661" fmla="*/ 8611 w 10000"/>
                <a:gd name="connsiteY66-662" fmla="*/ 9113 h 10000"/>
                <a:gd name="connsiteX67-663" fmla="*/ 8056 w 10000"/>
                <a:gd name="connsiteY67-664" fmla="*/ 9409 h 10000"/>
                <a:gd name="connsiteX68-665" fmla="*/ 7778 w 10000"/>
                <a:gd name="connsiteY68-666" fmla="*/ 9704 h 10000"/>
                <a:gd name="connsiteX69-667" fmla="*/ 7222 w 10000"/>
                <a:gd name="connsiteY69-668" fmla="*/ 9852 h 10000"/>
                <a:gd name="connsiteX70-669" fmla="*/ 6944 w 10000"/>
                <a:gd name="connsiteY70-670" fmla="*/ 9852 h 10000"/>
                <a:gd name="connsiteX71-671" fmla="*/ 6667 w 10000"/>
                <a:gd name="connsiteY71-672" fmla="*/ 10000 h 10000"/>
                <a:gd name="connsiteX72-673" fmla="*/ 6111 w 10000"/>
                <a:gd name="connsiteY72-674" fmla="*/ 10000 h 10000"/>
                <a:gd name="connsiteX73-675" fmla="*/ 6111 w 10000"/>
                <a:gd name="connsiteY73-676" fmla="*/ 10000 h 10000"/>
                <a:gd name="connsiteX74-677" fmla="*/ 5833 w 10000"/>
                <a:gd name="connsiteY74-678" fmla="*/ 9852 h 10000"/>
                <a:gd name="connsiteX75-679" fmla="*/ 5833 w 10000"/>
                <a:gd name="connsiteY75-680" fmla="*/ 9704 h 10000"/>
                <a:gd name="connsiteX76-681" fmla="*/ 5556 w 10000"/>
                <a:gd name="connsiteY76-682" fmla="*/ 9409 h 10000"/>
                <a:gd name="connsiteX77-683" fmla="*/ 5556 w 10000"/>
                <a:gd name="connsiteY77-684" fmla="*/ 9261 h 10000"/>
                <a:gd name="connsiteX78-685" fmla="*/ 5278 w 10000"/>
                <a:gd name="connsiteY78-686" fmla="*/ 9113 h 10000"/>
                <a:gd name="connsiteX79-687" fmla="*/ 5000 w 10000"/>
                <a:gd name="connsiteY79-688" fmla="*/ 8965 h 10000"/>
                <a:gd name="connsiteX80-689" fmla="*/ 4722 w 10000"/>
                <a:gd name="connsiteY80-690" fmla="*/ 8817 h 10000"/>
                <a:gd name="connsiteX81-691" fmla="*/ 4167 w 10000"/>
                <a:gd name="connsiteY81-692" fmla="*/ 8669 h 10000"/>
                <a:gd name="connsiteX82-693" fmla="*/ 3889 w 10000"/>
                <a:gd name="connsiteY82-694" fmla="*/ 8521 h 10000"/>
                <a:gd name="connsiteX83-695" fmla="*/ 3056 w 10000"/>
                <a:gd name="connsiteY83-696" fmla="*/ 8373 h 10000"/>
                <a:gd name="connsiteX84-697" fmla="*/ 2500 w 10000"/>
                <a:gd name="connsiteY84-698" fmla="*/ 8244 h 10000"/>
                <a:gd name="connsiteX85-699" fmla="*/ 2500 w 10000"/>
                <a:gd name="connsiteY85-700" fmla="*/ 8244 h 10000"/>
                <a:gd name="connsiteX0-701" fmla="*/ 2500 w 10000"/>
                <a:gd name="connsiteY0-702" fmla="*/ 8244 h 10000"/>
                <a:gd name="connsiteX1-703" fmla="*/ 1944 w 10000"/>
                <a:gd name="connsiteY1-704" fmla="*/ 8096 h 10000"/>
                <a:gd name="connsiteX2-705" fmla="*/ 1389 w 10000"/>
                <a:gd name="connsiteY2-706" fmla="*/ 7948 h 10000"/>
                <a:gd name="connsiteX3-707" fmla="*/ 833 w 10000"/>
                <a:gd name="connsiteY3-708" fmla="*/ 7800 h 10000"/>
                <a:gd name="connsiteX4-709" fmla="*/ 556 w 10000"/>
                <a:gd name="connsiteY4-710" fmla="*/ 7800 h 10000"/>
                <a:gd name="connsiteX5-711" fmla="*/ 278 w 10000"/>
                <a:gd name="connsiteY5-712" fmla="*/ 7652 h 10000"/>
                <a:gd name="connsiteX6-713" fmla="*/ 0 w 10000"/>
                <a:gd name="connsiteY6-714" fmla="*/ 7652 h 10000"/>
                <a:gd name="connsiteX7-715" fmla="*/ 0 w 10000"/>
                <a:gd name="connsiteY7-716" fmla="*/ 7505 h 10000"/>
                <a:gd name="connsiteX8-717" fmla="*/ 0 w 10000"/>
                <a:gd name="connsiteY8-718" fmla="*/ 7505 h 10000"/>
                <a:gd name="connsiteX9-719" fmla="*/ 0 w 10000"/>
                <a:gd name="connsiteY9-720" fmla="*/ 7505 h 10000"/>
                <a:gd name="connsiteX10-721" fmla="*/ 278 w 10000"/>
                <a:gd name="connsiteY10-722" fmla="*/ 7505 h 10000"/>
                <a:gd name="connsiteX11-723" fmla="*/ 278 w 10000"/>
                <a:gd name="connsiteY11-724" fmla="*/ 7505 h 10000"/>
                <a:gd name="connsiteX12-725" fmla="*/ 833 w 10000"/>
                <a:gd name="connsiteY12-726" fmla="*/ 7505 h 10000"/>
                <a:gd name="connsiteX13-727" fmla="*/ 1111 w 10000"/>
                <a:gd name="connsiteY13-728" fmla="*/ 7505 h 10000"/>
                <a:gd name="connsiteX14-729" fmla="*/ 1667 w 10000"/>
                <a:gd name="connsiteY14-730" fmla="*/ 7505 h 10000"/>
                <a:gd name="connsiteX15-731" fmla="*/ 2222 w 10000"/>
                <a:gd name="connsiteY15-732" fmla="*/ 7505 h 10000"/>
                <a:gd name="connsiteX16-733" fmla="*/ 2778 w 10000"/>
                <a:gd name="connsiteY16-734" fmla="*/ 7505 h 10000"/>
                <a:gd name="connsiteX17-735" fmla="*/ 3611 w 10000"/>
                <a:gd name="connsiteY17-736" fmla="*/ 7652 h 10000"/>
                <a:gd name="connsiteX18-737" fmla="*/ 4167 w 10000"/>
                <a:gd name="connsiteY18-738" fmla="*/ 7652 h 10000"/>
                <a:gd name="connsiteX19-739" fmla="*/ 4722 w 10000"/>
                <a:gd name="connsiteY19-740" fmla="*/ 7652 h 10000"/>
                <a:gd name="connsiteX20-741" fmla="*/ 5000 w 10000"/>
                <a:gd name="connsiteY20-742" fmla="*/ 7652 h 10000"/>
                <a:gd name="connsiteX21-743" fmla="*/ 5833 w 10000"/>
                <a:gd name="connsiteY21-744" fmla="*/ 7652 h 10000"/>
                <a:gd name="connsiteX22-745" fmla="*/ 6111 w 10000"/>
                <a:gd name="connsiteY22-746" fmla="*/ 7652 h 10000"/>
                <a:gd name="connsiteX23-747" fmla="*/ 6667 w 10000"/>
                <a:gd name="connsiteY23-748" fmla="*/ 7505 h 10000"/>
                <a:gd name="connsiteX24-749" fmla="*/ 6944 w 10000"/>
                <a:gd name="connsiteY24-750" fmla="*/ 7357 h 10000"/>
                <a:gd name="connsiteX25-751" fmla="*/ 7222 w 10000"/>
                <a:gd name="connsiteY25-752" fmla="*/ 6913 h 10000"/>
                <a:gd name="connsiteX26-753" fmla="*/ 7222 w 10000"/>
                <a:gd name="connsiteY26-754" fmla="*/ 6617 h 10000"/>
                <a:gd name="connsiteX27-755" fmla="*/ 7222 w 10000"/>
                <a:gd name="connsiteY27-756" fmla="*/ 6026 h 10000"/>
                <a:gd name="connsiteX28-757" fmla="*/ 7500 w 10000"/>
                <a:gd name="connsiteY28-758" fmla="*/ 5582 h 10000"/>
                <a:gd name="connsiteX29-759" fmla="*/ 7222 w 10000"/>
                <a:gd name="connsiteY29-760" fmla="*/ 4843 h 10000"/>
                <a:gd name="connsiteX30-761" fmla="*/ 7222 w 10000"/>
                <a:gd name="connsiteY30-762" fmla="*/ 4270 h 10000"/>
                <a:gd name="connsiteX31-763" fmla="*/ 7222 w 10000"/>
                <a:gd name="connsiteY31-764" fmla="*/ 3530 h 10000"/>
                <a:gd name="connsiteX32-765" fmla="*/ 6944 w 10000"/>
                <a:gd name="connsiteY32-766" fmla="*/ 2939 h 10000"/>
                <a:gd name="connsiteX33-767" fmla="*/ 6944 w 10000"/>
                <a:gd name="connsiteY33-768" fmla="*/ 2495 h 10000"/>
                <a:gd name="connsiteX34-769" fmla="*/ 6667 w 10000"/>
                <a:gd name="connsiteY34-770" fmla="*/ 1904 h 10000"/>
                <a:gd name="connsiteX35-771" fmla="*/ 6667 w 10000"/>
                <a:gd name="connsiteY35-772" fmla="*/ 1608 h 10000"/>
                <a:gd name="connsiteX36-773" fmla="*/ 6389 w 10000"/>
                <a:gd name="connsiteY36-774" fmla="*/ 1183 h 10000"/>
                <a:gd name="connsiteX37-775" fmla="*/ 5833 w 10000"/>
                <a:gd name="connsiteY37-776" fmla="*/ 887 h 10000"/>
                <a:gd name="connsiteX38-777" fmla="*/ 5556 w 10000"/>
                <a:gd name="connsiteY38-778" fmla="*/ 739 h 10000"/>
                <a:gd name="connsiteX39-779" fmla="*/ 5278 w 10000"/>
                <a:gd name="connsiteY39-780" fmla="*/ 444 h 10000"/>
                <a:gd name="connsiteX40-781" fmla="*/ 5000 w 10000"/>
                <a:gd name="connsiteY40-782" fmla="*/ 0 h 10000"/>
                <a:gd name="connsiteX41-783" fmla="*/ 6944 w 10000"/>
                <a:gd name="connsiteY41-784" fmla="*/ 296 h 10000"/>
                <a:gd name="connsiteX42-785" fmla="*/ 7500 w 10000"/>
                <a:gd name="connsiteY42-786" fmla="*/ 444 h 10000"/>
                <a:gd name="connsiteX43-787" fmla="*/ 8056 w 10000"/>
                <a:gd name="connsiteY43-788" fmla="*/ 591 h 10000"/>
                <a:gd name="connsiteX44-789" fmla="*/ 8333 w 10000"/>
                <a:gd name="connsiteY44-790" fmla="*/ 887 h 10000"/>
                <a:gd name="connsiteX45-791" fmla="*/ 8611 w 10000"/>
                <a:gd name="connsiteY45-792" fmla="*/ 1035 h 10000"/>
                <a:gd name="connsiteX46-793" fmla="*/ 8889 w 10000"/>
                <a:gd name="connsiteY46-794" fmla="*/ 1183 h 10000"/>
                <a:gd name="connsiteX47-795" fmla="*/ 8889 w 10000"/>
                <a:gd name="connsiteY47-796" fmla="*/ 1460 h 10000"/>
                <a:gd name="connsiteX48-797" fmla="*/ 9167 w 10000"/>
                <a:gd name="connsiteY48-798" fmla="*/ 1756 h 10000"/>
                <a:gd name="connsiteX49-799" fmla="*/ 9167 w 10000"/>
                <a:gd name="connsiteY49-800" fmla="*/ 2200 h 10000"/>
                <a:gd name="connsiteX50-801" fmla="*/ 9444 w 10000"/>
                <a:gd name="connsiteY50-802" fmla="*/ 2643 h 10000"/>
                <a:gd name="connsiteX51-803" fmla="*/ 9444 w 10000"/>
                <a:gd name="connsiteY51-804" fmla="*/ 3087 h 10000"/>
                <a:gd name="connsiteX52-805" fmla="*/ 9722 w 10000"/>
                <a:gd name="connsiteY52-806" fmla="*/ 3678 h 10000"/>
                <a:gd name="connsiteX53-807" fmla="*/ 9722 w 10000"/>
                <a:gd name="connsiteY53-808" fmla="*/ 4270 h 10000"/>
                <a:gd name="connsiteX54-809" fmla="*/ 9722 w 10000"/>
                <a:gd name="connsiteY54-810" fmla="*/ 4713 h 10000"/>
                <a:gd name="connsiteX55-811" fmla="*/ 9722 w 10000"/>
                <a:gd name="connsiteY55-812" fmla="*/ 5287 h 10000"/>
                <a:gd name="connsiteX56-813" fmla="*/ 9722 w 10000"/>
                <a:gd name="connsiteY56-814" fmla="*/ 5730 h 10000"/>
                <a:gd name="connsiteX57-815" fmla="*/ 10000 w 10000"/>
                <a:gd name="connsiteY57-816" fmla="*/ 6026 h 10000"/>
                <a:gd name="connsiteX58-817" fmla="*/ 10000 w 10000"/>
                <a:gd name="connsiteY58-818" fmla="*/ 6470 h 10000"/>
                <a:gd name="connsiteX59-819" fmla="*/ 10000 w 10000"/>
                <a:gd name="connsiteY59-820" fmla="*/ 6765 h 10000"/>
                <a:gd name="connsiteX60-821" fmla="*/ 10000 w 10000"/>
                <a:gd name="connsiteY60-822" fmla="*/ 6913 h 10000"/>
                <a:gd name="connsiteX61-823" fmla="*/ 9722 w 10000"/>
                <a:gd name="connsiteY61-824" fmla="*/ 7357 h 10000"/>
                <a:gd name="connsiteX62-825" fmla="*/ 9722 w 10000"/>
                <a:gd name="connsiteY62-826" fmla="*/ 7800 h 10000"/>
                <a:gd name="connsiteX63-827" fmla="*/ 9167 w 10000"/>
                <a:gd name="connsiteY63-828" fmla="*/ 8521 h 10000"/>
                <a:gd name="connsiteX64-829" fmla="*/ 8889 w 10000"/>
                <a:gd name="connsiteY64-830" fmla="*/ 8817 h 10000"/>
                <a:gd name="connsiteX65-831" fmla="*/ 8611 w 10000"/>
                <a:gd name="connsiteY65-832" fmla="*/ 9113 h 10000"/>
                <a:gd name="connsiteX66-833" fmla="*/ 8056 w 10000"/>
                <a:gd name="connsiteY66-834" fmla="*/ 9409 h 10000"/>
                <a:gd name="connsiteX67-835" fmla="*/ 7778 w 10000"/>
                <a:gd name="connsiteY67-836" fmla="*/ 9704 h 10000"/>
                <a:gd name="connsiteX68-837" fmla="*/ 7222 w 10000"/>
                <a:gd name="connsiteY68-838" fmla="*/ 9852 h 10000"/>
                <a:gd name="connsiteX69-839" fmla="*/ 6944 w 10000"/>
                <a:gd name="connsiteY69-840" fmla="*/ 9852 h 10000"/>
                <a:gd name="connsiteX70-841" fmla="*/ 6667 w 10000"/>
                <a:gd name="connsiteY70-842" fmla="*/ 10000 h 10000"/>
                <a:gd name="connsiteX71-843" fmla="*/ 6111 w 10000"/>
                <a:gd name="connsiteY71-844" fmla="*/ 10000 h 10000"/>
                <a:gd name="connsiteX72-845" fmla="*/ 6111 w 10000"/>
                <a:gd name="connsiteY72-846" fmla="*/ 10000 h 10000"/>
                <a:gd name="connsiteX73-847" fmla="*/ 5833 w 10000"/>
                <a:gd name="connsiteY73-848" fmla="*/ 9852 h 10000"/>
                <a:gd name="connsiteX74-849" fmla="*/ 5833 w 10000"/>
                <a:gd name="connsiteY74-850" fmla="*/ 9704 h 10000"/>
                <a:gd name="connsiteX75-851" fmla="*/ 5556 w 10000"/>
                <a:gd name="connsiteY75-852" fmla="*/ 9409 h 10000"/>
                <a:gd name="connsiteX76-853" fmla="*/ 5556 w 10000"/>
                <a:gd name="connsiteY76-854" fmla="*/ 9261 h 10000"/>
                <a:gd name="connsiteX77-855" fmla="*/ 5278 w 10000"/>
                <a:gd name="connsiteY77-856" fmla="*/ 9113 h 10000"/>
                <a:gd name="connsiteX78-857" fmla="*/ 5000 w 10000"/>
                <a:gd name="connsiteY78-858" fmla="*/ 8965 h 10000"/>
                <a:gd name="connsiteX79-859" fmla="*/ 4722 w 10000"/>
                <a:gd name="connsiteY79-860" fmla="*/ 8817 h 10000"/>
                <a:gd name="connsiteX80-861" fmla="*/ 4167 w 10000"/>
                <a:gd name="connsiteY80-862" fmla="*/ 8669 h 10000"/>
                <a:gd name="connsiteX81-863" fmla="*/ 3889 w 10000"/>
                <a:gd name="connsiteY81-864" fmla="*/ 8521 h 10000"/>
                <a:gd name="connsiteX82-865" fmla="*/ 3056 w 10000"/>
                <a:gd name="connsiteY82-866" fmla="*/ 8373 h 10000"/>
                <a:gd name="connsiteX83-867" fmla="*/ 2500 w 10000"/>
                <a:gd name="connsiteY83-868" fmla="*/ 8244 h 10000"/>
                <a:gd name="connsiteX84-869" fmla="*/ 2500 w 10000"/>
                <a:gd name="connsiteY84-870" fmla="*/ 8244 h 10000"/>
                <a:gd name="connsiteX0-871" fmla="*/ 2500 w 10000"/>
                <a:gd name="connsiteY0-872" fmla="*/ 8244 h 10000"/>
                <a:gd name="connsiteX1-873" fmla="*/ 1944 w 10000"/>
                <a:gd name="connsiteY1-874" fmla="*/ 8096 h 10000"/>
                <a:gd name="connsiteX2-875" fmla="*/ 1389 w 10000"/>
                <a:gd name="connsiteY2-876" fmla="*/ 7948 h 10000"/>
                <a:gd name="connsiteX3-877" fmla="*/ 833 w 10000"/>
                <a:gd name="connsiteY3-878" fmla="*/ 7800 h 10000"/>
                <a:gd name="connsiteX4-879" fmla="*/ 556 w 10000"/>
                <a:gd name="connsiteY4-880" fmla="*/ 7800 h 10000"/>
                <a:gd name="connsiteX5-881" fmla="*/ 278 w 10000"/>
                <a:gd name="connsiteY5-882" fmla="*/ 7652 h 10000"/>
                <a:gd name="connsiteX6-883" fmla="*/ 0 w 10000"/>
                <a:gd name="connsiteY6-884" fmla="*/ 7652 h 10000"/>
                <a:gd name="connsiteX7-885" fmla="*/ 0 w 10000"/>
                <a:gd name="connsiteY7-886" fmla="*/ 7505 h 10000"/>
                <a:gd name="connsiteX8-887" fmla="*/ 0 w 10000"/>
                <a:gd name="connsiteY8-888" fmla="*/ 7505 h 10000"/>
                <a:gd name="connsiteX9-889" fmla="*/ 0 w 10000"/>
                <a:gd name="connsiteY9-890" fmla="*/ 7505 h 10000"/>
                <a:gd name="connsiteX10-891" fmla="*/ 278 w 10000"/>
                <a:gd name="connsiteY10-892" fmla="*/ 7505 h 10000"/>
                <a:gd name="connsiteX11-893" fmla="*/ 278 w 10000"/>
                <a:gd name="connsiteY11-894" fmla="*/ 7505 h 10000"/>
                <a:gd name="connsiteX12-895" fmla="*/ 833 w 10000"/>
                <a:gd name="connsiteY12-896" fmla="*/ 7505 h 10000"/>
                <a:gd name="connsiteX13-897" fmla="*/ 1111 w 10000"/>
                <a:gd name="connsiteY13-898" fmla="*/ 7505 h 10000"/>
                <a:gd name="connsiteX14-899" fmla="*/ 1667 w 10000"/>
                <a:gd name="connsiteY14-900" fmla="*/ 7505 h 10000"/>
                <a:gd name="connsiteX15-901" fmla="*/ 2222 w 10000"/>
                <a:gd name="connsiteY15-902" fmla="*/ 7505 h 10000"/>
                <a:gd name="connsiteX16-903" fmla="*/ 2778 w 10000"/>
                <a:gd name="connsiteY16-904" fmla="*/ 7505 h 10000"/>
                <a:gd name="connsiteX17-905" fmla="*/ 3611 w 10000"/>
                <a:gd name="connsiteY17-906" fmla="*/ 7652 h 10000"/>
                <a:gd name="connsiteX18-907" fmla="*/ 4167 w 10000"/>
                <a:gd name="connsiteY18-908" fmla="*/ 7652 h 10000"/>
                <a:gd name="connsiteX19-909" fmla="*/ 4722 w 10000"/>
                <a:gd name="connsiteY19-910" fmla="*/ 7652 h 10000"/>
                <a:gd name="connsiteX20-911" fmla="*/ 5000 w 10000"/>
                <a:gd name="connsiteY20-912" fmla="*/ 7652 h 10000"/>
                <a:gd name="connsiteX21-913" fmla="*/ 5833 w 10000"/>
                <a:gd name="connsiteY21-914" fmla="*/ 7652 h 10000"/>
                <a:gd name="connsiteX22-915" fmla="*/ 6111 w 10000"/>
                <a:gd name="connsiteY22-916" fmla="*/ 7652 h 10000"/>
                <a:gd name="connsiteX23-917" fmla="*/ 6667 w 10000"/>
                <a:gd name="connsiteY23-918" fmla="*/ 7505 h 10000"/>
                <a:gd name="connsiteX24-919" fmla="*/ 6944 w 10000"/>
                <a:gd name="connsiteY24-920" fmla="*/ 7357 h 10000"/>
                <a:gd name="connsiteX25-921" fmla="*/ 7222 w 10000"/>
                <a:gd name="connsiteY25-922" fmla="*/ 6913 h 10000"/>
                <a:gd name="connsiteX26-923" fmla="*/ 7222 w 10000"/>
                <a:gd name="connsiteY26-924" fmla="*/ 6617 h 10000"/>
                <a:gd name="connsiteX27-925" fmla="*/ 7222 w 10000"/>
                <a:gd name="connsiteY27-926" fmla="*/ 6026 h 10000"/>
                <a:gd name="connsiteX28-927" fmla="*/ 7500 w 10000"/>
                <a:gd name="connsiteY28-928" fmla="*/ 5582 h 10000"/>
                <a:gd name="connsiteX29-929" fmla="*/ 7222 w 10000"/>
                <a:gd name="connsiteY29-930" fmla="*/ 4843 h 10000"/>
                <a:gd name="connsiteX30-931" fmla="*/ 7222 w 10000"/>
                <a:gd name="connsiteY30-932" fmla="*/ 4270 h 10000"/>
                <a:gd name="connsiteX31-933" fmla="*/ 7222 w 10000"/>
                <a:gd name="connsiteY31-934" fmla="*/ 3530 h 10000"/>
                <a:gd name="connsiteX32-935" fmla="*/ 6944 w 10000"/>
                <a:gd name="connsiteY32-936" fmla="*/ 2939 h 10000"/>
                <a:gd name="connsiteX33-937" fmla="*/ 6944 w 10000"/>
                <a:gd name="connsiteY33-938" fmla="*/ 2495 h 10000"/>
                <a:gd name="connsiteX34-939" fmla="*/ 6667 w 10000"/>
                <a:gd name="connsiteY34-940" fmla="*/ 1904 h 10000"/>
                <a:gd name="connsiteX35-941" fmla="*/ 6667 w 10000"/>
                <a:gd name="connsiteY35-942" fmla="*/ 1608 h 10000"/>
                <a:gd name="connsiteX36-943" fmla="*/ 6389 w 10000"/>
                <a:gd name="connsiteY36-944" fmla="*/ 1183 h 10000"/>
                <a:gd name="connsiteX37-945" fmla="*/ 5833 w 10000"/>
                <a:gd name="connsiteY37-946" fmla="*/ 887 h 10000"/>
                <a:gd name="connsiteX38-947" fmla="*/ 5556 w 10000"/>
                <a:gd name="connsiteY38-948" fmla="*/ 739 h 10000"/>
                <a:gd name="connsiteX39-949" fmla="*/ 5000 w 10000"/>
                <a:gd name="connsiteY39-950" fmla="*/ 0 h 10000"/>
                <a:gd name="connsiteX40-951" fmla="*/ 6944 w 10000"/>
                <a:gd name="connsiteY40-952" fmla="*/ 296 h 10000"/>
                <a:gd name="connsiteX41-953" fmla="*/ 7500 w 10000"/>
                <a:gd name="connsiteY41-954" fmla="*/ 444 h 10000"/>
                <a:gd name="connsiteX42-955" fmla="*/ 8056 w 10000"/>
                <a:gd name="connsiteY42-956" fmla="*/ 591 h 10000"/>
                <a:gd name="connsiteX43-957" fmla="*/ 8333 w 10000"/>
                <a:gd name="connsiteY43-958" fmla="*/ 887 h 10000"/>
                <a:gd name="connsiteX44-959" fmla="*/ 8611 w 10000"/>
                <a:gd name="connsiteY44-960" fmla="*/ 1035 h 10000"/>
                <a:gd name="connsiteX45-961" fmla="*/ 8889 w 10000"/>
                <a:gd name="connsiteY45-962" fmla="*/ 1183 h 10000"/>
                <a:gd name="connsiteX46-963" fmla="*/ 8889 w 10000"/>
                <a:gd name="connsiteY46-964" fmla="*/ 1460 h 10000"/>
                <a:gd name="connsiteX47-965" fmla="*/ 9167 w 10000"/>
                <a:gd name="connsiteY47-966" fmla="*/ 1756 h 10000"/>
                <a:gd name="connsiteX48-967" fmla="*/ 9167 w 10000"/>
                <a:gd name="connsiteY48-968" fmla="*/ 2200 h 10000"/>
                <a:gd name="connsiteX49-969" fmla="*/ 9444 w 10000"/>
                <a:gd name="connsiteY49-970" fmla="*/ 2643 h 10000"/>
                <a:gd name="connsiteX50-971" fmla="*/ 9444 w 10000"/>
                <a:gd name="connsiteY50-972" fmla="*/ 3087 h 10000"/>
                <a:gd name="connsiteX51-973" fmla="*/ 9722 w 10000"/>
                <a:gd name="connsiteY51-974" fmla="*/ 3678 h 10000"/>
                <a:gd name="connsiteX52-975" fmla="*/ 9722 w 10000"/>
                <a:gd name="connsiteY52-976" fmla="*/ 4270 h 10000"/>
                <a:gd name="connsiteX53-977" fmla="*/ 9722 w 10000"/>
                <a:gd name="connsiteY53-978" fmla="*/ 4713 h 10000"/>
                <a:gd name="connsiteX54-979" fmla="*/ 9722 w 10000"/>
                <a:gd name="connsiteY54-980" fmla="*/ 5287 h 10000"/>
                <a:gd name="connsiteX55-981" fmla="*/ 9722 w 10000"/>
                <a:gd name="connsiteY55-982" fmla="*/ 5730 h 10000"/>
                <a:gd name="connsiteX56-983" fmla="*/ 10000 w 10000"/>
                <a:gd name="connsiteY56-984" fmla="*/ 6026 h 10000"/>
                <a:gd name="connsiteX57-985" fmla="*/ 10000 w 10000"/>
                <a:gd name="connsiteY57-986" fmla="*/ 6470 h 10000"/>
                <a:gd name="connsiteX58-987" fmla="*/ 10000 w 10000"/>
                <a:gd name="connsiteY58-988" fmla="*/ 6765 h 10000"/>
                <a:gd name="connsiteX59-989" fmla="*/ 10000 w 10000"/>
                <a:gd name="connsiteY59-990" fmla="*/ 6913 h 10000"/>
                <a:gd name="connsiteX60-991" fmla="*/ 9722 w 10000"/>
                <a:gd name="connsiteY60-992" fmla="*/ 7357 h 10000"/>
                <a:gd name="connsiteX61-993" fmla="*/ 9722 w 10000"/>
                <a:gd name="connsiteY61-994" fmla="*/ 7800 h 10000"/>
                <a:gd name="connsiteX62-995" fmla="*/ 9167 w 10000"/>
                <a:gd name="connsiteY62-996" fmla="*/ 8521 h 10000"/>
                <a:gd name="connsiteX63-997" fmla="*/ 8889 w 10000"/>
                <a:gd name="connsiteY63-998" fmla="*/ 8817 h 10000"/>
                <a:gd name="connsiteX64-999" fmla="*/ 8611 w 10000"/>
                <a:gd name="connsiteY64-1000" fmla="*/ 9113 h 10000"/>
                <a:gd name="connsiteX65-1001" fmla="*/ 8056 w 10000"/>
                <a:gd name="connsiteY65-1002" fmla="*/ 9409 h 10000"/>
                <a:gd name="connsiteX66-1003" fmla="*/ 7778 w 10000"/>
                <a:gd name="connsiteY66-1004" fmla="*/ 9704 h 10000"/>
                <a:gd name="connsiteX67-1005" fmla="*/ 7222 w 10000"/>
                <a:gd name="connsiteY67-1006" fmla="*/ 9852 h 10000"/>
                <a:gd name="connsiteX68-1007" fmla="*/ 6944 w 10000"/>
                <a:gd name="connsiteY68-1008" fmla="*/ 9852 h 10000"/>
                <a:gd name="connsiteX69-1009" fmla="*/ 6667 w 10000"/>
                <a:gd name="connsiteY69-1010" fmla="*/ 10000 h 10000"/>
                <a:gd name="connsiteX70-1011" fmla="*/ 6111 w 10000"/>
                <a:gd name="connsiteY70-1012" fmla="*/ 10000 h 10000"/>
                <a:gd name="connsiteX71-1013" fmla="*/ 6111 w 10000"/>
                <a:gd name="connsiteY71-1014" fmla="*/ 10000 h 10000"/>
                <a:gd name="connsiteX72-1015" fmla="*/ 5833 w 10000"/>
                <a:gd name="connsiteY72-1016" fmla="*/ 9852 h 10000"/>
                <a:gd name="connsiteX73-1017" fmla="*/ 5833 w 10000"/>
                <a:gd name="connsiteY73-1018" fmla="*/ 9704 h 10000"/>
                <a:gd name="connsiteX74-1019" fmla="*/ 5556 w 10000"/>
                <a:gd name="connsiteY74-1020" fmla="*/ 9409 h 10000"/>
                <a:gd name="connsiteX75-1021" fmla="*/ 5556 w 10000"/>
                <a:gd name="connsiteY75-1022" fmla="*/ 9261 h 10000"/>
                <a:gd name="connsiteX76-1023" fmla="*/ 5278 w 10000"/>
                <a:gd name="connsiteY76-1024" fmla="*/ 9113 h 10000"/>
                <a:gd name="connsiteX77-1025" fmla="*/ 5000 w 10000"/>
                <a:gd name="connsiteY77-1026" fmla="*/ 8965 h 10000"/>
                <a:gd name="connsiteX78-1027" fmla="*/ 4722 w 10000"/>
                <a:gd name="connsiteY78-1028" fmla="*/ 8817 h 10000"/>
                <a:gd name="connsiteX79-1029" fmla="*/ 4167 w 10000"/>
                <a:gd name="connsiteY79-1030" fmla="*/ 8669 h 10000"/>
                <a:gd name="connsiteX80-1031" fmla="*/ 3889 w 10000"/>
                <a:gd name="connsiteY80-1032" fmla="*/ 8521 h 10000"/>
                <a:gd name="connsiteX81-1033" fmla="*/ 3056 w 10000"/>
                <a:gd name="connsiteY81-1034" fmla="*/ 8373 h 10000"/>
                <a:gd name="connsiteX82-1035" fmla="*/ 2500 w 10000"/>
                <a:gd name="connsiteY82-1036" fmla="*/ 8244 h 10000"/>
                <a:gd name="connsiteX83-1037" fmla="*/ 2500 w 10000"/>
                <a:gd name="connsiteY83-1038" fmla="*/ 8244 h 10000"/>
                <a:gd name="connsiteX0-1039" fmla="*/ 2500 w 10000"/>
                <a:gd name="connsiteY0-1040" fmla="*/ 7948 h 9704"/>
                <a:gd name="connsiteX1-1041" fmla="*/ 1944 w 10000"/>
                <a:gd name="connsiteY1-1042" fmla="*/ 7800 h 9704"/>
                <a:gd name="connsiteX2-1043" fmla="*/ 1389 w 10000"/>
                <a:gd name="connsiteY2-1044" fmla="*/ 7652 h 9704"/>
                <a:gd name="connsiteX3-1045" fmla="*/ 833 w 10000"/>
                <a:gd name="connsiteY3-1046" fmla="*/ 7504 h 9704"/>
                <a:gd name="connsiteX4-1047" fmla="*/ 556 w 10000"/>
                <a:gd name="connsiteY4-1048" fmla="*/ 7504 h 9704"/>
                <a:gd name="connsiteX5-1049" fmla="*/ 278 w 10000"/>
                <a:gd name="connsiteY5-1050" fmla="*/ 7356 h 9704"/>
                <a:gd name="connsiteX6-1051" fmla="*/ 0 w 10000"/>
                <a:gd name="connsiteY6-1052" fmla="*/ 7356 h 9704"/>
                <a:gd name="connsiteX7-1053" fmla="*/ 0 w 10000"/>
                <a:gd name="connsiteY7-1054" fmla="*/ 7209 h 9704"/>
                <a:gd name="connsiteX8-1055" fmla="*/ 0 w 10000"/>
                <a:gd name="connsiteY8-1056" fmla="*/ 7209 h 9704"/>
                <a:gd name="connsiteX9-1057" fmla="*/ 0 w 10000"/>
                <a:gd name="connsiteY9-1058" fmla="*/ 7209 h 9704"/>
                <a:gd name="connsiteX10-1059" fmla="*/ 278 w 10000"/>
                <a:gd name="connsiteY10-1060" fmla="*/ 7209 h 9704"/>
                <a:gd name="connsiteX11-1061" fmla="*/ 278 w 10000"/>
                <a:gd name="connsiteY11-1062" fmla="*/ 7209 h 9704"/>
                <a:gd name="connsiteX12-1063" fmla="*/ 833 w 10000"/>
                <a:gd name="connsiteY12-1064" fmla="*/ 7209 h 9704"/>
                <a:gd name="connsiteX13-1065" fmla="*/ 1111 w 10000"/>
                <a:gd name="connsiteY13-1066" fmla="*/ 7209 h 9704"/>
                <a:gd name="connsiteX14-1067" fmla="*/ 1667 w 10000"/>
                <a:gd name="connsiteY14-1068" fmla="*/ 7209 h 9704"/>
                <a:gd name="connsiteX15-1069" fmla="*/ 2222 w 10000"/>
                <a:gd name="connsiteY15-1070" fmla="*/ 7209 h 9704"/>
                <a:gd name="connsiteX16-1071" fmla="*/ 2778 w 10000"/>
                <a:gd name="connsiteY16-1072" fmla="*/ 7209 h 9704"/>
                <a:gd name="connsiteX17-1073" fmla="*/ 3611 w 10000"/>
                <a:gd name="connsiteY17-1074" fmla="*/ 7356 h 9704"/>
                <a:gd name="connsiteX18-1075" fmla="*/ 4167 w 10000"/>
                <a:gd name="connsiteY18-1076" fmla="*/ 7356 h 9704"/>
                <a:gd name="connsiteX19-1077" fmla="*/ 4722 w 10000"/>
                <a:gd name="connsiteY19-1078" fmla="*/ 7356 h 9704"/>
                <a:gd name="connsiteX20-1079" fmla="*/ 5000 w 10000"/>
                <a:gd name="connsiteY20-1080" fmla="*/ 7356 h 9704"/>
                <a:gd name="connsiteX21-1081" fmla="*/ 5833 w 10000"/>
                <a:gd name="connsiteY21-1082" fmla="*/ 7356 h 9704"/>
                <a:gd name="connsiteX22-1083" fmla="*/ 6111 w 10000"/>
                <a:gd name="connsiteY22-1084" fmla="*/ 7356 h 9704"/>
                <a:gd name="connsiteX23-1085" fmla="*/ 6667 w 10000"/>
                <a:gd name="connsiteY23-1086" fmla="*/ 7209 h 9704"/>
                <a:gd name="connsiteX24-1087" fmla="*/ 6944 w 10000"/>
                <a:gd name="connsiteY24-1088" fmla="*/ 7061 h 9704"/>
                <a:gd name="connsiteX25-1089" fmla="*/ 7222 w 10000"/>
                <a:gd name="connsiteY25-1090" fmla="*/ 6617 h 9704"/>
                <a:gd name="connsiteX26-1091" fmla="*/ 7222 w 10000"/>
                <a:gd name="connsiteY26-1092" fmla="*/ 6321 h 9704"/>
                <a:gd name="connsiteX27-1093" fmla="*/ 7222 w 10000"/>
                <a:gd name="connsiteY27-1094" fmla="*/ 5730 h 9704"/>
                <a:gd name="connsiteX28-1095" fmla="*/ 7500 w 10000"/>
                <a:gd name="connsiteY28-1096" fmla="*/ 5286 h 9704"/>
                <a:gd name="connsiteX29-1097" fmla="*/ 7222 w 10000"/>
                <a:gd name="connsiteY29-1098" fmla="*/ 4547 h 9704"/>
                <a:gd name="connsiteX30-1099" fmla="*/ 7222 w 10000"/>
                <a:gd name="connsiteY30-1100" fmla="*/ 3974 h 9704"/>
                <a:gd name="connsiteX31-1101" fmla="*/ 7222 w 10000"/>
                <a:gd name="connsiteY31-1102" fmla="*/ 3234 h 9704"/>
                <a:gd name="connsiteX32-1103" fmla="*/ 6944 w 10000"/>
                <a:gd name="connsiteY32-1104" fmla="*/ 2643 h 9704"/>
                <a:gd name="connsiteX33-1105" fmla="*/ 6944 w 10000"/>
                <a:gd name="connsiteY33-1106" fmla="*/ 2199 h 9704"/>
                <a:gd name="connsiteX34-1107" fmla="*/ 6667 w 10000"/>
                <a:gd name="connsiteY34-1108" fmla="*/ 1608 h 9704"/>
                <a:gd name="connsiteX35-1109" fmla="*/ 6667 w 10000"/>
                <a:gd name="connsiteY35-1110" fmla="*/ 1312 h 9704"/>
                <a:gd name="connsiteX36-1111" fmla="*/ 6389 w 10000"/>
                <a:gd name="connsiteY36-1112" fmla="*/ 887 h 9704"/>
                <a:gd name="connsiteX37-1113" fmla="*/ 5833 w 10000"/>
                <a:gd name="connsiteY37-1114" fmla="*/ 591 h 9704"/>
                <a:gd name="connsiteX38-1115" fmla="*/ 5556 w 10000"/>
                <a:gd name="connsiteY38-1116" fmla="*/ 443 h 9704"/>
                <a:gd name="connsiteX39-1117" fmla="*/ 6944 w 10000"/>
                <a:gd name="connsiteY39-1118" fmla="*/ 0 h 9704"/>
                <a:gd name="connsiteX40-1119" fmla="*/ 7500 w 10000"/>
                <a:gd name="connsiteY40-1120" fmla="*/ 148 h 9704"/>
                <a:gd name="connsiteX41-1121" fmla="*/ 8056 w 10000"/>
                <a:gd name="connsiteY41-1122" fmla="*/ 295 h 9704"/>
                <a:gd name="connsiteX42-1123" fmla="*/ 8333 w 10000"/>
                <a:gd name="connsiteY42-1124" fmla="*/ 591 h 9704"/>
                <a:gd name="connsiteX43-1125" fmla="*/ 8611 w 10000"/>
                <a:gd name="connsiteY43-1126" fmla="*/ 739 h 9704"/>
                <a:gd name="connsiteX44-1127" fmla="*/ 8889 w 10000"/>
                <a:gd name="connsiteY44-1128" fmla="*/ 887 h 9704"/>
                <a:gd name="connsiteX45-1129" fmla="*/ 8889 w 10000"/>
                <a:gd name="connsiteY45-1130" fmla="*/ 1164 h 9704"/>
                <a:gd name="connsiteX46-1131" fmla="*/ 9167 w 10000"/>
                <a:gd name="connsiteY46-1132" fmla="*/ 1460 h 9704"/>
                <a:gd name="connsiteX47-1133" fmla="*/ 9167 w 10000"/>
                <a:gd name="connsiteY47-1134" fmla="*/ 1904 h 9704"/>
                <a:gd name="connsiteX48-1135" fmla="*/ 9444 w 10000"/>
                <a:gd name="connsiteY48-1136" fmla="*/ 2347 h 9704"/>
                <a:gd name="connsiteX49-1137" fmla="*/ 9444 w 10000"/>
                <a:gd name="connsiteY49-1138" fmla="*/ 2791 h 9704"/>
                <a:gd name="connsiteX50-1139" fmla="*/ 9722 w 10000"/>
                <a:gd name="connsiteY50-1140" fmla="*/ 3382 h 9704"/>
                <a:gd name="connsiteX51-1141" fmla="*/ 9722 w 10000"/>
                <a:gd name="connsiteY51-1142" fmla="*/ 3974 h 9704"/>
                <a:gd name="connsiteX52-1143" fmla="*/ 9722 w 10000"/>
                <a:gd name="connsiteY52-1144" fmla="*/ 4417 h 9704"/>
                <a:gd name="connsiteX53-1145" fmla="*/ 9722 w 10000"/>
                <a:gd name="connsiteY53-1146" fmla="*/ 4991 h 9704"/>
                <a:gd name="connsiteX54-1147" fmla="*/ 9722 w 10000"/>
                <a:gd name="connsiteY54-1148" fmla="*/ 5434 h 9704"/>
                <a:gd name="connsiteX55-1149" fmla="*/ 10000 w 10000"/>
                <a:gd name="connsiteY55-1150" fmla="*/ 5730 h 9704"/>
                <a:gd name="connsiteX56-1151" fmla="*/ 10000 w 10000"/>
                <a:gd name="connsiteY56-1152" fmla="*/ 6174 h 9704"/>
                <a:gd name="connsiteX57-1153" fmla="*/ 10000 w 10000"/>
                <a:gd name="connsiteY57-1154" fmla="*/ 6469 h 9704"/>
                <a:gd name="connsiteX58-1155" fmla="*/ 10000 w 10000"/>
                <a:gd name="connsiteY58-1156" fmla="*/ 6617 h 9704"/>
                <a:gd name="connsiteX59-1157" fmla="*/ 9722 w 10000"/>
                <a:gd name="connsiteY59-1158" fmla="*/ 7061 h 9704"/>
                <a:gd name="connsiteX60-1159" fmla="*/ 9722 w 10000"/>
                <a:gd name="connsiteY60-1160" fmla="*/ 7504 h 9704"/>
                <a:gd name="connsiteX61-1161" fmla="*/ 9167 w 10000"/>
                <a:gd name="connsiteY61-1162" fmla="*/ 8225 h 9704"/>
                <a:gd name="connsiteX62-1163" fmla="*/ 8889 w 10000"/>
                <a:gd name="connsiteY62-1164" fmla="*/ 8521 h 9704"/>
                <a:gd name="connsiteX63-1165" fmla="*/ 8611 w 10000"/>
                <a:gd name="connsiteY63-1166" fmla="*/ 8817 h 9704"/>
                <a:gd name="connsiteX64-1167" fmla="*/ 8056 w 10000"/>
                <a:gd name="connsiteY64-1168" fmla="*/ 9113 h 9704"/>
                <a:gd name="connsiteX65-1169" fmla="*/ 7778 w 10000"/>
                <a:gd name="connsiteY65-1170" fmla="*/ 9408 h 9704"/>
                <a:gd name="connsiteX66-1171" fmla="*/ 7222 w 10000"/>
                <a:gd name="connsiteY66-1172" fmla="*/ 9556 h 9704"/>
                <a:gd name="connsiteX67-1173" fmla="*/ 6944 w 10000"/>
                <a:gd name="connsiteY67-1174" fmla="*/ 9556 h 9704"/>
                <a:gd name="connsiteX68-1175" fmla="*/ 6667 w 10000"/>
                <a:gd name="connsiteY68-1176" fmla="*/ 9704 h 9704"/>
                <a:gd name="connsiteX69-1177" fmla="*/ 6111 w 10000"/>
                <a:gd name="connsiteY69-1178" fmla="*/ 9704 h 9704"/>
                <a:gd name="connsiteX70-1179" fmla="*/ 6111 w 10000"/>
                <a:gd name="connsiteY70-1180" fmla="*/ 9704 h 9704"/>
                <a:gd name="connsiteX71-1181" fmla="*/ 5833 w 10000"/>
                <a:gd name="connsiteY71-1182" fmla="*/ 9556 h 9704"/>
                <a:gd name="connsiteX72-1183" fmla="*/ 5833 w 10000"/>
                <a:gd name="connsiteY72-1184" fmla="*/ 9408 h 9704"/>
                <a:gd name="connsiteX73-1185" fmla="*/ 5556 w 10000"/>
                <a:gd name="connsiteY73-1186" fmla="*/ 9113 h 9704"/>
                <a:gd name="connsiteX74-1187" fmla="*/ 5556 w 10000"/>
                <a:gd name="connsiteY74-1188" fmla="*/ 8965 h 9704"/>
                <a:gd name="connsiteX75-1189" fmla="*/ 5278 w 10000"/>
                <a:gd name="connsiteY75-1190" fmla="*/ 8817 h 9704"/>
                <a:gd name="connsiteX76-1191" fmla="*/ 5000 w 10000"/>
                <a:gd name="connsiteY76-1192" fmla="*/ 8669 h 9704"/>
                <a:gd name="connsiteX77-1193" fmla="*/ 4722 w 10000"/>
                <a:gd name="connsiteY77-1194" fmla="*/ 8521 h 9704"/>
                <a:gd name="connsiteX78-1195" fmla="*/ 4167 w 10000"/>
                <a:gd name="connsiteY78-1196" fmla="*/ 8373 h 9704"/>
                <a:gd name="connsiteX79-1197" fmla="*/ 3889 w 10000"/>
                <a:gd name="connsiteY79-1198" fmla="*/ 8225 h 9704"/>
                <a:gd name="connsiteX80-1199" fmla="*/ 3056 w 10000"/>
                <a:gd name="connsiteY80-1200" fmla="*/ 8077 h 9704"/>
                <a:gd name="connsiteX81-1201" fmla="*/ 2500 w 10000"/>
                <a:gd name="connsiteY81-1202" fmla="*/ 7948 h 9704"/>
                <a:gd name="connsiteX82-1203" fmla="*/ 2500 w 10000"/>
                <a:gd name="connsiteY82-1204" fmla="*/ 7948 h 9704"/>
                <a:gd name="connsiteX0-1205" fmla="*/ 2500 w 10000"/>
                <a:gd name="connsiteY0-1206" fmla="*/ 8190 h 10000"/>
                <a:gd name="connsiteX1-1207" fmla="*/ 1944 w 10000"/>
                <a:gd name="connsiteY1-1208" fmla="*/ 8038 h 10000"/>
                <a:gd name="connsiteX2-1209" fmla="*/ 1389 w 10000"/>
                <a:gd name="connsiteY2-1210" fmla="*/ 7885 h 10000"/>
                <a:gd name="connsiteX3-1211" fmla="*/ 833 w 10000"/>
                <a:gd name="connsiteY3-1212" fmla="*/ 7733 h 10000"/>
                <a:gd name="connsiteX4-1213" fmla="*/ 556 w 10000"/>
                <a:gd name="connsiteY4-1214" fmla="*/ 7733 h 10000"/>
                <a:gd name="connsiteX5-1215" fmla="*/ 278 w 10000"/>
                <a:gd name="connsiteY5-1216" fmla="*/ 7580 h 10000"/>
                <a:gd name="connsiteX6-1217" fmla="*/ 0 w 10000"/>
                <a:gd name="connsiteY6-1218" fmla="*/ 7580 h 10000"/>
                <a:gd name="connsiteX7-1219" fmla="*/ 0 w 10000"/>
                <a:gd name="connsiteY7-1220" fmla="*/ 7429 h 10000"/>
                <a:gd name="connsiteX8-1221" fmla="*/ 0 w 10000"/>
                <a:gd name="connsiteY8-1222" fmla="*/ 7429 h 10000"/>
                <a:gd name="connsiteX9-1223" fmla="*/ 0 w 10000"/>
                <a:gd name="connsiteY9-1224" fmla="*/ 7429 h 10000"/>
                <a:gd name="connsiteX10-1225" fmla="*/ 278 w 10000"/>
                <a:gd name="connsiteY10-1226" fmla="*/ 7429 h 10000"/>
                <a:gd name="connsiteX11-1227" fmla="*/ 278 w 10000"/>
                <a:gd name="connsiteY11-1228" fmla="*/ 7429 h 10000"/>
                <a:gd name="connsiteX12-1229" fmla="*/ 833 w 10000"/>
                <a:gd name="connsiteY12-1230" fmla="*/ 7429 h 10000"/>
                <a:gd name="connsiteX13-1231" fmla="*/ 1111 w 10000"/>
                <a:gd name="connsiteY13-1232" fmla="*/ 7429 h 10000"/>
                <a:gd name="connsiteX14-1233" fmla="*/ 1667 w 10000"/>
                <a:gd name="connsiteY14-1234" fmla="*/ 7429 h 10000"/>
                <a:gd name="connsiteX15-1235" fmla="*/ 2222 w 10000"/>
                <a:gd name="connsiteY15-1236" fmla="*/ 7429 h 10000"/>
                <a:gd name="connsiteX16-1237" fmla="*/ 2778 w 10000"/>
                <a:gd name="connsiteY16-1238" fmla="*/ 7429 h 10000"/>
                <a:gd name="connsiteX17-1239" fmla="*/ 3611 w 10000"/>
                <a:gd name="connsiteY17-1240" fmla="*/ 7580 h 10000"/>
                <a:gd name="connsiteX18-1241" fmla="*/ 4167 w 10000"/>
                <a:gd name="connsiteY18-1242" fmla="*/ 7580 h 10000"/>
                <a:gd name="connsiteX19-1243" fmla="*/ 4722 w 10000"/>
                <a:gd name="connsiteY19-1244" fmla="*/ 7580 h 10000"/>
                <a:gd name="connsiteX20-1245" fmla="*/ 5000 w 10000"/>
                <a:gd name="connsiteY20-1246" fmla="*/ 7580 h 10000"/>
                <a:gd name="connsiteX21-1247" fmla="*/ 5833 w 10000"/>
                <a:gd name="connsiteY21-1248" fmla="*/ 7580 h 10000"/>
                <a:gd name="connsiteX22-1249" fmla="*/ 6111 w 10000"/>
                <a:gd name="connsiteY22-1250" fmla="*/ 7580 h 10000"/>
                <a:gd name="connsiteX23-1251" fmla="*/ 6667 w 10000"/>
                <a:gd name="connsiteY23-1252" fmla="*/ 7429 h 10000"/>
                <a:gd name="connsiteX24-1253" fmla="*/ 6944 w 10000"/>
                <a:gd name="connsiteY24-1254" fmla="*/ 7276 h 10000"/>
                <a:gd name="connsiteX25-1255" fmla="*/ 7222 w 10000"/>
                <a:gd name="connsiteY25-1256" fmla="*/ 6819 h 10000"/>
                <a:gd name="connsiteX26-1257" fmla="*/ 7222 w 10000"/>
                <a:gd name="connsiteY26-1258" fmla="*/ 6514 h 10000"/>
                <a:gd name="connsiteX27-1259" fmla="*/ 7222 w 10000"/>
                <a:gd name="connsiteY27-1260" fmla="*/ 5905 h 10000"/>
                <a:gd name="connsiteX28-1261" fmla="*/ 7500 w 10000"/>
                <a:gd name="connsiteY28-1262" fmla="*/ 5447 h 10000"/>
                <a:gd name="connsiteX29-1263" fmla="*/ 7222 w 10000"/>
                <a:gd name="connsiteY29-1264" fmla="*/ 4686 h 10000"/>
                <a:gd name="connsiteX30-1265" fmla="*/ 7222 w 10000"/>
                <a:gd name="connsiteY30-1266" fmla="*/ 4095 h 10000"/>
                <a:gd name="connsiteX31-1267" fmla="*/ 7222 w 10000"/>
                <a:gd name="connsiteY31-1268" fmla="*/ 3333 h 10000"/>
                <a:gd name="connsiteX32-1269" fmla="*/ 6944 w 10000"/>
                <a:gd name="connsiteY32-1270" fmla="*/ 2724 h 10000"/>
                <a:gd name="connsiteX33-1271" fmla="*/ 6944 w 10000"/>
                <a:gd name="connsiteY33-1272" fmla="*/ 2266 h 10000"/>
                <a:gd name="connsiteX34-1273" fmla="*/ 6667 w 10000"/>
                <a:gd name="connsiteY34-1274" fmla="*/ 1657 h 10000"/>
                <a:gd name="connsiteX35-1275" fmla="*/ 6667 w 10000"/>
                <a:gd name="connsiteY35-1276" fmla="*/ 1352 h 10000"/>
                <a:gd name="connsiteX36-1277" fmla="*/ 5833 w 10000"/>
                <a:gd name="connsiteY36-1278" fmla="*/ 609 h 10000"/>
                <a:gd name="connsiteX37-1279" fmla="*/ 5556 w 10000"/>
                <a:gd name="connsiteY37-1280" fmla="*/ 457 h 10000"/>
                <a:gd name="connsiteX38-1281" fmla="*/ 6944 w 10000"/>
                <a:gd name="connsiteY38-1282" fmla="*/ 0 h 10000"/>
                <a:gd name="connsiteX39-1283" fmla="*/ 7500 w 10000"/>
                <a:gd name="connsiteY39-1284" fmla="*/ 153 h 10000"/>
                <a:gd name="connsiteX40-1285" fmla="*/ 8056 w 10000"/>
                <a:gd name="connsiteY40-1286" fmla="*/ 304 h 10000"/>
                <a:gd name="connsiteX41-1287" fmla="*/ 8333 w 10000"/>
                <a:gd name="connsiteY41-1288" fmla="*/ 609 h 10000"/>
                <a:gd name="connsiteX42-1289" fmla="*/ 8611 w 10000"/>
                <a:gd name="connsiteY42-1290" fmla="*/ 762 h 10000"/>
                <a:gd name="connsiteX43-1291" fmla="*/ 8889 w 10000"/>
                <a:gd name="connsiteY43-1292" fmla="*/ 914 h 10000"/>
                <a:gd name="connsiteX44-1293" fmla="*/ 8889 w 10000"/>
                <a:gd name="connsiteY44-1294" fmla="*/ 1200 h 10000"/>
                <a:gd name="connsiteX45-1295" fmla="*/ 9167 w 10000"/>
                <a:gd name="connsiteY45-1296" fmla="*/ 1505 h 10000"/>
                <a:gd name="connsiteX46-1297" fmla="*/ 9167 w 10000"/>
                <a:gd name="connsiteY46-1298" fmla="*/ 1962 h 10000"/>
                <a:gd name="connsiteX47-1299" fmla="*/ 9444 w 10000"/>
                <a:gd name="connsiteY47-1300" fmla="*/ 2419 h 10000"/>
                <a:gd name="connsiteX48-1301" fmla="*/ 9444 w 10000"/>
                <a:gd name="connsiteY48-1302" fmla="*/ 2876 h 10000"/>
                <a:gd name="connsiteX49-1303" fmla="*/ 9722 w 10000"/>
                <a:gd name="connsiteY49-1304" fmla="*/ 3485 h 10000"/>
                <a:gd name="connsiteX50-1305" fmla="*/ 9722 w 10000"/>
                <a:gd name="connsiteY50-1306" fmla="*/ 4095 h 10000"/>
                <a:gd name="connsiteX51-1307" fmla="*/ 9722 w 10000"/>
                <a:gd name="connsiteY51-1308" fmla="*/ 4552 h 10000"/>
                <a:gd name="connsiteX52-1309" fmla="*/ 9722 w 10000"/>
                <a:gd name="connsiteY52-1310" fmla="*/ 5143 h 10000"/>
                <a:gd name="connsiteX53-1311" fmla="*/ 9722 w 10000"/>
                <a:gd name="connsiteY53-1312" fmla="*/ 5600 h 10000"/>
                <a:gd name="connsiteX54-1313" fmla="*/ 10000 w 10000"/>
                <a:gd name="connsiteY54-1314" fmla="*/ 5905 h 10000"/>
                <a:gd name="connsiteX55-1315" fmla="*/ 10000 w 10000"/>
                <a:gd name="connsiteY55-1316" fmla="*/ 6362 h 10000"/>
                <a:gd name="connsiteX56-1317" fmla="*/ 10000 w 10000"/>
                <a:gd name="connsiteY56-1318" fmla="*/ 6666 h 10000"/>
                <a:gd name="connsiteX57-1319" fmla="*/ 10000 w 10000"/>
                <a:gd name="connsiteY57-1320" fmla="*/ 6819 h 10000"/>
                <a:gd name="connsiteX58-1321" fmla="*/ 9722 w 10000"/>
                <a:gd name="connsiteY58-1322" fmla="*/ 7276 h 10000"/>
                <a:gd name="connsiteX59-1323" fmla="*/ 9722 w 10000"/>
                <a:gd name="connsiteY59-1324" fmla="*/ 7733 h 10000"/>
                <a:gd name="connsiteX60-1325" fmla="*/ 9167 w 10000"/>
                <a:gd name="connsiteY60-1326" fmla="*/ 8476 h 10000"/>
                <a:gd name="connsiteX61-1327" fmla="*/ 8889 w 10000"/>
                <a:gd name="connsiteY61-1328" fmla="*/ 8781 h 10000"/>
                <a:gd name="connsiteX62-1329" fmla="*/ 8611 w 10000"/>
                <a:gd name="connsiteY62-1330" fmla="*/ 9086 h 10000"/>
                <a:gd name="connsiteX63-1331" fmla="*/ 8056 w 10000"/>
                <a:gd name="connsiteY63-1332" fmla="*/ 9391 h 10000"/>
                <a:gd name="connsiteX64-1333" fmla="*/ 7778 w 10000"/>
                <a:gd name="connsiteY64-1334" fmla="*/ 9695 h 10000"/>
                <a:gd name="connsiteX65-1335" fmla="*/ 7222 w 10000"/>
                <a:gd name="connsiteY65-1336" fmla="*/ 9847 h 10000"/>
                <a:gd name="connsiteX66-1337" fmla="*/ 6944 w 10000"/>
                <a:gd name="connsiteY66-1338" fmla="*/ 9847 h 10000"/>
                <a:gd name="connsiteX67-1339" fmla="*/ 6667 w 10000"/>
                <a:gd name="connsiteY67-1340" fmla="*/ 10000 h 10000"/>
                <a:gd name="connsiteX68-1341" fmla="*/ 6111 w 10000"/>
                <a:gd name="connsiteY68-1342" fmla="*/ 10000 h 10000"/>
                <a:gd name="connsiteX69-1343" fmla="*/ 6111 w 10000"/>
                <a:gd name="connsiteY69-1344" fmla="*/ 10000 h 10000"/>
                <a:gd name="connsiteX70-1345" fmla="*/ 5833 w 10000"/>
                <a:gd name="connsiteY70-1346" fmla="*/ 9847 h 10000"/>
                <a:gd name="connsiteX71-1347" fmla="*/ 5833 w 10000"/>
                <a:gd name="connsiteY71-1348" fmla="*/ 9695 h 10000"/>
                <a:gd name="connsiteX72-1349" fmla="*/ 5556 w 10000"/>
                <a:gd name="connsiteY72-1350" fmla="*/ 9391 h 10000"/>
                <a:gd name="connsiteX73-1351" fmla="*/ 5556 w 10000"/>
                <a:gd name="connsiteY73-1352" fmla="*/ 9238 h 10000"/>
                <a:gd name="connsiteX74-1353" fmla="*/ 5278 w 10000"/>
                <a:gd name="connsiteY74-1354" fmla="*/ 9086 h 10000"/>
                <a:gd name="connsiteX75-1355" fmla="*/ 5000 w 10000"/>
                <a:gd name="connsiteY75-1356" fmla="*/ 8933 h 10000"/>
                <a:gd name="connsiteX76-1357" fmla="*/ 4722 w 10000"/>
                <a:gd name="connsiteY76-1358" fmla="*/ 8781 h 10000"/>
                <a:gd name="connsiteX77-1359" fmla="*/ 4167 w 10000"/>
                <a:gd name="connsiteY77-1360" fmla="*/ 8628 h 10000"/>
                <a:gd name="connsiteX78-1361" fmla="*/ 3889 w 10000"/>
                <a:gd name="connsiteY78-1362" fmla="*/ 8476 h 10000"/>
                <a:gd name="connsiteX79-1363" fmla="*/ 3056 w 10000"/>
                <a:gd name="connsiteY79-1364" fmla="*/ 8323 h 10000"/>
                <a:gd name="connsiteX80-1365" fmla="*/ 2500 w 10000"/>
                <a:gd name="connsiteY80-1366" fmla="*/ 8190 h 10000"/>
                <a:gd name="connsiteX81-1367" fmla="*/ 2500 w 10000"/>
                <a:gd name="connsiteY81-1368" fmla="*/ 8190 h 10000"/>
                <a:gd name="connsiteX0-1369" fmla="*/ 2500 w 10000"/>
                <a:gd name="connsiteY0-1370" fmla="*/ 8190 h 10000"/>
                <a:gd name="connsiteX1-1371" fmla="*/ 1944 w 10000"/>
                <a:gd name="connsiteY1-1372" fmla="*/ 8038 h 10000"/>
                <a:gd name="connsiteX2-1373" fmla="*/ 1389 w 10000"/>
                <a:gd name="connsiteY2-1374" fmla="*/ 7885 h 10000"/>
                <a:gd name="connsiteX3-1375" fmla="*/ 833 w 10000"/>
                <a:gd name="connsiteY3-1376" fmla="*/ 7733 h 10000"/>
                <a:gd name="connsiteX4-1377" fmla="*/ 556 w 10000"/>
                <a:gd name="connsiteY4-1378" fmla="*/ 7733 h 10000"/>
                <a:gd name="connsiteX5-1379" fmla="*/ 278 w 10000"/>
                <a:gd name="connsiteY5-1380" fmla="*/ 7580 h 10000"/>
                <a:gd name="connsiteX6-1381" fmla="*/ 0 w 10000"/>
                <a:gd name="connsiteY6-1382" fmla="*/ 7580 h 10000"/>
                <a:gd name="connsiteX7-1383" fmla="*/ 0 w 10000"/>
                <a:gd name="connsiteY7-1384" fmla="*/ 7429 h 10000"/>
                <a:gd name="connsiteX8-1385" fmla="*/ 0 w 10000"/>
                <a:gd name="connsiteY8-1386" fmla="*/ 7429 h 10000"/>
                <a:gd name="connsiteX9-1387" fmla="*/ 0 w 10000"/>
                <a:gd name="connsiteY9-1388" fmla="*/ 7429 h 10000"/>
                <a:gd name="connsiteX10-1389" fmla="*/ 278 w 10000"/>
                <a:gd name="connsiteY10-1390" fmla="*/ 7429 h 10000"/>
                <a:gd name="connsiteX11-1391" fmla="*/ 278 w 10000"/>
                <a:gd name="connsiteY11-1392" fmla="*/ 7429 h 10000"/>
                <a:gd name="connsiteX12-1393" fmla="*/ 833 w 10000"/>
                <a:gd name="connsiteY12-1394" fmla="*/ 7429 h 10000"/>
                <a:gd name="connsiteX13-1395" fmla="*/ 1111 w 10000"/>
                <a:gd name="connsiteY13-1396" fmla="*/ 7429 h 10000"/>
                <a:gd name="connsiteX14-1397" fmla="*/ 1667 w 10000"/>
                <a:gd name="connsiteY14-1398" fmla="*/ 7429 h 10000"/>
                <a:gd name="connsiteX15-1399" fmla="*/ 2222 w 10000"/>
                <a:gd name="connsiteY15-1400" fmla="*/ 7429 h 10000"/>
                <a:gd name="connsiteX16-1401" fmla="*/ 2778 w 10000"/>
                <a:gd name="connsiteY16-1402" fmla="*/ 7429 h 10000"/>
                <a:gd name="connsiteX17-1403" fmla="*/ 3611 w 10000"/>
                <a:gd name="connsiteY17-1404" fmla="*/ 7580 h 10000"/>
                <a:gd name="connsiteX18-1405" fmla="*/ 4167 w 10000"/>
                <a:gd name="connsiteY18-1406" fmla="*/ 7580 h 10000"/>
                <a:gd name="connsiteX19-1407" fmla="*/ 4722 w 10000"/>
                <a:gd name="connsiteY19-1408" fmla="*/ 7580 h 10000"/>
                <a:gd name="connsiteX20-1409" fmla="*/ 5000 w 10000"/>
                <a:gd name="connsiteY20-1410" fmla="*/ 7580 h 10000"/>
                <a:gd name="connsiteX21-1411" fmla="*/ 5833 w 10000"/>
                <a:gd name="connsiteY21-1412" fmla="*/ 7580 h 10000"/>
                <a:gd name="connsiteX22-1413" fmla="*/ 6111 w 10000"/>
                <a:gd name="connsiteY22-1414" fmla="*/ 7580 h 10000"/>
                <a:gd name="connsiteX23-1415" fmla="*/ 6667 w 10000"/>
                <a:gd name="connsiteY23-1416" fmla="*/ 7429 h 10000"/>
                <a:gd name="connsiteX24-1417" fmla="*/ 6944 w 10000"/>
                <a:gd name="connsiteY24-1418" fmla="*/ 7276 h 10000"/>
                <a:gd name="connsiteX25-1419" fmla="*/ 7222 w 10000"/>
                <a:gd name="connsiteY25-1420" fmla="*/ 6819 h 10000"/>
                <a:gd name="connsiteX26-1421" fmla="*/ 7222 w 10000"/>
                <a:gd name="connsiteY26-1422" fmla="*/ 6514 h 10000"/>
                <a:gd name="connsiteX27-1423" fmla="*/ 7222 w 10000"/>
                <a:gd name="connsiteY27-1424" fmla="*/ 5905 h 10000"/>
                <a:gd name="connsiteX28-1425" fmla="*/ 7500 w 10000"/>
                <a:gd name="connsiteY28-1426" fmla="*/ 5447 h 10000"/>
                <a:gd name="connsiteX29-1427" fmla="*/ 7222 w 10000"/>
                <a:gd name="connsiteY29-1428" fmla="*/ 4686 h 10000"/>
                <a:gd name="connsiteX30-1429" fmla="*/ 7222 w 10000"/>
                <a:gd name="connsiteY30-1430" fmla="*/ 4095 h 10000"/>
                <a:gd name="connsiteX31-1431" fmla="*/ 7222 w 10000"/>
                <a:gd name="connsiteY31-1432" fmla="*/ 3333 h 10000"/>
                <a:gd name="connsiteX32-1433" fmla="*/ 6944 w 10000"/>
                <a:gd name="connsiteY32-1434" fmla="*/ 2724 h 10000"/>
                <a:gd name="connsiteX33-1435" fmla="*/ 6944 w 10000"/>
                <a:gd name="connsiteY33-1436" fmla="*/ 2266 h 10000"/>
                <a:gd name="connsiteX34-1437" fmla="*/ 6667 w 10000"/>
                <a:gd name="connsiteY34-1438" fmla="*/ 1657 h 10000"/>
                <a:gd name="connsiteX35-1439" fmla="*/ 6667 w 10000"/>
                <a:gd name="connsiteY35-1440" fmla="*/ 1352 h 10000"/>
                <a:gd name="connsiteX36-1441" fmla="*/ 5556 w 10000"/>
                <a:gd name="connsiteY36-1442" fmla="*/ 457 h 10000"/>
                <a:gd name="connsiteX37-1443" fmla="*/ 6944 w 10000"/>
                <a:gd name="connsiteY37-1444" fmla="*/ 0 h 10000"/>
                <a:gd name="connsiteX38-1445" fmla="*/ 7500 w 10000"/>
                <a:gd name="connsiteY38-1446" fmla="*/ 153 h 10000"/>
                <a:gd name="connsiteX39-1447" fmla="*/ 8056 w 10000"/>
                <a:gd name="connsiteY39-1448" fmla="*/ 304 h 10000"/>
                <a:gd name="connsiteX40-1449" fmla="*/ 8333 w 10000"/>
                <a:gd name="connsiteY40-1450" fmla="*/ 609 h 10000"/>
                <a:gd name="connsiteX41-1451" fmla="*/ 8611 w 10000"/>
                <a:gd name="connsiteY41-1452" fmla="*/ 762 h 10000"/>
                <a:gd name="connsiteX42-1453" fmla="*/ 8889 w 10000"/>
                <a:gd name="connsiteY42-1454" fmla="*/ 914 h 10000"/>
                <a:gd name="connsiteX43-1455" fmla="*/ 8889 w 10000"/>
                <a:gd name="connsiteY43-1456" fmla="*/ 1200 h 10000"/>
                <a:gd name="connsiteX44-1457" fmla="*/ 9167 w 10000"/>
                <a:gd name="connsiteY44-1458" fmla="*/ 1505 h 10000"/>
                <a:gd name="connsiteX45-1459" fmla="*/ 9167 w 10000"/>
                <a:gd name="connsiteY45-1460" fmla="*/ 1962 h 10000"/>
                <a:gd name="connsiteX46-1461" fmla="*/ 9444 w 10000"/>
                <a:gd name="connsiteY46-1462" fmla="*/ 2419 h 10000"/>
                <a:gd name="connsiteX47-1463" fmla="*/ 9444 w 10000"/>
                <a:gd name="connsiteY47-1464" fmla="*/ 2876 h 10000"/>
                <a:gd name="connsiteX48-1465" fmla="*/ 9722 w 10000"/>
                <a:gd name="connsiteY48-1466" fmla="*/ 3485 h 10000"/>
                <a:gd name="connsiteX49-1467" fmla="*/ 9722 w 10000"/>
                <a:gd name="connsiteY49-1468" fmla="*/ 4095 h 10000"/>
                <a:gd name="connsiteX50-1469" fmla="*/ 9722 w 10000"/>
                <a:gd name="connsiteY50-1470" fmla="*/ 4552 h 10000"/>
                <a:gd name="connsiteX51-1471" fmla="*/ 9722 w 10000"/>
                <a:gd name="connsiteY51-1472" fmla="*/ 5143 h 10000"/>
                <a:gd name="connsiteX52-1473" fmla="*/ 9722 w 10000"/>
                <a:gd name="connsiteY52-1474" fmla="*/ 5600 h 10000"/>
                <a:gd name="connsiteX53-1475" fmla="*/ 10000 w 10000"/>
                <a:gd name="connsiteY53-1476" fmla="*/ 5905 h 10000"/>
                <a:gd name="connsiteX54-1477" fmla="*/ 10000 w 10000"/>
                <a:gd name="connsiteY54-1478" fmla="*/ 6362 h 10000"/>
                <a:gd name="connsiteX55-1479" fmla="*/ 10000 w 10000"/>
                <a:gd name="connsiteY55-1480" fmla="*/ 6666 h 10000"/>
                <a:gd name="connsiteX56-1481" fmla="*/ 10000 w 10000"/>
                <a:gd name="connsiteY56-1482" fmla="*/ 6819 h 10000"/>
                <a:gd name="connsiteX57-1483" fmla="*/ 9722 w 10000"/>
                <a:gd name="connsiteY57-1484" fmla="*/ 7276 h 10000"/>
                <a:gd name="connsiteX58-1485" fmla="*/ 9722 w 10000"/>
                <a:gd name="connsiteY58-1486" fmla="*/ 7733 h 10000"/>
                <a:gd name="connsiteX59-1487" fmla="*/ 9167 w 10000"/>
                <a:gd name="connsiteY59-1488" fmla="*/ 8476 h 10000"/>
                <a:gd name="connsiteX60-1489" fmla="*/ 8889 w 10000"/>
                <a:gd name="connsiteY60-1490" fmla="*/ 8781 h 10000"/>
                <a:gd name="connsiteX61-1491" fmla="*/ 8611 w 10000"/>
                <a:gd name="connsiteY61-1492" fmla="*/ 9086 h 10000"/>
                <a:gd name="connsiteX62-1493" fmla="*/ 8056 w 10000"/>
                <a:gd name="connsiteY62-1494" fmla="*/ 9391 h 10000"/>
                <a:gd name="connsiteX63-1495" fmla="*/ 7778 w 10000"/>
                <a:gd name="connsiteY63-1496" fmla="*/ 9695 h 10000"/>
                <a:gd name="connsiteX64-1497" fmla="*/ 7222 w 10000"/>
                <a:gd name="connsiteY64-1498" fmla="*/ 9847 h 10000"/>
                <a:gd name="connsiteX65-1499" fmla="*/ 6944 w 10000"/>
                <a:gd name="connsiteY65-1500" fmla="*/ 9847 h 10000"/>
                <a:gd name="connsiteX66-1501" fmla="*/ 6667 w 10000"/>
                <a:gd name="connsiteY66-1502" fmla="*/ 10000 h 10000"/>
                <a:gd name="connsiteX67-1503" fmla="*/ 6111 w 10000"/>
                <a:gd name="connsiteY67-1504" fmla="*/ 10000 h 10000"/>
                <a:gd name="connsiteX68-1505" fmla="*/ 6111 w 10000"/>
                <a:gd name="connsiteY68-1506" fmla="*/ 10000 h 10000"/>
                <a:gd name="connsiteX69-1507" fmla="*/ 5833 w 10000"/>
                <a:gd name="connsiteY69-1508" fmla="*/ 9847 h 10000"/>
                <a:gd name="connsiteX70-1509" fmla="*/ 5833 w 10000"/>
                <a:gd name="connsiteY70-1510" fmla="*/ 9695 h 10000"/>
                <a:gd name="connsiteX71-1511" fmla="*/ 5556 w 10000"/>
                <a:gd name="connsiteY71-1512" fmla="*/ 9391 h 10000"/>
                <a:gd name="connsiteX72-1513" fmla="*/ 5556 w 10000"/>
                <a:gd name="connsiteY72-1514" fmla="*/ 9238 h 10000"/>
                <a:gd name="connsiteX73-1515" fmla="*/ 5278 w 10000"/>
                <a:gd name="connsiteY73-1516" fmla="*/ 9086 h 10000"/>
                <a:gd name="connsiteX74-1517" fmla="*/ 5000 w 10000"/>
                <a:gd name="connsiteY74-1518" fmla="*/ 8933 h 10000"/>
                <a:gd name="connsiteX75-1519" fmla="*/ 4722 w 10000"/>
                <a:gd name="connsiteY75-1520" fmla="*/ 8781 h 10000"/>
                <a:gd name="connsiteX76-1521" fmla="*/ 4167 w 10000"/>
                <a:gd name="connsiteY76-1522" fmla="*/ 8628 h 10000"/>
                <a:gd name="connsiteX77-1523" fmla="*/ 3889 w 10000"/>
                <a:gd name="connsiteY77-1524" fmla="*/ 8476 h 10000"/>
                <a:gd name="connsiteX78-1525" fmla="*/ 3056 w 10000"/>
                <a:gd name="connsiteY78-1526" fmla="*/ 8323 h 10000"/>
                <a:gd name="connsiteX79-1527" fmla="*/ 2500 w 10000"/>
                <a:gd name="connsiteY79-1528" fmla="*/ 8190 h 10000"/>
                <a:gd name="connsiteX80-1529" fmla="*/ 2500 w 10000"/>
                <a:gd name="connsiteY80-1530" fmla="*/ 8190 h 10000"/>
                <a:gd name="connsiteX0-1531" fmla="*/ 2500 w 10000"/>
                <a:gd name="connsiteY0-1532" fmla="*/ 8190 h 10000"/>
                <a:gd name="connsiteX1-1533" fmla="*/ 1944 w 10000"/>
                <a:gd name="connsiteY1-1534" fmla="*/ 8038 h 10000"/>
                <a:gd name="connsiteX2-1535" fmla="*/ 1389 w 10000"/>
                <a:gd name="connsiteY2-1536" fmla="*/ 7885 h 10000"/>
                <a:gd name="connsiteX3-1537" fmla="*/ 833 w 10000"/>
                <a:gd name="connsiteY3-1538" fmla="*/ 7733 h 10000"/>
                <a:gd name="connsiteX4-1539" fmla="*/ 556 w 10000"/>
                <a:gd name="connsiteY4-1540" fmla="*/ 7733 h 10000"/>
                <a:gd name="connsiteX5-1541" fmla="*/ 278 w 10000"/>
                <a:gd name="connsiteY5-1542" fmla="*/ 7580 h 10000"/>
                <a:gd name="connsiteX6-1543" fmla="*/ 0 w 10000"/>
                <a:gd name="connsiteY6-1544" fmla="*/ 7580 h 10000"/>
                <a:gd name="connsiteX7-1545" fmla="*/ 0 w 10000"/>
                <a:gd name="connsiteY7-1546" fmla="*/ 7429 h 10000"/>
                <a:gd name="connsiteX8-1547" fmla="*/ 0 w 10000"/>
                <a:gd name="connsiteY8-1548" fmla="*/ 7429 h 10000"/>
                <a:gd name="connsiteX9-1549" fmla="*/ 0 w 10000"/>
                <a:gd name="connsiteY9-1550" fmla="*/ 7429 h 10000"/>
                <a:gd name="connsiteX10-1551" fmla="*/ 278 w 10000"/>
                <a:gd name="connsiteY10-1552" fmla="*/ 7429 h 10000"/>
                <a:gd name="connsiteX11-1553" fmla="*/ 278 w 10000"/>
                <a:gd name="connsiteY11-1554" fmla="*/ 7429 h 10000"/>
                <a:gd name="connsiteX12-1555" fmla="*/ 833 w 10000"/>
                <a:gd name="connsiteY12-1556" fmla="*/ 7429 h 10000"/>
                <a:gd name="connsiteX13-1557" fmla="*/ 1111 w 10000"/>
                <a:gd name="connsiteY13-1558" fmla="*/ 7429 h 10000"/>
                <a:gd name="connsiteX14-1559" fmla="*/ 1667 w 10000"/>
                <a:gd name="connsiteY14-1560" fmla="*/ 7429 h 10000"/>
                <a:gd name="connsiteX15-1561" fmla="*/ 2222 w 10000"/>
                <a:gd name="connsiteY15-1562" fmla="*/ 7429 h 10000"/>
                <a:gd name="connsiteX16-1563" fmla="*/ 2778 w 10000"/>
                <a:gd name="connsiteY16-1564" fmla="*/ 7429 h 10000"/>
                <a:gd name="connsiteX17-1565" fmla="*/ 3611 w 10000"/>
                <a:gd name="connsiteY17-1566" fmla="*/ 7580 h 10000"/>
                <a:gd name="connsiteX18-1567" fmla="*/ 4167 w 10000"/>
                <a:gd name="connsiteY18-1568" fmla="*/ 7580 h 10000"/>
                <a:gd name="connsiteX19-1569" fmla="*/ 4722 w 10000"/>
                <a:gd name="connsiteY19-1570" fmla="*/ 7580 h 10000"/>
                <a:gd name="connsiteX20-1571" fmla="*/ 5000 w 10000"/>
                <a:gd name="connsiteY20-1572" fmla="*/ 7580 h 10000"/>
                <a:gd name="connsiteX21-1573" fmla="*/ 5833 w 10000"/>
                <a:gd name="connsiteY21-1574" fmla="*/ 7580 h 10000"/>
                <a:gd name="connsiteX22-1575" fmla="*/ 6111 w 10000"/>
                <a:gd name="connsiteY22-1576" fmla="*/ 7580 h 10000"/>
                <a:gd name="connsiteX23-1577" fmla="*/ 6667 w 10000"/>
                <a:gd name="connsiteY23-1578" fmla="*/ 7429 h 10000"/>
                <a:gd name="connsiteX24-1579" fmla="*/ 6944 w 10000"/>
                <a:gd name="connsiteY24-1580" fmla="*/ 7276 h 10000"/>
                <a:gd name="connsiteX25-1581" fmla="*/ 7222 w 10000"/>
                <a:gd name="connsiteY25-1582" fmla="*/ 6819 h 10000"/>
                <a:gd name="connsiteX26-1583" fmla="*/ 7222 w 10000"/>
                <a:gd name="connsiteY26-1584" fmla="*/ 6514 h 10000"/>
                <a:gd name="connsiteX27-1585" fmla="*/ 7222 w 10000"/>
                <a:gd name="connsiteY27-1586" fmla="*/ 5905 h 10000"/>
                <a:gd name="connsiteX28-1587" fmla="*/ 7500 w 10000"/>
                <a:gd name="connsiteY28-1588" fmla="*/ 5447 h 10000"/>
                <a:gd name="connsiteX29-1589" fmla="*/ 7222 w 10000"/>
                <a:gd name="connsiteY29-1590" fmla="*/ 4686 h 10000"/>
                <a:gd name="connsiteX30-1591" fmla="*/ 7222 w 10000"/>
                <a:gd name="connsiteY30-1592" fmla="*/ 4095 h 10000"/>
                <a:gd name="connsiteX31-1593" fmla="*/ 7222 w 10000"/>
                <a:gd name="connsiteY31-1594" fmla="*/ 3333 h 10000"/>
                <a:gd name="connsiteX32-1595" fmla="*/ 6944 w 10000"/>
                <a:gd name="connsiteY32-1596" fmla="*/ 2724 h 10000"/>
                <a:gd name="connsiteX33-1597" fmla="*/ 6944 w 10000"/>
                <a:gd name="connsiteY33-1598" fmla="*/ 2266 h 10000"/>
                <a:gd name="connsiteX34-1599" fmla="*/ 6667 w 10000"/>
                <a:gd name="connsiteY34-1600" fmla="*/ 1657 h 10000"/>
                <a:gd name="connsiteX35-1601" fmla="*/ 6667 w 10000"/>
                <a:gd name="connsiteY35-1602" fmla="*/ 1352 h 10000"/>
                <a:gd name="connsiteX36-1603" fmla="*/ 6944 w 10000"/>
                <a:gd name="connsiteY36-1604" fmla="*/ 0 h 10000"/>
                <a:gd name="connsiteX37-1605" fmla="*/ 7500 w 10000"/>
                <a:gd name="connsiteY37-1606" fmla="*/ 153 h 10000"/>
                <a:gd name="connsiteX38-1607" fmla="*/ 8056 w 10000"/>
                <a:gd name="connsiteY38-1608" fmla="*/ 304 h 10000"/>
                <a:gd name="connsiteX39-1609" fmla="*/ 8333 w 10000"/>
                <a:gd name="connsiteY39-1610" fmla="*/ 609 h 10000"/>
                <a:gd name="connsiteX40-1611" fmla="*/ 8611 w 10000"/>
                <a:gd name="connsiteY40-1612" fmla="*/ 762 h 10000"/>
                <a:gd name="connsiteX41-1613" fmla="*/ 8889 w 10000"/>
                <a:gd name="connsiteY41-1614" fmla="*/ 914 h 10000"/>
                <a:gd name="connsiteX42-1615" fmla="*/ 8889 w 10000"/>
                <a:gd name="connsiteY42-1616" fmla="*/ 1200 h 10000"/>
                <a:gd name="connsiteX43-1617" fmla="*/ 9167 w 10000"/>
                <a:gd name="connsiteY43-1618" fmla="*/ 1505 h 10000"/>
                <a:gd name="connsiteX44-1619" fmla="*/ 9167 w 10000"/>
                <a:gd name="connsiteY44-1620" fmla="*/ 1962 h 10000"/>
                <a:gd name="connsiteX45-1621" fmla="*/ 9444 w 10000"/>
                <a:gd name="connsiteY45-1622" fmla="*/ 2419 h 10000"/>
                <a:gd name="connsiteX46-1623" fmla="*/ 9444 w 10000"/>
                <a:gd name="connsiteY46-1624" fmla="*/ 2876 h 10000"/>
                <a:gd name="connsiteX47-1625" fmla="*/ 9722 w 10000"/>
                <a:gd name="connsiteY47-1626" fmla="*/ 3485 h 10000"/>
                <a:gd name="connsiteX48-1627" fmla="*/ 9722 w 10000"/>
                <a:gd name="connsiteY48-1628" fmla="*/ 4095 h 10000"/>
                <a:gd name="connsiteX49-1629" fmla="*/ 9722 w 10000"/>
                <a:gd name="connsiteY49-1630" fmla="*/ 4552 h 10000"/>
                <a:gd name="connsiteX50-1631" fmla="*/ 9722 w 10000"/>
                <a:gd name="connsiteY50-1632" fmla="*/ 5143 h 10000"/>
                <a:gd name="connsiteX51-1633" fmla="*/ 9722 w 10000"/>
                <a:gd name="connsiteY51-1634" fmla="*/ 5600 h 10000"/>
                <a:gd name="connsiteX52-1635" fmla="*/ 10000 w 10000"/>
                <a:gd name="connsiteY52-1636" fmla="*/ 5905 h 10000"/>
                <a:gd name="connsiteX53-1637" fmla="*/ 10000 w 10000"/>
                <a:gd name="connsiteY53-1638" fmla="*/ 6362 h 10000"/>
                <a:gd name="connsiteX54-1639" fmla="*/ 10000 w 10000"/>
                <a:gd name="connsiteY54-1640" fmla="*/ 6666 h 10000"/>
                <a:gd name="connsiteX55-1641" fmla="*/ 10000 w 10000"/>
                <a:gd name="connsiteY55-1642" fmla="*/ 6819 h 10000"/>
                <a:gd name="connsiteX56-1643" fmla="*/ 9722 w 10000"/>
                <a:gd name="connsiteY56-1644" fmla="*/ 7276 h 10000"/>
                <a:gd name="connsiteX57-1645" fmla="*/ 9722 w 10000"/>
                <a:gd name="connsiteY57-1646" fmla="*/ 7733 h 10000"/>
                <a:gd name="connsiteX58-1647" fmla="*/ 9167 w 10000"/>
                <a:gd name="connsiteY58-1648" fmla="*/ 8476 h 10000"/>
                <a:gd name="connsiteX59-1649" fmla="*/ 8889 w 10000"/>
                <a:gd name="connsiteY59-1650" fmla="*/ 8781 h 10000"/>
                <a:gd name="connsiteX60-1651" fmla="*/ 8611 w 10000"/>
                <a:gd name="connsiteY60-1652" fmla="*/ 9086 h 10000"/>
                <a:gd name="connsiteX61-1653" fmla="*/ 8056 w 10000"/>
                <a:gd name="connsiteY61-1654" fmla="*/ 9391 h 10000"/>
                <a:gd name="connsiteX62-1655" fmla="*/ 7778 w 10000"/>
                <a:gd name="connsiteY62-1656" fmla="*/ 9695 h 10000"/>
                <a:gd name="connsiteX63-1657" fmla="*/ 7222 w 10000"/>
                <a:gd name="connsiteY63-1658" fmla="*/ 9847 h 10000"/>
                <a:gd name="connsiteX64-1659" fmla="*/ 6944 w 10000"/>
                <a:gd name="connsiteY64-1660" fmla="*/ 9847 h 10000"/>
                <a:gd name="connsiteX65-1661" fmla="*/ 6667 w 10000"/>
                <a:gd name="connsiteY65-1662" fmla="*/ 10000 h 10000"/>
                <a:gd name="connsiteX66-1663" fmla="*/ 6111 w 10000"/>
                <a:gd name="connsiteY66-1664" fmla="*/ 10000 h 10000"/>
                <a:gd name="connsiteX67-1665" fmla="*/ 6111 w 10000"/>
                <a:gd name="connsiteY67-1666" fmla="*/ 10000 h 10000"/>
                <a:gd name="connsiteX68-1667" fmla="*/ 5833 w 10000"/>
                <a:gd name="connsiteY68-1668" fmla="*/ 9847 h 10000"/>
                <a:gd name="connsiteX69-1669" fmla="*/ 5833 w 10000"/>
                <a:gd name="connsiteY69-1670" fmla="*/ 9695 h 10000"/>
                <a:gd name="connsiteX70-1671" fmla="*/ 5556 w 10000"/>
                <a:gd name="connsiteY70-1672" fmla="*/ 9391 h 10000"/>
                <a:gd name="connsiteX71-1673" fmla="*/ 5556 w 10000"/>
                <a:gd name="connsiteY71-1674" fmla="*/ 9238 h 10000"/>
                <a:gd name="connsiteX72-1675" fmla="*/ 5278 w 10000"/>
                <a:gd name="connsiteY72-1676" fmla="*/ 9086 h 10000"/>
                <a:gd name="connsiteX73-1677" fmla="*/ 5000 w 10000"/>
                <a:gd name="connsiteY73-1678" fmla="*/ 8933 h 10000"/>
                <a:gd name="connsiteX74-1679" fmla="*/ 4722 w 10000"/>
                <a:gd name="connsiteY74-1680" fmla="*/ 8781 h 10000"/>
                <a:gd name="connsiteX75-1681" fmla="*/ 4167 w 10000"/>
                <a:gd name="connsiteY75-1682" fmla="*/ 8628 h 10000"/>
                <a:gd name="connsiteX76-1683" fmla="*/ 3889 w 10000"/>
                <a:gd name="connsiteY76-1684" fmla="*/ 8476 h 10000"/>
                <a:gd name="connsiteX77-1685" fmla="*/ 3056 w 10000"/>
                <a:gd name="connsiteY77-1686" fmla="*/ 8323 h 10000"/>
                <a:gd name="connsiteX78-1687" fmla="*/ 2500 w 10000"/>
                <a:gd name="connsiteY78-1688" fmla="*/ 8190 h 10000"/>
                <a:gd name="connsiteX79-1689" fmla="*/ 2500 w 10000"/>
                <a:gd name="connsiteY79-1690" fmla="*/ 8190 h 10000"/>
                <a:gd name="connsiteX0-1691" fmla="*/ 2500 w 10000"/>
                <a:gd name="connsiteY0-1692" fmla="*/ 8190 h 10000"/>
                <a:gd name="connsiteX1-1693" fmla="*/ 1944 w 10000"/>
                <a:gd name="connsiteY1-1694" fmla="*/ 8038 h 10000"/>
                <a:gd name="connsiteX2-1695" fmla="*/ 1389 w 10000"/>
                <a:gd name="connsiteY2-1696" fmla="*/ 7885 h 10000"/>
                <a:gd name="connsiteX3-1697" fmla="*/ 833 w 10000"/>
                <a:gd name="connsiteY3-1698" fmla="*/ 7733 h 10000"/>
                <a:gd name="connsiteX4-1699" fmla="*/ 556 w 10000"/>
                <a:gd name="connsiteY4-1700" fmla="*/ 7733 h 10000"/>
                <a:gd name="connsiteX5-1701" fmla="*/ 278 w 10000"/>
                <a:gd name="connsiteY5-1702" fmla="*/ 7580 h 10000"/>
                <a:gd name="connsiteX6-1703" fmla="*/ 0 w 10000"/>
                <a:gd name="connsiteY6-1704" fmla="*/ 7580 h 10000"/>
                <a:gd name="connsiteX7-1705" fmla="*/ 0 w 10000"/>
                <a:gd name="connsiteY7-1706" fmla="*/ 7429 h 10000"/>
                <a:gd name="connsiteX8-1707" fmla="*/ 0 w 10000"/>
                <a:gd name="connsiteY8-1708" fmla="*/ 7429 h 10000"/>
                <a:gd name="connsiteX9-1709" fmla="*/ 0 w 10000"/>
                <a:gd name="connsiteY9-1710" fmla="*/ 7429 h 10000"/>
                <a:gd name="connsiteX10-1711" fmla="*/ 278 w 10000"/>
                <a:gd name="connsiteY10-1712" fmla="*/ 7429 h 10000"/>
                <a:gd name="connsiteX11-1713" fmla="*/ 278 w 10000"/>
                <a:gd name="connsiteY11-1714" fmla="*/ 7429 h 10000"/>
                <a:gd name="connsiteX12-1715" fmla="*/ 833 w 10000"/>
                <a:gd name="connsiteY12-1716" fmla="*/ 7429 h 10000"/>
                <a:gd name="connsiteX13-1717" fmla="*/ 1111 w 10000"/>
                <a:gd name="connsiteY13-1718" fmla="*/ 7429 h 10000"/>
                <a:gd name="connsiteX14-1719" fmla="*/ 1667 w 10000"/>
                <a:gd name="connsiteY14-1720" fmla="*/ 7429 h 10000"/>
                <a:gd name="connsiteX15-1721" fmla="*/ 2222 w 10000"/>
                <a:gd name="connsiteY15-1722" fmla="*/ 7429 h 10000"/>
                <a:gd name="connsiteX16-1723" fmla="*/ 2778 w 10000"/>
                <a:gd name="connsiteY16-1724" fmla="*/ 7429 h 10000"/>
                <a:gd name="connsiteX17-1725" fmla="*/ 3611 w 10000"/>
                <a:gd name="connsiteY17-1726" fmla="*/ 7580 h 10000"/>
                <a:gd name="connsiteX18-1727" fmla="*/ 4167 w 10000"/>
                <a:gd name="connsiteY18-1728" fmla="*/ 7580 h 10000"/>
                <a:gd name="connsiteX19-1729" fmla="*/ 4722 w 10000"/>
                <a:gd name="connsiteY19-1730" fmla="*/ 7580 h 10000"/>
                <a:gd name="connsiteX20-1731" fmla="*/ 5000 w 10000"/>
                <a:gd name="connsiteY20-1732" fmla="*/ 7580 h 10000"/>
                <a:gd name="connsiteX21-1733" fmla="*/ 5833 w 10000"/>
                <a:gd name="connsiteY21-1734" fmla="*/ 7580 h 10000"/>
                <a:gd name="connsiteX22-1735" fmla="*/ 6111 w 10000"/>
                <a:gd name="connsiteY22-1736" fmla="*/ 7580 h 10000"/>
                <a:gd name="connsiteX23-1737" fmla="*/ 6667 w 10000"/>
                <a:gd name="connsiteY23-1738" fmla="*/ 7429 h 10000"/>
                <a:gd name="connsiteX24-1739" fmla="*/ 6944 w 10000"/>
                <a:gd name="connsiteY24-1740" fmla="*/ 7276 h 10000"/>
                <a:gd name="connsiteX25-1741" fmla="*/ 7222 w 10000"/>
                <a:gd name="connsiteY25-1742" fmla="*/ 6819 h 10000"/>
                <a:gd name="connsiteX26-1743" fmla="*/ 7222 w 10000"/>
                <a:gd name="connsiteY26-1744" fmla="*/ 6514 h 10000"/>
                <a:gd name="connsiteX27-1745" fmla="*/ 7222 w 10000"/>
                <a:gd name="connsiteY27-1746" fmla="*/ 5905 h 10000"/>
                <a:gd name="connsiteX28-1747" fmla="*/ 7500 w 10000"/>
                <a:gd name="connsiteY28-1748" fmla="*/ 5447 h 10000"/>
                <a:gd name="connsiteX29-1749" fmla="*/ 7222 w 10000"/>
                <a:gd name="connsiteY29-1750" fmla="*/ 4686 h 10000"/>
                <a:gd name="connsiteX30-1751" fmla="*/ 7222 w 10000"/>
                <a:gd name="connsiteY30-1752" fmla="*/ 4095 h 10000"/>
                <a:gd name="connsiteX31-1753" fmla="*/ 7222 w 10000"/>
                <a:gd name="connsiteY31-1754" fmla="*/ 3333 h 10000"/>
                <a:gd name="connsiteX32-1755" fmla="*/ 6944 w 10000"/>
                <a:gd name="connsiteY32-1756" fmla="*/ 2724 h 10000"/>
                <a:gd name="connsiteX33-1757" fmla="*/ 6944 w 10000"/>
                <a:gd name="connsiteY33-1758" fmla="*/ 2266 h 10000"/>
                <a:gd name="connsiteX34-1759" fmla="*/ 6667 w 10000"/>
                <a:gd name="connsiteY34-1760" fmla="*/ 1657 h 10000"/>
                <a:gd name="connsiteX35-1761" fmla="*/ 6667 w 10000"/>
                <a:gd name="connsiteY35-1762" fmla="*/ 1352 h 10000"/>
                <a:gd name="connsiteX36-1763" fmla="*/ 6944 w 10000"/>
                <a:gd name="connsiteY36-1764" fmla="*/ 0 h 10000"/>
                <a:gd name="connsiteX37-1765" fmla="*/ 8056 w 10000"/>
                <a:gd name="connsiteY37-1766" fmla="*/ 304 h 10000"/>
                <a:gd name="connsiteX38-1767" fmla="*/ 8333 w 10000"/>
                <a:gd name="connsiteY38-1768" fmla="*/ 609 h 10000"/>
                <a:gd name="connsiteX39-1769" fmla="*/ 8611 w 10000"/>
                <a:gd name="connsiteY39-1770" fmla="*/ 762 h 10000"/>
                <a:gd name="connsiteX40-1771" fmla="*/ 8889 w 10000"/>
                <a:gd name="connsiteY40-1772" fmla="*/ 914 h 10000"/>
                <a:gd name="connsiteX41-1773" fmla="*/ 8889 w 10000"/>
                <a:gd name="connsiteY41-1774" fmla="*/ 1200 h 10000"/>
                <a:gd name="connsiteX42-1775" fmla="*/ 9167 w 10000"/>
                <a:gd name="connsiteY42-1776" fmla="*/ 1505 h 10000"/>
                <a:gd name="connsiteX43-1777" fmla="*/ 9167 w 10000"/>
                <a:gd name="connsiteY43-1778" fmla="*/ 1962 h 10000"/>
                <a:gd name="connsiteX44-1779" fmla="*/ 9444 w 10000"/>
                <a:gd name="connsiteY44-1780" fmla="*/ 2419 h 10000"/>
                <a:gd name="connsiteX45-1781" fmla="*/ 9444 w 10000"/>
                <a:gd name="connsiteY45-1782" fmla="*/ 2876 h 10000"/>
                <a:gd name="connsiteX46-1783" fmla="*/ 9722 w 10000"/>
                <a:gd name="connsiteY46-1784" fmla="*/ 3485 h 10000"/>
                <a:gd name="connsiteX47-1785" fmla="*/ 9722 w 10000"/>
                <a:gd name="connsiteY47-1786" fmla="*/ 4095 h 10000"/>
                <a:gd name="connsiteX48-1787" fmla="*/ 9722 w 10000"/>
                <a:gd name="connsiteY48-1788" fmla="*/ 4552 h 10000"/>
                <a:gd name="connsiteX49-1789" fmla="*/ 9722 w 10000"/>
                <a:gd name="connsiteY49-1790" fmla="*/ 5143 h 10000"/>
                <a:gd name="connsiteX50-1791" fmla="*/ 9722 w 10000"/>
                <a:gd name="connsiteY50-1792" fmla="*/ 5600 h 10000"/>
                <a:gd name="connsiteX51-1793" fmla="*/ 10000 w 10000"/>
                <a:gd name="connsiteY51-1794" fmla="*/ 5905 h 10000"/>
                <a:gd name="connsiteX52-1795" fmla="*/ 10000 w 10000"/>
                <a:gd name="connsiteY52-1796" fmla="*/ 6362 h 10000"/>
                <a:gd name="connsiteX53-1797" fmla="*/ 10000 w 10000"/>
                <a:gd name="connsiteY53-1798" fmla="*/ 6666 h 10000"/>
                <a:gd name="connsiteX54-1799" fmla="*/ 10000 w 10000"/>
                <a:gd name="connsiteY54-1800" fmla="*/ 6819 h 10000"/>
                <a:gd name="connsiteX55-1801" fmla="*/ 9722 w 10000"/>
                <a:gd name="connsiteY55-1802" fmla="*/ 7276 h 10000"/>
                <a:gd name="connsiteX56-1803" fmla="*/ 9722 w 10000"/>
                <a:gd name="connsiteY56-1804" fmla="*/ 7733 h 10000"/>
                <a:gd name="connsiteX57-1805" fmla="*/ 9167 w 10000"/>
                <a:gd name="connsiteY57-1806" fmla="*/ 8476 h 10000"/>
                <a:gd name="connsiteX58-1807" fmla="*/ 8889 w 10000"/>
                <a:gd name="connsiteY58-1808" fmla="*/ 8781 h 10000"/>
                <a:gd name="connsiteX59-1809" fmla="*/ 8611 w 10000"/>
                <a:gd name="connsiteY59-1810" fmla="*/ 9086 h 10000"/>
                <a:gd name="connsiteX60-1811" fmla="*/ 8056 w 10000"/>
                <a:gd name="connsiteY60-1812" fmla="*/ 9391 h 10000"/>
                <a:gd name="connsiteX61-1813" fmla="*/ 7778 w 10000"/>
                <a:gd name="connsiteY61-1814" fmla="*/ 9695 h 10000"/>
                <a:gd name="connsiteX62-1815" fmla="*/ 7222 w 10000"/>
                <a:gd name="connsiteY62-1816" fmla="*/ 9847 h 10000"/>
                <a:gd name="connsiteX63-1817" fmla="*/ 6944 w 10000"/>
                <a:gd name="connsiteY63-1818" fmla="*/ 9847 h 10000"/>
                <a:gd name="connsiteX64-1819" fmla="*/ 6667 w 10000"/>
                <a:gd name="connsiteY64-1820" fmla="*/ 10000 h 10000"/>
                <a:gd name="connsiteX65-1821" fmla="*/ 6111 w 10000"/>
                <a:gd name="connsiteY65-1822" fmla="*/ 10000 h 10000"/>
                <a:gd name="connsiteX66-1823" fmla="*/ 6111 w 10000"/>
                <a:gd name="connsiteY66-1824" fmla="*/ 10000 h 10000"/>
                <a:gd name="connsiteX67-1825" fmla="*/ 5833 w 10000"/>
                <a:gd name="connsiteY67-1826" fmla="*/ 9847 h 10000"/>
                <a:gd name="connsiteX68-1827" fmla="*/ 5833 w 10000"/>
                <a:gd name="connsiteY68-1828" fmla="*/ 9695 h 10000"/>
                <a:gd name="connsiteX69-1829" fmla="*/ 5556 w 10000"/>
                <a:gd name="connsiteY69-1830" fmla="*/ 9391 h 10000"/>
                <a:gd name="connsiteX70-1831" fmla="*/ 5556 w 10000"/>
                <a:gd name="connsiteY70-1832" fmla="*/ 9238 h 10000"/>
                <a:gd name="connsiteX71-1833" fmla="*/ 5278 w 10000"/>
                <a:gd name="connsiteY71-1834" fmla="*/ 9086 h 10000"/>
                <a:gd name="connsiteX72-1835" fmla="*/ 5000 w 10000"/>
                <a:gd name="connsiteY72-1836" fmla="*/ 8933 h 10000"/>
                <a:gd name="connsiteX73-1837" fmla="*/ 4722 w 10000"/>
                <a:gd name="connsiteY73-1838" fmla="*/ 8781 h 10000"/>
                <a:gd name="connsiteX74-1839" fmla="*/ 4167 w 10000"/>
                <a:gd name="connsiteY74-1840" fmla="*/ 8628 h 10000"/>
                <a:gd name="connsiteX75-1841" fmla="*/ 3889 w 10000"/>
                <a:gd name="connsiteY75-1842" fmla="*/ 8476 h 10000"/>
                <a:gd name="connsiteX76-1843" fmla="*/ 3056 w 10000"/>
                <a:gd name="connsiteY76-1844" fmla="*/ 8323 h 10000"/>
                <a:gd name="connsiteX77-1845" fmla="*/ 2500 w 10000"/>
                <a:gd name="connsiteY77-1846" fmla="*/ 8190 h 10000"/>
                <a:gd name="connsiteX78-1847" fmla="*/ 2500 w 10000"/>
                <a:gd name="connsiteY78-1848" fmla="*/ 8190 h 10000"/>
                <a:gd name="connsiteX0-1849" fmla="*/ 2500 w 10000"/>
                <a:gd name="connsiteY0-1850" fmla="*/ 8190 h 10000"/>
                <a:gd name="connsiteX1-1851" fmla="*/ 1944 w 10000"/>
                <a:gd name="connsiteY1-1852" fmla="*/ 8038 h 10000"/>
                <a:gd name="connsiteX2-1853" fmla="*/ 1389 w 10000"/>
                <a:gd name="connsiteY2-1854" fmla="*/ 7885 h 10000"/>
                <a:gd name="connsiteX3-1855" fmla="*/ 833 w 10000"/>
                <a:gd name="connsiteY3-1856" fmla="*/ 7733 h 10000"/>
                <a:gd name="connsiteX4-1857" fmla="*/ 556 w 10000"/>
                <a:gd name="connsiteY4-1858" fmla="*/ 7733 h 10000"/>
                <a:gd name="connsiteX5-1859" fmla="*/ 278 w 10000"/>
                <a:gd name="connsiteY5-1860" fmla="*/ 7580 h 10000"/>
                <a:gd name="connsiteX6-1861" fmla="*/ 0 w 10000"/>
                <a:gd name="connsiteY6-1862" fmla="*/ 7580 h 10000"/>
                <a:gd name="connsiteX7-1863" fmla="*/ 0 w 10000"/>
                <a:gd name="connsiteY7-1864" fmla="*/ 7429 h 10000"/>
                <a:gd name="connsiteX8-1865" fmla="*/ 0 w 10000"/>
                <a:gd name="connsiteY8-1866" fmla="*/ 7429 h 10000"/>
                <a:gd name="connsiteX9-1867" fmla="*/ 0 w 10000"/>
                <a:gd name="connsiteY9-1868" fmla="*/ 7429 h 10000"/>
                <a:gd name="connsiteX10-1869" fmla="*/ 278 w 10000"/>
                <a:gd name="connsiteY10-1870" fmla="*/ 7429 h 10000"/>
                <a:gd name="connsiteX11-1871" fmla="*/ 278 w 10000"/>
                <a:gd name="connsiteY11-1872" fmla="*/ 7429 h 10000"/>
                <a:gd name="connsiteX12-1873" fmla="*/ 833 w 10000"/>
                <a:gd name="connsiteY12-1874" fmla="*/ 7429 h 10000"/>
                <a:gd name="connsiteX13-1875" fmla="*/ 1111 w 10000"/>
                <a:gd name="connsiteY13-1876" fmla="*/ 7429 h 10000"/>
                <a:gd name="connsiteX14-1877" fmla="*/ 1667 w 10000"/>
                <a:gd name="connsiteY14-1878" fmla="*/ 7429 h 10000"/>
                <a:gd name="connsiteX15-1879" fmla="*/ 2222 w 10000"/>
                <a:gd name="connsiteY15-1880" fmla="*/ 7429 h 10000"/>
                <a:gd name="connsiteX16-1881" fmla="*/ 2778 w 10000"/>
                <a:gd name="connsiteY16-1882" fmla="*/ 7429 h 10000"/>
                <a:gd name="connsiteX17-1883" fmla="*/ 3611 w 10000"/>
                <a:gd name="connsiteY17-1884" fmla="*/ 7580 h 10000"/>
                <a:gd name="connsiteX18-1885" fmla="*/ 4167 w 10000"/>
                <a:gd name="connsiteY18-1886" fmla="*/ 7580 h 10000"/>
                <a:gd name="connsiteX19-1887" fmla="*/ 4722 w 10000"/>
                <a:gd name="connsiteY19-1888" fmla="*/ 7580 h 10000"/>
                <a:gd name="connsiteX20-1889" fmla="*/ 5000 w 10000"/>
                <a:gd name="connsiteY20-1890" fmla="*/ 7580 h 10000"/>
                <a:gd name="connsiteX21-1891" fmla="*/ 5833 w 10000"/>
                <a:gd name="connsiteY21-1892" fmla="*/ 7580 h 10000"/>
                <a:gd name="connsiteX22-1893" fmla="*/ 6111 w 10000"/>
                <a:gd name="connsiteY22-1894" fmla="*/ 7580 h 10000"/>
                <a:gd name="connsiteX23-1895" fmla="*/ 6667 w 10000"/>
                <a:gd name="connsiteY23-1896" fmla="*/ 7429 h 10000"/>
                <a:gd name="connsiteX24-1897" fmla="*/ 6944 w 10000"/>
                <a:gd name="connsiteY24-1898" fmla="*/ 7276 h 10000"/>
                <a:gd name="connsiteX25-1899" fmla="*/ 7222 w 10000"/>
                <a:gd name="connsiteY25-1900" fmla="*/ 6819 h 10000"/>
                <a:gd name="connsiteX26-1901" fmla="*/ 7222 w 10000"/>
                <a:gd name="connsiteY26-1902" fmla="*/ 6514 h 10000"/>
                <a:gd name="connsiteX27-1903" fmla="*/ 7222 w 10000"/>
                <a:gd name="connsiteY27-1904" fmla="*/ 5905 h 10000"/>
                <a:gd name="connsiteX28-1905" fmla="*/ 7500 w 10000"/>
                <a:gd name="connsiteY28-1906" fmla="*/ 5447 h 10000"/>
                <a:gd name="connsiteX29-1907" fmla="*/ 7222 w 10000"/>
                <a:gd name="connsiteY29-1908" fmla="*/ 4686 h 10000"/>
                <a:gd name="connsiteX30-1909" fmla="*/ 7222 w 10000"/>
                <a:gd name="connsiteY30-1910" fmla="*/ 4095 h 10000"/>
                <a:gd name="connsiteX31-1911" fmla="*/ 7222 w 10000"/>
                <a:gd name="connsiteY31-1912" fmla="*/ 3333 h 10000"/>
                <a:gd name="connsiteX32-1913" fmla="*/ 6944 w 10000"/>
                <a:gd name="connsiteY32-1914" fmla="*/ 2724 h 10000"/>
                <a:gd name="connsiteX33-1915" fmla="*/ 6944 w 10000"/>
                <a:gd name="connsiteY33-1916" fmla="*/ 2266 h 10000"/>
                <a:gd name="connsiteX34-1917" fmla="*/ 6667 w 10000"/>
                <a:gd name="connsiteY34-1918" fmla="*/ 1657 h 10000"/>
                <a:gd name="connsiteX35-1919" fmla="*/ 6667 w 10000"/>
                <a:gd name="connsiteY35-1920" fmla="*/ 1352 h 10000"/>
                <a:gd name="connsiteX36-1921" fmla="*/ 6944 w 10000"/>
                <a:gd name="connsiteY36-1922" fmla="*/ 0 h 10000"/>
                <a:gd name="connsiteX37-1923" fmla="*/ 8056 w 10000"/>
                <a:gd name="connsiteY37-1924" fmla="*/ 304 h 10000"/>
                <a:gd name="connsiteX38-1925" fmla="*/ 8611 w 10000"/>
                <a:gd name="connsiteY38-1926" fmla="*/ 762 h 10000"/>
                <a:gd name="connsiteX39-1927" fmla="*/ 8889 w 10000"/>
                <a:gd name="connsiteY39-1928" fmla="*/ 914 h 10000"/>
                <a:gd name="connsiteX40-1929" fmla="*/ 8889 w 10000"/>
                <a:gd name="connsiteY40-1930" fmla="*/ 1200 h 10000"/>
                <a:gd name="connsiteX41-1931" fmla="*/ 9167 w 10000"/>
                <a:gd name="connsiteY41-1932" fmla="*/ 1505 h 10000"/>
                <a:gd name="connsiteX42-1933" fmla="*/ 9167 w 10000"/>
                <a:gd name="connsiteY42-1934" fmla="*/ 1962 h 10000"/>
                <a:gd name="connsiteX43-1935" fmla="*/ 9444 w 10000"/>
                <a:gd name="connsiteY43-1936" fmla="*/ 2419 h 10000"/>
                <a:gd name="connsiteX44-1937" fmla="*/ 9444 w 10000"/>
                <a:gd name="connsiteY44-1938" fmla="*/ 2876 h 10000"/>
                <a:gd name="connsiteX45-1939" fmla="*/ 9722 w 10000"/>
                <a:gd name="connsiteY45-1940" fmla="*/ 3485 h 10000"/>
                <a:gd name="connsiteX46-1941" fmla="*/ 9722 w 10000"/>
                <a:gd name="connsiteY46-1942" fmla="*/ 4095 h 10000"/>
                <a:gd name="connsiteX47-1943" fmla="*/ 9722 w 10000"/>
                <a:gd name="connsiteY47-1944" fmla="*/ 4552 h 10000"/>
                <a:gd name="connsiteX48-1945" fmla="*/ 9722 w 10000"/>
                <a:gd name="connsiteY48-1946" fmla="*/ 5143 h 10000"/>
                <a:gd name="connsiteX49-1947" fmla="*/ 9722 w 10000"/>
                <a:gd name="connsiteY49-1948" fmla="*/ 5600 h 10000"/>
                <a:gd name="connsiteX50-1949" fmla="*/ 10000 w 10000"/>
                <a:gd name="connsiteY50-1950" fmla="*/ 5905 h 10000"/>
                <a:gd name="connsiteX51-1951" fmla="*/ 10000 w 10000"/>
                <a:gd name="connsiteY51-1952" fmla="*/ 6362 h 10000"/>
                <a:gd name="connsiteX52-1953" fmla="*/ 10000 w 10000"/>
                <a:gd name="connsiteY52-1954" fmla="*/ 6666 h 10000"/>
                <a:gd name="connsiteX53-1955" fmla="*/ 10000 w 10000"/>
                <a:gd name="connsiteY53-1956" fmla="*/ 6819 h 10000"/>
                <a:gd name="connsiteX54-1957" fmla="*/ 9722 w 10000"/>
                <a:gd name="connsiteY54-1958" fmla="*/ 7276 h 10000"/>
                <a:gd name="connsiteX55-1959" fmla="*/ 9722 w 10000"/>
                <a:gd name="connsiteY55-1960" fmla="*/ 7733 h 10000"/>
                <a:gd name="connsiteX56-1961" fmla="*/ 9167 w 10000"/>
                <a:gd name="connsiteY56-1962" fmla="*/ 8476 h 10000"/>
                <a:gd name="connsiteX57-1963" fmla="*/ 8889 w 10000"/>
                <a:gd name="connsiteY57-1964" fmla="*/ 8781 h 10000"/>
                <a:gd name="connsiteX58-1965" fmla="*/ 8611 w 10000"/>
                <a:gd name="connsiteY58-1966" fmla="*/ 9086 h 10000"/>
                <a:gd name="connsiteX59-1967" fmla="*/ 8056 w 10000"/>
                <a:gd name="connsiteY59-1968" fmla="*/ 9391 h 10000"/>
                <a:gd name="connsiteX60-1969" fmla="*/ 7778 w 10000"/>
                <a:gd name="connsiteY60-1970" fmla="*/ 9695 h 10000"/>
                <a:gd name="connsiteX61-1971" fmla="*/ 7222 w 10000"/>
                <a:gd name="connsiteY61-1972" fmla="*/ 9847 h 10000"/>
                <a:gd name="connsiteX62-1973" fmla="*/ 6944 w 10000"/>
                <a:gd name="connsiteY62-1974" fmla="*/ 9847 h 10000"/>
                <a:gd name="connsiteX63-1975" fmla="*/ 6667 w 10000"/>
                <a:gd name="connsiteY63-1976" fmla="*/ 10000 h 10000"/>
                <a:gd name="connsiteX64-1977" fmla="*/ 6111 w 10000"/>
                <a:gd name="connsiteY64-1978" fmla="*/ 10000 h 10000"/>
                <a:gd name="connsiteX65-1979" fmla="*/ 6111 w 10000"/>
                <a:gd name="connsiteY65-1980" fmla="*/ 10000 h 10000"/>
                <a:gd name="connsiteX66-1981" fmla="*/ 5833 w 10000"/>
                <a:gd name="connsiteY66-1982" fmla="*/ 9847 h 10000"/>
                <a:gd name="connsiteX67-1983" fmla="*/ 5833 w 10000"/>
                <a:gd name="connsiteY67-1984" fmla="*/ 9695 h 10000"/>
                <a:gd name="connsiteX68-1985" fmla="*/ 5556 w 10000"/>
                <a:gd name="connsiteY68-1986" fmla="*/ 9391 h 10000"/>
                <a:gd name="connsiteX69-1987" fmla="*/ 5556 w 10000"/>
                <a:gd name="connsiteY69-1988" fmla="*/ 9238 h 10000"/>
                <a:gd name="connsiteX70-1989" fmla="*/ 5278 w 10000"/>
                <a:gd name="connsiteY70-1990" fmla="*/ 9086 h 10000"/>
                <a:gd name="connsiteX71-1991" fmla="*/ 5000 w 10000"/>
                <a:gd name="connsiteY71-1992" fmla="*/ 8933 h 10000"/>
                <a:gd name="connsiteX72-1993" fmla="*/ 4722 w 10000"/>
                <a:gd name="connsiteY72-1994" fmla="*/ 8781 h 10000"/>
                <a:gd name="connsiteX73-1995" fmla="*/ 4167 w 10000"/>
                <a:gd name="connsiteY73-1996" fmla="*/ 8628 h 10000"/>
                <a:gd name="connsiteX74-1997" fmla="*/ 3889 w 10000"/>
                <a:gd name="connsiteY74-1998" fmla="*/ 8476 h 10000"/>
                <a:gd name="connsiteX75-1999" fmla="*/ 3056 w 10000"/>
                <a:gd name="connsiteY75-2000" fmla="*/ 8323 h 10000"/>
                <a:gd name="connsiteX76-2001" fmla="*/ 2500 w 10000"/>
                <a:gd name="connsiteY76-2002" fmla="*/ 8190 h 10000"/>
                <a:gd name="connsiteX77-2003" fmla="*/ 2500 w 10000"/>
                <a:gd name="connsiteY77-2004" fmla="*/ 8190 h 10000"/>
                <a:gd name="connsiteX0-2005" fmla="*/ 2500 w 10000"/>
                <a:gd name="connsiteY0-2006" fmla="*/ 7886 h 9696"/>
                <a:gd name="connsiteX1-2007" fmla="*/ 1944 w 10000"/>
                <a:gd name="connsiteY1-2008" fmla="*/ 7734 h 9696"/>
                <a:gd name="connsiteX2-2009" fmla="*/ 1389 w 10000"/>
                <a:gd name="connsiteY2-2010" fmla="*/ 7581 h 9696"/>
                <a:gd name="connsiteX3-2011" fmla="*/ 833 w 10000"/>
                <a:gd name="connsiteY3-2012" fmla="*/ 7429 h 9696"/>
                <a:gd name="connsiteX4-2013" fmla="*/ 556 w 10000"/>
                <a:gd name="connsiteY4-2014" fmla="*/ 7429 h 9696"/>
                <a:gd name="connsiteX5-2015" fmla="*/ 278 w 10000"/>
                <a:gd name="connsiteY5-2016" fmla="*/ 7276 h 9696"/>
                <a:gd name="connsiteX6-2017" fmla="*/ 0 w 10000"/>
                <a:gd name="connsiteY6-2018" fmla="*/ 7276 h 9696"/>
                <a:gd name="connsiteX7-2019" fmla="*/ 0 w 10000"/>
                <a:gd name="connsiteY7-2020" fmla="*/ 7125 h 9696"/>
                <a:gd name="connsiteX8-2021" fmla="*/ 0 w 10000"/>
                <a:gd name="connsiteY8-2022" fmla="*/ 7125 h 9696"/>
                <a:gd name="connsiteX9-2023" fmla="*/ 0 w 10000"/>
                <a:gd name="connsiteY9-2024" fmla="*/ 7125 h 9696"/>
                <a:gd name="connsiteX10-2025" fmla="*/ 278 w 10000"/>
                <a:gd name="connsiteY10-2026" fmla="*/ 7125 h 9696"/>
                <a:gd name="connsiteX11-2027" fmla="*/ 278 w 10000"/>
                <a:gd name="connsiteY11-2028" fmla="*/ 7125 h 9696"/>
                <a:gd name="connsiteX12-2029" fmla="*/ 833 w 10000"/>
                <a:gd name="connsiteY12-2030" fmla="*/ 7125 h 9696"/>
                <a:gd name="connsiteX13-2031" fmla="*/ 1111 w 10000"/>
                <a:gd name="connsiteY13-2032" fmla="*/ 7125 h 9696"/>
                <a:gd name="connsiteX14-2033" fmla="*/ 1667 w 10000"/>
                <a:gd name="connsiteY14-2034" fmla="*/ 7125 h 9696"/>
                <a:gd name="connsiteX15-2035" fmla="*/ 2222 w 10000"/>
                <a:gd name="connsiteY15-2036" fmla="*/ 7125 h 9696"/>
                <a:gd name="connsiteX16-2037" fmla="*/ 2778 w 10000"/>
                <a:gd name="connsiteY16-2038" fmla="*/ 7125 h 9696"/>
                <a:gd name="connsiteX17-2039" fmla="*/ 3611 w 10000"/>
                <a:gd name="connsiteY17-2040" fmla="*/ 7276 h 9696"/>
                <a:gd name="connsiteX18-2041" fmla="*/ 4167 w 10000"/>
                <a:gd name="connsiteY18-2042" fmla="*/ 7276 h 9696"/>
                <a:gd name="connsiteX19-2043" fmla="*/ 4722 w 10000"/>
                <a:gd name="connsiteY19-2044" fmla="*/ 7276 h 9696"/>
                <a:gd name="connsiteX20-2045" fmla="*/ 5000 w 10000"/>
                <a:gd name="connsiteY20-2046" fmla="*/ 7276 h 9696"/>
                <a:gd name="connsiteX21-2047" fmla="*/ 5833 w 10000"/>
                <a:gd name="connsiteY21-2048" fmla="*/ 7276 h 9696"/>
                <a:gd name="connsiteX22-2049" fmla="*/ 6111 w 10000"/>
                <a:gd name="connsiteY22-2050" fmla="*/ 7276 h 9696"/>
                <a:gd name="connsiteX23-2051" fmla="*/ 6667 w 10000"/>
                <a:gd name="connsiteY23-2052" fmla="*/ 7125 h 9696"/>
                <a:gd name="connsiteX24-2053" fmla="*/ 6944 w 10000"/>
                <a:gd name="connsiteY24-2054" fmla="*/ 6972 h 9696"/>
                <a:gd name="connsiteX25-2055" fmla="*/ 7222 w 10000"/>
                <a:gd name="connsiteY25-2056" fmla="*/ 6515 h 9696"/>
                <a:gd name="connsiteX26-2057" fmla="*/ 7222 w 10000"/>
                <a:gd name="connsiteY26-2058" fmla="*/ 6210 h 9696"/>
                <a:gd name="connsiteX27-2059" fmla="*/ 7222 w 10000"/>
                <a:gd name="connsiteY27-2060" fmla="*/ 5601 h 9696"/>
                <a:gd name="connsiteX28-2061" fmla="*/ 7500 w 10000"/>
                <a:gd name="connsiteY28-2062" fmla="*/ 5143 h 9696"/>
                <a:gd name="connsiteX29-2063" fmla="*/ 7222 w 10000"/>
                <a:gd name="connsiteY29-2064" fmla="*/ 4382 h 9696"/>
                <a:gd name="connsiteX30-2065" fmla="*/ 7222 w 10000"/>
                <a:gd name="connsiteY30-2066" fmla="*/ 3791 h 9696"/>
                <a:gd name="connsiteX31-2067" fmla="*/ 7222 w 10000"/>
                <a:gd name="connsiteY31-2068" fmla="*/ 3029 h 9696"/>
                <a:gd name="connsiteX32-2069" fmla="*/ 6944 w 10000"/>
                <a:gd name="connsiteY32-2070" fmla="*/ 2420 h 9696"/>
                <a:gd name="connsiteX33-2071" fmla="*/ 6944 w 10000"/>
                <a:gd name="connsiteY33-2072" fmla="*/ 1962 h 9696"/>
                <a:gd name="connsiteX34-2073" fmla="*/ 6667 w 10000"/>
                <a:gd name="connsiteY34-2074" fmla="*/ 1353 h 9696"/>
                <a:gd name="connsiteX35-2075" fmla="*/ 6667 w 10000"/>
                <a:gd name="connsiteY35-2076" fmla="*/ 1048 h 9696"/>
                <a:gd name="connsiteX36-2077" fmla="*/ 8056 w 10000"/>
                <a:gd name="connsiteY36-2078" fmla="*/ 0 h 9696"/>
                <a:gd name="connsiteX37-2079" fmla="*/ 8611 w 10000"/>
                <a:gd name="connsiteY37-2080" fmla="*/ 458 h 9696"/>
                <a:gd name="connsiteX38-2081" fmla="*/ 8889 w 10000"/>
                <a:gd name="connsiteY38-2082" fmla="*/ 610 h 9696"/>
                <a:gd name="connsiteX39-2083" fmla="*/ 8889 w 10000"/>
                <a:gd name="connsiteY39-2084" fmla="*/ 896 h 9696"/>
                <a:gd name="connsiteX40-2085" fmla="*/ 9167 w 10000"/>
                <a:gd name="connsiteY40-2086" fmla="*/ 1201 h 9696"/>
                <a:gd name="connsiteX41-2087" fmla="*/ 9167 w 10000"/>
                <a:gd name="connsiteY41-2088" fmla="*/ 1658 h 9696"/>
                <a:gd name="connsiteX42-2089" fmla="*/ 9444 w 10000"/>
                <a:gd name="connsiteY42-2090" fmla="*/ 2115 h 9696"/>
                <a:gd name="connsiteX43-2091" fmla="*/ 9444 w 10000"/>
                <a:gd name="connsiteY43-2092" fmla="*/ 2572 h 9696"/>
                <a:gd name="connsiteX44-2093" fmla="*/ 9722 w 10000"/>
                <a:gd name="connsiteY44-2094" fmla="*/ 3181 h 9696"/>
                <a:gd name="connsiteX45-2095" fmla="*/ 9722 w 10000"/>
                <a:gd name="connsiteY45-2096" fmla="*/ 3791 h 9696"/>
                <a:gd name="connsiteX46-2097" fmla="*/ 9722 w 10000"/>
                <a:gd name="connsiteY46-2098" fmla="*/ 4248 h 9696"/>
                <a:gd name="connsiteX47-2099" fmla="*/ 9722 w 10000"/>
                <a:gd name="connsiteY47-2100" fmla="*/ 4839 h 9696"/>
                <a:gd name="connsiteX48-2101" fmla="*/ 9722 w 10000"/>
                <a:gd name="connsiteY48-2102" fmla="*/ 5296 h 9696"/>
                <a:gd name="connsiteX49-2103" fmla="*/ 10000 w 10000"/>
                <a:gd name="connsiteY49-2104" fmla="*/ 5601 h 9696"/>
                <a:gd name="connsiteX50-2105" fmla="*/ 10000 w 10000"/>
                <a:gd name="connsiteY50-2106" fmla="*/ 6058 h 9696"/>
                <a:gd name="connsiteX51-2107" fmla="*/ 10000 w 10000"/>
                <a:gd name="connsiteY51-2108" fmla="*/ 6362 h 9696"/>
                <a:gd name="connsiteX52-2109" fmla="*/ 10000 w 10000"/>
                <a:gd name="connsiteY52-2110" fmla="*/ 6515 h 9696"/>
                <a:gd name="connsiteX53-2111" fmla="*/ 9722 w 10000"/>
                <a:gd name="connsiteY53-2112" fmla="*/ 6972 h 9696"/>
                <a:gd name="connsiteX54-2113" fmla="*/ 9722 w 10000"/>
                <a:gd name="connsiteY54-2114" fmla="*/ 7429 h 9696"/>
                <a:gd name="connsiteX55-2115" fmla="*/ 9167 w 10000"/>
                <a:gd name="connsiteY55-2116" fmla="*/ 8172 h 9696"/>
                <a:gd name="connsiteX56-2117" fmla="*/ 8889 w 10000"/>
                <a:gd name="connsiteY56-2118" fmla="*/ 8477 h 9696"/>
                <a:gd name="connsiteX57-2119" fmla="*/ 8611 w 10000"/>
                <a:gd name="connsiteY57-2120" fmla="*/ 8782 h 9696"/>
                <a:gd name="connsiteX58-2121" fmla="*/ 8056 w 10000"/>
                <a:gd name="connsiteY58-2122" fmla="*/ 9087 h 9696"/>
                <a:gd name="connsiteX59-2123" fmla="*/ 7778 w 10000"/>
                <a:gd name="connsiteY59-2124" fmla="*/ 9391 h 9696"/>
                <a:gd name="connsiteX60-2125" fmla="*/ 7222 w 10000"/>
                <a:gd name="connsiteY60-2126" fmla="*/ 9543 h 9696"/>
                <a:gd name="connsiteX61-2127" fmla="*/ 6944 w 10000"/>
                <a:gd name="connsiteY61-2128" fmla="*/ 9543 h 9696"/>
                <a:gd name="connsiteX62-2129" fmla="*/ 6667 w 10000"/>
                <a:gd name="connsiteY62-2130" fmla="*/ 9696 h 9696"/>
                <a:gd name="connsiteX63-2131" fmla="*/ 6111 w 10000"/>
                <a:gd name="connsiteY63-2132" fmla="*/ 9696 h 9696"/>
                <a:gd name="connsiteX64-2133" fmla="*/ 6111 w 10000"/>
                <a:gd name="connsiteY64-2134" fmla="*/ 9696 h 9696"/>
                <a:gd name="connsiteX65-2135" fmla="*/ 5833 w 10000"/>
                <a:gd name="connsiteY65-2136" fmla="*/ 9543 h 9696"/>
                <a:gd name="connsiteX66-2137" fmla="*/ 5833 w 10000"/>
                <a:gd name="connsiteY66-2138" fmla="*/ 9391 h 9696"/>
                <a:gd name="connsiteX67-2139" fmla="*/ 5556 w 10000"/>
                <a:gd name="connsiteY67-2140" fmla="*/ 9087 h 9696"/>
                <a:gd name="connsiteX68-2141" fmla="*/ 5556 w 10000"/>
                <a:gd name="connsiteY68-2142" fmla="*/ 8934 h 9696"/>
                <a:gd name="connsiteX69-2143" fmla="*/ 5278 w 10000"/>
                <a:gd name="connsiteY69-2144" fmla="*/ 8782 h 9696"/>
                <a:gd name="connsiteX70-2145" fmla="*/ 5000 w 10000"/>
                <a:gd name="connsiteY70-2146" fmla="*/ 8629 h 9696"/>
                <a:gd name="connsiteX71-2147" fmla="*/ 4722 w 10000"/>
                <a:gd name="connsiteY71-2148" fmla="*/ 8477 h 9696"/>
                <a:gd name="connsiteX72-2149" fmla="*/ 4167 w 10000"/>
                <a:gd name="connsiteY72-2150" fmla="*/ 8324 h 9696"/>
                <a:gd name="connsiteX73-2151" fmla="*/ 3889 w 10000"/>
                <a:gd name="connsiteY73-2152" fmla="*/ 8172 h 9696"/>
                <a:gd name="connsiteX74-2153" fmla="*/ 3056 w 10000"/>
                <a:gd name="connsiteY74-2154" fmla="*/ 8019 h 9696"/>
                <a:gd name="connsiteX75-2155" fmla="*/ 2500 w 10000"/>
                <a:gd name="connsiteY75-2156" fmla="*/ 7886 h 9696"/>
                <a:gd name="connsiteX76-2157" fmla="*/ 2500 w 10000"/>
                <a:gd name="connsiteY76-2158" fmla="*/ 7886 h 9696"/>
                <a:gd name="connsiteX0-2159" fmla="*/ 2500 w 10000"/>
                <a:gd name="connsiteY0-2160" fmla="*/ 7661 h 9528"/>
                <a:gd name="connsiteX1-2161" fmla="*/ 1944 w 10000"/>
                <a:gd name="connsiteY1-2162" fmla="*/ 7504 h 9528"/>
                <a:gd name="connsiteX2-2163" fmla="*/ 1389 w 10000"/>
                <a:gd name="connsiteY2-2164" fmla="*/ 7347 h 9528"/>
                <a:gd name="connsiteX3-2165" fmla="*/ 833 w 10000"/>
                <a:gd name="connsiteY3-2166" fmla="*/ 7190 h 9528"/>
                <a:gd name="connsiteX4-2167" fmla="*/ 556 w 10000"/>
                <a:gd name="connsiteY4-2168" fmla="*/ 7190 h 9528"/>
                <a:gd name="connsiteX5-2169" fmla="*/ 278 w 10000"/>
                <a:gd name="connsiteY5-2170" fmla="*/ 7032 h 9528"/>
                <a:gd name="connsiteX6-2171" fmla="*/ 0 w 10000"/>
                <a:gd name="connsiteY6-2172" fmla="*/ 7032 h 9528"/>
                <a:gd name="connsiteX7-2173" fmla="*/ 0 w 10000"/>
                <a:gd name="connsiteY7-2174" fmla="*/ 6876 h 9528"/>
                <a:gd name="connsiteX8-2175" fmla="*/ 0 w 10000"/>
                <a:gd name="connsiteY8-2176" fmla="*/ 6876 h 9528"/>
                <a:gd name="connsiteX9-2177" fmla="*/ 0 w 10000"/>
                <a:gd name="connsiteY9-2178" fmla="*/ 6876 h 9528"/>
                <a:gd name="connsiteX10-2179" fmla="*/ 278 w 10000"/>
                <a:gd name="connsiteY10-2180" fmla="*/ 6876 h 9528"/>
                <a:gd name="connsiteX11-2181" fmla="*/ 278 w 10000"/>
                <a:gd name="connsiteY11-2182" fmla="*/ 6876 h 9528"/>
                <a:gd name="connsiteX12-2183" fmla="*/ 833 w 10000"/>
                <a:gd name="connsiteY12-2184" fmla="*/ 6876 h 9528"/>
                <a:gd name="connsiteX13-2185" fmla="*/ 1111 w 10000"/>
                <a:gd name="connsiteY13-2186" fmla="*/ 6876 h 9528"/>
                <a:gd name="connsiteX14-2187" fmla="*/ 1667 w 10000"/>
                <a:gd name="connsiteY14-2188" fmla="*/ 6876 h 9528"/>
                <a:gd name="connsiteX15-2189" fmla="*/ 2222 w 10000"/>
                <a:gd name="connsiteY15-2190" fmla="*/ 6876 h 9528"/>
                <a:gd name="connsiteX16-2191" fmla="*/ 2778 w 10000"/>
                <a:gd name="connsiteY16-2192" fmla="*/ 6876 h 9528"/>
                <a:gd name="connsiteX17-2193" fmla="*/ 3611 w 10000"/>
                <a:gd name="connsiteY17-2194" fmla="*/ 7032 h 9528"/>
                <a:gd name="connsiteX18-2195" fmla="*/ 4167 w 10000"/>
                <a:gd name="connsiteY18-2196" fmla="*/ 7032 h 9528"/>
                <a:gd name="connsiteX19-2197" fmla="*/ 4722 w 10000"/>
                <a:gd name="connsiteY19-2198" fmla="*/ 7032 h 9528"/>
                <a:gd name="connsiteX20-2199" fmla="*/ 5000 w 10000"/>
                <a:gd name="connsiteY20-2200" fmla="*/ 7032 h 9528"/>
                <a:gd name="connsiteX21-2201" fmla="*/ 5833 w 10000"/>
                <a:gd name="connsiteY21-2202" fmla="*/ 7032 h 9528"/>
                <a:gd name="connsiteX22-2203" fmla="*/ 6111 w 10000"/>
                <a:gd name="connsiteY22-2204" fmla="*/ 7032 h 9528"/>
                <a:gd name="connsiteX23-2205" fmla="*/ 6667 w 10000"/>
                <a:gd name="connsiteY23-2206" fmla="*/ 6876 h 9528"/>
                <a:gd name="connsiteX24-2207" fmla="*/ 6944 w 10000"/>
                <a:gd name="connsiteY24-2208" fmla="*/ 6719 h 9528"/>
                <a:gd name="connsiteX25-2209" fmla="*/ 7222 w 10000"/>
                <a:gd name="connsiteY25-2210" fmla="*/ 6247 h 9528"/>
                <a:gd name="connsiteX26-2211" fmla="*/ 7222 w 10000"/>
                <a:gd name="connsiteY26-2212" fmla="*/ 5933 h 9528"/>
                <a:gd name="connsiteX27-2213" fmla="*/ 7222 w 10000"/>
                <a:gd name="connsiteY27-2214" fmla="*/ 5305 h 9528"/>
                <a:gd name="connsiteX28-2215" fmla="*/ 7500 w 10000"/>
                <a:gd name="connsiteY28-2216" fmla="*/ 4832 h 9528"/>
                <a:gd name="connsiteX29-2217" fmla="*/ 7222 w 10000"/>
                <a:gd name="connsiteY29-2218" fmla="*/ 4047 h 9528"/>
                <a:gd name="connsiteX30-2219" fmla="*/ 7222 w 10000"/>
                <a:gd name="connsiteY30-2220" fmla="*/ 3438 h 9528"/>
                <a:gd name="connsiteX31-2221" fmla="*/ 7222 w 10000"/>
                <a:gd name="connsiteY31-2222" fmla="*/ 2652 h 9528"/>
                <a:gd name="connsiteX32-2223" fmla="*/ 6944 w 10000"/>
                <a:gd name="connsiteY32-2224" fmla="*/ 2024 h 9528"/>
                <a:gd name="connsiteX33-2225" fmla="*/ 6944 w 10000"/>
                <a:gd name="connsiteY33-2226" fmla="*/ 1552 h 9528"/>
                <a:gd name="connsiteX34-2227" fmla="*/ 6667 w 10000"/>
                <a:gd name="connsiteY34-2228" fmla="*/ 923 h 9528"/>
                <a:gd name="connsiteX35-2229" fmla="*/ 6667 w 10000"/>
                <a:gd name="connsiteY35-2230" fmla="*/ 609 h 9528"/>
                <a:gd name="connsiteX36-2231" fmla="*/ 8611 w 10000"/>
                <a:gd name="connsiteY36-2232" fmla="*/ 0 h 9528"/>
                <a:gd name="connsiteX37-2233" fmla="*/ 8889 w 10000"/>
                <a:gd name="connsiteY37-2234" fmla="*/ 157 h 9528"/>
                <a:gd name="connsiteX38-2235" fmla="*/ 8889 w 10000"/>
                <a:gd name="connsiteY38-2236" fmla="*/ 452 h 9528"/>
                <a:gd name="connsiteX39-2237" fmla="*/ 9167 w 10000"/>
                <a:gd name="connsiteY39-2238" fmla="*/ 767 h 9528"/>
                <a:gd name="connsiteX40-2239" fmla="*/ 9167 w 10000"/>
                <a:gd name="connsiteY40-2240" fmla="*/ 1238 h 9528"/>
                <a:gd name="connsiteX41-2241" fmla="*/ 9444 w 10000"/>
                <a:gd name="connsiteY41-2242" fmla="*/ 1709 h 9528"/>
                <a:gd name="connsiteX42-2243" fmla="*/ 9444 w 10000"/>
                <a:gd name="connsiteY42-2244" fmla="*/ 2181 h 9528"/>
                <a:gd name="connsiteX43-2245" fmla="*/ 9722 w 10000"/>
                <a:gd name="connsiteY43-2246" fmla="*/ 2809 h 9528"/>
                <a:gd name="connsiteX44-2247" fmla="*/ 9722 w 10000"/>
                <a:gd name="connsiteY44-2248" fmla="*/ 3438 h 9528"/>
                <a:gd name="connsiteX45-2249" fmla="*/ 9722 w 10000"/>
                <a:gd name="connsiteY45-2250" fmla="*/ 3909 h 9528"/>
                <a:gd name="connsiteX46-2251" fmla="*/ 9722 w 10000"/>
                <a:gd name="connsiteY46-2252" fmla="*/ 4519 h 9528"/>
                <a:gd name="connsiteX47-2253" fmla="*/ 9722 w 10000"/>
                <a:gd name="connsiteY47-2254" fmla="*/ 4990 h 9528"/>
                <a:gd name="connsiteX48-2255" fmla="*/ 10000 w 10000"/>
                <a:gd name="connsiteY48-2256" fmla="*/ 5305 h 9528"/>
                <a:gd name="connsiteX49-2257" fmla="*/ 10000 w 10000"/>
                <a:gd name="connsiteY49-2258" fmla="*/ 5776 h 9528"/>
                <a:gd name="connsiteX50-2259" fmla="*/ 10000 w 10000"/>
                <a:gd name="connsiteY50-2260" fmla="*/ 6089 h 9528"/>
                <a:gd name="connsiteX51-2261" fmla="*/ 10000 w 10000"/>
                <a:gd name="connsiteY51-2262" fmla="*/ 6247 h 9528"/>
                <a:gd name="connsiteX52-2263" fmla="*/ 9722 w 10000"/>
                <a:gd name="connsiteY52-2264" fmla="*/ 6719 h 9528"/>
                <a:gd name="connsiteX53-2265" fmla="*/ 9722 w 10000"/>
                <a:gd name="connsiteY53-2266" fmla="*/ 7190 h 9528"/>
                <a:gd name="connsiteX54-2267" fmla="*/ 9167 w 10000"/>
                <a:gd name="connsiteY54-2268" fmla="*/ 7956 h 9528"/>
                <a:gd name="connsiteX55-2269" fmla="*/ 8889 w 10000"/>
                <a:gd name="connsiteY55-2270" fmla="*/ 8271 h 9528"/>
                <a:gd name="connsiteX56-2271" fmla="*/ 8611 w 10000"/>
                <a:gd name="connsiteY56-2272" fmla="*/ 8585 h 9528"/>
                <a:gd name="connsiteX57-2273" fmla="*/ 8056 w 10000"/>
                <a:gd name="connsiteY57-2274" fmla="*/ 8900 h 9528"/>
                <a:gd name="connsiteX58-2275" fmla="*/ 7778 w 10000"/>
                <a:gd name="connsiteY58-2276" fmla="*/ 9213 h 9528"/>
                <a:gd name="connsiteX59-2277" fmla="*/ 7222 w 10000"/>
                <a:gd name="connsiteY59-2278" fmla="*/ 9370 h 9528"/>
                <a:gd name="connsiteX60-2279" fmla="*/ 6944 w 10000"/>
                <a:gd name="connsiteY60-2280" fmla="*/ 9370 h 9528"/>
                <a:gd name="connsiteX61-2281" fmla="*/ 6667 w 10000"/>
                <a:gd name="connsiteY61-2282" fmla="*/ 9528 h 9528"/>
                <a:gd name="connsiteX62-2283" fmla="*/ 6111 w 10000"/>
                <a:gd name="connsiteY62-2284" fmla="*/ 9528 h 9528"/>
                <a:gd name="connsiteX63-2285" fmla="*/ 6111 w 10000"/>
                <a:gd name="connsiteY63-2286" fmla="*/ 9528 h 9528"/>
                <a:gd name="connsiteX64-2287" fmla="*/ 5833 w 10000"/>
                <a:gd name="connsiteY64-2288" fmla="*/ 9370 h 9528"/>
                <a:gd name="connsiteX65-2289" fmla="*/ 5833 w 10000"/>
                <a:gd name="connsiteY65-2290" fmla="*/ 9213 h 9528"/>
                <a:gd name="connsiteX66-2291" fmla="*/ 5556 w 10000"/>
                <a:gd name="connsiteY66-2292" fmla="*/ 8900 h 9528"/>
                <a:gd name="connsiteX67-2293" fmla="*/ 5556 w 10000"/>
                <a:gd name="connsiteY67-2294" fmla="*/ 8742 h 9528"/>
                <a:gd name="connsiteX68-2295" fmla="*/ 5278 w 10000"/>
                <a:gd name="connsiteY68-2296" fmla="*/ 8585 h 9528"/>
                <a:gd name="connsiteX69-2297" fmla="*/ 5000 w 10000"/>
                <a:gd name="connsiteY69-2298" fmla="*/ 8428 h 9528"/>
                <a:gd name="connsiteX70-2299" fmla="*/ 4722 w 10000"/>
                <a:gd name="connsiteY70-2300" fmla="*/ 8271 h 9528"/>
                <a:gd name="connsiteX71-2301" fmla="*/ 4167 w 10000"/>
                <a:gd name="connsiteY71-2302" fmla="*/ 8113 h 9528"/>
                <a:gd name="connsiteX72-2303" fmla="*/ 3889 w 10000"/>
                <a:gd name="connsiteY72-2304" fmla="*/ 7956 h 9528"/>
                <a:gd name="connsiteX73-2305" fmla="*/ 3056 w 10000"/>
                <a:gd name="connsiteY73-2306" fmla="*/ 7798 h 9528"/>
                <a:gd name="connsiteX74-2307" fmla="*/ 2500 w 10000"/>
                <a:gd name="connsiteY74-2308" fmla="*/ 7661 h 9528"/>
                <a:gd name="connsiteX75-2309" fmla="*/ 2500 w 10000"/>
                <a:gd name="connsiteY75-2310" fmla="*/ 7661 h 9528"/>
                <a:gd name="connsiteX0-2311" fmla="*/ 2500 w 10000"/>
                <a:gd name="connsiteY0-2312" fmla="*/ 8041 h 10000"/>
                <a:gd name="connsiteX1-2313" fmla="*/ 1944 w 10000"/>
                <a:gd name="connsiteY1-2314" fmla="*/ 7876 h 10000"/>
                <a:gd name="connsiteX2-2315" fmla="*/ 1389 w 10000"/>
                <a:gd name="connsiteY2-2316" fmla="*/ 7711 h 10000"/>
                <a:gd name="connsiteX3-2317" fmla="*/ 833 w 10000"/>
                <a:gd name="connsiteY3-2318" fmla="*/ 7546 h 10000"/>
                <a:gd name="connsiteX4-2319" fmla="*/ 556 w 10000"/>
                <a:gd name="connsiteY4-2320" fmla="*/ 7546 h 10000"/>
                <a:gd name="connsiteX5-2321" fmla="*/ 278 w 10000"/>
                <a:gd name="connsiteY5-2322" fmla="*/ 7380 h 10000"/>
                <a:gd name="connsiteX6-2323" fmla="*/ 0 w 10000"/>
                <a:gd name="connsiteY6-2324" fmla="*/ 7380 h 10000"/>
                <a:gd name="connsiteX7-2325" fmla="*/ 0 w 10000"/>
                <a:gd name="connsiteY7-2326" fmla="*/ 7217 h 10000"/>
                <a:gd name="connsiteX8-2327" fmla="*/ 0 w 10000"/>
                <a:gd name="connsiteY8-2328" fmla="*/ 7217 h 10000"/>
                <a:gd name="connsiteX9-2329" fmla="*/ 0 w 10000"/>
                <a:gd name="connsiteY9-2330" fmla="*/ 7217 h 10000"/>
                <a:gd name="connsiteX10-2331" fmla="*/ 278 w 10000"/>
                <a:gd name="connsiteY10-2332" fmla="*/ 7217 h 10000"/>
                <a:gd name="connsiteX11-2333" fmla="*/ 278 w 10000"/>
                <a:gd name="connsiteY11-2334" fmla="*/ 7217 h 10000"/>
                <a:gd name="connsiteX12-2335" fmla="*/ 833 w 10000"/>
                <a:gd name="connsiteY12-2336" fmla="*/ 7217 h 10000"/>
                <a:gd name="connsiteX13-2337" fmla="*/ 1111 w 10000"/>
                <a:gd name="connsiteY13-2338" fmla="*/ 7217 h 10000"/>
                <a:gd name="connsiteX14-2339" fmla="*/ 1667 w 10000"/>
                <a:gd name="connsiteY14-2340" fmla="*/ 7217 h 10000"/>
                <a:gd name="connsiteX15-2341" fmla="*/ 2222 w 10000"/>
                <a:gd name="connsiteY15-2342" fmla="*/ 7217 h 10000"/>
                <a:gd name="connsiteX16-2343" fmla="*/ 2778 w 10000"/>
                <a:gd name="connsiteY16-2344" fmla="*/ 7217 h 10000"/>
                <a:gd name="connsiteX17-2345" fmla="*/ 3611 w 10000"/>
                <a:gd name="connsiteY17-2346" fmla="*/ 7380 h 10000"/>
                <a:gd name="connsiteX18-2347" fmla="*/ 4167 w 10000"/>
                <a:gd name="connsiteY18-2348" fmla="*/ 7380 h 10000"/>
                <a:gd name="connsiteX19-2349" fmla="*/ 4722 w 10000"/>
                <a:gd name="connsiteY19-2350" fmla="*/ 7380 h 10000"/>
                <a:gd name="connsiteX20-2351" fmla="*/ 5000 w 10000"/>
                <a:gd name="connsiteY20-2352" fmla="*/ 7380 h 10000"/>
                <a:gd name="connsiteX21-2353" fmla="*/ 5833 w 10000"/>
                <a:gd name="connsiteY21-2354" fmla="*/ 7380 h 10000"/>
                <a:gd name="connsiteX22-2355" fmla="*/ 6111 w 10000"/>
                <a:gd name="connsiteY22-2356" fmla="*/ 7380 h 10000"/>
                <a:gd name="connsiteX23-2357" fmla="*/ 6667 w 10000"/>
                <a:gd name="connsiteY23-2358" fmla="*/ 7217 h 10000"/>
                <a:gd name="connsiteX24-2359" fmla="*/ 6944 w 10000"/>
                <a:gd name="connsiteY24-2360" fmla="*/ 7052 h 10000"/>
                <a:gd name="connsiteX25-2361" fmla="*/ 7222 w 10000"/>
                <a:gd name="connsiteY25-2362" fmla="*/ 6556 h 10000"/>
                <a:gd name="connsiteX26-2363" fmla="*/ 7222 w 10000"/>
                <a:gd name="connsiteY26-2364" fmla="*/ 6227 h 10000"/>
                <a:gd name="connsiteX27-2365" fmla="*/ 7222 w 10000"/>
                <a:gd name="connsiteY27-2366" fmla="*/ 5568 h 10000"/>
                <a:gd name="connsiteX28-2367" fmla="*/ 7500 w 10000"/>
                <a:gd name="connsiteY28-2368" fmla="*/ 5071 h 10000"/>
                <a:gd name="connsiteX29-2369" fmla="*/ 7222 w 10000"/>
                <a:gd name="connsiteY29-2370" fmla="*/ 4247 h 10000"/>
                <a:gd name="connsiteX30-2371" fmla="*/ 7222 w 10000"/>
                <a:gd name="connsiteY30-2372" fmla="*/ 3608 h 10000"/>
                <a:gd name="connsiteX31-2373" fmla="*/ 7222 w 10000"/>
                <a:gd name="connsiteY31-2374" fmla="*/ 2783 h 10000"/>
                <a:gd name="connsiteX32-2375" fmla="*/ 6944 w 10000"/>
                <a:gd name="connsiteY32-2376" fmla="*/ 2124 h 10000"/>
                <a:gd name="connsiteX33-2377" fmla="*/ 6944 w 10000"/>
                <a:gd name="connsiteY33-2378" fmla="*/ 1629 h 10000"/>
                <a:gd name="connsiteX34-2379" fmla="*/ 6667 w 10000"/>
                <a:gd name="connsiteY34-2380" fmla="*/ 969 h 10000"/>
                <a:gd name="connsiteX35-2381" fmla="*/ 6667 w 10000"/>
                <a:gd name="connsiteY35-2382" fmla="*/ 639 h 10000"/>
                <a:gd name="connsiteX36-2383" fmla="*/ 8611 w 10000"/>
                <a:gd name="connsiteY36-2384" fmla="*/ 0 h 10000"/>
                <a:gd name="connsiteX37-2385" fmla="*/ 8889 w 10000"/>
                <a:gd name="connsiteY37-2386" fmla="*/ 474 h 10000"/>
                <a:gd name="connsiteX38-2387" fmla="*/ 9167 w 10000"/>
                <a:gd name="connsiteY38-2388" fmla="*/ 805 h 10000"/>
                <a:gd name="connsiteX39-2389" fmla="*/ 9167 w 10000"/>
                <a:gd name="connsiteY39-2390" fmla="*/ 1299 h 10000"/>
                <a:gd name="connsiteX40-2391" fmla="*/ 9444 w 10000"/>
                <a:gd name="connsiteY40-2392" fmla="*/ 1794 h 10000"/>
                <a:gd name="connsiteX41-2393" fmla="*/ 9444 w 10000"/>
                <a:gd name="connsiteY41-2394" fmla="*/ 2289 h 10000"/>
                <a:gd name="connsiteX42-2395" fmla="*/ 9722 w 10000"/>
                <a:gd name="connsiteY42-2396" fmla="*/ 2948 h 10000"/>
                <a:gd name="connsiteX43-2397" fmla="*/ 9722 w 10000"/>
                <a:gd name="connsiteY43-2398" fmla="*/ 3608 h 10000"/>
                <a:gd name="connsiteX44-2399" fmla="*/ 9722 w 10000"/>
                <a:gd name="connsiteY44-2400" fmla="*/ 4103 h 10000"/>
                <a:gd name="connsiteX45-2401" fmla="*/ 9722 w 10000"/>
                <a:gd name="connsiteY45-2402" fmla="*/ 4743 h 10000"/>
                <a:gd name="connsiteX46-2403" fmla="*/ 9722 w 10000"/>
                <a:gd name="connsiteY46-2404" fmla="*/ 5237 h 10000"/>
                <a:gd name="connsiteX47-2405" fmla="*/ 10000 w 10000"/>
                <a:gd name="connsiteY47-2406" fmla="*/ 5568 h 10000"/>
                <a:gd name="connsiteX48-2407" fmla="*/ 10000 w 10000"/>
                <a:gd name="connsiteY48-2408" fmla="*/ 6062 h 10000"/>
                <a:gd name="connsiteX49-2409" fmla="*/ 10000 w 10000"/>
                <a:gd name="connsiteY49-2410" fmla="*/ 6391 h 10000"/>
                <a:gd name="connsiteX50-2411" fmla="*/ 10000 w 10000"/>
                <a:gd name="connsiteY50-2412" fmla="*/ 6556 h 10000"/>
                <a:gd name="connsiteX51-2413" fmla="*/ 9722 w 10000"/>
                <a:gd name="connsiteY51-2414" fmla="*/ 7052 h 10000"/>
                <a:gd name="connsiteX52-2415" fmla="*/ 9722 w 10000"/>
                <a:gd name="connsiteY52-2416" fmla="*/ 7546 h 10000"/>
                <a:gd name="connsiteX53-2417" fmla="*/ 9167 w 10000"/>
                <a:gd name="connsiteY53-2418" fmla="*/ 8350 h 10000"/>
                <a:gd name="connsiteX54-2419" fmla="*/ 8889 w 10000"/>
                <a:gd name="connsiteY54-2420" fmla="*/ 8681 h 10000"/>
                <a:gd name="connsiteX55-2421" fmla="*/ 8611 w 10000"/>
                <a:gd name="connsiteY55-2422" fmla="*/ 9010 h 10000"/>
                <a:gd name="connsiteX56-2423" fmla="*/ 8056 w 10000"/>
                <a:gd name="connsiteY56-2424" fmla="*/ 9341 h 10000"/>
                <a:gd name="connsiteX57-2425" fmla="*/ 7778 w 10000"/>
                <a:gd name="connsiteY57-2426" fmla="*/ 9669 h 10000"/>
                <a:gd name="connsiteX58-2427" fmla="*/ 7222 w 10000"/>
                <a:gd name="connsiteY58-2428" fmla="*/ 9834 h 10000"/>
                <a:gd name="connsiteX59-2429" fmla="*/ 6944 w 10000"/>
                <a:gd name="connsiteY59-2430" fmla="*/ 9834 h 10000"/>
                <a:gd name="connsiteX60-2431" fmla="*/ 6667 w 10000"/>
                <a:gd name="connsiteY60-2432" fmla="*/ 10000 h 10000"/>
                <a:gd name="connsiteX61-2433" fmla="*/ 6111 w 10000"/>
                <a:gd name="connsiteY61-2434" fmla="*/ 10000 h 10000"/>
                <a:gd name="connsiteX62-2435" fmla="*/ 6111 w 10000"/>
                <a:gd name="connsiteY62-2436" fmla="*/ 10000 h 10000"/>
                <a:gd name="connsiteX63-2437" fmla="*/ 5833 w 10000"/>
                <a:gd name="connsiteY63-2438" fmla="*/ 9834 h 10000"/>
                <a:gd name="connsiteX64-2439" fmla="*/ 5833 w 10000"/>
                <a:gd name="connsiteY64-2440" fmla="*/ 9669 h 10000"/>
                <a:gd name="connsiteX65-2441" fmla="*/ 5556 w 10000"/>
                <a:gd name="connsiteY65-2442" fmla="*/ 9341 h 10000"/>
                <a:gd name="connsiteX66-2443" fmla="*/ 5556 w 10000"/>
                <a:gd name="connsiteY66-2444" fmla="*/ 9175 h 10000"/>
                <a:gd name="connsiteX67-2445" fmla="*/ 5278 w 10000"/>
                <a:gd name="connsiteY67-2446" fmla="*/ 9010 h 10000"/>
                <a:gd name="connsiteX68-2447" fmla="*/ 5000 w 10000"/>
                <a:gd name="connsiteY68-2448" fmla="*/ 8846 h 10000"/>
                <a:gd name="connsiteX69-2449" fmla="*/ 4722 w 10000"/>
                <a:gd name="connsiteY69-2450" fmla="*/ 8681 h 10000"/>
                <a:gd name="connsiteX70-2451" fmla="*/ 4167 w 10000"/>
                <a:gd name="connsiteY70-2452" fmla="*/ 8515 h 10000"/>
                <a:gd name="connsiteX71-2453" fmla="*/ 3889 w 10000"/>
                <a:gd name="connsiteY71-2454" fmla="*/ 8350 h 10000"/>
                <a:gd name="connsiteX72-2455" fmla="*/ 3056 w 10000"/>
                <a:gd name="connsiteY72-2456" fmla="*/ 8184 h 10000"/>
                <a:gd name="connsiteX73-2457" fmla="*/ 2500 w 10000"/>
                <a:gd name="connsiteY73-2458" fmla="*/ 8041 h 10000"/>
                <a:gd name="connsiteX74-2459" fmla="*/ 2500 w 10000"/>
                <a:gd name="connsiteY74-2460" fmla="*/ 8041 h 10000"/>
                <a:gd name="connsiteX0-2461" fmla="*/ 2500 w 10000"/>
                <a:gd name="connsiteY0-2462" fmla="*/ 7595 h 9554"/>
                <a:gd name="connsiteX1-2463" fmla="*/ 1944 w 10000"/>
                <a:gd name="connsiteY1-2464" fmla="*/ 7430 h 9554"/>
                <a:gd name="connsiteX2-2465" fmla="*/ 1389 w 10000"/>
                <a:gd name="connsiteY2-2466" fmla="*/ 7265 h 9554"/>
                <a:gd name="connsiteX3-2467" fmla="*/ 833 w 10000"/>
                <a:gd name="connsiteY3-2468" fmla="*/ 7100 h 9554"/>
                <a:gd name="connsiteX4-2469" fmla="*/ 556 w 10000"/>
                <a:gd name="connsiteY4-2470" fmla="*/ 7100 h 9554"/>
                <a:gd name="connsiteX5-2471" fmla="*/ 278 w 10000"/>
                <a:gd name="connsiteY5-2472" fmla="*/ 6934 h 9554"/>
                <a:gd name="connsiteX6-2473" fmla="*/ 0 w 10000"/>
                <a:gd name="connsiteY6-2474" fmla="*/ 6934 h 9554"/>
                <a:gd name="connsiteX7-2475" fmla="*/ 0 w 10000"/>
                <a:gd name="connsiteY7-2476" fmla="*/ 6771 h 9554"/>
                <a:gd name="connsiteX8-2477" fmla="*/ 0 w 10000"/>
                <a:gd name="connsiteY8-2478" fmla="*/ 6771 h 9554"/>
                <a:gd name="connsiteX9-2479" fmla="*/ 0 w 10000"/>
                <a:gd name="connsiteY9-2480" fmla="*/ 6771 h 9554"/>
                <a:gd name="connsiteX10-2481" fmla="*/ 278 w 10000"/>
                <a:gd name="connsiteY10-2482" fmla="*/ 6771 h 9554"/>
                <a:gd name="connsiteX11-2483" fmla="*/ 278 w 10000"/>
                <a:gd name="connsiteY11-2484" fmla="*/ 6771 h 9554"/>
                <a:gd name="connsiteX12-2485" fmla="*/ 833 w 10000"/>
                <a:gd name="connsiteY12-2486" fmla="*/ 6771 h 9554"/>
                <a:gd name="connsiteX13-2487" fmla="*/ 1111 w 10000"/>
                <a:gd name="connsiteY13-2488" fmla="*/ 6771 h 9554"/>
                <a:gd name="connsiteX14-2489" fmla="*/ 1667 w 10000"/>
                <a:gd name="connsiteY14-2490" fmla="*/ 6771 h 9554"/>
                <a:gd name="connsiteX15-2491" fmla="*/ 2222 w 10000"/>
                <a:gd name="connsiteY15-2492" fmla="*/ 6771 h 9554"/>
                <a:gd name="connsiteX16-2493" fmla="*/ 2778 w 10000"/>
                <a:gd name="connsiteY16-2494" fmla="*/ 6771 h 9554"/>
                <a:gd name="connsiteX17-2495" fmla="*/ 3611 w 10000"/>
                <a:gd name="connsiteY17-2496" fmla="*/ 6934 h 9554"/>
                <a:gd name="connsiteX18-2497" fmla="*/ 4167 w 10000"/>
                <a:gd name="connsiteY18-2498" fmla="*/ 6934 h 9554"/>
                <a:gd name="connsiteX19-2499" fmla="*/ 4722 w 10000"/>
                <a:gd name="connsiteY19-2500" fmla="*/ 6934 h 9554"/>
                <a:gd name="connsiteX20-2501" fmla="*/ 5000 w 10000"/>
                <a:gd name="connsiteY20-2502" fmla="*/ 6934 h 9554"/>
                <a:gd name="connsiteX21-2503" fmla="*/ 5833 w 10000"/>
                <a:gd name="connsiteY21-2504" fmla="*/ 6934 h 9554"/>
                <a:gd name="connsiteX22-2505" fmla="*/ 6111 w 10000"/>
                <a:gd name="connsiteY22-2506" fmla="*/ 6934 h 9554"/>
                <a:gd name="connsiteX23-2507" fmla="*/ 6667 w 10000"/>
                <a:gd name="connsiteY23-2508" fmla="*/ 6771 h 9554"/>
                <a:gd name="connsiteX24-2509" fmla="*/ 6944 w 10000"/>
                <a:gd name="connsiteY24-2510" fmla="*/ 6606 h 9554"/>
                <a:gd name="connsiteX25-2511" fmla="*/ 7222 w 10000"/>
                <a:gd name="connsiteY25-2512" fmla="*/ 6110 h 9554"/>
                <a:gd name="connsiteX26-2513" fmla="*/ 7222 w 10000"/>
                <a:gd name="connsiteY26-2514" fmla="*/ 5781 h 9554"/>
                <a:gd name="connsiteX27-2515" fmla="*/ 7222 w 10000"/>
                <a:gd name="connsiteY27-2516" fmla="*/ 5122 h 9554"/>
                <a:gd name="connsiteX28-2517" fmla="*/ 7500 w 10000"/>
                <a:gd name="connsiteY28-2518" fmla="*/ 4625 h 9554"/>
                <a:gd name="connsiteX29-2519" fmla="*/ 7222 w 10000"/>
                <a:gd name="connsiteY29-2520" fmla="*/ 3801 h 9554"/>
                <a:gd name="connsiteX30-2521" fmla="*/ 7222 w 10000"/>
                <a:gd name="connsiteY30-2522" fmla="*/ 3162 h 9554"/>
                <a:gd name="connsiteX31-2523" fmla="*/ 7222 w 10000"/>
                <a:gd name="connsiteY31-2524" fmla="*/ 2337 h 9554"/>
                <a:gd name="connsiteX32-2525" fmla="*/ 6944 w 10000"/>
                <a:gd name="connsiteY32-2526" fmla="*/ 1678 h 9554"/>
                <a:gd name="connsiteX33-2527" fmla="*/ 6944 w 10000"/>
                <a:gd name="connsiteY33-2528" fmla="*/ 1183 h 9554"/>
                <a:gd name="connsiteX34-2529" fmla="*/ 6667 w 10000"/>
                <a:gd name="connsiteY34-2530" fmla="*/ 523 h 9554"/>
                <a:gd name="connsiteX35-2531" fmla="*/ 6667 w 10000"/>
                <a:gd name="connsiteY35-2532" fmla="*/ 193 h 9554"/>
                <a:gd name="connsiteX36-2533" fmla="*/ 8889 w 10000"/>
                <a:gd name="connsiteY36-2534" fmla="*/ 28 h 9554"/>
                <a:gd name="connsiteX37-2535" fmla="*/ 9167 w 10000"/>
                <a:gd name="connsiteY37-2536" fmla="*/ 359 h 9554"/>
                <a:gd name="connsiteX38-2537" fmla="*/ 9167 w 10000"/>
                <a:gd name="connsiteY38-2538" fmla="*/ 853 h 9554"/>
                <a:gd name="connsiteX39-2539" fmla="*/ 9444 w 10000"/>
                <a:gd name="connsiteY39-2540" fmla="*/ 1348 h 9554"/>
                <a:gd name="connsiteX40-2541" fmla="*/ 9444 w 10000"/>
                <a:gd name="connsiteY40-2542" fmla="*/ 1843 h 9554"/>
                <a:gd name="connsiteX41-2543" fmla="*/ 9722 w 10000"/>
                <a:gd name="connsiteY41-2544" fmla="*/ 2502 h 9554"/>
                <a:gd name="connsiteX42-2545" fmla="*/ 9722 w 10000"/>
                <a:gd name="connsiteY42-2546" fmla="*/ 3162 h 9554"/>
                <a:gd name="connsiteX43-2547" fmla="*/ 9722 w 10000"/>
                <a:gd name="connsiteY43-2548" fmla="*/ 3657 h 9554"/>
                <a:gd name="connsiteX44-2549" fmla="*/ 9722 w 10000"/>
                <a:gd name="connsiteY44-2550" fmla="*/ 4297 h 9554"/>
                <a:gd name="connsiteX45-2551" fmla="*/ 9722 w 10000"/>
                <a:gd name="connsiteY45-2552" fmla="*/ 4791 h 9554"/>
                <a:gd name="connsiteX46-2553" fmla="*/ 10000 w 10000"/>
                <a:gd name="connsiteY46-2554" fmla="*/ 5122 h 9554"/>
                <a:gd name="connsiteX47-2555" fmla="*/ 10000 w 10000"/>
                <a:gd name="connsiteY47-2556" fmla="*/ 5616 h 9554"/>
                <a:gd name="connsiteX48-2557" fmla="*/ 10000 w 10000"/>
                <a:gd name="connsiteY48-2558" fmla="*/ 5945 h 9554"/>
                <a:gd name="connsiteX49-2559" fmla="*/ 10000 w 10000"/>
                <a:gd name="connsiteY49-2560" fmla="*/ 6110 h 9554"/>
                <a:gd name="connsiteX50-2561" fmla="*/ 9722 w 10000"/>
                <a:gd name="connsiteY50-2562" fmla="*/ 6606 h 9554"/>
                <a:gd name="connsiteX51-2563" fmla="*/ 9722 w 10000"/>
                <a:gd name="connsiteY51-2564" fmla="*/ 7100 h 9554"/>
                <a:gd name="connsiteX52-2565" fmla="*/ 9167 w 10000"/>
                <a:gd name="connsiteY52-2566" fmla="*/ 7904 h 9554"/>
                <a:gd name="connsiteX53-2567" fmla="*/ 8889 w 10000"/>
                <a:gd name="connsiteY53-2568" fmla="*/ 8235 h 9554"/>
                <a:gd name="connsiteX54-2569" fmla="*/ 8611 w 10000"/>
                <a:gd name="connsiteY54-2570" fmla="*/ 8564 h 9554"/>
                <a:gd name="connsiteX55-2571" fmla="*/ 8056 w 10000"/>
                <a:gd name="connsiteY55-2572" fmla="*/ 8895 h 9554"/>
                <a:gd name="connsiteX56-2573" fmla="*/ 7778 w 10000"/>
                <a:gd name="connsiteY56-2574" fmla="*/ 9223 h 9554"/>
                <a:gd name="connsiteX57-2575" fmla="*/ 7222 w 10000"/>
                <a:gd name="connsiteY57-2576" fmla="*/ 9388 h 9554"/>
                <a:gd name="connsiteX58-2577" fmla="*/ 6944 w 10000"/>
                <a:gd name="connsiteY58-2578" fmla="*/ 9388 h 9554"/>
                <a:gd name="connsiteX59-2579" fmla="*/ 6667 w 10000"/>
                <a:gd name="connsiteY59-2580" fmla="*/ 9554 h 9554"/>
                <a:gd name="connsiteX60-2581" fmla="*/ 6111 w 10000"/>
                <a:gd name="connsiteY60-2582" fmla="*/ 9554 h 9554"/>
                <a:gd name="connsiteX61-2583" fmla="*/ 6111 w 10000"/>
                <a:gd name="connsiteY61-2584" fmla="*/ 9554 h 9554"/>
                <a:gd name="connsiteX62-2585" fmla="*/ 5833 w 10000"/>
                <a:gd name="connsiteY62-2586" fmla="*/ 9388 h 9554"/>
                <a:gd name="connsiteX63-2587" fmla="*/ 5833 w 10000"/>
                <a:gd name="connsiteY63-2588" fmla="*/ 9223 h 9554"/>
                <a:gd name="connsiteX64-2589" fmla="*/ 5556 w 10000"/>
                <a:gd name="connsiteY64-2590" fmla="*/ 8895 h 9554"/>
                <a:gd name="connsiteX65-2591" fmla="*/ 5556 w 10000"/>
                <a:gd name="connsiteY65-2592" fmla="*/ 8729 h 9554"/>
                <a:gd name="connsiteX66-2593" fmla="*/ 5278 w 10000"/>
                <a:gd name="connsiteY66-2594" fmla="*/ 8564 h 9554"/>
                <a:gd name="connsiteX67-2595" fmla="*/ 5000 w 10000"/>
                <a:gd name="connsiteY67-2596" fmla="*/ 8400 h 9554"/>
                <a:gd name="connsiteX68-2597" fmla="*/ 4722 w 10000"/>
                <a:gd name="connsiteY68-2598" fmla="*/ 8235 h 9554"/>
                <a:gd name="connsiteX69-2599" fmla="*/ 4167 w 10000"/>
                <a:gd name="connsiteY69-2600" fmla="*/ 8069 h 9554"/>
                <a:gd name="connsiteX70-2601" fmla="*/ 3889 w 10000"/>
                <a:gd name="connsiteY70-2602" fmla="*/ 7904 h 9554"/>
                <a:gd name="connsiteX71-2603" fmla="*/ 3056 w 10000"/>
                <a:gd name="connsiteY71-2604" fmla="*/ 7738 h 9554"/>
                <a:gd name="connsiteX72-2605" fmla="*/ 2500 w 10000"/>
                <a:gd name="connsiteY72-2606" fmla="*/ 7595 h 9554"/>
                <a:gd name="connsiteX73-2607" fmla="*/ 2500 w 10000"/>
                <a:gd name="connsiteY73-2608" fmla="*/ 7595 h 9554"/>
                <a:gd name="connsiteX0-2609" fmla="*/ 2500 w 10000"/>
                <a:gd name="connsiteY0-2610" fmla="*/ 7777 h 9827"/>
                <a:gd name="connsiteX1-2611" fmla="*/ 1944 w 10000"/>
                <a:gd name="connsiteY1-2612" fmla="*/ 7604 h 9827"/>
                <a:gd name="connsiteX2-2613" fmla="*/ 1389 w 10000"/>
                <a:gd name="connsiteY2-2614" fmla="*/ 7431 h 9827"/>
                <a:gd name="connsiteX3-2615" fmla="*/ 833 w 10000"/>
                <a:gd name="connsiteY3-2616" fmla="*/ 7258 h 9827"/>
                <a:gd name="connsiteX4-2617" fmla="*/ 556 w 10000"/>
                <a:gd name="connsiteY4-2618" fmla="*/ 7258 h 9827"/>
                <a:gd name="connsiteX5-2619" fmla="*/ 278 w 10000"/>
                <a:gd name="connsiteY5-2620" fmla="*/ 7085 h 9827"/>
                <a:gd name="connsiteX6-2621" fmla="*/ 0 w 10000"/>
                <a:gd name="connsiteY6-2622" fmla="*/ 7085 h 9827"/>
                <a:gd name="connsiteX7-2623" fmla="*/ 0 w 10000"/>
                <a:gd name="connsiteY7-2624" fmla="*/ 6914 h 9827"/>
                <a:gd name="connsiteX8-2625" fmla="*/ 0 w 10000"/>
                <a:gd name="connsiteY8-2626" fmla="*/ 6914 h 9827"/>
                <a:gd name="connsiteX9-2627" fmla="*/ 0 w 10000"/>
                <a:gd name="connsiteY9-2628" fmla="*/ 6914 h 9827"/>
                <a:gd name="connsiteX10-2629" fmla="*/ 278 w 10000"/>
                <a:gd name="connsiteY10-2630" fmla="*/ 6914 h 9827"/>
                <a:gd name="connsiteX11-2631" fmla="*/ 278 w 10000"/>
                <a:gd name="connsiteY11-2632" fmla="*/ 6914 h 9827"/>
                <a:gd name="connsiteX12-2633" fmla="*/ 833 w 10000"/>
                <a:gd name="connsiteY12-2634" fmla="*/ 6914 h 9827"/>
                <a:gd name="connsiteX13-2635" fmla="*/ 1111 w 10000"/>
                <a:gd name="connsiteY13-2636" fmla="*/ 6914 h 9827"/>
                <a:gd name="connsiteX14-2637" fmla="*/ 1667 w 10000"/>
                <a:gd name="connsiteY14-2638" fmla="*/ 6914 h 9827"/>
                <a:gd name="connsiteX15-2639" fmla="*/ 2222 w 10000"/>
                <a:gd name="connsiteY15-2640" fmla="*/ 6914 h 9827"/>
                <a:gd name="connsiteX16-2641" fmla="*/ 2778 w 10000"/>
                <a:gd name="connsiteY16-2642" fmla="*/ 6914 h 9827"/>
                <a:gd name="connsiteX17-2643" fmla="*/ 3611 w 10000"/>
                <a:gd name="connsiteY17-2644" fmla="*/ 7085 h 9827"/>
                <a:gd name="connsiteX18-2645" fmla="*/ 4167 w 10000"/>
                <a:gd name="connsiteY18-2646" fmla="*/ 7085 h 9827"/>
                <a:gd name="connsiteX19-2647" fmla="*/ 4722 w 10000"/>
                <a:gd name="connsiteY19-2648" fmla="*/ 7085 h 9827"/>
                <a:gd name="connsiteX20-2649" fmla="*/ 5000 w 10000"/>
                <a:gd name="connsiteY20-2650" fmla="*/ 7085 h 9827"/>
                <a:gd name="connsiteX21-2651" fmla="*/ 5833 w 10000"/>
                <a:gd name="connsiteY21-2652" fmla="*/ 7085 h 9827"/>
                <a:gd name="connsiteX22-2653" fmla="*/ 6111 w 10000"/>
                <a:gd name="connsiteY22-2654" fmla="*/ 7085 h 9827"/>
                <a:gd name="connsiteX23-2655" fmla="*/ 6667 w 10000"/>
                <a:gd name="connsiteY23-2656" fmla="*/ 6914 h 9827"/>
                <a:gd name="connsiteX24-2657" fmla="*/ 6944 w 10000"/>
                <a:gd name="connsiteY24-2658" fmla="*/ 6741 h 9827"/>
                <a:gd name="connsiteX25-2659" fmla="*/ 7222 w 10000"/>
                <a:gd name="connsiteY25-2660" fmla="*/ 6222 h 9827"/>
                <a:gd name="connsiteX26-2661" fmla="*/ 7222 w 10000"/>
                <a:gd name="connsiteY26-2662" fmla="*/ 5878 h 9827"/>
                <a:gd name="connsiteX27-2663" fmla="*/ 7222 w 10000"/>
                <a:gd name="connsiteY27-2664" fmla="*/ 5188 h 9827"/>
                <a:gd name="connsiteX28-2665" fmla="*/ 7500 w 10000"/>
                <a:gd name="connsiteY28-2666" fmla="*/ 4668 h 9827"/>
                <a:gd name="connsiteX29-2667" fmla="*/ 7222 w 10000"/>
                <a:gd name="connsiteY29-2668" fmla="*/ 3805 h 9827"/>
                <a:gd name="connsiteX30-2669" fmla="*/ 7222 w 10000"/>
                <a:gd name="connsiteY30-2670" fmla="*/ 3137 h 9827"/>
                <a:gd name="connsiteX31-2671" fmla="*/ 7222 w 10000"/>
                <a:gd name="connsiteY31-2672" fmla="*/ 2273 h 9827"/>
                <a:gd name="connsiteX32-2673" fmla="*/ 6944 w 10000"/>
                <a:gd name="connsiteY32-2674" fmla="*/ 1583 h 9827"/>
                <a:gd name="connsiteX33-2675" fmla="*/ 6944 w 10000"/>
                <a:gd name="connsiteY33-2676" fmla="*/ 1065 h 9827"/>
                <a:gd name="connsiteX34-2677" fmla="*/ 6667 w 10000"/>
                <a:gd name="connsiteY34-2678" fmla="*/ 374 h 9827"/>
                <a:gd name="connsiteX35-2679" fmla="*/ 6667 w 10000"/>
                <a:gd name="connsiteY35-2680" fmla="*/ 29 h 9827"/>
                <a:gd name="connsiteX36-2681" fmla="*/ 9167 w 10000"/>
                <a:gd name="connsiteY36-2682" fmla="*/ 203 h 9827"/>
                <a:gd name="connsiteX37-2683" fmla="*/ 9167 w 10000"/>
                <a:gd name="connsiteY37-2684" fmla="*/ 720 h 9827"/>
                <a:gd name="connsiteX38-2685" fmla="*/ 9444 w 10000"/>
                <a:gd name="connsiteY38-2686" fmla="*/ 1238 h 9827"/>
                <a:gd name="connsiteX39-2687" fmla="*/ 9444 w 10000"/>
                <a:gd name="connsiteY39-2688" fmla="*/ 1756 h 9827"/>
                <a:gd name="connsiteX40-2689" fmla="*/ 9722 w 10000"/>
                <a:gd name="connsiteY40-2690" fmla="*/ 2446 h 9827"/>
                <a:gd name="connsiteX41-2691" fmla="*/ 9722 w 10000"/>
                <a:gd name="connsiteY41-2692" fmla="*/ 3137 h 9827"/>
                <a:gd name="connsiteX42-2693" fmla="*/ 9722 w 10000"/>
                <a:gd name="connsiteY42-2694" fmla="*/ 3655 h 9827"/>
                <a:gd name="connsiteX43-2695" fmla="*/ 9722 w 10000"/>
                <a:gd name="connsiteY43-2696" fmla="*/ 4325 h 9827"/>
                <a:gd name="connsiteX44-2697" fmla="*/ 9722 w 10000"/>
                <a:gd name="connsiteY44-2698" fmla="*/ 4842 h 9827"/>
                <a:gd name="connsiteX45-2699" fmla="*/ 10000 w 10000"/>
                <a:gd name="connsiteY45-2700" fmla="*/ 5188 h 9827"/>
                <a:gd name="connsiteX46-2701" fmla="*/ 10000 w 10000"/>
                <a:gd name="connsiteY46-2702" fmla="*/ 5705 h 9827"/>
                <a:gd name="connsiteX47-2703" fmla="*/ 10000 w 10000"/>
                <a:gd name="connsiteY47-2704" fmla="*/ 6050 h 9827"/>
                <a:gd name="connsiteX48-2705" fmla="*/ 10000 w 10000"/>
                <a:gd name="connsiteY48-2706" fmla="*/ 6222 h 9827"/>
                <a:gd name="connsiteX49-2707" fmla="*/ 9722 w 10000"/>
                <a:gd name="connsiteY49-2708" fmla="*/ 6741 h 9827"/>
                <a:gd name="connsiteX50-2709" fmla="*/ 9722 w 10000"/>
                <a:gd name="connsiteY50-2710" fmla="*/ 7258 h 9827"/>
                <a:gd name="connsiteX51-2711" fmla="*/ 9167 w 10000"/>
                <a:gd name="connsiteY51-2712" fmla="*/ 8100 h 9827"/>
                <a:gd name="connsiteX52-2713" fmla="*/ 8889 w 10000"/>
                <a:gd name="connsiteY52-2714" fmla="*/ 8446 h 9827"/>
                <a:gd name="connsiteX53-2715" fmla="*/ 8611 w 10000"/>
                <a:gd name="connsiteY53-2716" fmla="*/ 8791 h 9827"/>
                <a:gd name="connsiteX54-2717" fmla="*/ 8056 w 10000"/>
                <a:gd name="connsiteY54-2718" fmla="*/ 9137 h 9827"/>
                <a:gd name="connsiteX55-2719" fmla="*/ 7778 w 10000"/>
                <a:gd name="connsiteY55-2720" fmla="*/ 9481 h 9827"/>
                <a:gd name="connsiteX56-2721" fmla="*/ 7222 w 10000"/>
                <a:gd name="connsiteY56-2722" fmla="*/ 9653 h 9827"/>
                <a:gd name="connsiteX57-2723" fmla="*/ 6944 w 10000"/>
                <a:gd name="connsiteY57-2724" fmla="*/ 9653 h 9827"/>
                <a:gd name="connsiteX58-2725" fmla="*/ 6667 w 10000"/>
                <a:gd name="connsiteY58-2726" fmla="*/ 9827 h 9827"/>
                <a:gd name="connsiteX59-2727" fmla="*/ 6111 w 10000"/>
                <a:gd name="connsiteY59-2728" fmla="*/ 9827 h 9827"/>
                <a:gd name="connsiteX60-2729" fmla="*/ 6111 w 10000"/>
                <a:gd name="connsiteY60-2730" fmla="*/ 9827 h 9827"/>
                <a:gd name="connsiteX61-2731" fmla="*/ 5833 w 10000"/>
                <a:gd name="connsiteY61-2732" fmla="*/ 9653 h 9827"/>
                <a:gd name="connsiteX62-2733" fmla="*/ 5833 w 10000"/>
                <a:gd name="connsiteY62-2734" fmla="*/ 9481 h 9827"/>
                <a:gd name="connsiteX63-2735" fmla="*/ 5556 w 10000"/>
                <a:gd name="connsiteY63-2736" fmla="*/ 9137 h 9827"/>
                <a:gd name="connsiteX64-2737" fmla="*/ 5556 w 10000"/>
                <a:gd name="connsiteY64-2738" fmla="*/ 8963 h 9827"/>
                <a:gd name="connsiteX65-2739" fmla="*/ 5278 w 10000"/>
                <a:gd name="connsiteY65-2740" fmla="*/ 8791 h 9827"/>
                <a:gd name="connsiteX66-2741" fmla="*/ 5000 w 10000"/>
                <a:gd name="connsiteY66-2742" fmla="*/ 8619 h 9827"/>
                <a:gd name="connsiteX67-2743" fmla="*/ 4722 w 10000"/>
                <a:gd name="connsiteY67-2744" fmla="*/ 8446 h 9827"/>
                <a:gd name="connsiteX68-2745" fmla="*/ 4167 w 10000"/>
                <a:gd name="connsiteY68-2746" fmla="*/ 8273 h 9827"/>
                <a:gd name="connsiteX69-2747" fmla="*/ 3889 w 10000"/>
                <a:gd name="connsiteY69-2748" fmla="*/ 8100 h 9827"/>
                <a:gd name="connsiteX70-2749" fmla="*/ 3056 w 10000"/>
                <a:gd name="connsiteY70-2750" fmla="*/ 7926 h 9827"/>
                <a:gd name="connsiteX71-2751" fmla="*/ 2500 w 10000"/>
                <a:gd name="connsiteY71-2752" fmla="*/ 7777 h 9827"/>
                <a:gd name="connsiteX72-2753" fmla="*/ 2500 w 10000"/>
                <a:gd name="connsiteY72-2754" fmla="*/ 7777 h 9827"/>
                <a:gd name="connsiteX0-2755" fmla="*/ 2500 w 10000"/>
                <a:gd name="connsiteY0-2756" fmla="*/ 7707 h 9793"/>
                <a:gd name="connsiteX1-2757" fmla="*/ 1944 w 10000"/>
                <a:gd name="connsiteY1-2758" fmla="*/ 7531 h 9793"/>
                <a:gd name="connsiteX2-2759" fmla="*/ 1389 w 10000"/>
                <a:gd name="connsiteY2-2760" fmla="*/ 7355 h 9793"/>
                <a:gd name="connsiteX3-2761" fmla="*/ 833 w 10000"/>
                <a:gd name="connsiteY3-2762" fmla="*/ 7179 h 9793"/>
                <a:gd name="connsiteX4-2763" fmla="*/ 556 w 10000"/>
                <a:gd name="connsiteY4-2764" fmla="*/ 7179 h 9793"/>
                <a:gd name="connsiteX5-2765" fmla="*/ 278 w 10000"/>
                <a:gd name="connsiteY5-2766" fmla="*/ 7003 h 9793"/>
                <a:gd name="connsiteX6-2767" fmla="*/ 0 w 10000"/>
                <a:gd name="connsiteY6-2768" fmla="*/ 7003 h 9793"/>
                <a:gd name="connsiteX7-2769" fmla="*/ 0 w 10000"/>
                <a:gd name="connsiteY7-2770" fmla="*/ 6829 h 9793"/>
                <a:gd name="connsiteX8-2771" fmla="*/ 0 w 10000"/>
                <a:gd name="connsiteY8-2772" fmla="*/ 6829 h 9793"/>
                <a:gd name="connsiteX9-2773" fmla="*/ 0 w 10000"/>
                <a:gd name="connsiteY9-2774" fmla="*/ 6829 h 9793"/>
                <a:gd name="connsiteX10-2775" fmla="*/ 278 w 10000"/>
                <a:gd name="connsiteY10-2776" fmla="*/ 6829 h 9793"/>
                <a:gd name="connsiteX11-2777" fmla="*/ 278 w 10000"/>
                <a:gd name="connsiteY11-2778" fmla="*/ 6829 h 9793"/>
                <a:gd name="connsiteX12-2779" fmla="*/ 833 w 10000"/>
                <a:gd name="connsiteY12-2780" fmla="*/ 6829 h 9793"/>
                <a:gd name="connsiteX13-2781" fmla="*/ 1111 w 10000"/>
                <a:gd name="connsiteY13-2782" fmla="*/ 6829 h 9793"/>
                <a:gd name="connsiteX14-2783" fmla="*/ 1667 w 10000"/>
                <a:gd name="connsiteY14-2784" fmla="*/ 6829 h 9793"/>
                <a:gd name="connsiteX15-2785" fmla="*/ 2222 w 10000"/>
                <a:gd name="connsiteY15-2786" fmla="*/ 6829 h 9793"/>
                <a:gd name="connsiteX16-2787" fmla="*/ 2778 w 10000"/>
                <a:gd name="connsiteY16-2788" fmla="*/ 6829 h 9793"/>
                <a:gd name="connsiteX17-2789" fmla="*/ 3611 w 10000"/>
                <a:gd name="connsiteY17-2790" fmla="*/ 7003 h 9793"/>
                <a:gd name="connsiteX18-2791" fmla="*/ 4167 w 10000"/>
                <a:gd name="connsiteY18-2792" fmla="*/ 7003 h 9793"/>
                <a:gd name="connsiteX19-2793" fmla="*/ 4722 w 10000"/>
                <a:gd name="connsiteY19-2794" fmla="*/ 7003 h 9793"/>
                <a:gd name="connsiteX20-2795" fmla="*/ 5000 w 10000"/>
                <a:gd name="connsiteY20-2796" fmla="*/ 7003 h 9793"/>
                <a:gd name="connsiteX21-2797" fmla="*/ 5833 w 10000"/>
                <a:gd name="connsiteY21-2798" fmla="*/ 7003 h 9793"/>
                <a:gd name="connsiteX22-2799" fmla="*/ 6111 w 10000"/>
                <a:gd name="connsiteY22-2800" fmla="*/ 7003 h 9793"/>
                <a:gd name="connsiteX23-2801" fmla="*/ 6667 w 10000"/>
                <a:gd name="connsiteY23-2802" fmla="*/ 6829 h 9793"/>
                <a:gd name="connsiteX24-2803" fmla="*/ 6944 w 10000"/>
                <a:gd name="connsiteY24-2804" fmla="*/ 6653 h 9793"/>
                <a:gd name="connsiteX25-2805" fmla="*/ 7222 w 10000"/>
                <a:gd name="connsiteY25-2806" fmla="*/ 6125 h 9793"/>
                <a:gd name="connsiteX26-2807" fmla="*/ 7222 w 10000"/>
                <a:gd name="connsiteY26-2808" fmla="*/ 5774 h 9793"/>
                <a:gd name="connsiteX27-2809" fmla="*/ 7222 w 10000"/>
                <a:gd name="connsiteY27-2810" fmla="*/ 5072 h 9793"/>
                <a:gd name="connsiteX28-2811" fmla="*/ 7500 w 10000"/>
                <a:gd name="connsiteY28-2812" fmla="*/ 4543 h 9793"/>
                <a:gd name="connsiteX29-2813" fmla="*/ 7222 w 10000"/>
                <a:gd name="connsiteY29-2814" fmla="*/ 3665 h 9793"/>
                <a:gd name="connsiteX30-2815" fmla="*/ 7222 w 10000"/>
                <a:gd name="connsiteY30-2816" fmla="*/ 2985 h 9793"/>
                <a:gd name="connsiteX31-2817" fmla="*/ 7222 w 10000"/>
                <a:gd name="connsiteY31-2818" fmla="*/ 2106 h 9793"/>
                <a:gd name="connsiteX32-2819" fmla="*/ 6944 w 10000"/>
                <a:gd name="connsiteY32-2820" fmla="*/ 1404 h 9793"/>
                <a:gd name="connsiteX33-2821" fmla="*/ 6944 w 10000"/>
                <a:gd name="connsiteY33-2822" fmla="*/ 877 h 9793"/>
                <a:gd name="connsiteX34-2823" fmla="*/ 6667 w 10000"/>
                <a:gd name="connsiteY34-2824" fmla="*/ 174 h 9793"/>
                <a:gd name="connsiteX35-2825" fmla="*/ 9167 w 10000"/>
                <a:gd name="connsiteY35-2826" fmla="*/ 0 h 9793"/>
                <a:gd name="connsiteX36-2827" fmla="*/ 9167 w 10000"/>
                <a:gd name="connsiteY36-2828" fmla="*/ 526 h 9793"/>
                <a:gd name="connsiteX37-2829" fmla="*/ 9444 w 10000"/>
                <a:gd name="connsiteY37-2830" fmla="*/ 1053 h 9793"/>
                <a:gd name="connsiteX38-2831" fmla="*/ 9444 w 10000"/>
                <a:gd name="connsiteY38-2832" fmla="*/ 1580 h 9793"/>
                <a:gd name="connsiteX39-2833" fmla="*/ 9722 w 10000"/>
                <a:gd name="connsiteY39-2834" fmla="*/ 2282 h 9793"/>
                <a:gd name="connsiteX40-2835" fmla="*/ 9722 w 10000"/>
                <a:gd name="connsiteY40-2836" fmla="*/ 2985 h 9793"/>
                <a:gd name="connsiteX41-2837" fmla="*/ 9722 w 10000"/>
                <a:gd name="connsiteY41-2838" fmla="*/ 3512 h 9793"/>
                <a:gd name="connsiteX42-2839" fmla="*/ 9722 w 10000"/>
                <a:gd name="connsiteY42-2840" fmla="*/ 4194 h 9793"/>
                <a:gd name="connsiteX43-2841" fmla="*/ 9722 w 10000"/>
                <a:gd name="connsiteY43-2842" fmla="*/ 4720 h 9793"/>
                <a:gd name="connsiteX44-2843" fmla="*/ 10000 w 10000"/>
                <a:gd name="connsiteY44-2844" fmla="*/ 5072 h 9793"/>
                <a:gd name="connsiteX45-2845" fmla="*/ 10000 w 10000"/>
                <a:gd name="connsiteY45-2846" fmla="*/ 5598 h 9793"/>
                <a:gd name="connsiteX46-2847" fmla="*/ 10000 w 10000"/>
                <a:gd name="connsiteY46-2848" fmla="*/ 5950 h 9793"/>
                <a:gd name="connsiteX47-2849" fmla="*/ 10000 w 10000"/>
                <a:gd name="connsiteY47-2850" fmla="*/ 6125 h 9793"/>
                <a:gd name="connsiteX48-2851" fmla="*/ 9722 w 10000"/>
                <a:gd name="connsiteY48-2852" fmla="*/ 6653 h 9793"/>
                <a:gd name="connsiteX49-2853" fmla="*/ 9722 w 10000"/>
                <a:gd name="connsiteY49-2854" fmla="*/ 7179 h 9793"/>
                <a:gd name="connsiteX50-2855" fmla="*/ 9167 w 10000"/>
                <a:gd name="connsiteY50-2856" fmla="*/ 8036 h 9793"/>
                <a:gd name="connsiteX51-2857" fmla="*/ 8889 w 10000"/>
                <a:gd name="connsiteY51-2858" fmla="*/ 8388 h 9793"/>
                <a:gd name="connsiteX52-2859" fmla="*/ 8611 w 10000"/>
                <a:gd name="connsiteY52-2860" fmla="*/ 8739 h 9793"/>
                <a:gd name="connsiteX53-2861" fmla="*/ 8056 w 10000"/>
                <a:gd name="connsiteY53-2862" fmla="*/ 9091 h 9793"/>
                <a:gd name="connsiteX54-2863" fmla="*/ 7778 w 10000"/>
                <a:gd name="connsiteY54-2864" fmla="*/ 9441 h 9793"/>
                <a:gd name="connsiteX55-2865" fmla="*/ 7222 w 10000"/>
                <a:gd name="connsiteY55-2866" fmla="*/ 9616 h 9793"/>
                <a:gd name="connsiteX56-2867" fmla="*/ 6944 w 10000"/>
                <a:gd name="connsiteY56-2868" fmla="*/ 9616 h 9793"/>
                <a:gd name="connsiteX57-2869" fmla="*/ 6667 w 10000"/>
                <a:gd name="connsiteY57-2870" fmla="*/ 9793 h 9793"/>
                <a:gd name="connsiteX58-2871" fmla="*/ 6111 w 10000"/>
                <a:gd name="connsiteY58-2872" fmla="*/ 9793 h 9793"/>
                <a:gd name="connsiteX59-2873" fmla="*/ 6111 w 10000"/>
                <a:gd name="connsiteY59-2874" fmla="*/ 9793 h 9793"/>
                <a:gd name="connsiteX60-2875" fmla="*/ 5833 w 10000"/>
                <a:gd name="connsiteY60-2876" fmla="*/ 9616 h 9793"/>
                <a:gd name="connsiteX61-2877" fmla="*/ 5833 w 10000"/>
                <a:gd name="connsiteY61-2878" fmla="*/ 9441 h 9793"/>
                <a:gd name="connsiteX62-2879" fmla="*/ 5556 w 10000"/>
                <a:gd name="connsiteY62-2880" fmla="*/ 9091 h 9793"/>
                <a:gd name="connsiteX63-2881" fmla="*/ 5556 w 10000"/>
                <a:gd name="connsiteY63-2882" fmla="*/ 8914 h 9793"/>
                <a:gd name="connsiteX64-2883" fmla="*/ 5278 w 10000"/>
                <a:gd name="connsiteY64-2884" fmla="*/ 8739 h 9793"/>
                <a:gd name="connsiteX65-2885" fmla="*/ 5000 w 10000"/>
                <a:gd name="connsiteY65-2886" fmla="*/ 8564 h 9793"/>
                <a:gd name="connsiteX66-2887" fmla="*/ 4722 w 10000"/>
                <a:gd name="connsiteY66-2888" fmla="*/ 8388 h 9793"/>
                <a:gd name="connsiteX67-2889" fmla="*/ 4167 w 10000"/>
                <a:gd name="connsiteY67-2890" fmla="*/ 8212 h 9793"/>
                <a:gd name="connsiteX68-2891" fmla="*/ 3889 w 10000"/>
                <a:gd name="connsiteY68-2892" fmla="*/ 8036 h 9793"/>
                <a:gd name="connsiteX69-2893" fmla="*/ 3056 w 10000"/>
                <a:gd name="connsiteY69-2894" fmla="*/ 7859 h 9793"/>
                <a:gd name="connsiteX70-2895" fmla="*/ 2500 w 10000"/>
                <a:gd name="connsiteY70-2896" fmla="*/ 7707 h 9793"/>
                <a:gd name="connsiteX71-2897" fmla="*/ 2500 w 10000"/>
                <a:gd name="connsiteY71-2898" fmla="*/ 7707 h 9793"/>
                <a:gd name="connsiteX0-2899" fmla="*/ 2500 w 10000"/>
                <a:gd name="connsiteY0-2900" fmla="*/ 7870 h 10000"/>
                <a:gd name="connsiteX1-2901" fmla="*/ 1944 w 10000"/>
                <a:gd name="connsiteY1-2902" fmla="*/ 7690 h 10000"/>
                <a:gd name="connsiteX2-2903" fmla="*/ 1389 w 10000"/>
                <a:gd name="connsiteY2-2904" fmla="*/ 7510 h 10000"/>
                <a:gd name="connsiteX3-2905" fmla="*/ 833 w 10000"/>
                <a:gd name="connsiteY3-2906" fmla="*/ 7331 h 10000"/>
                <a:gd name="connsiteX4-2907" fmla="*/ 556 w 10000"/>
                <a:gd name="connsiteY4-2908" fmla="*/ 7331 h 10000"/>
                <a:gd name="connsiteX5-2909" fmla="*/ 278 w 10000"/>
                <a:gd name="connsiteY5-2910" fmla="*/ 7151 h 10000"/>
                <a:gd name="connsiteX6-2911" fmla="*/ 0 w 10000"/>
                <a:gd name="connsiteY6-2912" fmla="*/ 7151 h 10000"/>
                <a:gd name="connsiteX7-2913" fmla="*/ 0 w 10000"/>
                <a:gd name="connsiteY7-2914" fmla="*/ 6973 h 10000"/>
                <a:gd name="connsiteX8-2915" fmla="*/ 0 w 10000"/>
                <a:gd name="connsiteY8-2916" fmla="*/ 6973 h 10000"/>
                <a:gd name="connsiteX9-2917" fmla="*/ 0 w 10000"/>
                <a:gd name="connsiteY9-2918" fmla="*/ 6973 h 10000"/>
                <a:gd name="connsiteX10-2919" fmla="*/ 278 w 10000"/>
                <a:gd name="connsiteY10-2920" fmla="*/ 6973 h 10000"/>
                <a:gd name="connsiteX11-2921" fmla="*/ 278 w 10000"/>
                <a:gd name="connsiteY11-2922" fmla="*/ 6973 h 10000"/>
                <a:gd name="connsiteX12-2923" fmla="*/ 833 w 10000"/>
                <a:gd name="connsiteY12-2924" fmla="*/ 6973 h 10000"/>
                <a:gd name="connsiteX13-2925" fmla="*/ 1111 w 10000"/>
                <a:gd name="connsiteY13-2926" fmla="*/ 6973 h 10000"/>
                <a:gd name="connsiteX14-2927" fmla="*/ 1667 w 10000"/>
                <a:gd name="connsiteY14-2928" fmla="*/ 6973 h 10000"/>
                <a:gd name="connsiteX15-2929" fmla="*/ 2222 w 10000"/>
                <a:gd name="connsiteY15-2930" fmla="*/ 6973 h 10000"/>
                <a:gd name="connsiteX16-2931" fmla="*/ 2778 w 10000"/>
                <a:gd name="connsiteY16-2932" fmla="*/ 6973 h 10000"/>
                <a:gd name="connsiteX17-2933" fmla="*/ 3611 w 10000"/>
                <a:gd name="connsiteY17-2934" fmla="*/ 7151 h 10000"/>
                <a:gd name="connsiteX18-2935" fmla="*/ 4167 w 10000"/>
                <a:gd name="connsiteY18-2936" fmla="*/ 7151 h 10000"/>
                <a:gd name="connsiteX19-2937" fmla="*/ 4722 w 10000"/>
                <a:gd name="connsiteY19-2938" fmla="*/ 7151 h 10000"/>
                <a:gd name="connsiteX20-2939" fmla="*/ 5000 w 10000"/>
                <a:gd name="connsiteY20-2940" fmla="*/ 7151 h 10000"/>
                <a:gd name="connsiteX21-2941" fmla="*/ 5833 w 10000"/>
                <a:gd name="connsiteY21-2942" fmla="*/ 7151 h 10000"/>
                <a:gd name="connsiteX22-2943" fmla="*/ 6111 w 10000"/>
                <a:gd name="connsiteY22-2944" fmla="*/ 7151 h 10000"/>
                <a:gd name="connsiteX23-2945" fmla="*/ 6667 w 10000"/>
                <a:gd name="connsiteY23-2946" fmla="*/ 6973 h 10000"/>
                <a:gd name="connsiteX24-2947" fmla="*/ 6944 w 10000"/>
                <a:gd name="connsiteY24-2948" fmla="*/ 6794 h 10000"/>
                <a:gd name="connsiteX25-2949" fmla="*/ 7222 w 10000"/>
                <a:gd name="connsiteY25-2950" fmla="*/ 6254 h 10000"/>
                <a:gd name="connsiteX26-2951" fmla="*/ 7222 w 10000"/>
                <a:gd name="connsiteY26-2952" fmla="*/ 5896 h 10000"/>
                <a:gd name="connsiteX27-2953" fmla="*/ 7222 w 10000"/>
                <a:gd name="connsiteY27-2954" fmla="*/ 5179 h 10000"/>
                <a:gd name="connsiteX28-2955" fmla="*/ 7500 w 10000"/>
                <a:gd name="connsiteY28-2956" fmla="*/ 4639 h 10000"/>
                <a:gd name="connsiteX29-2957" fmla="*/ 7222 w 10000"/>
                <a:gd name="connsiteY29-2958" fmla="*/ 3742 h 10000"/>
                <a:gd name="connsiteX30-2959" fmla="*/ 7222 w 10000"/>
                <a:gd name="connsiteY30-2960" fmla="*/ 3048 h 10000"/>
                <a:gd name="connsiteX31-2961" fmla="*/ 7222 w 10000"/>
                <a:gd name="connsiteY31-2962" fmla="*/ 2151 h 10000"/>
                <a:gd name="connsiteX32-2963" fmla="*/ 6944 w 10000"/>
                <a:gd name="connsiteY32-2964" fmla="*/ 1434 h 10000"/>
                <a:gd name="connsiteX33-2965" fmla="*/ 6944 w 10000"/>
                <a:gd name="connsiteY33-2966" fmla="*/ 896 h 10000"/>
                <a:gd name="connsiteX34-2967" fmla="*/ 9167 w 10000"/>
                <a:gd name="connsiteY34-2968" fmla="*/ 0 h 10000"/>
                <a:gd name="connsiteX35-2969" fmla="*/ 9167 w 10000"/>
                <a:gd name="connsiteY35-2970" fmla="*/ 537 h 10000"/>
                <a:gd name="connsiteX36-2971" fmla="*/ 9444 w 10000"/>
                <a:gd name="connsiteY36-2972" fmla="*/ 1075 h 10000"/>
                <a:gd name="connsiteX37-2973" fmla="*/ 9444 w 10000"/>
                <a:gd name="connsiteY37-2974" fmla="*/ 1613 h 10000"/>
                <a:gd name="connsiteX38-2975" fmla="*/ 9722 w 10000"/>
                <a:gd name="connsiteY38-2976" fmla="*/ 2330 h 10000"/>
                <a:gd name="connsiteX39-2977" fmla="*/ 9722 w 10000"/>
                <a:gd name="connsiteY39-2978" fmla="*/ 3048 h 10000"/>
                <a:gd name="connsiteX40-2979" fmla="*/ 9722 w 10000"/>
                <a:gd name="connsiteY40-2980" fmla="*/ 3586 h 10000"/>
                <a:gd name="connsiteX41-2981" fmla="*/ 9722 w 10000"/>
                <a:gd name="connsiteY41-2982" fmla="*/ 4283 h 10000"/>
                <a:gd name="connsiteX42-2983" fmla="*/ 9722 w 10000"/>
                <a:gd name="connsiteY42-2984" fmla="*/ 4820 h 10000"/>
                <a:gd name="connsiteX43-2985" fmla="*/ 10000 w 10000"/>
                <a:gd name="connsiteY43-2986" fmla="*/ 5179 h 10000"/>
                <a:gd name="connsiteX44-2987" fmla="*/ 10000 w 10000"/>
                <a:gd name="connsiteY44-2988" fmla="*/ 5716 h 10000"/>
                <a:gd name="connsiteX45-2989" fmla="*/ 10000 w 10000"/>
                <a:gd name="connsiteY45-2990" fmla="*/ 6076 h 10000"/>
                <a:gd name="connsiteX46-2991" fmla="*/ 10000 w 10000"/>
                <a:gd name="connsiteY46-2992" fmla="*/ 6254 h 10000"/>
                <a:gd name="connsiteX47-2993" fmla="*/ 9722 w 10000"/>
                <a:gd name="connsiteY47-2994" fmla="*/ 6794 h 10000"/>
                <a:gd name="connsiteX48-2995" fmla="*/ 9722 w 10000"/>
                <a:gd name="connsiteY48-2996" fmla="*/ 7331 h 10000"/>
                <a:gd name="connsiteX49-2997" fmla="*/ 9167 w 10000"/>
                <a:gd name="connsiteY49-2998" fmla="*/ 8206 h 10000"/>
                <a:gd name="connsiteX50-2999" fmla="*/ 8889 w 10000"/>
                <a:gd name="connsiteY50-3000" fmla="*/ 8565 h 10000"/>
                <a:gd name="connsiteX51-3001" fmla="*/ 8611 w 10000"/>
                <a:gd name="connsiteY51-3002" fmla="*/ 8924 h 10000"/>
                <a:gd name="connsiteX52-3003" fmla="*/ 8056 w 10000"/>
                <a:gd name="connsiteY52-3004" fmla="*/ 9283 h 10000"/>
                <a:gd name="connsiteX53-3005" fmla="*/ 7778 w 10000"/>
                <a:gd name="connsiteY53-3006" fmla="*/ 9641 h 10000"/>
                <a:gd name="connsiteX54-3007" fmla="*/ 7222 w 10000"/>
                <a:gd name="connsiteY54-3008" fmla="*/ 9819 h 10000"/>
                <a:gd name="connsiteX55-3009" fmla="*/ 6944 w 10000"/>
                <a:gd name="connsiteY55-3010" fmla="*/ 9819 h 10000"/>
                <a:gd name="connsiteX56-3011" fmla="*/ 6667 w 10000"/>
                <a:gd name="connsiteY56-3012" fmla="*/ 10000 h 10000"/>
                <a:gd name="connsiteX57-3013" fmla="*/ 6111 w 10000"/>
                <a:gd name="connsiteY57-3014" fmla="*/ 10000 h 10000"/>
                <a:gd name="connsiteX58-3015" fmla="*/ 6111 w 10000"/>
                <a:gd name="connsiteY58-3016" fmla="*/ 10000 h 10000"/>
                <a:gd name="connsiteX59-3017" fmla="*/ 5833 w 10000"/>
                <a:gd name="connsiteY59-3018" fmla="*/ 9819 h 10000"/>
                <a:gd name="connsiteX60-3019" fmla="*/ 5833 w 10000"/>
                <a:gd name="connsiteY60-3020" fmla="*/ 9641 h 10000"/>
                <a:gd name="connsiteX61-3021" fmla="*/ 5556 w 10000"/>
                <a:gd name="connsiteY61-3022" fmla="*/ 9283 h 10000"/>
                <a:gd name="connsiteX62-3023" fmla="*/ 5556 w 10000"/>
                <a:gd name="connsiteY62-3024" fmla="*/ 9102 h 10000"/>
                <a:gd name="connsiteX63-3025" fmla="*/ 5278 w 10000"/>
                <a:gd name="connsiteY63-3026" fmla="*/ 8924 h 10000"/>
                <a:gd name="connsiteX64-3027" fmla="*/ 5000 w 10000"/>
                <a:gd name="connsiteY64-3028" fmla="*/ 8745 h 10000"/>
                <a:gd name="connsiteX65-3029" fmla="*/ 4722 w 10000"/>
                <a:gd name="connsiteY65-3030" fmla="*/ 8565 h 10000"/>
                <a:gd name="connsiteX66-3031" fmla="*/ 4167 w 10000"/>
                <a:gd name="connsiteY66-3032" fmla="*/ 8386 h 10000"/>
                <a:gd name="connsiteX67-3033" fmla="*/ 3889 w 10000"/>
                <a:gd name="connsiteY67-3034" fmla="*/ 8206 h 10000"/>
                <a:gd name="connsiteX68-3035" fmla="*/ 3056 w 10000"/>
                <a:gd name="connsiteY68-3036" fmla="*/ 8025 h 10000"/>
                <a:gd name="connsiteX69-3037" fmla="*/ 2500 w 10000"/>
                <a:gd name="connsiteY69-3038" fmla="*/ 7870 h 10000"/>
                <a:gd name="connsiteX70-3039" fmla="*/ 2500 w 10000"/>
                <a:gd name="connsiteY70-3040" fmla="*/ 7870 h 10000"/>
                <a:gd name="connsiteX0-3041" fmla="*/ 2500 w 10000"/>
                <a:gd name="connsiteY0-3042" fmla="*/ 7363 h 9493"/>
                <a:gd name="connsiteX1-3043" fmla="*/ 1944 w 10000"/>
                <a:gd name="connsiteY1-3044" fmla="*/ 7183 h 9493"/>
                <a:gd name="connsiteX2-3045" fmla="*/ 1389 w 10000"/>
                <a:gd name="connsiteY2-3046" fmla="*/ 7003 h 9493"/>
                <a:gd name="connsiteX3-3047" fmla="*/ 833 w 10000"/>
                <a:gd name="connsiteY3-3048" fmla="*/ 6824 h 9493"/>
                <a:gd name="connsiteX4-3049" fmla="*/ 556 w 10000"/>
                <a:gd name="connsiteY4-3050" fmla="*/ 6824 h 9493"/>
                <a:gd name="connsiteX5-3051" fmla="*/ 278 w 10000"/>
                <a:gd name="connsiteY5-3052" fmla="*/ 6644 h 9493"/>
                <a:gd name="connsiteX6-3053" fmla="*/ 0 w 10000"/>
                <a:gd name="connsiteY6-3054" fmla="*/ 6644 h 9493"/>
                <a:gd name="connsiteX7-3055" fmla="*/ 0 w 10000"/>
                <a:gd name="connsiteY7-3056" fmla="*/ 6466 h 9493"/>
                <a:gd name="connsiteX8-3057" fmla="*/ 0 w 10000"/>
                <a:gd name="connsiteY8-3058" fmla="*/ 6466 h 9493"/>
                <a:gd name="connsiteX9-3059" fmla="*/ 0 w 10000"/>
                <a:gd name="connsiteY9-3060" fmla="*/ 6466 h 9493"/>
                <a:gd name="connsiteX10-3061" fmla="*/ 278 w 10000"/>
                <a:gd name="connsiteY10-3062" fmla="*/ 6466 h 9493"/>
                <a:gd name="connsiteX11-3063" fmla="*/ 278 w 10000"/>
                <a:gd name="connsiteY11-3064" fmla="*/ 6466 h 9493"/>
                <a:gd name="connsiteX12-3065" fmla="*/ 833 w 10000"/>
                <a:gd name="connsiteY12-3066" fmla="*/ 6466 h 9493"/>
                <a:gd name="connsiteX13-3067" fmla="*/ 1111 w 10000"/>
                <a:gd name="connsiteY13-3068" fmla="*/ 6466 h 9493"/>
                <a:gd name="connsiteX14-3069" fmla="*/ 1667 w 10000"/>
                <a:gd name="connsiteY14-3070" fmla="*/ 6466 h 9493"/>
                <a:gd name="connsiteX15-3071" fmla="*/ 2222 w 10000"/>
                <a:gd name="connsiteY15-3072" fmla="*/ 6466 h 9493"/>
                <a:gd name="connsiteX16-3073" fmla="*/ 2778 w 10000"/>
                <a:gd name="connsiteY16-3074" fmla="*/ 6466 h 9493"/>
                <a:gd name="connsiteX17-3075" fmla="*/ 3611 w 10000"/>
                <a:gd name="connsiteY17-3076" fmla="*/ 6644 h 9493"/>
                <a:gd name="connsiteX18-3077" fmla="*/ 4167 w 10000"/>
                <a:gd name="connsiteY18-3078" fmla="*/ 6644 h 9493"/>
                <a:gd name="connsiteX19-3079" fmla="*/ 4722 w 10000"/>
                <a:gd name="connsiteY19-3080" fmla="*/ 6644 h 9493"/>
                <a:gd name="connsiteX20-3081" fmla="*/ 5000 w 10000"/>
                <a:gd name="connsiteY20-3082" fmla="*/ 6644 h 9493"/>
                <a:gd name="connsiteX21-3083" fmla="*/ 5833 w 10000"/>
                <a:gd name="connsiteY21-3084" fmla="*/ 6644 h 9493"/>
                <a:gd name="connsiteX22-3085" fmla="*/ 6111 w 10000"/>
                <a:gd name="connsiteY22-3086" fmla="*/ 6644 h 9493"/>
                <a:gd name="connsiteX23-3087" fmla="*/ 6667 w 10000"/>
                <a:gd name="connsiteY23-3088" fmla="*/ 6466 h 9493"/>
                <a:gd name="connsiteX24-3089" fmla="*/ 6944 w 10000"/>
                <a:gd name="connsiteY24-3090" fmla="*/ 6287 h 9493"/>
                <a:gd name="connsiteX25-3091" fmla="*/ 7222 w 10000"/>
                <a:gd name="connsiteY25-3092" fmla="*/ 5747 h 9493"/>
                <a:gd name="connsiteX26-3093" fmla="*/ 7222 w 10000"/>
                <a:gd name="connsiteY26-3094" fmla="*/ 5389 h 9493"/>
                <a:gd name="connsiteX27-3095" fmla="*/ 7222 w 10000"/>
                <a:gd name="connsiteY27-3096" fmla="*/ 4672 h 9493"/>
                <a:gd name="connsiteX28-3097" fmla="*/ 7500 w 10000"/>
                <a:gd name="connsiteY28-3098" fmla="*/ 4132 h 9493"/>
                <a:gd name="connsiteX29-3099" fmla="*/ 7222 w 10000"/>
                <a:gd name="connsiteY29-3100" fmla="*/ 3235 h 9493"/>
                <a:gd name="connsiteX30-3101" fmla="*/ 7222 w 10000"/>
                <a:gd name="connsiteY30-3102" fmla="*/ 2541 h 9493"/>
                <a:gd name="connsiteX31-3103" fmla="*/ 7222 w 10000"/>
                <a:gd name="connsiteY31-3104" fmla="*/ 1644 h 9493"/>
                <a:gd name="connsiteX32-3105" fmla="*/ 6944 w 10000"/>
                <a:gd name="connsiteY32-3106" fmla="*/ 927 h 9493"/>
                <a:gd name="connsiteX33-3107" fmla="*/ 6944 w 10000"/>
                <a:gd name="connsiteY33-3108" fmla="*/ 389 h 9493"/>
                <a:gd name="connsiteX34-3109" fmla="*/ 9167 w 10000"/>
                <a:gd name="connsiteY34-3110" fmla="*/ 30 h 9493"/>
                <a:gd name="connsiteX35-3111" fmla="*/ 9444 w 10000"/>
                <a:gd name="connsiteY35-3112" fmla="*/ 568 h 9493"/>
                <a:gd name="connsiteX36-3113" fmla="*/ 9444 w 10000"/>
                <a:gd name="connsiteY36-3114" fmla="*/ 1106 h 9493"/>
                <a:gd name="connsiteX37-3115" fmla="*/ 9722 w 10000"/>
                <a:gd name="connsiteY37-3116" fmla="*/ 1823 h 9493"/>
                <a:gd name="connsiteX38-3117" fmla="*/ 9722 w 10000"/>
                <a:gd name="connsiteY38-3118" fmla="*/ 2541 h 9493"/>
                <a:gd name="connsiteX39-3119" fmla="*/ 9722 w 10000"/>
                <a:gd name="connsiteY39-3120" fmla="*/ 3079 h 9493"/>
                <a:gd name="connsiteX40-3121" fmla="*/ 9722 w 10000"/>
                <a:gd name="connsiteY40-3122" fmla="*/ 3776 h 9493"/>
                <a:gd name="connsiteX41-3123" fmla="*/ 9722 w 10000"/>
                <a:gd name="connsiteY41-3124" fmla="*/ 4313 h 9493"/>
                <a:gd name="connsiteX42-3125" fmla="*/ 10000 w 10000"/>
                <a:gd name="connsiteY42-3126" fmla="*/ 4672 h 9493"/>
                <a:gd name="connsiteX43-3127" fmla="*/ 10000 w 10000"/>
                <a:gd name="connsiteY43-3128" fmla="*/ 5209 h 9493"/>
                <a:gd name="connsiteX44-3129" fmla="*/ 10000 w 10000"/>
                <a:gd name="connsiteY44-3130" fmla="*/ 5569 h 9493"/>
                <a:gd name="connsiteX45-3131" fmla="*/ 10000 w 10000"/>
                <a:gd name="connsiteY45-3132" fmla="*/ 5747 h 9493"/>
                <a:gd name="connsiteX46-3133" fmla="*/ 9722 w 10000"/>
                <a:gd name="connsiteY46-3134" fmla="*/ 6287 h 9493"/>
                <a:gd name="connsiteX47-3135" fmla="*/ 9722 w 10000"/>
                <a:gd name="connsiteY47-3136" fmla="*/ 6824 h 9493"/>
                <a:gd name="connsiteX48-3137" fmla="*/ 9167 w 10000"/>
                <a:gd name="connsiteY48-3138" fmla="*/ 7699 h 9493"/>
                <a:gd name="connsiteX49-3139" fmla="*/ 8889 w 10000"/>
                <a:gd name="connsiteY49-3140" fmla="*/ 8058 h 9493"/>
                <a:gd name="connsiteX50-3141" fmla="*/ 8611 w 10000"/>
                <a:gd name="connsiteY50-3142" fmla="*/ 8417 h 9493"/>
                <a:gd name="connsiteX51-3143" fmla="*/ 8056 w 10000"/>
                <a:gd name="connsiteY51-3144" fmla="*/ 8776 h 9493"/>
                <a:gd name="connsiteX52-3145" fmla="*/ 7778 w 10000"/>
                <a:gd name="connsiteY52-3146" fmla="*/ 9134 h 9493"/>
                <a:gd name="connsiteX53-3147" fmla="*/ 7222 w 10000"/>
                <a:gd name="connsiteY53-3148" fmla="*/ 9312 h 9493"/>
                <a:gd name="connsiteX54-3149" fmla="*/ 6944 w 10000"/>
                <a:gd name="connsiteY54-3150" fmla="*/ 9312 h 9493"/>
                <a:gd name="connsiteX55-3151" fmla="*/ 6667 w 10000"/>
                <a:gd name="connsiteY55-3152" fmla="*/ 9493 h 9493"/>
                <a:gd name="connsiteX56-3153" fmla="*/ 6111 w 10000"/>
                <a:gd name="connsiteY56-3154" fmla="*/ 9493 h 9493"/>
                <a:gd name="connsiteX57-3155" fmla="*/ 6111 w 10000"/>
                <a:gd name="connsiteY57-3156" fmla="*/ 9493 h 9493"/>
                <a:gd name="connsiteX58-3157" fmla="*/ 5833 w 10000"/>
                <a:gd name="connsiteY58-3158" fmla="*/ 9312 h 9493"/>
                <a:gd name="connsiteX59-3159" fmla="*/ 5833 w 10000"/>
                <a:gd name="connsiteY59-3160" fmla="*/ 9134 h 9493"/>
                <a:gd name="connsiteX60-3161" fmla="*/ 5556 w 10000"/>
                <a:gd name="connsiteY60-3162" fmla="*/ 8776 h 9493"/>
                <a:gd name="connsiteX61-3163" fmla="*/ 5556 w 10000"/>
                <a:gd name="connsiteY61-3164" fmla="*/ 8595 h 9493"/>
                <a:gd name="connsiteX62-3165" fmla="*/ 5278 w 10000"/>
                <a:gd name="connsiteY62-3166" fmla="*/ 8417 h 9493"/>
                <a:gd name="connsiteX63-3167" fmla="*/ 5000 w 10000"/>
                <a:gd name="connsiteY63-3168" fmla="*/ 8238 h 9493"/>
                <a:gd name="connsiteX64-3169" fmla="*/ 4722 w 10000"/>
                <a:gd name="connsiteY64-3170" fmla="*/ 8058 h 9493"/>
                <a:gd name="connsiteX65-3171" fmla="*/ 4167 w 10000"/>
                <a:gd name="connsiteY65-3172" fmla="*/ 7879 h 9493"/>
                <a:gd name="connsiteX66-3173" fmla="*/ 3889 w 10000"/>
                <a:gd name="connsiteY66-3174" fmla="*/ 7699 h 9493"/>
                <a:gd name="connsiteX67-3175" fmla="*/ 3056 w 10000"/>
                <a:gd name="connsiteY67-3176" fmla="*/ 7518 h 9493"/>
                <a:gd name="connsiteX68-3177" fmla="*/ 2500 w 10000"/>
                <a:gd name="connsiteY68-3178" fmla="*/ 7363 h 9493"/>
                <a:gd name="connsiteX69-3179" fmla="*/ 2500 w 10000"/>
                <a:gd name="connsiteY69-3180" fmla="*/ 7363 h 9493"/>
                <a:gd name="connsiteX0-3181" fmla="*/ 2500 w 10000"/>
                <a:gd name="connsiteY0-3182" fmla="*/ 7409 h 9653"/>
                <a:gd name="connsiteX1-3183" fmla="*/ 1944 w 10000"/>
                <a:gd name="connsiteY1-3184" fmla="*/ 7220 h 9653"/>
                <a:gd name="connsiteX2-3185" fmla="*/ 1389 w 10000"/>
                <a:gd name="connsiteY2-3186" fmla="*/ 7030 h 9653"/>
                <a:gd name="connsiteX3-3187" fmla="*/ 833 w 10000"/>
                <a:gd name="connsiteY3-3188" fmla="*/ 6841 h 9653"/>
                <a:gd name="connsiteX4-3189" fmla="*/ 556 w 10000"/>
                <a:gd name="connsiteY4-3190" fmla="*/ 6841 h 9653"/>
                <a:gd name="connsiteX5-3191" fmla="*/ 278 w 10000"/>
                <a:gd name="connsiteY5-3192" fmla="*/ 6652 h 9653"/>
                <a:gd name="connsiteX6-3193" fmla="*/ 0 w 10000"/>
                <a:gd name="connsiteY6-3194" fmla="*/ 6652 h 9653"/>
                <a:gd name="connsiteX7-3195" fmla="*/ 0 w 10000"/>
                <a:gd name="connsiteY7-3196" fmla="*/ 6464 h 9653"/>
                <a:gd name="connsiteX8-3197" fmla="*/ 0 w 10000"/>
                <a:gd name="connsiteY8-3198" fmla="*/ 6464 h 9653"/>
                <a:gd name="connsiteX9-3199" fmla="*/ 0 w 10000"/>
                <a:gd name="connsiteY9-3200" fmla="*/ 6464 h 9653"/>
                <a:gd name="connsiteX10-3201" fmla="*/ 278 w 10000"/>
                <a:gd name="connsiteY10-3202" fmla="*/ 6464 h 9653"/>
                <a:gd name="connsiteX11-3203" fmla="*/ 278 w 10000"/>
                <a:gd name="connsiteY11-3204" fmla="*/ 6464 h 9653"/>
                <a:gd name="connsiteX12-3205" fmla="*/ 833 w 10000"/>
                <a:gd name="connsiteY12-3206" fmla="*/ 6464 h 9653"/>
                <a:gd name="connsiteX13-3207" fmla="*/ 1111 w 10000"/>
                <a:gd name="connsiteY13-3208" fmla="*/ 6464 h 9653"/>
                <a:gd name="connsiteX14-3209" fmla="*/ 1667 w 10000"/>
                <a:gd name="connsiteY14-3210" fmla="*/ 6464 h 9653"/>
                <a:gd name="connsiteX15-3211" fmla="*/ 2222 w 10000"/>
                <a:gd name="connsiteY15-3212" fmla="*/ 6464 h 9653"/>
                <a:gd name="connsiteX16-3213" fmla="*/ 2778 w 10000"/>
                <a:gd name="connsiteY16-3214" fmla="*/ 6464 h 9653"/>
                <a:gd name="connsiteX17-3215" fmla="*/ 3611 w 10000"/>
                <a:gd name="connsiteY17-3216" fmla="*/ 6652 h 9653"/>
                <a:gd name="connsiteX18-3217" fmla="*/ 4167 w 10000"/>
                <a:gd name="connsiteY18-3218" fmla="*/ 6652 h 9653"/>
                <a:gd name="connsiteX19-3219" fmla="*/ 4722 w 10000"/>
                <a:gd name="connsiteY19-3220" fmla="*/ 6652 h 9653"/>
                <a:gd name="connsiteX20-3221" fmla="*/ 5000 w 10000"/>
                <a:gd name="connsiteY20-3222" fmla="*/ 6652 h 9653"/>
                <a:gd name="connsiteX21-3223" fmla="*/ 5833 w 10000"/>
                <a:gd name="connsiteY21-3224" fmla="*/ 6652 h 9653"/>
                <a:gd name="connsiteX22-3225" fmla="*/ 6111 w 10000"/>
                <a:gd name="connsiteY22-3226" fmla="*/ 6652 h 9653"/>
                <a:gd name="connsiteX23-3227" fmla="*/ 6667 w 10000"/>
                <a:gd name="connsiteY23-3228" fmla="*/ 6464 h 9653"/>
                <a:gd name="connsiteX24-3229" fmla="*/ 6944 w 10000"/>
                <a:gd name="connsiteY24-3230" fmla="*/ 6276 h 9653"/>
                <a:gd name="connsiteX25-3231" fmla="*/ 7222 w 10000"/>
                <a:gd name="connsiteY25-3232" fmla="*/ 5707 h 9653"/>
                <a:gd name="connsiteX26-3233" fmla="*/ 7222 w 10000"/>
                <a:gd name="connsiteY26-3234" fmla="*/ 5330 h 9653"/>
                <a:gd name="connsiteX27-3235" fmla="*/ 7222 w 10000"/>
                <a:gd name="connsiteY27-3236" fmla="*/ 4575 h 9653"/>
                <a:gd name="connsiteX28-3237" fmla="*/ 7500 w 10000"/>
                <a:gd name="connsiteY28-3238" fmla="*/ 4006 h 9653"/>
                <a:gd name="connsiteX29-3239" fmla="*/ 7222 w 10000"/>
                <a:gd name="connsiteY29-3240" fmla="*/ 3061 h 9653"/>
                <a:gd name="connsiteX30-3241" fmla="*/ 7222 w 10000"/>
                <a:gd name="connsiteY30-3242" fmla="*/ 2330 h 9653"/>
                <a:gd name="connsiteX31-3243" fmla="*/ 7222 w 10000"/>
                <a:gd name="connsiteY31-3244" fmla="*/ 1385 h 9653"/>
                <a:gd name="connsiteX32-3245" fmla="*/ 6944 w 10000"/>
                <a:gd name="connsiteY32-3246" fmla="*/ 630 h 9653"/>
                <a:gd name="connsiteX33-3247" fmla="*/ 6944 w 10000"/>
                <a:gd name="connsiteY33-3248" fmla="*/ 63 h 9653"/>
                <a:gd name="connsiteX34-3249" fmla="*/ 9444 w 10000"/>
                <a:gd name="connsiteY34-3250" fmla="*/ 251 h 9653"/>
                <a:gd name="connsiteX35-3251" fmla="*/ 9444 w 10000"/>
                <a:gd name="connsiteY35-3252" fmla="*/ 818 h 9653"/>
                <a:gd name="connsiteX36-3253" fmla="*/ 9722 w 10000"/>
                <a:gd name="connsiteY36-3254" fmla="*/ 1573 h 9653"/>
                <a:gd name="connsiteX37-3255" fmla="*/ 9722 w 10000"/>
                <a:gd name="connsiteY37-3256" fmla="*/ 2330 h 9653"/>
                <a:gd name="connsiteX38-3257" fmla="*/ 9722 w 10000"/>
                <a:gd name="connsiteY38-3258" fmla="*/ 2896 h 9653"/>
                <a:gd name="connsiteX39-3259" fmla="*/ 9722 w 10000"/>
                <a:gd name="connsiteY39-3260" fmla="*/ 3631 h 9653"/>
                <a:gd name="connsiteX40-3261" fmla="*/ 9722 w 10000"/>
                <a:gd name="connsiteY40-3262" fmla="*/ 4196 h 9653"/>
                <a:gd name="connsiteX41-3263" fmla="*/ 10000 w 10000"/>
                <a:gd name="connsiteY41-3264" fmla="*/ 4575 h 9653"/>
                <a:gd name="connsiteX42-3265" fmla="*/ 10000 w 10000"/>
                <a:gd name="connsiteY42-3266" fmla="*/ 5140 h 9653"/>
                <a:gd name="connsiteX43-3267" fmla="*/ 10000 w 10000"/>
                <a:gd name="connsiteY43-3268" fmla="*/ 5519 h 9653"/>
                <a:gd name="connsiteX44-3269" fmla="*/ 10000 w 10000"/>
                <a:gd name="connsiteY44-3270" fmla="*/ 5707 h 9653"/>
                <a:gd name="connsiteX45-3271" fmla="*/ 9722 w 10000"/>
                <a:gd name="connsiteY45-3272" fmla="*/ 6276 h 9653"/>
                <a:gd name="connsiteX46-3273" fmla="*/ 9722 w 10000"/>
                <a:gd name="connsiteY46-3274" fmla="*/ 6841 h 9653"/>
                <a:gd name="connsiteX47-3275" fmla="*/ 9167 w 10000"/>
                <a:gd name="connsiteY47-3276" fmla="*/ 7763 h 9653"/>
                <a:gd name="connsiteX48-3277" fmla="*/ 8889 w 10000"/>
                <a:gd name="connsiteY48-3278" fmla="*/ 8141 h 9653"/>
                <a:gd name="connsiteX49-3279" fmla="*/ 8611 w 10000"/>
                <a:gd name="connsiteY49-3280" fmla="*/ 8520 h 9653"/>
                <a:gd name="connsiteX50-3281" fmla="*/ 8056 w 10000"/>
                <a:gd name="connsiteY50-3282" fmla="*/ 8898 h 9653"/>
                <a:gd name="connsiteX51-3283" fmla="*/ 7778 w 10000"/>
                <a:gd name="connsiteY51-3284" fmla="*/ 9275 h 9653"/>
                <a:gd name="connsiteX52-3285" fmla="*/ 7222 w 10000"/>
                <a:gd name="connsiteY52-3286" fmla="*/ 9462 h 9653"/>
                <a:gd name="connsiteX53-3287" fmla="*/ 6944 w 10000"/>
                <a:gd name="connsiteY53-3288" fmla="*/ 9462 h 9653"/>
                <a:gd name="connsiteX54-3289" fmla="*/ 6667 w 10000"/>
                <a:gd name="connsiteY54-3290" fmla="*/ 9653 h 9653"/>
                <a:gd name="connsiteX55-3291" fmla="*/ 6111 w 10000"/>
                <a:gd name="connsiteY55-3292" fmla="*/ 9653 h 9653"/>
                <a:gd name="connsiteX56-3293" fmla="*/ 6111 w 10000"/>
                <a:gd name="connsiteY56-3294" fmla="*/ 9653 h 9653"/>
                <a:gd name="connsiteX57-3295" fmla="*/ 5833 w 10000"/>
                <a:gd name="connsiteY57-3296" fmla="*/ 9462 h 9653"/>
                <a:gd name="connsiteX58-3297" fmla="*/ 5833 w 10000"/>
                <a:gd name="connsiteY58-3298" fmla="*/ 9275 h 9653"/>
                <a:gd name="connsiteX59-3299" fmla="*/ 5556 w 10000"/>
                <a:gd name="connsiteY59-3300" fmla="*/ 8898 h 9653"/>
                <a:gd name="connsiteX60-3301" fmla="*/ 5556 w 10000"/>
                <a:gd name="connsiteY60-3302" fmla="*/ 8707 h 9653"/>
                <a:gd name="connsiteX61-3303" fmla="*/ 5278 w 10000"/>
                <a:gd name="connsiteY61-3304" fmla="*/ 8520 h 9653"/>
                <a:gd name="connsiteX62-3305" fmla="*/ 5000 w 10000"/>
                <a:gd name="connsiteY62-3306" fmla="*/ 8331 h 9653"/>
                <a:gd name="connsiteX63-3307" fmla="*/ 4722 w 10000"/>
                <a:gd name="connsiteY63-3308" fmla="*/ 8141 h 9653"/>
                <a:gd name="connsiteX64-3309" fmla="*/ 4167 w 10000"/>
                <a:gd name="connsiteY64-3310" fmla="*/ 7953 h 9653"/>
                <a:gd name="connsiteX65-3311" fmla="*/ 3889 w 10000"/>
                <a:gd name="connsiteY65-3312" fmla="*/ 7763 h 9653"/>
                <a:gd name="connsiteX66-3313" fmla="*/ 3056 w 10000"/>
                <a:gd name="connsiteY66-3314" fmla="*/ 7573 h 9653"/>
                <a:gd name="connsiteX67-3315" fmla="*/ 2500 w 10000"/>
                <a:gd name="connsiteY67-3316" fmla="*/ 7409 h 9653"/>
                <a:gd name="connsiteX68-3317" fmla="*/ 2500 w 10000"/>
                <a:gd name="connsiteY68-3318" fmla="*/ 7409 h 9653"/>
                <a:gd name="connsiteX0-3319" fmla="*/ 2500 w 10000"/>
                <a:gd name="connsiteY0-3320" fmla="*/ 7610 h 9935"/>
                <a:gd name="connsiteX1-3321" fmla="*/ 1944 w 10000"/>
                <a:gd name="connsiteY1-3322" fmla="*/ 7415 h 9935"/>
                <a:gd name="connsiteX2-3323" fmla="*/ 1389 w 10000"/>
                <a:gd name="connsiteY2-3324" fmla="*/ 7218 h 9935"/>
                <a:gd name="connsiteX3-3325" fmla="*/ 833 w 10000"/>
                <a:gd name="connsiteY3-3326" fmla="*/ 7022 h 9935"/>
                <a:gd name="connsiteX4-3327" fmla="*/ 556 w 10000"/>
                <a:gd name="connsiteY4-3328" fmla="*/ 7022 h 9935"/>
                <a:gd name="connsiteX5-3329" fmla="*/ 278 w 10000"/>
                <a:gd name="connsiteY5-3330" fmla="*/ 6826 h 9935"/>
                <a:gd name="connsiteX6-3331" fmla="*/ 0 w 10000"/>
                <a:gd name="connsiteY6-3332" fmla="*/ 6826 h 9935"/>
                <a:gd name="connsiteX7-3333" fmla="*/ 0 w 10000"/>
                <a:gd name="connsiteY7-3334" fmla="*/ 6631 h 9935"/>
                <a:gd name="connsiteX8-3335" fmla="*/ 0 w 10000"/>
                <a:gd name="connsiteY8-3336" fmla="*/ 6631 h 9935"/>
                <a:gd name="connsiteX9-3337" fmla="*/ 0 w 10000"/>
                <a:gd name="connsiteY9-3338" fmla="*/ 6631 h 9935"/>
                <a:gd name="connsiteX10-3339" fmla="*/ 278 w 10000"/>
                <a:gd name="connsiteY10-3340" fmla="*/ 6631 h 9935"/>
                <a:gd name="connsiteX11-3341" fmla="*/ 278 w 10000"/>
                <a:gd name="connsiteY11-3342" fmla="*/ 6631 h 9935"/>
                <a:gd name="connsiteX12-3343" fmla="*/ 833 w 10000"/>
                <a:gd name="connsiteY12-3344" fmla="*/ 6631 h 9935"/>
                <a:gd name="connsiteX13-3345" fmla="*/ 1111 w 10000"/>
                <a:gd name="connsiteY13-3346" fmla="*/ 6631 h 9935"/>
                <a:gd name="connsiteX14-3347" fmla="*/ 1667 w 10000"/>
                <a:gd name="connsiteY14-3348" fmla="*/ 6631 h 9935"/>
                <a:gd name="connsiteX15-3349" fmla="*/ 2222 w 10000"/>
                <a:gd name="connsiteY15-3350" fmla="*/ 6631 h 9935"/>
                <a:gd name="connsiteX16-3351" fmla="*/ 2778 w 10000"/>
                <a:gd name="connsiteY16-3352" fmla="*/ 6631 h 9935"/>
                <a:gd name="connsiteX17-3353" fmla="*/ 3611 w 10000"/>
                <a:gd name="connsiteY17-3354" fmla="*/ 6826 h 9935"/>
                <a:gd name="connsiteX18-3355" fmla="*/ 4167 w 10000"/>
                <a:gd name="connsiteY18-3356" fmla="*/ 6826 h 9935"/>
                <a:gd name="connsiteX19-3357" fmla="*/ 4722 w 10000"/>
                <a:gd name="connsiteY19-3358" fmla="*/ 6826 h 9935"/>
                <a:gd name="connsiteX20-3359" fmla="*/ 5000 w 10000"/>
                <a:gd name="connsiteY20-3360" fmla="*/ 6826 h 9935"/>
                <a:gd name="connsiteX21-3361" fmla="*/ 5833 w 10000"/>
                <a:gd name="connsiteY21-3362" fmla="*/ 6826 h 9935"/>
                <a:gd name="connsiteX22-3363" fmla="*/ 6111 w 10000"/>
                <a:gd name="connsiteY22-3364" fmla="*/ 6826 h 9935"/>
                <a:gd name="connsiteX23-3365" fmla="*/ 6667 w 10000"/>
                <a:gd name="connsiteY23-3366" fmla="*/ 6631 h 9935"/>
                <a:gd name="connsiteX24-3367" fmla="*/ 6944 w 10000"/>
                <a:gd name="connsiteY24-3368" fmla="*/ 6437 h 9935"/>
                <a:gd name="connsiteX25-3369" fmla="*/ 7222 w 10000"/>
                <a:gd name="connsiteY25-3370" fmla="*/ 5847 h 9935"/>
                <a:gd name="connsiteX26-3371" fmla="*/ 7222 w 10000"/>
                <a:gd name="connsiteY26-3372" fmla="*/ 5457 h 9935"/>
                <a:gd name="connsiteX27-3373" fmla="*/ 7222 w 10000"/>
                <a:gd name="connsiteY27-3374" fmla="*/ 4674 h 9935"/>
                <a:gd name="connsiteX28-3375" fmla="*/ 7500 w 10000"/>
                <a:gd name="connsiteY28-3376" fmla="*/ 4085 h 9935"/>
                <a:gd name="connsiteX29-3377" fmla="*/ 7222 w 10000"/>
                <a:gd name="connsiteY29-3378" fmla="*/ 3106 h 9935"/>
                <a:gd name="connsiteX30-3379" fmla="*/ 7222 w 10000"/>
                <a:gd name="connsiteY30-3380" fmla="*/ 2349 h 9935"/>
                <a:gd name="connsiteX31-3381" fmla="*/ 7222 w 10000"/>
                <a:gd name="connsiteY31-3382" fmla="*/ 1370 h 9935"/>
                <a:gd name="connsiteX32-3383" fmla="*/ 6944 w 10000"/>
                <a:gd name="connsiteY32-3384" fmla="*/ 588 h 9935"/>
                <a:gd name="connsiteX33-3385" fmla="*/ 6944 w 10000"/>
                <a:gd name="connsiteY33-3386" fmla="*/ 0 h 9935"/>
                <a:gd name="connsiteX34-3387" fmla="*/ 9444 w 10000"/>
                <a:gd name="connsiteY34-3388" fmla="*/ 782 h 9935"/>
                <a:gd name="connsiteX35-3389" fmla="*/ 9722 w 10000"/>
                <a:gd name="connsiteY35-3390" fmla="*/ 1565 h 9935"/>
                <a:gd name="connsiteX36-3391" fmla="*/ 9722 w 10000"/>
                <a:gd name="connsiteY36-3392" fmla="*/ 2349 h 9935"/>
                <a:gd name="connsiteX37-3393" fmla="*/ 9722 w 10000"/>
                <a:gd name="connsiteY37-3394" fmla="*/ 2935 h 9935"/>
                <a:gd name="connsiteX38-3395" fmla="*/ 9722 w 10000"/>
                <a:gd name="connsiteY38-3396" fmla="*/ 3697 h 9935"/>
                <a:gd name="connsiteX39-3397" fmla="*/ 9722 w 10000"/>
                <a:gd name="connsiteY39-3398" fmla="*/ 4282 h 9935"/>
                <a:gd name="connsiteX40-3399" fmla="*/ 10000 w 10000"/>
                <a:gd name="connsiteY40-3400" fmla="*/ 4674 h 9935"/>
                <a:gd name="connsiteX41-3401" fmla="*/ 10000 w 10000"/>
                <a:gd name="connsiteY41-3402" fmla="*/ 5260 h 9935"/>
                <a:gd name="connsiteX42-3403" fmla="*/ 10000 w 10000"/>
                <a:gd name="connsiteY42-3404" fmla="*/ 5652 h 9935"/>
                <a:gd name="connsiteX43-3405" fmla="*/ 10000 w 10000"/>
                <a:gd name="connsiteY43-3406" fmla="*/ 5847 h 9935"/>
                <a:gd name="connsiteX44-3407" fmla="*/ 9722 w 10000"/>
                <a:gd name="connsiteY44-3408" fmla="*/ 6437 h 9935"/>
                <a:gd name="connsiteX45-3409" fmla="*/ 9722 w 10000"/>
                <a:gd name="connsiteY45-3410" fmla="*/ 7022 h 9935"/>
                <a:gd name="connsiteX46-3411" fmla="*/ 9167 w 10000"/>
                <a:gd name="connsiteY46-3412" fmla="*/ 7977 h 9935"/>
                <a:gd name="connsiteX47-3413" fmla="*/ 8889 w 10000"/>
                <a:gd name="connsiteY47-3414" fmla="*/ 8369 h 9935"/>
                <a:gd name="connsiteX48-3415" fmla="*/ 8611 w 10000"/>
                <a:gd name="connsiteY48-3416" fmla="*/ 8761 h 9935"/>
                <a:gd name="connsiteX49-3417" fmla="*/ 8056 w 10000"/>
                <a:gd name="connsiteY49-3418" fmla="*/ 9153 h 9935"/>
                <a:gd name="connsiteX50-3419" fmla="*/ 7778 w 10000"/>
                <a:gd name="connsiteY50-3420" fmla="*/ 9543 h 9935"/>
                <a:gd name="connsiteX51-3421" fmla="*/ 7222 w 10000"/>
                <a:gd name="connsiteY51-3422" fmla="*/ 9737 h 9935"/>
                <a:gd name="connsiteX52-3423" fmla="*/ 6944 w 10000"/>
                <a:gd name="connsiteY52-3424" fmla="*/ 9737 h 9935"/>
                <a:gd name="connsiteX53-3425" fmla="*/ 6667 w 10000"/>
                <a:gd name="connsiteY53-3426" fmla="*/ 9935 h 9935"/>
                <a:gd name="connsiteX54-3427" fmla="*/ 6111 w 10000"/>
                <a:gd name="connsiteY54-3428" fmla="*/ 9935 h 9935"/>
                <a:gd name="connsiteX55-3429" fmla="*/ 6111 w 10000"/>
                <a:gd name="connsiteY55-3430" fmla="*/ 9935 h 9935"/>
                <a:gd name="connsiteX56-3431" fmla="*/ 5833 w 10000"/>
                <a:gd name="connsiteY56-3432" fmla="*/ 9737 h 9935"/>
                <a:gd name="connsiteX57-3433" fmla="*/ 5833 w 10000"/>
                <a:gd name="connsiteY57-3434" fmla="*/ 9543 h 9935"/>
                <a:gd name="connsiteX58-3435" fmla="*/ 5556 w 10000"/>
                <a:gd name="connsiteY58-3436" fmla="*/ 9153 h 9935"/>
                <a:gd name="connsiteX59-3437" fmla="*/ 5556 w 10000"/>
                <a:gd name="connsiteY59-3438" fmla="*/ 8955 h 9935"/>
                <a:gd name="connsiteX60-3439" fmla="*/ 5278 w 10000"/>
                <a:gd name="connsiteY60-3440" fmla="*/ 8761 h 9935"/>
                <a:gd name="connsiteX61-3441" fmla="*/ 5000 w 10000"/>
                <a:gd name="connsiteY61-3442" fmla="*/ 8565 h 9935"/>
                <a:gd name="connsiteX62-3443" fmla="*/ 4722 w 10000"/>
                <a:gd name="connsiteY62-3444" fmla="*/ 8369 h 9935"/>
                <a:gd name="connsiteX63-3445" fmla="*/ 4167 w 10000"/>
                <a:gd name="connsiteY63-3446" fmla="*/ 8174 h 9935"/>
                <a:gd name="connsiteX64-3447" fmla="*/ 3889 w 10000"/>
                <a:gd name="connsiteY64-3448" fmla="*/ 7977 h 9935"/>
                <a:gd name="connsiteX65-3449" fmla="*/ 3056 w 10000"/>
                <a:gd name="connsiteY65-3450" fmla="*/ 7780 h 9935"/>
                <a:gd name="connsiteX66-3451" fmla="*/ 2500 w 10000"/>
                <a:gd name="connsiteY66-3452" fmla="*/ 7610 h 9935"/>
                <a:gd name="connsiteX67-3453" fmla="*/ 2500 w 10000"/>
                <a:gd name="connsiteY67-3454" fmla="*/ 7610 h 9935"/>
                <a:gd name="connsiteX0-3455" fmla="*/ 2500 w 10000"/>
                <a:gd name="connsiteY0-3456" fmla="*/ 7068 h 9408"/>
                <a:gd name="connsiteX1-3457" fmla="*/ 1944 w 10000"/>
                <a:gd name="connsiteY1-3458" fmla="*/ 6872 h 9408"/>
                <a:gd name="connsiteX2-3459" fmla="*/ 1389 w 10000"/>
                <a:gd name="connsiteY2-3460" fmla="*/ 6673 h 9408"/>
                <a:gd name="connsiteX3-3461" fmla="*/ 833 w 10000"/>
                <a:gd name="connsiteY3-3462" fmla="*/ 6476 h 9408"/>
                <a:gd name="connsiteX4-3463" fmla="*/ 556 w 10000"/>
                <a:gd name="connsiteY4-3464" fmla="*/ 6476 h 9408"/>
                <a:gd name="connsiteX5-3465" fmla="*/ 278 w 10000"/>
                <a:gd name="connsiteY5-3466" fmla="*/ 6279 h 9408"/>
                <a:gd name="connsiteX6-3467" fmla="*/ 0 w 10000"/>
                <a:gd name="connsiteY6-3468" fmla="*/ 6279 h 9408"/>
                <a:gd name="connsiteX7-3469" fmla="*/ 0 w 10000"/>
                <a:gd name="connsiteY7-3470" fmla="*/ 6082 h 9408"/>
                <a:gd name="connsiteX8-3471" fmla="*/ 0 w 10000"/>
                <a:gd name="connsiteY8-3472" fmla="*/ 6082 h 9408"/>
                <a:gd name="connsiteX9-3473" fmla="*/ 0 w 10000"/>
                <a:gd name="connsiteY9-3474" fmla="*/ 6082 h 9408"/>
                <a:gd name="connsiteX10-3475" fmla="*/ 278 w 10000"/>
                <a:gd name="connsiteY10-3476" fmla="*/ 6082 h 9408"/>
                <a:gd name="connsiteX11-3477" fmla="*/ 278 w 10000"/>
                <a:gd name="connsiteY11-3478" fmla="*/ 6082 h 9408"/>
                <a:gd name="connsiteX12-3479" fmla="*/ 833 w 10000"/>
                <a:gd name="connsiteY12-3480" fmla="*/ 6082 h 9408"/>
                <a:gd name="connsiteX13-3481" fmla="*/ 1111 w 10000"/>
                <a:gd name="connsiteY13-3482" fmla="*/ 6082 h 9408"/>
                <a:gd name="connsiteX14-3483" fmla="*/ 1667 w 10000"/>
                <a:gd name="connsiteY14-3484" fmla="*/ 6082 h 9408"/>
                <a:gd name="connsiteX15-3485" fmla="*/ 2222 w 10000"/>
                <a:gd name="connsiteY15-3486" fmla="*/ 6082 h 9408"/>
                <a:gd name="connsiteX16-3487" fmla="*/ 2778 w 10000"/>
                <a:gd name="connsiteY16-3488" fmla="*/ 6082 h 9408"/>
                <a:gd name="connsiteX17-3489" fmla="*/ 3611 w 10000"/>
                <a:gd name="connsiteY17-3490" fmla="*/ 6279 h 9408"/>
                <a:gd name="connsiteX18-3491" fmla="*/ 4167 w 10000"/>
                <a:gd name="connsiteY18-3492" fmla="*/ 6279 h 9408"/>
                <a:gd name="connsiteX19-3493" fmla="*/ 4722 w 10000"/>
                <a:gd name="connsiteY19-3494" fmla="*/ 6279 h 9408"/>
                <a:gd name="connsiteX20-3495" fmla="*/ 5000 w 10000"/>
                <a:gd name="connsiteY20-3496" fmla="*/ 6279 h 9408"/>
                <a:gd name="connsiteX21-3497" fmla="*/ 5833 w 10000"/>
                <a:gd name="connsiteY21-3498" fmla="*/ 6279 h 9408"/>
                <a:gd name="connsiteX22-3499" fmla="*/ 6111 w 10000"/>
                <a:gd name="connsiteY22-3500" fmla="*/ 6279 h 9408"/>
                <a:gd name="connsiteX23-3501" fmla="*/ 6667 w 10000"/>
                <a:gd name="connsiteY23-3502" fmla="*/ 6082 h 9408"/>
                <a:gd name="connsiteX24-3503" fmla="*/ 6944 w 10000"/>
                <a:gd name="connsiteY24-3504" fmla="*/ 5887 h 9408"/>
                <a:gd name="connsiteX25-3505" fmla="*/ 7222 w 10000"/>
                <a:gd name="connsiteY25-3506" fmla="*/ 5293 h 9408"/>
                <a:gd name="connsiteX26-3507" fmla="*/ 7222 w 10000"/>
                <a:gd name="connsiteY26-3508" fmla="*/ 4901 h 9408"/>
                <a:gd name="connsiteX27-3509" fmla="*/ 7222 w 10000"/>
                <a:gd name="connsiteY27-3510" fmla="*/ 4113 h 9408"/>
                <a:gd name="connsiteX28-3511" fmla="*/ 7500 w 10000"/>
                <a:gd name="connsiteY28-3512" fmla="*/ 3520 h 9408"/>
                <a:gd name="connsiteX29-3513" fmla="*/ 7222 w 10000"/>
                <a:gd name="connsiteY29-3514" fmla="*/ 2534 h 9408"/>
                <a:gd name="connsiteX30-3515" fmla="*/ 7222 w 10000"/>
                <a:gd name="connsiteY30-3516" fmla="*/ 1772 h 9408"/>
                <a:gd name="connsiteX31-3517" fmla="*/ 7222 w 10000"/>
                <a:gd name="connsiteY31-3518" fmla="*/ 787 h 9408"/>
                <a:gd name="connsiteX32-3519" fmla="*/ 6944 w 10000"/>
                <a:gd name="connsiteY32-3520" fmla="*/ 0 h 9408"/>
                <a:gd name="connsiteX33-3521" fmla="*/ 9444 w 10000"/>
                <a:gd name="connsiteY33-3522" fmla="*/ 195 h 9408"/>
                <a:gd name="connsiteX34-3523" fmla="*/ 9722 w 10000"/>
                <a:gd name="connsiteY34-3524" fmla="*/ 983 h 9408"/>
                <a:gd name="connsiteX35-3525" fmla="*/ 9722 w 10000"/>
                <a:gd name="connsiteY35-3526" fmla="*/ 1772 h 9408"/>
                <a:gd name="connsiteX36-3527" fmla="*/ 9722 w 10000"/>
                <a:gd name="connsiteY36-3528" fmla="*/ 2362 h 9408"/>
                <a:gd name="connsiteX37-3529" fmla="*/ 9722 w 10000"/>
                <a:gd name="connsiteY37-3530" fmla="*/ 3129 h 9408"/>
                <a:gd name="connsiteX38-3531" fmla="*/ 9722 w 10000"/>
                <a:gd name="connsiteY38-3532" fmla="*/ 3718 h 9408"/>
                <a:gd name="connsiteX39-3533" fmla="*/ 10000 w 10000"/>
                <a:gd name="connsiteY39-3534" fmla="*/ 4113 h 9408"/>
                <a:gd name="connsiteX40-3535" fmla="*/ 10000 w 10000"/>
                <a:gd name="connsiteY40-3536" fmla="*/ 4702 h 9408"/>
                <a:gd name="connsiteX41-3537" fmla="*/ 10000 w 10000"/>
                <a:gd name="connsiteY41-3538" fmla="*/ 5097 h 9408"/>
                <a:gd name="connsiteX42-3539" fmla="*/ 10000 w 10000"/>
                <a:gd name="connsiteY42-3540" fmla="*/ 5293 h 9408"/>
                <a:gd name="connsiteX43-3541" fmla="*/ 9722 w 10000"/>
                <a:gd name="connsiteY43-3542" fmla="*/ 5887 h 9408"/>
                <a:gd name="connsiteX44-3543" fmla="*/ 9722 w 10000"/>
                <a:gd name="connsiteY44-3544" fmla="*/ 6476 h 9408"/>
                <a:gd name="connsiteX45-3545" fmla="*/ 9167 w 10000"/>
                <a:gd name="connsiteY45-3546" fmla="*/ 7437 h 9408"/>
                <a:gd name="connsiteX46-3547" fmla="*/ 8889 w 10000"/>
                <a:gd name="connsiteY46-3548" fmla="*/ 7832 h 9408"/>
                <a:gd name="connsiteX47-3549" fmla="*/ 8611 w 10000"/>
                <a:gd name="connsiteY47-3550" fmla="*/ 8226 h 9408"/>
                <a:gd name="connsiteX48-3551" fmla="*/ 8056 w 10000"/>
                <a:gd name="connsiteY48-3552" fmla="*/ 8621 h 9408"/>
                <a:gd name="connsiteX49-3553" fmla="*/ 7778 w 10000"/>
                <a:gd name="connsiteY49-3554" fmla="*/ 9013 h 9408"/>
                <a:gd name="connsiteX50-3555" fmla="*/ 7222 w 10000"/>
                <a:gd name="connsiteY50-3556" fmla="*/ 9209 h 9408"/>
                <a:gd name="connsiteX51-3557" fmla="*/ 6944 w 10000"/>
                <a:gd name="connsiteY51-3558" fmla="*/ 9209 h 9408"/>
                <a:gd name="connsiteX52-3559" fmla="*/ 6667 w 10000"/>
                <a:gd name="connsiteY52-3560" fmla="*/ 9408 h 9408"/>
                <a:gd name="connsiteX53-3561" fmla="*/ 6111 w 10000"/>
                <a:gd name="connsiteY53-3562" fmla="*/ 9408 h 9408"/>
                <a:gd name="connsiteX54-3563" fmla="*/ 6111 w 10000"/>
                <a:gd name="connsiteY54-3564" fmla="*/ 9408 h 9408"/>
                <a:gd name="connsiteX55-3565" fmla="*/ 5833 w 10000"/>
                <a:gd name="connsiteY55-3566" fmla="*/ 9209 h 9408"/>
                <a:gd name="connsiteX56-3567" fmla="*/ 5833 w 10000"/>
                <a:gd name="connsiteY56-3568" fmla="*/ 9013 h 9408"/>
                <a:gd name="connsiteX57-3569" fmla="*/ 5556 w 10000"/>
                <a:gd name="connsiteY57-3570" fmla="*/ 8621 h 9408"/>
                <a:gd name="connsiteX58-3571" fmla="*/ 5556 w 10000"/>
                <a:gd name="connsiteY58-3572" fmla="*/ 8422 h 9408"/>
                <a:gd name="connsiteX59-3573" fmla="*/ 5278 w 10000"/>
                <a:gd name="connsiteY59-3574" fmla="*/ 8226 h 9408"/>
                <a:gd name="connsiteX60-3575" fmla="*/ 5000 w 10000"/>
                <a:gd name="connsiteY60-3576" fmla="*/ 8029 h 9408"/>
                <a:gd name="connsiteX61-3577" fmla="*/ 4722 w 10000"/>
                <a:gd name="connsiteY61-3578" fmla="*/ 7832 h 9408"/>
                <a:gd name="connsiteX62-3579" fmla="*/ 4167 w 10000"/>
                <a:gd name="connsiteY62-3580" fmla="*/ 7635 h 9408"/>
                <a:gd name="connsiteX63-3581" fmla="*/ 3889 w 10000"/>
                <a:gd name="connsiteY63-3582" fmla="*/ 7437 h 9408"/>
                <a:gd name="connsiteX64-3583" fmla="*/ 3056 w 10000"/>
                <a:gd name="connsiteY64-3584" fmla="*/ 7239 h 9408"/>
                <a:gd name="connsiteX65-3585" fmla="*/ 2500 w 10000"/>
                <a:gd name="connsiteY65-3586" fmla="*/ 7068 h 9408"/>
                <a:gd name="connsiteX66-3587" fmla="*/ 2500 w 10000"/>
                <a:gd name="connsiteY66-3588" fmla="*/ 7068 h 9408"/>
                <a:gd name="connsiteX0-3589" fmla="*/ 2500 w 10000"/>
                <a:gd name="connsiteY0-3590" fmla="*/ 7341 h 9828"/>
                <a:gd name="connsiteX1-3591" fmla="*/ 1944 w 10000"/>
                <a:gd name="connsiteY1-3592" fmla="*/ 7132 h 9828"/>
                <a:gd name="connsiteX2-3593" fmla="*/ 1389 w 10000"/>
                <a:gd name="connsiteY2-3594" fmla="*/ 6921 h 9828"/>
                <a:gd name="connsiteX3-3595" fmla="*/ 833 w 10000"/>
                <a:gd name="connsiteY3-3596" fmla="*/ 6712 h 9828"/>
                <a:gd name="connsiteX4-3597" fmla="*/ 556 w 10000"/>
                <a:gd name="connsiteY4-3598" fmla="*/ 6712 h 9828"/>
                <a:gd name="connsiteX5-3599" fmla="*/ 278 w 10000"/>
                <a:gd name="connsiteY5-3600" fmla="*/ 6502 h 9828"/>
                <a:gd name="connsiteX6-3601" fmla="*/ 0 w 10000"/>
                <a:gd name="connsiteY6-3602" fmla="*/ 6502 h 9828"/>
                <a:gd name="connsiteX7-3603" fmla="*/ 0 w 10000"/>
                <a:gd name="connsiteY7-3604" fmla="*/ 6293 h 9828"/>
                <a:gd name="connsiteX8-3605" fmla="*/ 0 w 10000"/>
                <a:gd name="connsiteY8-3606" fmla="*/ 6293 h 9828"/>
                <a:gd name="connsiteX9-3607" fmla="*/ 0 w 10000"/>
                <a:gd name="connsiteY9-3608" fmla="*/ 6293 h 9828"/>
                <a:gd name="connsiteX10-3609" fmla="*/ 278 w 10000"/>
                <a:gd name="connsiteY10-3610" fmla="*/ 6293 h 9828"/>
                <a:gd name="connsiteX11-3611" fmla="*/ 278 w 10000"/>
                <a:gd name="connsiteY11-3612" fmla="*/ 6293 h 9828"/>
                <a:gd name="connsiteX12-3613" fmla="*/ 833 w 10000"/>
                <a:gd name="connsiteY12-3614" fmla="*/ 6293 h 9828"/>
                <a:gd name="connsiteX13-3615" fmla="*/ 1111 w 10000"/>
                <a:gd name="connsiteY13-3616" fmla="*/ 6293 h 9828"/>
                <a:gd name="connsiteX14-3617" fmla="*/ 1667 w 10000"/>
                <a:gd name="connsiteY14-3618" fmla="*/ 6293 h 9828"/>
                <a:gd name="connsiteX15-3619" fmla="*/ 2222 w 10000"/>
                <a:gd name="connsiteY15-3620" fmla="*/ 6293 h 9828"/>
                <a:gd name="connsiteX16-3621" fmla="*/ 2778 w 10000"/>
                <a:gd name="connsiteY16-3622" fmla="*/ 6293 h 9828"/>
                <a:gd name="connsiteX17-3623" fmla="*/ 3611 w 10000"/>
                <a:gd name="connsiteY17-3624" fmla="*/ 6502 h 9828"/>
                <a:gd name="connsiteX18-3625" fmla="*/ 4167 w 10000"/>
                <a:gd name="connsiteY18-3626" fmla="*/ 6502 h 9828"/>
                <a:gd name="connsiteX19-3627" fmla="*/ 4722 w 10000"/>
                <a:gd name="connsiteY19-3628" fmla="*/ 6502 h 9828"/>
                <a:gd name="connsiteX20-3629" fmla="*/ 5000 w 10000"/>
                <a:gd name="connsiteY20-3630" fmla="*/ 6502 h 9828"/>
                <a:gd name="connsiteX21-3631" fmla="*/ 5833 w 10000"/>
                <a:gd name="connsiteY21-3632" fmla="*/ 6502 h 9828"/>
                <a:gd name="connsiteX22-3633" fmla="*/ 6111 w 10000"/>
                <a:gd name="connsiteY22-3634" fmla="*/ 6502 h 9828"/>
                <a:gd name="connsiteX23-3635" fmla="*/ 6667 w 10000"/>
                <a:gd name="connsiteY23-3636" fmla="*/ 6293 h 9828"/>
                <a:gd name="connsiteX24-3637" fmla="*/ 6944 w 10000"/>
                <a:gd name="connsiteY24-3638" fmla="*/ 6085 h 9828"/>
                <a:gd name="connsiteX25-3639" fmla="*/ 7222 w 10000"/>
                <a:gd name="connsiteY25-3640" fmla="*/ 5454 h 9828"/>
                <a:gd name="connsiteX26-3641" fmla="*/ 7222 w 10000"/>
                <a:gd name="connsiteY26-3642" fmla="*/ 5037 h 9828"/>
                <a:gd name="connsiteX27-3643" fmla="*/ 7222 w 10000"/>
                <a:gd name="connsiteY27-3644" fmla="*/ 4200 h 9828"/>
                <a:gd name="connsiteX28-3645" fmla="*/ 7500 w 10000"/>
                <a:gd name="connsiteY28-3646" fmla="*/ 3569 h 9828"/>
                <a:gd name="connsiteX29-3647" fmla="*/ 7222 w 10000"/>
                <a:gd name="connsiteY29-3648" fmla="*/ 2521 h 9828"/>
                <a:gd name="connsiteX30-3649" fmla="*/ 7222 w 10000"/>
                <a:gd name="connsiteY30-3650" fmla="*/ 1712 h 9828"/>
                <a:gd name="connsiteX31-3651" fmla="*/ 7222 w 10000"/>
                <a:gd name="connsiteY31-3652" fmla="*/ 665 h 9828"/>
                <a:gd name="connsiteX32-3653" fmla="*/ 9444 w 10000"/>
                <a:gd name="connsiteY32-3654" fmla="*/ 35 h 9828"/>
                <a:gd name="connsiteX33-3655" fmla="*/ 9722 w 10000"/>
                <a:gd name="connsiteY33-3656" fmla="*/ 873 h 9828"/>
                <a:gd name="connsiteX34-3657" fmla="*/ 9722 w 10000"/>
                <a:gd name="connsiteY34-3658" fmla="*/ 1712 h 9828"/>
                <a:gd name="connsiteX35-3659" fmla="*/ 9722 w 10000"/>
                <a:gd name="connsiteY35-3660" fmla="*/ 2339 h 9828"/>
                <a:gd name="connsiteX36-3661" fmla="*/ 9722 w 10000"/>
                <a:gd name="connsiteY36-3662" fmla="*/ 3154 h 9828"/>
                <a:gd name="connsiteX37-3663" fmla="*/ 9722 w 10000"/>
                <a:gd name="connsiteY37-3664" fmla="*/ 3780 h 9828"/>
                <a:gd name="connsiteX38-3665" fmla="*/ 10000 w 10000"/>
                <a:gd name="connsiteY38-3666" fmla="*/ 4200 h 9828"/>
                <a:gd name="connsiteX39-3667" fmla="*/ 10000 w 10000"/>
                <a:gd name="connsiteY39-3668" fmla="*/ 4826 h 9828"/>
                <a:gd name="connsiteX40-3669" fmla="*/ 10000 w 10000"/>
                <a:gd name="connsiteY40-3670" fmla="*/ 5246 h 9828"/>
                <a:gd name="connsiteX41-3671" fmla="*/ 10000 w 10000"/>
                <a:gd name="connsiteY41-3672" fmla="*/ 5454 h 9828"/>
                <a:gd name="connsiteX42-3673" fmla="*/ 9722 w 10000"/>
                <a:gd name="connsiteY42-3674" fmla="*/ 6085 h 9828"/>
                <a:gd name="connsiteX43-3675" fmla="*/ 9722 w 10000"/>
                <a:gd name="connsiteY43-3676" fmla="*/ 6712 h 9828"/>
                <a:gd name="connsiteX44-3677" fmla="*/ 9167 w 10000"/>
                <a:gd name="connsiteY44-3678" fmla="*/ 7733 h 9828"/>
                <a:gd name="connsiteX45-3679" fmla="*/ 8889 w 10000"/>
                <a:gd name="connsiteY45-3680" fmla="*/ 8153 h 9828"/>
                <a:gd name="connsiteX46-3681" fmla="*/ 8611 w 10000"/>
                <a:gd name="connsiteY46-3682" fmla="*/ 8572 h 9828"/>
                <a:gd name="connsiteX47-3683" fmla="*/ 8056 w 10000"/>
                <a:gd name="connsiteY47-3684" fmla="*/ 8991 h 9828"/>
                <a:gd name="connsiteX48-3685" fmla="*/ 7778 w 10000"/>
                <a:gd name="connsiteY48-3686" fmla="*/ 9408 h 9828"/>
                <a:gd name="connsiteX49-3687" fmla="*/ 7222 w 10000"/>
                <a:gd name="connsiteY49-3688" fmla="*/ 9616 h 9828"/>
                <a:gd name="connsiteX50-3689" fmla="*/ 6944 w 10000"/>
                <a:gd name="connsiteY50-3690" fmla="*/ 9616 h 9828"/>
                <a:gd name="connsiteX51-3691" fmla="*/ 6667 w 10000"/>
                <a:gd name="connsiteY51-3692" fmla="*/ 9828 h 9828"/>
                <a:gd name="connsiteX52-3693" fmla="*/ 6111 w 10000"/>
                <a:gd name="connsiteY52-3694" fmla="*/ 9828 h 9828"/>
                <a:gd name="connsiteX53-3695" fmla="*/ 6111 w 10000"/>
                <a:gd name="connsiteY53-3696" fmla="*/ 9828 h 9828"/>
                <a:gd name="connsiteX54-3697" fmla="*/ 5833 w 10000"/>
                <a:gd name="connsiteY54-3698" fmla="*/ 9616 h 9828"/>
                <a:gd name="connsiteX55-3699" fmla="*/ 5833 w 10000"/>
                <a:gd name="connsiteY55-3700" fmla="*/ 9408 h 9828"/>
                <a:gd name="connsiteX56-3701" fmla="*/ 5556 w 10000"/>
                <a:gd name="connsiteY56-3702" fmla="*/ 8991 h 9828"/>
                <a:gd name="connsiteX57-3703" fmla="*/ 5556 w 10000"/>
                <a:gd name="connsiteY57-3704" fmla="*/ 8780 h 9828"/>
                <a:gd name="connsiteX58-3705" fmla="*/ 5278 w 10000"/>
                <a:gd name="connsiteY58-3706" fmla="*/ 8572 h 9828"/>
                <a:gd name="connsiteX59-3707" fmla="*/ 5000 w 10000"/>
                <a:gd name="connsiteY59-3708" fmla="*/ 8362 h 9828"/>
                <a:gd name="connsiteX60-3709" fmla="*/ 4722 w 10000"/>
                <a:gd name="connsiteY60-3710" fmla="*/ 8153 h 9828"/>
                <a:gd name="connsiteX61-3711" fmla="*/ 4167 w 10000"/>
                <a:gd name="connsiteY61-3712" fmla="*/ 7943 h 9828"/>
                <a:gd name="connsiteX62-3713" fmla="*/ 3889 w 10000"/>
                <a:gd name="connsiteY62-3714" fmla="*/ 7733 h 9828"/>
                <a:gd name="connsiteX63-3715" fmla="*/ 3056 w 10000"/>
                <a:gd name="connsiteY63-3716" fmla="*/ 7523 h 9828"/>
                <a:gd name="connsiteX64-3717" fmla="*/ 2500 w 10000"/>
                <a:gd name="connsiteY64-3718" fmla="*/ 7341 h 9828"/>
                <a:gd name="connsiteX65-3719" fmla="*/ 2500 w 10000"/>
                <a:gd name="connsiteY65-3720" fmla="*/ 7341 h 9828"/>
                <a:gd name="connsiteX0-3721" fmla="*/ 2500 w 10000"/>
                <a:gd name="connsiteY0-3722" fmla="*/ 7433 h 9964"/>
                <a:gd name="connsiteX1-3723" fmla="*/ 1944 w 10000"/>
                <a:gd name="connsiteY1-3724" fmla="*/ 7221 h 9964"/>
                <a:gd name="connsiteX2-3725" fmla="*/ 1389 w 10000"/>
                <a:gd name="connsiteY2-3726" fmla="*/ 7006 h 9964"/>
                <a:gd name="connsiteX3-3727" fmla="*/ 833 w 10000"/>
                <a:gd name="connsiteY3-3728" fmla="*/ 6793 h 9964"/>
                <a:gd name="connsiteX4-3729" fmla="*/ 556 w 10000"/>
                <a:gd name="connsiteY4-3730" fmla="*/ 6793 h 9964"/>
                <a:gd name="connsiteX5-3731" fmla="*/ 278 w 10000"/>
                <a:gd name="connsiteY5-3732" fmla="*/ 6580 h 9964"/>
                <a:gd name="connsiteX6-3733" fmla="*/ 0 w 10000"/>
                <a:gd name="connsiteY6-3734" fmla="*/ 6580 h 9964"/>
                <a:gd name="connsiteX7-3735" fmla="*/ 0 w 10000"/>
                <a:gd name="connsiteY7-3736" fmla="*/ 6367 h 9964"/>
                <a:gd name="connsiteX8-3737" fmla="*/ 0 w 10000"/>
                <a:gd name="connsiteY8-3738" fmla="*/ 6367 h 9964"/>
                <a:gd name="connsiteX9-3739" fmla="*/ 0 w 10000"/>
                <a:gd name="connsiteY9-3740" fmla="*/ 6367 h 9964"/>
                <a:gd name="connsiteX10-3741" fmla="*/ 278 w 10000"/>
                <a:gd name="connsiteY10-3742" fmla="*/ 6367 h 9964"/>
                <a:gd name="connsiteX11-3743" fmla="*/ 278 w 10000"/>
                <a:gd name="connsiteY11-3744" fmla="*/ 6367 h 9964"/>
                <a:gd name="connsiteX12-3745" fmla="*/ 833 w 10000"/>
                <a:gd name="connsiteY12-3746" fmla="*/ 6367 h 9964"/>
                <a:gd name="connsiteX13-3747" fmla="*/ 1111 w 10000"/>
                <a:gd name="connsiteY13-3748" fmla="*/ 6367 h 9964"/>
                <a:gd name="connsiteX14-3749" fmla="*/ 1667 w 10000"/>
                <a:gd name="connsiteY14-3750" fmla="*/ 6367 h 9964"/>
                <a:gd name="connsiteX15-3751" fmla="*/ 2222 w 10000"/>
                <a:gd name="connsiteY15-3752" fmla="*/ 6367 h 9964"/>
                <a:gd name="connsiteX16-3753" fmla="*/ 2778 w 10000"/>
                <a:gd name="connsiteY16-3754" fmla="*/ 6367 h 9964"/>
                <a:gd name="connsiteX17-3755" fmla="*/ 3611 w 10000"/>
                <a:gd name="connsiteY17-3756" fmla="*/ 6580 h 9964"/>
                <a:gd name="connsiteX18-3757" fmla="*/ 4167 w 10000"/>
                <a:gd name="connsiteY18-3758" fmla="*/ 6580 h 9964"/>
                <a:gd name="connsiteX19-3759" fmla="*/ 4722 w 10000"/>
                <a:gd name="connsiteY19-3760" fmla="*/ 6580 h 9964"/>
                <a:gd name="connsiteX20-3761" fmla="*/ 5000 w 10000"/>
                <a:gd name="connsiteY20-3762" fmla="*/ 6580 h 9964"/>
                <a:gd name="connsiteX21-3763" fmla="*/ 5833 w 10000"/>
                <a:gd name="connsiteY21-3764" fmla="*/ 6580 h 9964"/>
                <a:gd name="connsiteX22-3765" fmla="*/ 6111 w 10000"/>
                <a:gd name="connsiteY22-3766" fmla="*/ 6580 h 9964"/>
                <a:gd name="connsiteX23-3767" fmla="*/ 6667 w 10000"/>
                <a:gd name="connsiteY23-3768" fmla="*/ 6367 h 9964"/>
                <a:gd name="connsiteX24-3769" fmla="*/ 6944 w 10000"/>
                <a:gd name="connsiteY24-3770" fmla="*/ 6155 h 9964"/>
                <a:gd name="connsiteX25-3771" fmla="*/ 7222 w 10000"/>
                <a:gd name="connsiteY25-3772" fmla="*/ 5513 h 9964"/>
                <a:gd name="connsiteX26-3773" fmla="*/ 7222 w 10000"/>
                <a:gd name="connsiteY26-3774" fmla="*/ 5089 h 9964"/>
                <a:gd name="connsiteX27-3775" fmla="*/ 7222 w 10000"/>
                <a:gd name="connsiteY27-3776" fmla="*/ 4238 h 9964"/>
                <a:gd name="connsiteX28-3777" fmla="*/ 7500 w 10000"/>
                <a:gd name="connsiteY28-3778" fmla="*/ 3595 h 9964"/>
                <a:gd name="connsiteX29-3779" fmla="*/ 7222 w 10000"/>
                <a:gd name="connsiteY29-3780" fmla="*/ 2529 h 9964"/>
                <a:gd name="connsiteX30-3781" fmla="*/ 7222 w 10000"/>
                <a:gd name="connsiteY30-3782" fmla="*/ 1706 h 9964"/>
                <a:gd name="connsiteX31-3783" fmla="*/ 9444 w 10000"/>
                <a:gd name="connsiteY31-3784" fmla="*/ 0 h 9964"/>
                <a:gd name="connsiteX32-3785" fmla="*/ 9722 w 10000"/>
                <a:gd name="connsiteY32-3786" fmla="*/ 852 h 9964"/>
                <a:gd name="connsiteX33-3787" fmla="*/ 9722 w 10000"/>
                <a:gd name="connsiteY33-3788" fmla="*/ 1706 h 9964"/>
                <a:gd name="connsiteX34-3789" fmla="*/ 9722 w 10000"/>
                <a:gd name="connsiteY34-3790" fmla="*/ 2344 h 9964"/>
                <a:gd name="connsiteX35-3791" fmla="*/ 9722 w 10000"/>
                <a:gd name="connsiteY35-3792" fmla="*/ 3173 h 9964"/>
                <a:gd name="connsiteX36-3793" fmla="*/ 9722 w 10000"/>
                <a:gd name="connsiteY36-3794" fmla="*/ 3810 h 9964"/>
                <a:gd name="connsiteX37-3795" fmla="*/ 10000 w 10000"/>
                <a:gd name="connsiteY37-3796" fmla="*/ 4238 h 9964"/>
                <a:gd name="connsiteX38-3797" fmla="*/ 10000 w 10000"/>
                <a:gd name="connsiteY38-3798" fmla="*/ 4874 h 9964"/>
                <a:gd name="connsiteX39-3799" fmla="*/ 10000 w 10000"/>
                <a:gd name="connsiteY39-3800" fmla="*/ 5302 h 9964"/>
                <a:gd name="connsiteX40-3801" fmla="*/ 10000 w 10000"/>
                <a:gd name="connsiteY40-3802" fmla="*/ 5513 h 9964"/>
                <a:gd name="connsiteX41-3803" fmla="*/ 9722 w 10000"/>
                <a:gd name="connsiteY41-3804" fmla="*/ 6155 h 9964"/>
                <a:gd name="connsiteX42-3805" fmla="*/ 9722 w 10000"/>
                <a:gd name="connsiteY42-3806" fmla="*/ 6793 h 9964"/>
                <a:gd name="connsiteX43-3807" fmla="*/ 9167 w 10000"/>
                <a:gd name="connsiteY43-3808" fmla="*/ 7832 h 9964"/>
                <a:gd name="connsiteX44-3809" fmla="*/ 8889 w 10000"/>
                <a:gd name="connsiteY44-3810" fmla="*/ 8260 h 9964"/>
                <a:gd name="connsiteX45-3811" fmla="*/ 8611 w 10000"/>
                <a:gd name="connsiteY45-3812" fmla="*/ 8686 h 9964"/>
                <a:gd name="connsiteX46-3813" fmla="*/ 8056 w 10000"/>
                <a:gd name="connsiteY46-3814" fmla="*/ 9112 h 9964"/>
                <a:gd name="connsiteX47-3815" fmla="*/ 7778 w 10000"/>
                <a:gd name="connsiteY47-3816" fmla="*/ 9537 h 9964"/>
                <a:gd name="connsiteX48-3817" fmla="*/ 7222 w 10000"/>
                <a:gd name="connsiteY48-3818" fmla="*/ 9748 h 9964"/>
                <a:gd name="connsiteX49-3819" fmla="*/ 6944 w 10000"/>
                <a:gd name="connsiteY49-3820" fmla="*/ 9748 h 9964"/>
                <a:gd name="connsiteX50-3821" fmla="*/ 6667 w 10000"/>
                <a:gd name="connsiteY50-3822" fmla="*/ 9964 h 9964"/>
                <a:gd name="connsiteX51-3823" fmla="*/ 6111 w 10000"/>
                <a:gd name="connsiteY51-3824" fmla="*/ 9964 h 9964"/>
                <a:gd name="connsiteX52-3825" fmla="*/ 6111 w 10000"/>
                <a:gd name="connsiteY52-3826" fmla="*/ 9964 h 9964"/>
                <a:gd name="connsiteX53-3827" fmla="*/ 5833 w 10000"/>
                <a:gd name="connsiteY53-3828" fmla="*/ 9748 h 9964"/>
                <a:gd name="connsiteX54-3829" fmla="*/ 5833 w 10000"/>
                <a:gd name="connsiteY54-3830" fmla="*/ 9537 h 9964"/>
                <a:gd name="connsiteX55-3831" fmla="*/ 5556 w 10000"/>
                <a:gd name="connsiteY55-3832" fmla="*/ 9112 h 9964"/>
                <a:gd name="connsiteX56-3833" fmla="*/ 5556 w 10000"/>
                <a:gd name="connsiteY56-3834" fmla="*/ 8898 h 9964"/>
                <a:gd name="connsiteX57-3835" fmla="*/ 5278 w 10000"/>
                <a:gd name="connsiteY57-3836" fmla="*/ 8686 h 9964"/>
                <a:gd name="connsiteX58-3837" fmla="*/ 5000 w 10000"/>
                <a:gd name="connsiteY58-3838" fmla="*/ 8472 h 9964"/>
                <a:gd name="connsiteX59-3839" fmla="*/ 4722 w 10000"/>
                <a:gd name="connsiteY59-3840" fmla="*/ 8260 h 9964"/>
                <a:gd name="connsiteX60-3841" fmla="*/ 4167 w 10000"/>
                <a:gd name="connsiteY60-3842" fmla="*/ 8046 h 9964"/>
                <a:gd name="connsiteX61-3843" fmla="*/ 3889 w 10000"/>
                <a:gd name="connsiteY61-3844" fmla="*/ 7832 h 9964"/>
                <a:gd name="connsiteX62-3845" fmla="*/ 3056 w 10000"/>
                <a:gd name="connsiteY62-3846" fmla="*/ 7619 h 9964"/>
                <a:gd name="connsiteX63-3847" fmla="*/ 2500 w 10000"/>
                <a:gd name="connsiteY63-3848" fmla="*/ 7433 h 9964"/>
                <a:gd name="connsiteX64-3849" fmla="*/ 2500 w 10000"/>
                <a:gd name="connsiteY64-3850" fmla="*/ 7433 h 9964"/>
                <a:gd name="connsiteX0-3851" fmla="*/ 2500 w 10000"/>
                <a:gd name="connsiteY0-3852" fmla="*/ 6605 h 9145"/>
                <a:gd name="connsiteX1-3853" fmla="*/ 1944 w 10000"/>
                <a:gd name="connsiteY1-3854" fmla="*/ 6392 h 9145"/>
                <a:gd name="connsiteX2-3855" fmla="*/ 1389 w 10000"/>
                <a:gd name="connsiteY2-3856" fmla="*/ 6176 h 9145"/>
                <a:gd name="connsiteX3-3857" fmla="*/ 833 w 10000"/>
                <a:gd name="connsiteY3-3858" fmla="*/ 5963 h 9145"/>
                <a:gd name="connsiteX4-3859" fmla="*/ 556 w 10000"/>
                <a:gd name="connsiteY4-3860" fmla="*/ 5963 h 9145"/>
                <a:gd name="connsiteX5-3861" fmla="*/ 278 w 10000"/>
                <a:gd name="connsiteY5-3862" fmla="*/ 5749 h 9145"/>
                <a:gd name="connsiteX6-3863" fmla="*/ 0 w 10000"/>
                <a:gd name="connsiteY6-3864" fmla="*/ 5749 h 9145"/>
                <a:gd name="connsiteX7-3865" fmla="*/ 0 w 10000"/>
                <a:gd name="connsiteY7-3866" fmla="*/ 5535 h 9145"/>
                <a:gd name="connsiteX8-3867" fmla="*/ 0 w 10000"/>
                <a:gd name="connsiteY8-3868" fmla="*/ 5535 h 9145"/>
                <a:gd name="connsiteX9-3869" fmla="*/ 0 w 10000"/>
                <a:gd name="connsiteY9-3870" fmla="*/ 5535 h 9145"/>
                <a:gd name="connsiteX10-3871" fmla="*/ 278 w 10000"/>
                <a:gd name="connsiteY10-3872" fmla="*/ 5535 h 9145"/>
                <a:gd name="connsiteX11-3873" fmla="*/ 278 w 10000"/>
                <a:gd name="connsiteY11-3874" fmla="*/ 5535 h 9145"/>
                <a:gd name="connsiteX12-3875" fmla="*/ 833 w 10000"/>
                <a:gd name="connsiteY12-3876" fmla="*/ 5535 h 9145"/>
                <a:gd name="connsiteX13-3877" fmla="*/ 1111 w 10000"/>
                <a:gd name="connsiteY13-3878" fmla="*/ 5535 h 9145"/>
                <a:gd name="connsiteX14-3879" fmla="*/ 1667 w 10000"/>
                <a:gd name="connsiteY14-3880" fmla="*/ 5535 h 9145"/>
                <a:gd name="connsiteX15-3881" fmla="*/ 2222 w 10000"/>
                <a:gd name="connsiteY15-3882" fmla="*/ 5535 h 9145"/>
                <a:gd name="connsiteX16-3883" fmla="*/ 2778 w 10000"/>
                <a:gd name="connsiteY16-3884" fmla="*/ 5535 h 9145"/>
                <a:gd name="connsiteX17-3885" fmla="*/ 3611 w 10000"/>
                <a:gd name="connsiteY17-3886" fmla="*/ 5749 h 9145"/>
                <a:gd name="connsiteX18-3887" fmla="*/ 4167 w 10000"/>
                <a:gd name="connsiteY18-3888" fmla="*/ 5749 h 9145"/>
                <a:gd name="connsiteX19-3889" fmla="*/ 4722 w 10000"/>
                <a:gd name="connsiteY19-3890" fmla="*/ 5749 h 9145"/>
                <a:gd name="connsiteX20-3891" fmla="*/ 5000 w 10000"/>
                <a:gd name="connsiteY20-3892" fmla="*/ 5749 h 9145"/>
                <a:gd name="connsiteX21-3893" fmla="*/ 5833 w 10000"/>
                <a:gd name="connsiteY21-3894" fmla="*/ 5749 h 9145"/>
                <a:gd name="connsiteX22-3895" fmla="*/ 6111 w 10000"/>
                <a:gd name="connsiteY22-3896" fmla="*/ 5749 h 9145"/>
                <a:gd name="connsiteX23-3897" fmla="*/ 6667 w 10000"/>
                <a:gd name="connsiteY23-3898" fmla="*/ 5535 h 9145"/>
                <a:gd name="connsiteX24-3899" fmla="*/ 6944 w 10000"/>
                <a:gd name="connsiteY24-3900" fmla="*/ 5322 h 9145"/>
                <a:gd name="connsiteX25-3901" fmla="*/ 7222 w 10000"/>
                <a:gd name="connsiteY25-3902" fmla="*/ 4678 h 9145"/>
                <a:gd name="connsiteX26-3903" fmla="*/ 7222 w 10000"/>
                <a:gd name="connsiteY26-3904" fmla="*/ 4252 h 9145"/>
                <a:gd name="connsiteX27-3905" fmla="*/ 7222 w 10000"/>
                <a:gd name="connsiteY27-3906" fmla="*/ 3398 h 9145"/>
                <a:gd name="connsiteX28-3907" fmla="*/ 7500 w 10000"/>
                <a:gd name="connsiteY28-3908" fmla="*/ 2753 h 9145"/>
                <a:gd name="connsiteX29-3909" fmla="*/ 7222 w 10000"/>
                <a:gd name="connsiteY29-3910" fmla="*/ 1683 h 9145"/>
                <a:gd name="connsiteX30-3911" fmla="*/ 7222 w 10000"/>
                <a:gd name="connsiteY30-3912" fmla="*/ 857 h 9145"/>
                <a:gd name="connsiteX31-3913" fmla="*/ 9722 w 10000"/>
                <a:gd name="connsiteY31-3914" fmla="*/ 0 h 9145"/>
                <a:gd name="connsiteX32-3915" fmla="*/ 9722 w 10000"/>
                <a:gd name="connsiteY32-3916" fmla="*/ 857 h 9145"/>
                <a:gd name="connsiteX33-3917" fmla="*/ 9722 w 10000"/>
                <a:gd name="connsiteY33-3918" fmla="*/ 1497 h 9145"/>
                <a:gd name="connsiteX34-3919" fmla="*/ 9722 w 10000"/>
                <a:gd name="connsiteY34-3920" fmla="*/ 2329 h 9145"/>
                <a:gd name="connsiteX35-3921" fmla="*/ 9722 w 10000"/>
                <a:gd name="connsiteY35-3922" fmla="*/ 2969 h 9145"/>
                <a:gd name="connsiteX36-3923" fmla="*/ 10000 w 10000"/>
                <a:gd name="connsiteY36-3924" fmla="*/ 3398 h 9145"/>
                <a:gd name="connsiteX37-3925" fmla="*/ 10000 w 10000"/>
                <a:gd name="connsiteY37-3926" fmla="*/ 4037 h 9145"/>
                <a:gd name="connsiteX38-3927" fmla="*/ 10000 w 10000"/>
                <a:gd name="connsiteY38-3928" fmla="*/ 4466 h 9145"/>
                <a:gd name="connsiteX39-3929" fmla="*/ 10000 w 10000"/>
                <a:gd name="connsiteY39-3930" fmla="*/ 4678 h 9145"/>
                <a:gd name="connsiteX40-3931" fmla="*/ 9722 w 10000"/>
                <a:gd name="connsiteY40-3932" fmla="*/ 5322 h 9145"/>
                <a:gd name="connsiteX41-3933" fmla="*/ 9722 w 10000"/>
                <a:gd name="connsiteY41-3934" fmla="*/ 5963 h 9145"/>
                <a:gd name="connsiteX42-3935" fmla="*/ 9167 w 10000"/>
                <a:gd name="connsiteY42-3936" fmla="*/ 7005 h 9145"/>
                <a:gd name="connsiteX43-3937" fmla="*/ 8889 w 10000"/>
                <a:gd name="connsiteY43-3938" fmla="*/ 7435 h 9145"/>
                <a:gd name="connsiteX44-3939" fmla="*/ 8611 w 10000"/>
                <a:gd name="connsiteY44-3940" fmla="*/ 7862 h 9145"/>
                <a:gd name="connsiteX45-3941" fmla="*/ 8056 w 10000"/>
                <a:gd name="connsiteY45-3942" fmla="*/ 8290 h 9145"/>
                <a:gd name="connsiteX46-3943" fmla="*/ 7778 w 10000"/>
                <a:gd name="connsiteY46-3944" fmla="*/ 8716 h 9145"/>
                <a:gd name="connsiteX47-3945" fmla="*/ 7222 w 10000"/>
                <a:gd name="connsiteY47-3946" fmla="*/ 8928 h 9145"/>
                <a:gd name="connsiteX48-3947" fmla="*/ 6944 w 10000"/>
                <a:gd name="connsiteY48-3948" fmla="*/ 8928 h 9145"/>
                <a:gd name="connsiteX49-3949" fmla="*/ 6667 w 10000"/>
                <a:gd name="connsiteY49-3950" fmla="*/ 9145 h 9145"/>
                <a:gd name="connsiteX50-3951" fmla="*/ 6111 w 10000"/>
                <a:gd name="connsiteY50-3952" fmla="*/ 9145 h 9145"/>
                <a:gd name="connsiteX51-3953" fmla="*/ 6111 w 10000"/>
                <a:gd name="connsiteY51-3954" fmla="*/ 9145 h 9145"/>
                <a:gd name="connsiteX52-3955" fmla="*/ 5833 w 10000"/>
                <a:gd name="connsiteY52-3956" fmla="*/ 8928 h 9145"/>
                <a:gd name="connsiteX53-3957" fmla="*/ 5833 w 10000"/>
                <a:gd name="connsiteY53-3958" fmla="*/ 8716 h 9145"/>
                <a:gd name="connsiteX54-3959" fmla="*/ 5556 w 10000"/>
                <a:gd name="connsiteY54-3960" fmla="*/ 8290 h 9145"/>
                <a:gd name="connsiteX55-3961" fmla="*/ 5556 w 10000"/>
                <a:gd name="connsiteY55-3962" fmla="*/ 8075 h 9145"/>
                <a:gd name="connsiteX56-3963" fmla="*/ 5278 w 10000"/>
                <a:gd name="connsiteY56-3964" fmla="*/ 7862 h 9145"/>
                <a:gd name="connsiteX57-3965" fmla="*/ 5000 w 10000"/>
                <a:gd name="connsiteY57-3966" fmla="*/ 7648 h 9145"/>
                <a:gd name="connsiteX58-3967" fmla="*/ 4722 w 10000"/>
                <a:gd name="connsiteY58-3968" fmla="*/ 7435 h 9145"/>
                <a:gd name="connsiteX59-3969" fmla="*/ 4167 w 10000"/>
                <a:gd name="connsiteY59-3970" fmla="*/ 7220 h 9145"/>
                <a:gd name="connsiteX60-3971" fmla="*/ 3889 w 10000"/>
                <a:gd name="connsiteY60-3972" fmla="*/ 7005 h 9145"/>
                <a:gd name="connsiteX61-3973" fmla="*/ 3056 w 10000"/>
                <a:gd name="connsiteY61-3974" fmla="*/ 6792 h 9145"/>
                <a:gd name="connsiteX62-3975" fmla="*/ 2500 w 10000"/>
                <a:gd name="connsiteY62-3976" fmla="*/ 6605 h 9145"/>
                <a:gd name="connsiteX63-3977" fmla="*/ 2500 w 10000"/>
                <a:gd name="connsiteY63-3978" fmla="*/ 6605 h 9145"/>
                <a:gd name="connsiteX0-3979" fmla="*/ 2500 w 10000"/>
                <a:gd name="connsiteY0-3980" fmla="*/ 6286 h 9063"/>
                <a:gd name="connsiteX1-3981" fmla="*/ 1944 w 10000"/>
                <a:gd name="connsiteY1-3982" fmla="*/ 6053 h 9063"/>
                <a:gd name="connsiteX2-3983" fmla="*/ 1389 w 10000"/>
                <a:gd name="connsiteY2-3984" fmla="*/ 5816 h 9063"/>
                <a:gd name="connsiteX3-3985" fmla="*/ 833 w 10000"/>
                <a:gd name="connsiteY3-3986" fmla="*/ 5584 h 9063"/>
                <a:gd name="connsiteX4-3987" fmla="*/ 556 w 10000"/>
                <a:gd name="connsiteY4-3988" fmla="*/ 5584 h 9063"/>
                <a:gd name="connsiteX5-3989" fmla="*/ 278 w 10000"/>
                <a:gd name="connsiteY5-3990" fmla="*/ 5349 h 9063"/>
                <a:gd name="connsiteX6-3991" fmla="*/ 0 w 10000"/>
                <a:gd name="connsiteY6-3992" fmla="*/ 5349 h 9063"/>
                <a:gd name="connsiteX7-3993" fmla="*/ 0 w 10000"/>
                <a:gd name="connsiteY7-3994" fmla="*/ 5115 h 9063"/>
                <a:gd name="connsiteX8-3995" fmla="*/ 0 w 10000"/>
                <a:gd name="connsiteY8-3996" fmla="*/ 5115 h 9063"/>
                <a:gd name="connsiteX9-3997" fmla="*/ 0 w 10000"/>
                <a:gd name="connsiteY9-3998" fmla="*/ 5115 h 9063"/>
                <a:gd name="connsiteX10-3999" fmla="*/ 278 w 10000"/>
                <a:gd name="connsiteY10-4000" fmla="*/ 5115 h 9063"/>
                <a:gd name="connsiteX11-4001" fmla="*/ 278 w 10000"/>
                <a:gd name="connsiteY11-4002" fmla="*/ 5115 h 9063"/>
                <a:gd name="connsiteX12-4003" fmla="*/ 833 w 10000"/>
                <a:gd name="connsiteY12-4004" fmla="*/ 5115 h 9063"/>
                <a:gd name="connsiteX13-4005" fmla="*/ 1111 w 10000"/>
                <a:gd name="connsiteY13-4006" fmla="*/ 5115 h 9063"/>
                <a:gd name="connsiteX14-4007" fmla="*/ 1667 w 10000"/>
                <a:gd name="connsiteY14-4008" fmla="*/ 5115 h 9063"/>
                <a:gd name="connsiteX15-4009" fmla="*/ 2222 w 10000"/>
                <a:gd name="connsiteY15-4010" fmla="*/ 5115 h 9063"/>
                <a:gd name="connsiteX16-4011" fmla="*/ 2778 w 10000"/>
                <a:gd name="connsiteY16-4012" fmla="*/ 5115 h 9063"/>
                <a:gd name="connsiteX17-4013" fmla="*/ 3611 w 10000"/>
                <a:gd name="connsiteY17-4014" fmla="*/ 5349 h 9063"/>
                <a:gd name="connsiteX18-4015" fmla="*/ 4167 w 10000"/>
                <a:gd name="connsiteY18-4016" fmla="*/ 5349 h 9063"/>
                <a:gd name="connsiteX19-4017" fmla="*/ 4722 w 10000"/>
                <a:gd name="connsiteY19-4018" fmla="*/ 5349 h 9063"/>
                <a:gd name="connsiteX20-4019" fmla="*/ 5000 w 10000"/>
                <a:gd name="connsiteY20-4020" fmla="*/ 5349 h 9063"/>
                <a:gd name="connsiteX21-4021" fmla="*/ 5833 w 10000"/>
                <a:gd name="connsiteY21-4022" fmla="*/ 5349 h 9063"/>
                <a:gd name="connsiteX22-4023" fmla="*/ 6111 w 10000"/>
                <a:gd name="connsiteY22-4024" fmla="*/ 5349 h 9063"/>
                <a:gd name="connsiteX23-4025" fmla="*/ 6667 w 10000"/>
                <a:gd name="connsiteY23-4026" fmla="*/ 5115 h 9063"/>
                <a:gd name="connsiteX24-4027" fmla="*/ 6944 w 10000"/>
                <a:gd name="connsiteY24-4028" fmla="*/ 4883 h 9063"/>
                <a:gd name="connsiteX25-4029" fmla="*/ 7222 w 10000"/>
                <a:gd name="connsiteY25-4030" fmla="*/ 4178 h 9063"/>
                <a:gd name="connsiteX26-4031" fmla="*/ 7222 w 10000"/>
                <a:gd name="connsiteY26-4032" fmla="*/ 3713 h 9063"/>
                <a:gd name="connsiteX27-4033" fmla="*/ 7222 w 10000"/>
                <a:gd name="connsiteY27-4034" fmla="*/ 2779 h 9063"/>
                <a:gd name="connsiteX28-4035" fmla="*/ 7500 w 10000"/>
                <a:gd name="connsiteY28-4036" fmla="*/ 2073 h 9063"/>
                <a:gd name="connsiteX29-4037" fmla="*/ 7222 w 10000"/>
                <a:gd name="connsiteY29-4038" fmla="*/ 903 h 9063"/>
                <a:gd name="connsiteX30-4039" fmla="*/ 7222 w 10000"/>
                <a:gd name="connsiteY30-4040" fmla="*/ 0 h 9063"/>
                <a:gd name="connsiteX31-4041" fmla="*/ 9722 w 10000"/>
                <a:gd name="connsiteY31-4042" fmla="*/ 0 h 9063"/>
                <a:gd name="connsiteX32-4043" fmla="*/ 9722 w 10000"/>
                <a:gd name="connsiteY32-4044" fmla="*/ 700 h 9063"/>
                <a:gd name="connsiteX33-4045" fmla="*/ 9722 w 10000"/>
                <a:gd name="connsiteY33-4046" fmla="*/ 1610 h 9063"/>
                <a:gd name="connsiteX34-4047" fmla="*/ 9722 w 10000"/>
                <a:gd name="connsiteY34-4048" fmla="*/ 2310 h 9063"/>
                <a:gd name="connsiteX35-4049" fmla="*/ 10000 w 10000"/>
                <a:gd name="connsiteY35-4050" fmla="*/ 2779 h 9063"/>
                <a:gd name="connsiteX36-4051" fmla="*/ 10000 w 10000"/>
                <a:gd name="connsiteY36-4052" fmla="*/ 3477 h 9063"/>
                <a:gd name="connsiteX37-4053" fmla="*/ 10000 w 10000"/>
                <a:gd name="connsiteY37-4054" fmla="*/ 3947 h 9063"/>
                <a:gd name="connsiteX38-4055" fmla="*/ 10000 w 10000"/>
                <a:gd name="connsiteY38-4056" fmla="*/ 4178 h 9063"/>
                <a:gd name="connsiteX39-4057" fmla="*/ 9722 w 10000"/>
                <a:gd name="connsiteY39-4058" fmla="*/ 4883 h 9063"/>
                <a:gd name="connsiteX40-4059" fmla="*/ 9722 w 10000"/>
                <a:gd name="connsiteY40-4060" fmla="*/ 5584 h 9063"/>
                <a:gd name="connsiteX41-4061" fmla="*/ 9167 w 10000"/>
                <a:gd name="connsiteY41-4062" fmla="*/ 6723 h 9063"/>
                <a:gd name="connsiteX42-4063" fmla="*/ 8889 w 10000"/>
                <a:gd name="connsiteY42-4064" fmla="*/ 7193 h 9063"/>
                <a:gd name="connsiteX43-4065" fmla="*/ 8611 w 10000"/>
                <a:gd name="connsiteY43-4066" fmla="*/ 7660 h 9063"/>
                <a:gd name="connsiteX44-4067" fmla="*/ 8056 w 10000"/>
                <a:gd name="connsiteY44-4068" fmla="*/ 8128 h 9063"/>
                <a:gd name="connsiteX45-4069" fmla="*/ 7778 w 10000"/>
                <a:gd name="connsiteY45-4070" fmla="*/ 8594 h 9063"/>
                <a:gd name="connsiteX46-4071" fmla="*/ 7222 w 10000"/>
                <a:gd name="connsiteY46-4072" fmla="*/ 8826 h 9063"/>
                <a:gd name="connsiteX47-4073" fmla="*/ 6944 w 10000"/>
                <a:gd name="connsiteY47-4074" fmla="*/ 8826 h 9063"/>
                <a:gd name="connsiteX48-4075" fmla="*/ 6667 w 10000"/>
                <a:gd name="connsiteY48-4076" fmla="*/ 9063 h 9063"/>
                <a:gd name="connsiteX49-4077" fmla="*/ 6111 w 10000"/>
                <a:gd name="connsiteY49-4078" fmla="*/ 9063 h 9063"/>
                <a:gd name="connsiteX50-4079" fmla="*/ 6111 w 10000"/>
                <a:gd name="connsiteY50-4080" fmla="*/ 9063 h 9063"/>
                <a:gd name="connsiteX51-4081" fmla="*/ 5833 w 10000"/>
                <a:gd name="connsiteY51-4082" fmla="*/ 8826 h 9063"/>
                <a:gd name="connsiteX52-4083" fmla="*/ 5833 w 10000"/>
                <a:gd name="connsiteY52-4084" fmla="*/ 8594 h 9063"/>
                <a:gd name="connsiteX53-4085" fmla="*/ 5556 w 10000"/>
                <a:gd name="connsiteY53-4086" fmla="*/ 8128 h 9063"/>
                <a:gd name="connsiteX54-4087" fmla="*/ 5556 w 10000"/>
                <a:gd name="connsiteY54-4088" fmla="*/ 7893 h 9063"/>
                <a:gd name="connsiteX55-4089" fmla="*/ 5278 w 10000"/>
                <a:gd name="connsiteY55-4090" fmla="*/ 7660 h 9063"/>
                <a:gd name="connsiteX56-4091" fmla="*/ 5000 w 10000"/>
                <a:gd name="connsiteY56-4092" fmla="*/ 7426 h 9063"/>
                <a:gd name="connsiteX57-4093" fmla="*/ 4722 w 10000"/>
                <a:gd name="connsiteY57-4094" fmla="*/ 7193 h 9063"/>
                <a:gd name="connsiteX58-4095" fmla="*/ 4167 w 10000"/>
                <a:gd name="connsiteY58-4096" fmla="*/ 6958 h 9063"/>
                <a:gd name="connsiteX59-4097" fmla="*/ 3889 w 10000"/>
                <a:gd name="connsiteY59-4098" fmla="*/ 6723 h 9063"/>
                <a:gd name="connsiteX60-4099" fmla="*/ 3056 w 10000"/>
                <a:gd name="connsiteY60-4100" fmla="*/ 6490 h 9063"/>
                <a:gd name="connsiteX61-4101" fmla="*/ 2500 w 10000"/>
                <a:gd name="connsiteY61-4102" fmla="*/ 6286 h 9063"/>
                <a:gd name="connsiteX62-4103" fmla="*/ 2500 w 10000"/>
                <a:gd name="connsiteY62-4104" fmla="*/ 6286 h 9063"/>
                <a:gd name="connsiteX0-4105" fmla="*/ 2500 w 10000"/>
                <a:gd name="connsiteY0-4106" fmla="*/ 6936 h 10000"/>
                <a:gd name="connsiteX1-4107" fmla="*/ 1944 w 10000"/>
                <a:gd name="connsiteY1-4108" fmla="*/ 6679 h 10000"/>
                <a:gd name="connsiteX2-4109" fmla="*/ 1389 w 10000"/>
                <a:gd name="connsiteY2-4110" fmla="*/ 6417 h 10000"/>
                <a:gd name="connsiteX3-4111" fmla="*/ 833 w 10000"/>
                <a:gd name="connsiteY3-4112" fmla="*/ 6161 h 10000"/>
                <a:gd name="connsiteX4-4113" fmla="*/ 556 w 10000"/>
                <a:gd name="connsiteY4-4114" fmla="*/ 6161 h 10000"/>
                <a:gd name="connsiteX5-4115" fmla="*/ 278 w 10000"/>
                <a:gd name="connsiteY5-4116" fmla="*/ 5902 h 10000"/>
                <a:gd name="connsiteX6-4117" fmla="*/ 0 w 10000"/>
                <a:gd name="connsiteY6-4118" fmla="*/ 5902 h 10000"/>
                <a:gd name="connsiteX7-4119" fmla="*/ 0 w 10000"/>
                <a:gd name="connsiteY7-4120" fmla="*/ 5644 h 10000"/>
                <a:gd name="connsiteX8-4121" fmla="*/ 0 w 10000"/>
                <a:gd name="connsiteY8-4122" fmla="*/ 5644 h 10000"/>
                <a:gd name="connsiteX9-4123" fmla="*/ 0 w 10000"/>
                <a:gd name="connsiteY9-4124" fmla="*/ 5644 h 10000"/>
                <a:gd name="connsiteX10-4125" fmla="*/ 278 w 10000"/>
                <a:gd name="connsiteY10-4126" fmla="*/ 5644 h 10000"/>
                <a:gd name="connsiteX11-4127" fmla="*/ 278 w 10000"/>
                <a:gd name="connsiteY11-4128" fmla="*/ 5644 h 10000"/>
                <a:gd name="connsiteX12-4129" fmla="*/ 833 w 10000"/>
                <a:gd name="connsiteY12-4130" fmla="*/ 5644 h 10000"/>
                <a:gd name="connsiteX13-4131" fmla="*/ 1111 w 10000"/>
                <a:gd name="connsiteY13-4132" fmla="*/ 5644 h 10000"/>
                <a:gd name="connsiteX14-4133" fmla="*/ 1667 w 10000"/>
                <a:gd name="connsiteY14-4134" fmla="*/ 5644 h 10000"/>
                <a:gd name="connsiteX15-4135" fmla="*/ 2222 w 10000"/>
                <a:gd name="connsiteY15-4136" fmla="*/ 5644 h 10000"/>
                <a:gd name="connsiteX16-4137" fmla="*/ 2778 w 10000"/>
                <a:gd name="connsiteY16-4138" fmla="*/ 5644 h 10000"/>
                <a:gd name="connsiteX17-4139" fmla="*/ 3611 w 10000"/>
                <a:gd name="connsiteY17-4140" fmla="*/ 5902 h 10000"/>
                <a:gd name="connsiteX18-4141" fmla="*/ 4167 w 10000"/>
                <a:gd name="connsiteY18-4142" fmla="*/ 5902 h 10000"/>
                <a:gd name="connsiteX19-4143" fmla="*/ 4722 w 10000"/>
                <a:gd name="connsiteY19-4144" fmla="*/ 5902 h 10000"/>
                <a:gd name="connsiteX20-4145" fmla="*/ 5000 w 10000"/>
                <a:gd name="connsiteY20-4146" fmla="*/ 5902 h 10000"/>
                <a:gd name="connsiteX21-4147" fmla="*/ 5833 w 10000"/>
                <a:gd name="connsiteY21-4148" fmla="*/ 5902 h 10000"/>
                <a:gd name="connsiteX22-4149" fmla="*/ 6111 w 10000"/>
                <a:gd name="connsiteY22-4150" fmla="*/ 5902 h 10000"/>
                <a:gd name="connsiteX23-4151" fmla="*/ 6667 w 10000"/>
                <a:gd name="connsiteY23-4152" fmla="*/ 5644 h 10000"/>
                <a:gd name="connsiteX24-4153" fmla="*/ 6944 w 10000"/>
                <a:gd name="connsiteY24-4154" fmla="*/ 5388 h 10000"/>
                <a:gd name="connsiteX25-4155" fmla="*/ 7222 w 10000"/>
                <a:gd name="connsiteY25-4156" fmla="*/ 4610 h 10000"/>
                <a:gd name="connsiteX26-4157" fmla="*/ 7222 w 10000"/>
                <a:gd name="connsiteY26-4158" fmla="*/ 4097 h 10000"/>
                <a:gd name="connsiteX27-4159" fmla="*/ 7222 w 10000"/>
                <a:gd name="connsiteY27-4160" fmla="*/ 3066 h 10000"/>
                <a:gd name="connsiteX28-4161" fmla="*/ 7500 w 10000"/>
                <a:gd name="connsiteY28-4162" fmla="*/ 2287 h 10000"/>
                <a:gd name="connsiteX29-4163" fmla="*/ 7222 w 10000"/>
                <a:gd name="connsiteY29-4164" fmla="*/ 996 h 10000"/>
                <a:gd name="connsiteX30-4165" fmla="*/ 7222 w 10000"/>
                <a:gd name="connsiteY30-4166" fmla="*/ 0 h 10000"/>
                <a:gd name="connsiteX31-4167" fmla="*/ 9722 w 10000"/>
                <a:gd name="connsiteY31-4168" fmla="*/ 772 h 10000"/>
                <a:gd name="connsiteX32-4169" fmla="*/ 9722 w 10000"/>
                <a:gd name="connsiteY32-4170" fmla="*/ 1776 h 10000"/>
                <a:gd name="connsiteX33-4171" fmla="*/ 9722 w 10000"/>
                <a:gd name="connsiteY33-4172" fmla="*/ 2549 h 10000"/>
                <a:gd name="connsiteX34-4173" fmla="*/ 10000 w 10000"/>
                <a:gd name="connsiteY34-4174" fmla="*/ 3066 h 10000"/>
                <a:gd name="connsiteX35-4175" fmla="*/ 10000 w 10000"/>
                <a:gd name="connsiteY35-4176" fmla="*/ 3836 h 10000"/>
                <a:gd name="connsiteX36-4177" fmla="*/ 10000 w 10000"/>
                <a:gd name="connsiteY36-4178" fmla="*/ 4355 h 10000"/>
                <a:gd name="connsiteX37-4179" fmla="*/ 10000 w 10000"/>
                <a:gd name="connsiteY37-4180" fmla="*/ 4610 h 10000"/>
                <a:gd name="connsiteX38-4181" fmla="*/ 9722 w 10000"/>
                <a:gd name="connsiteY38-4182" fmla="*/ 5388 h 10000"/>
                <a:gd name="connsiteX39-4183" fmla="*/ 9722 w 10000"/>
                <a:gd name="connsiteY39-4184" fmla="*/ 6161 h 10000"/>
                <a:gd name="connsiteX40-4185" fmla="*/ 9167 w 10000"/>
                <a:gd name="connsiteY40-4186" fmla="*/ 7418 h 10000"/>
                <a:gd name="connsiteX41-4187" fmla="*/ 8889 w 10000"/>
                <a:gd name="connsiteY41-4188" fmla="*/ 7937 h 10000"/>
                <a:gd name="connsiteX42-4189" fmla="*/ 8611 w 10000"/>
                <a:gd name="connsiteY42-4190" fmla="*/ 8452 h 10000"/>
                <a:gd name="connsiteX43-4191" fmla="*/ 8056 w 10000"/>
                <a:gd name="connsiteY43-4192" fmla="*/ 8968 h 10000"/>
                <a:gd name="connsiteX44-4193" fmla="*/ 7778 w 10000"/>
                <a:gd name="connsiteY44-4194" fmla="*/ 9483 h 10000"/>
                <a:gd name="connsiteX45-4195" fmla="*/ 7222 w 10000"/>
                <a:gd name="connsiteY45-4196" fmla="*/ 9738 h 10000"/>
                <a:gd name="connsiteX46-4197" fmla="*/ 6944 w 10000"/>
                <a:gd name="connsiteY46-4198" fmla="*/ 9738 h 10000"/>
                <a:gd name="connsiteX47-4199" fmla="*/ 6667 w 10000"/>
                <a:gd name="connsiteY47-4200" fmla="*/ 10000 h 10000"/>
                <a:gd name="connsiteX48-4201" fmla="*/ 6111 w 10000"/>
                <a:gd name="connsiteY48-4202" fmla="*/ 10000 h 10000"/>
                <a:gd name="connsiteX49-4203" fmla="*/ 6111 w 10000"/>
                <a:gd name="connsiteY49-4204" fmla="*/ 10000 h 10000"/>
                <a:gd name="connsiteX50-4205" fmla="*/ 5833 w 10000"/>
                <a:gd name="connsiteY50-4206" fmla="*/ 9738 h 10000"/>
                <a:gd name="connsiteX51-4207" fmla="*/ 5833 w 10000"/>
                <a:gd name="connsiteY51-4208" fmla="*/ 9483 h 10000"/>
                <a:gd name="connsiteX52-4209" fmla="*/ 5556 w 10000"/>
                <a:gd name="connsiteY52-4210" fmla="*/ 8968 h 10000"/>
                <a:gd name="connsiteX53-4211" fmla="*/ 5556 w 10000"/>
                <a:gd name="connsiteY53-4212" fmla="*/ 8709 h 10000"/>
                <a:gd name="connsiteX54-4213" fmla="*/ 5278 w 10000"/>
                <a:gd name="connsiteY54-4214" fmla="*/ 8452 h 10000"/>
                <a:gd name="connsiteX55-4215" fmla="*/ 5000 w 10000"/>
                <a:gd name="connsiteY55-4216" fmla="*/ 8194 h 10000"/>
                <a:gd name="connsiteX56-4217" fmla="*/ 4722 w 10000"/>
                <a:gd name="connsiteY56-4218" fmla="*/ 7937 h 10000"/>
                <a:gd name="connsiteX57-4219" fmla="*/ 4167 w 10000"/>
                <a:gd name="connsiteY57-4220" fmla="*/ 7677 h 10000"/>
                <a:gd name="connsiteX58-4221" fmla="*/ 3889 w 10000"/>
                <a:gd name="connsiteY58-4222" fmla="*/ 7418 h 10000"/>
                <a:gd name="connsiteX59-4223" fmla="*/ 3056 w 10000"/>
                <a:gd name="connsiteY59-4224" fmla="*/ 7161 h 10000"/>
                <a:gd name="connsiteX60-4225" fmla="*/ 2500 w 10000"/>
                <a:gd name="connsiteY60-4226" fmla="*/ 6936 h 10000"/>
                <a:gd name="connsiteX61-4227" fmla="*/ 2500 w 10000"/>
                <a:gd name="connsiteY61-4228" fmla="*/ 6936 h 10000"/>
                <a:gd name="connsiteX0-4229" fmla="*/ 2500 w 10000"/>
                <a:gd name="connsiteY0-4230" fmla="*/ 6936 h 10000"/>
                <a:gd name="connsiteX1-4231" fmla="*/ 1944 w 10000"/>
                <a:gd name="connsiteY1-4232" fmla="*/ 6679 h 10000"/>
                <a:gd name="connsiteX2-4233" fmla="*/ 1389 w 10000"/>
                <a:gd name="connsiteY2-4234" fmla="*/ 6417 h 10000"/>
                <a:gd name="connsiteX3-4235" fmla="*/ 833 w 10000"/>
                <a:gd name="connsiteY3-4236" fmla="*/ 6161 h 10000"/>
                <a:gd name="connsiteX4-4237" fmla="*/ 556 w 10000"/>
                <a:gd name="connsiteY4-4238" fmla="*/ 6161 h 10000"/>
                <a:gd name="connsiteX5-4239" fmla="*/ 278 w 10000"/>
                <a:gd name="connsiteY5-4240" fmla="*/ 5902 h 10000"/>
                <a:gd name="connsiteX6-4241" fmla="*/ 0 w 10000"/>
                <a:gd name="connsiteY6-4242" fmla="*/ 5902 h 10000"/>
                <a:gd name="connsiteX7-4243" fmla="*/ 0 w 10000"/>
                <a:gd name="connsiteY7-4244" fmla="*/ 5644 h 10000"/>
                <a:gd name="connsiteX8-4245" fmla="*/ 0 w 10000"/>
                <a:gd name="connsiteY8-4246" fmla="*/ 5644 h 10000"/>
                <a:gd name="connsiteX9-4247" fmla="*/ 0 w 10000"/>
                <a:gd name="connsiteY9-4248" fmla="*/ 5644 h 10000"/>
                <a:gd name="connsiteX10-4249" fmla="*/ 278 w 10000"/>
                <a:gd name="connsiteY10-4250" fmla="*/ 5644 h 10000"/>
                <a:gd name="connsiteX11-4251" fmla="*/ 278 w 10000"/>
                <a:gd name="connsiteY11-4252" fmla="*/ 5644 h 10000"/>
                <a:gd name="connsiteX12-4253" fmla="*/ 833 w 10000"/>
                <a:gd name="connsiteY12-4254" fmla="*/ 5644 h 10000"/>
                <a:gd name="connsiteX13-4255" fmla="*/ 1111 w 10000"/>
                <a:gd name="connsiteY13-4256" fmla="*/ 5644 h 10000"/>
                <a:gd name="connsiteX14-4257" fmla="*/ 1667 w 10000"/>
                <a:gd name="connsiteY14-4258" fmla="*/ 5644 h 10000"/>
                <a:gd name="connsiteX15-4259" fmla="*/ 2222 w 10000"/>
                <a:gd name="connsiteY15-4260" fmla="*/ 5644 h 10000"/>
                <a:gd name="connsiteX16-4261" fmla="*/ 2778 w 10000"/>
                <a:gd name="connsiteY16-4262" fmla="*/ 5644 h 10000"/>
                <a:gd name="connsiteX17-4263" fmla="*/ 3611 w 10000"/>
                <a:gd name="connsiteY17-4264" fmla="*/ 5902 h 10000"/>
                <a:gd name="connsiteX18-4265" fmla="*/ 4167 w 10000"/>
                <a:gd name="connsiteY18-4266" fmla="*/ 5902 h 10000"/>
                <a:gd name="connsiteX19-4267" fmla="*/ 4722 w 10000"/>
                <a:gd name="connsiteY19-4268" fmla="*/ 5902 h 10000"/>
                <a:gd name="connsiteX20-4269" fmla="*/ 5000 w 10000"/>
                <a:gd name="connsiteY20-4270" fmla="*/ 5902 h 10000"/>
                <a:gd name="connsiteX21-4271" fmla="*/ 5833 w 10000"/>
                <a:gd name="connsiteY21-4272" fmla="*/ 5902 h 10000"/>
                <a:gd name="connsiteX22-4273" fmla="*/ 6111 w 10000"/>
                <a:gd name="connsiteY22-4274" fmla="*/ 5902 h 10000"/>
                <a:gd name="connsiteX23-4275" fmla="*/ 6667 w 10000"/>
                <a:gd name="connsiteY23-4276" fmla="*/ 5644 h 10000"/>
                <a:gd name="connsiteX24-4277" fmla="*/ 6944 w 10000"/>
                <a:gd name="connsiteY24-4278" fmla="*/ 5388 h 10000"/>
                <a:gd name="connsiteX25-4279" fmla="*/ 7222 w 10000"/>
                <a:gd name="connsiteY25-4280" fmla="*/ 4610 h 10000"/>
                <a:gd name="connsiteX26-4281" fmla="*/ 7222 w 10000"/>
                <a:gd name="connsiteY26-4282" fmla="*/ 4097 h 10000"/>
                <a:gd name="connsiteX27-4283" fmla="*/ 7222 w 10000"/>
                <a:gd name="connsiteY27-4284" fmla="*/ 3066 h 10000"/>
                <a:gd name="connsiteX28-4285" fmla="*/ 7500 w 10000"/>
                <a:gd name="connsiteY28-4286" fmla="*/ 2287 h 10000"/>
                <a:gd name="connsiteX29-4287" fmla="*/ 7222 w 10000"/>
                <a:gd name="connsiteY29-4288" fmla="*/ 996 h 10000"/>
                <a:gd name="connsiteX30-4289" fmla="*/ 7222 w 10000"/>
                <a:gd name="connsiteY30-4290" fmla="*/ 0 h 10000"/>
                <a:gd name="connsiteX31-4291" fmla="*/ 9722 w 10000"/>
                <a:gd name="connsiteY31-4292" fmla="*/ 1776 h 10000"/>
                <a:gd name="connsiteX32-4293" fmla="*/ 9722 w 10000"/>
                <a:gd name="connsiteY32-4294" fmla="*/ 2549 h 10000"/>
                <a:gd name="connsiteX33-4295" fmla="*/ 10000 w 10000"/>
                <a:gd name="connsiteY33-4296" fmla="*/ 3066 h 10000"/>
                <a:gd name="connsiteX34-4297" fmla="*/ 10000 w 10000"/>
                <a:gd name="connsiteY34-4298" fmla="*/ 3836 h 10000"/>
                <a:gd name="connsiteX35-4299" fmla="*/ 10000 w 10000"/>
                <a:gd name="connsiteY35-4300" fmla="*/ 4355 h 10000"/>
                <a:gd name="connsiteX36-4301" fmla="*/ 10000 w 10000"/>
                <a:gd name="connsiteY36-4302" fmla="*/ 4610 h 10000"/>
                <a:gd name="connsiteX37-4303" fmla="*/ 9722 w 10000"/>
                <a:gd name="connsiteY37-4304" fmla="*/ 5388 h 10000"/>
                <a:gd name="connsiteX38-4305" fmla="*/ 9722 w 10000"/>
                <a:gd name="connsiteY38-4306" fmla="*/ 6161 h 10000"/>
                <a:gd name="connsiteX39-4307" fmla="*/ 9167 w 10000"/>
                <a:gd name="connsiteY39-4308" fmla="*/ 7418 h 10000"/>
                <a:gd name="connsiteX40-4309" fmla="*/ 8889 w 10000"/>
                <a:gd name="connsiteY40-4310" fmla="*/ 7937 h 10000"/>
                <a:gd name="connsiteX41-4311" fmla="*/ 8611 w 10000"/>
                <a:gd name="connsiteY41-4312" fmla="*/ 8452 h 10000"/>
                <a:gd name="connsiteX42-4313" fmla="*/ 8056 w 10000"/>
                <a:gd name="connsiteY42-4314" fmla="*/ 8968 h 10000"/>
                <a:gd name="connsiteX43-4315" fmla="*/ 7778 w 10000"/>
                <a:gd name="connsiteY43-4316" fmla="*/ 9483 h 10000"/>
                <a:gd name="connsiteX44-4317" fmla="*/ 7222 w 10000"/>
                <a:gd name="connsiteY44-4318" fmla="*/ 9738 h 10000"/>
                <a:gd name="connsiteX45-4319" fmla="*/ 6944 w 10000"/>
                <a:gd name="connsiteY45-4320" fmla="*/ 9738 h 10000"/>
                <a:gd name="connsiteX46-4321" fmla="*/ 6667 w 10000"/>
                <a:gd name="connsiteY46-4322" fmla="*/ 10000 h 10000"/>
                <a:gd name="connsiteX47-4323" fmla="*/ 6111 w 10000"/>
                <a:gd name="connsiteY47-4324" fmla="*/ 10000 h 10000"/>
                <a:gd name="connsiteX48-4325" fmla="*/ 6111 w 10000"/>
                <a:gd name="connsiteY48-4326" fmla="*/ 10000 h 10000"/>
                <a:gd name="connsiteX49-4327" fmla="*/ 5833 w 10000"/>
                <a:gd name="connsiteY49-4328" fmla="*/ 9738 h 10000"/>
                <a:gd name="connsiteX50-4329" fmla="*/ 5833 w 10000"/>
                <a:gd name="connsiteY50-4330" fmla="*/ 9483 h 10000"/>
                <a:gd name="connsiteX51-4331" fmla="*/ 5556 w 10000"/>
                <a:gd name="connsiteY51-4332" fmla="*/ 8968 h 10000"/>
                <a:gd name="connsiteX52-4333" fmla="*/ 5556 w 10000"/>
                <a:gd name="connsiteY52-4334" fmla="*/ 8709 h 10000"/>
                <a:gd name="connsiteX53-4335" fmla="*/ 5278 w 10000"/>
                <a:gd name="connsiteY53-4336" fmla="*/ 8452 h 10000"/>
                <a:gd name="connsiteX54-4337" fmla="*/ 5000 w 10000"/>
                <a:gd name="connsiteY54-4338" fmla="*/ 8194 h 10000"/>
                <a:gd name="connsiteX55-4339" fmla="*/ 4722 w 10000"/>
                <a:gd name="connsiteY55-4340" fmla="*/ 7937 h 10000"/>
                <a:gd name="connsiteX56-4341" fmla="*/ 4167 w 10000"/>
                <a:gd name="connsiteY56-4342" fmla="*/ 7677 h 10000"/>
                <a:gd name="connsiteX57-4343" fmla="*/ 3889 w 10000"/>
                <a:gd name="connsiteY57-4344" fmla="*/ 7418 h 10000"/>
                <a:gd name="connsiteX58-4345" fmla="*/ 3056 w 10000"/>
                <a:gd name="connsiteY58-4346" fmla="*/ 7161 h 10000"/>
                <a:gd name="connsiteX59-4347" fmla="*/ 2500 w 10000"/>
                <a:gd name="connsiteY59-4348" fmla="*/ 6936 h 10000"/>
                <a:gd name="connsiteX60-4349" fmla="*/ 2500 w 10000"/>
                <a:gd name="connsiteY60-4350" fmla="*/ 6936 h 10000"/>
                <a:gd name="connsiteX0-4351" fmla="*/ 2500 w 10000"/>
                <a:gd name="connsiteY0-4352" fmla="*/ 5940 h 9004"/>
                <a:gd name="connsiteX1-4353" fmla="*/ 1944 w 10000"/>
                <a:gd name="connsiteY1-4354" fmla="*/ 5683 h 9004"/>
                <a:gd name="connsiteX2-4355" fmla="*/ 1389 w 10000"/>
                <a:gd name="connsiteY2-4356" fmla="*/ 5421 h 9004"/>
                <a:gd name="connsiteX3-4357" fmla="*/ 833 w 10000"/>
                <a:gd name="connsiteY3-4358" fmla="*/ 5165 h 9004"/>
                <a:gd name="connsiteX4-4359" fmla="*/ 556 w 10000"/>
                <a:gd name="connsiteY4-4360" fmla="*/ 5165 h 9004"/>
                <a:gd name="connsiteX5-4361" fmla="*/ 278 w 10000"/>
                <a:gd name="connsiteY5-4362" fmla="*/ 4906 h 9004"/>
                <a:gd name="connsiteX6-4363" fmla="*/ 0 w 10000"/>
                <a:gd name="connsiteY6-4364" fmla="*/ 4906 h 9004"/>
                <a:gd name="connsiteX7-4365" fmla="*/ 0 w 10000"/>
                <a:gd name="connsiteY7-4366" fmla="*/ 4648 h 9004"/>
                <a:gd name="connsiteX8-4367" fmla="*/ 0 w 10000"/>
                <a:gd name="connsiteY8-4368" fmla="*/ 4648 h 9004"/>
                <a:gd name="connsiteX9-4369" fmla="*/ 0 w 10000"/>
                <a:gd name="connsiteY9-4370" fmla="*/ 4648 h 9004"/>
                <a:gd name="connsiteX10-4371" fmla="*/ 278 w 10000"/>
                <a:gd name="connsiteY10-4372" fmla="*/ 4648 h 9004"/>
                <a:gd name="connsiteX11-4373" fmla="*/ 278 w 10000"/>
                <a:gd name="connsiteY11-4374" fmla="*/ 4648 h 9004"/>
                <a:gd name="connsiteX12-4375" fmla="*/ 833 w 10000"/>
                <a:gd name="connsiteY12-4376" fmla="*/ 4648 h 9004"/>
                <a:gd name="connsiteX13-4377" fmla="*/ 1111 w 10000"/>
                <a:gd name="connsiteY13-4378" fmla="*/ 4648 h 9004"/>
                <a:gd name="connsiteX14-4379" fmla="*/ 1667 w 10000"/>
                <a:gd name="connsiteY14-4380" fmla="*/ 4648 h 9004"/>
                <a:gd name="connsiteX15-4381" fmla="*/ 2222 w 10000"/>
                <a:gd name="connsiteY15-4382" fmla="*/ 4648 h 9004"/>
                <a:gd name="connsiteX16-4383" fmla="*/ 2778 w 10000"/>
                <a:gd name="connsiteY16-4384" fmla="*/ 4648 h 9004"/>
                <a:gd name="connsiteX17-4385" fmla="*/ 3611 w 10000"/>
                <a:gd name="connsiteY17-4386" fmla="*/ 4906 h 9004"/>
                <a:gd name="connsiteX18-4387" fmla="*/ 4167 w 10000"/>
                <a:gd name="connsiteY18-4388" fmla="*/ 4906 h 9004"/>
                <a:gd name="connsiteX19-4389" fmla="*/ 4722 w 10000"/>
                <a:gd name="connsiteY19-4390" fmla="*/ 4906 h 9004"/>
                <a:gd name="connsiteX20-4391" fmla="*/ 5000 w 10000"/>
                <a:gd name="connsiteY20-4392" fmla="*/ 4906 h 9004"/>
                <a:gd name="connsiteX21-4393" fmla="*/ 5833 w 10000"/>
                <a:gd name="connsiteY21-4394" fmla="*/ 4906 h 9004"/>
                <a:gd name="connsiteX22-4395" fmla="*/ 6111 w 10000"/>
                <a:gd name="connsiteY22-4396" fmla="*/ 4906 h 9004"/>
                <a:gd name="connsiteX23-4397" fmla="*/ 6667 w 10000"/>
                <a:gd name="connsiteY23-4398" fmla="*/ 4648 h 9004"/>
                <a:gd name="connsiteX24-4399" fmla="*/ 6944 w 10000"/>
                <a:gd name="connsiteY24-4400" fmla="*/ 4392 h 9004"/>
                <a:gd name="connsiteX25-4401" fmla="*/ 7222 w 10000"/>
                <a:gd name="connsiteY25-4402" fmla="*/ 3614 h 9004"/>
                <a:gd name="connsiteX26-4403" fmla="*/ 7222 w 10000"/>
                <a:gd name="connsiteY26-4404" fmla="*/ 3101 h 9004"/>
                <a:gd name="connsiteX27-4405" fmla="*/ 7222 w 10000"/>
                <a:gd name="connsiteY27-4406" fmla="*/ 2070 h 9004"/>
                <a:gd name="connsiteX28-4407" fmla="*/ 7500 w 10000"/>
                <a:gd name="connsiteY28-4408" fmla="*/ 1291 h 9004"/>
                <a:gd name="connsiteX29-4409" fmla="*/ 7222 w 10000"/>
                <a:gd name="connsiteY29-4410" fmla="*/ 0 h 9004"/>
                <a:gd name="connsiteX30-4411" fmla="*/ 9722 w 10000"/>
                <a:gd name="connsiteY30-4412" fmla="*/ 780 h 9004"/>
                <a:gd name="connsiteX31-4413" fmla="*/ 9722 w 10000"/>
                <a:gd name="connsiteY31-4414" fmla="*/ 1553 h 9004"/>
                <a:gd name="connsiteX32-4415" fmla="*/ 10000 w 10000"/>
                <a:gd name="connsiteY32-4416" fmla="*/ 2070 h 9004"/>
                <a:gd name="connsiteX33-4417" fmla="*/ 10000 w 10000"/>
                <a:gd name="connsiteY33-4418" fmla="*/ 2840 h 9004"/>
                <a:gd name="connsiteX34-4419" fmla="*/ 10000 w 10000"/>
                <a:gd name="connsiteY34-4420" fmla="*/ 3359 h 9004"/>
                <a:gd name="connsiteX35-4421" fmla="*/ 10000 w 10000"/>
                <a:gd name="connsiteY35-4422" fmla="*/ 3614 h 9004"/>
                <a:gd name="connsiteX36-4423" fmla="*/ 9722 w 10000"/>
                <a:gd name="connsiteY36-4424" fmla="*/ 4392 h 9004"/>
                <a:gd name="connsiteX37-4425" fmla="*/ 9722 w 10000"/>
                <a:gd name="connsiteY37-4426" fmla="*/ 5165 h 9004"/>
                <a:gd name="connsiteX38-4427" fmla="*/ 9167 w 10000"/>
                <a:gd name="connsiteY38-4428" fmla="*/ 6422 h 9004"/>
                <a:gd name="connsiteX39-4429" fmla="*/ 8889 w 10000"/>
                <a:gd name="connsiteY39-4430" fmla="*/ 6941 h 9004"/>
                <a:gd name="connsiteX40-4431" fmla="*/ 8611 w 10000"/>
                <a:gd name="connsiteY40-4432" fmla="*/ 7456 h 9004"/>
                <a:gd name="connsiteX41-4433" fmla="*/ 8056 w 10000"/>
                <a:gd name="connsiteY41-4434" fmla="*/ 7972 h 9004"/>
                <a:gd name="connsiteX42-4435" fmla="*/ 7778 w 10000"/>
                <a:gd name="connsiteY42-4436" fmla="*/ 8487 h 9004"/>
                <a:gd name="connsiteX43-4437" fmla="*/ 7222 w 10000"/>
                <a:gd name="connsiteY43-4438" fmla="*/ 8742 h 9004"/>
                <a:gd name="connsiteX44-4439" fmla="*/ 6944 w 10000"/>
                <a:gd name="connsiteY44-4440" fmla="*/ 8742 h 9004"/>
                <a:gd name="connsiteX45-4441" fmla="*/ 6667 w 10000"/>
                <a:gd name="connsiteY45-4442" fmla="*/ 9004 h 9004"/>
                <a:gd name="connsiteX46-4443" fmla="*/ 6111 w 10000"/>
                <a:gd name="connsiteY46-4444" fmla="*/ 9004 h 9004"/>
                <a:gd name="connsiteX47-4445" fmla="*/ 6111 w 10000"/>
                <a:gd name="connsiteY47-4446" fmla="*/ 9004 h 9004"/>
                <a:gd name="connsiteX48-4447" fmla="*/ 5833 w 10000"/>
                <a:gd name="connsiteY48-4448" fmla="*/ 8742 h 9004"/>
                <a:gd name="connsiteX49-4449" fmla="*/ 5833 w 10000"/>
                <a:gd name="connsiteY49-4450" fmla="*/ 8487 h 9004"/>
                <a:gd name="connsiteX50-4451" fmla="*/ 5556 w 10000"/>
                <a:gd name="connsiteY50-4452" fmla="*/ 7972 h 9004"/>
                <a:gd name="connsiteX51-4453" fmla="*/ 5556 w 10000"/>
                <a:gd name="connsiteY51-4454" fmla="*/ 7713 h 9004"/>
                <a:gd name="connsiteX52-4455" fmla="*/ 5278 w 10000"/>
                <a:gd name="connsiteY52-4456" fmla="*/ 7456 h 9004"/>
                <a:gd name="connsiteX53-4457" fmla="*/ 5000 w 10000"/>
                <a:gd name="connsiteY53-4458" fmla="*/ 7198 h 9004"/>
                <a:gd name="connsiteX54-4459" fmla="*/ 4722 w 10000"/>
                <a:gd name="connsiteY54-4460" fmla="*/ 6941 h 9004"/>
                <a:gd name="connsiteX55-4461" fmla="*/ 4167 w 10000"/>
                <a:gd name="connsiteY55-4462" fmla="*/ 6681 h 9004"/>
                <a:gd name="connsiteX56-4463" fmla="*/ 3889 w 10000"/>
                <a:gd name="connsiteY56-4464" fmla="*/ 6422 h 9004"/>
                <a:gd name="connsiteX57-4465" fmla="*/ 3056 w 10000"/>
                <a:gd name="connsiteY57-4466" fmla="*/ 6165 h 9004"/>
                <a:gd name="connsiteX58-4467" fmla="*/ 2500 w 10000"/>
                <a:gd name="connsiteY58-4468" fmla="*/ 5940 h 9004"/>
                <a:gd name="connsiteX59-4469" fmla="*/ 2500 w 10000"/>
                <a:gd name="connsiteY59-4470" fmla="*/ 5940 h 9004"/>
                <a:gd name="connsiteX0-4471" fmla="*/ 2500 w 10000"/>
                <a:gd name="connsiteY0-4472" fmla="*/ 5779 h 9182"/>
                <a:gd name="connsiteX1-4473" fmla="*/ 1944 w 10000"/>
                <a:gd name="connsiteY1-4474" fmla="*/ 5494 h 9182"/>
                <a:gd name="connsiteX2-4475" fmla="*/ 1389 w 10000"/>
                <a:gd name="connsiteY2-4476" fmla="*/ 5203 h 9182"/>
                <a:gd name="connsiteX3-4477" fmla="*/ 833 w 10000"/>
                <a:gd name="connsiteY3-4478" fmla="*/ 4918 h 9182"/>
                <a:gd name="connsiteX4-4479" fmla="*/ 556 w 10000"/>
                <a:gd name="connsiteY4-4480" fmla="*/ 4918 h 9182"/>
                <a:gd name="connsiteX5-4481" fmla="*/ 278 w 10000"/>
                <a:gd name="connsiteY5-4482" fmla="*/ 4631 h 9182"/>
                <a:gd name="connsiteX6-4483" fmla="*/ 0 w 10000"/>
                <a:gd name="connsiteY6-4484" fmla="*/ 4631 h 9182"/>
                <a:gd name="connsiteX7-4485" fmla="*/ 0 w 10000"/>
                <a:gd name="connsiteY7-4486" fmla="*/ 4344 h 9182"/>
                <a:gd name="connsiteX8-4487" fmla="*/ 0 w 10000"/>
                <a:gd name="connsiteY8-4488" fmla="*/ 4344 h 9182"/>
                <a:gd name="connsiteX9-4489" fmla="*/ 0 w 10000"/>
                <a:gd name="connsiteY9-4490" fmla="*/ 4344 h 9182"/>
                <a:gd name="connsiteX10-4491" fmla="*/ 278 w 10000"/>
                <a:gd name="connsiteY10-4492" fmla="*/ 4344 h 9182"/>
                <a:gd name="connsiteX11-4493" fmla="*/ 278 w 10000"/>
                <a:gd name="connsiteY11-4494" fmla="*/ 4344 h 9182"/>
                <a:gd name="connsiteX12-4495" fmla="*/ 833 w 10000"/>
                <a:gd name="connsiteY12-4496" fmla="*/ 4344 h 9182"/>
                <a:gd name="connsiteX13-4497" fmla="*/ 1111 w 10000"/>
                <a:gd name="connsiteY13-4498" fmla="*/ 4344 h 9182"/>
                <a:gd name="connsiteX14-4499" fmla="*/ 1667 w 10000"/>
                <a:gd name="connsiteY14-4500" fmla="*/ 4344 h 9182"/>
                <a:gd name="connsiteX15-4501" fmla="*/ 2222 w 10000"/>
                <a:gd name="connsiteY15-4502" fmla="*/ 4344 h 9182"/>
                <a:gd name="connsiteX16-4503" fmla="*/ 2778 w 10000"/>
                <a:gd name="connsiteY16-4504" fmla="*/ 4344 h 9182"/>
                <a:gd name="connsiteX17-4505" fmla="*/ 3611 w 10000"/>
                <a:gd name="connsiteY17-4506" fmla="*/ 4631 h 9182"/>
                <a:gd name="connsiteX18-4507" fmla="*/ 4167 w 10000"/>
                <a:gd name="connsiteY18-4508" fmla="*/ 4631 h 9182"/>
                <a:gd name="connsiteX19-4509" fmla="*/ 4722 w 10000"/>
                <a:gd name="connsiteY19-4510" fmla="*/ 4631 h 9182"/>
                <a:gd name="connsiteX20-4511" fmla="*/ 5000 w 10000"/>
                <a:gd name="connsiteY20-4512" fmla="*/ 4631 h 9182"/>
                <a:gd name="connsiteX21-4513" fmla="*/ 5833 w 10000"/>
                <a:gd name="connsiteY21-4514" fmla="*/ 4631 h 9182"/>
                <a:gd name="connsiteX22-4515" fmla="*/ 6111 w 10000"/>
                <a:gd name="connsiteY22-4516" fmla="*/ 4631 h 9182"/>
                <a:gd name="connsiteX23-4517" fmla="*/ 6667 w 10000"/>
                <a:gd name="connsiteY23-4518" fmla="*/ 4344 h 9182"/>
                <a:gd name="connsiteX24-4519" fmla="*/ 6944 w 10000"/>
                <a:gd name="connsiteY24-4520" fmla="*/ 4060 h 9182"/>
                <a:gd name="connsiteX25-4521" fmla="*/ 7222 w 10000"/>
                <a:gd name="connsiteY25-4522" fmla="*/ 3196 h 9182"/>
                <a:gd name="connsiteX26-4523" fmla="*/ 7222 w 10000"/>
                <a:gd name="connsiteY26-4524" fmla="*/ 2626 h 9182"/>
                <a:gd name="connsiteX27-4525" fmla="*/ 7222 w 10000"/>
                <a:gd name="connsiteY27-4526" fmla="*/ 1481 h 9182"/>
                <a:gd name="connsiteX28-4527" fmla="*/ 7500 w 10000"/>
                <a:gd name="connsiteY28-4528" fmla="*/ 616 h 9182"/>
                <a:gd name="connsiteX29-4529" fmla="*/ 9722 w 10000"/>
                <a:gd name="connsiteY29-4530" fmla="*/ 48 h 9182"/>
                <a:gd name="connsiteX30-4531" fmla="*/ 9722 w 10000"/>
                <a:gd name="connsiteY30-4532" fmla="*/ 907 h 9182"/>
                <a:gd name="connsiteX31-4533" fmla="*/ 10000 w 10000"/>
                <a:gd name="connsiteY31-4534" fmla="*/ 1481 h 9182"/>
                <a:gd name="connsiteX32-4535" fmla="*/ 10000 w 10000"/>
                <a:gd name="connsiteY32-4536" fmla="*/ 2336 h 9182"/>
                <a:gd name="connsiteX33-4537" fmla="*/ 10000 w 10000"/>
                <a:gd name="connsiteY33-4538" fmla="*/ 2913 h 9182"/>
                <a:gd name="connsiteX34-4539" fmla="*/ 10000 w 10000"/>
                <a:gd name="connsiteY34-4540" fmla="*/ 3196 h 9182"/>
                <a:gd name="connsiteX35-4541" fmla="*/ 9722 w 10000"/>
                <a:gd name="connsiteY35-4542" fmla="*/ 4060 h 9182"/>
                <a:gd name="connsiteX36-4543" fmla="*/ 9722 w 10000"/>
                <a:gd name="connsiteY36-4544" fmla="*/ 4918 h 9182"/>
                <a:gd name="connsiteX37-4545" fmla="*/ 9167 w 10000"/>
                <a:gd name="connsiteY37-4546" fmla="*/ 6314 h 9182"/>
                <a:gd name="connsiteX38-4547" fmla="*/ 8889 w 10000"/>
                <a:gd name="connsiteY38-4548" fmla="*/ 6891 h 9182"/>
                <a:gd name="connsiteX39-4549" fmla="*/ 8611 w 10000"/>
                <a:gd name="connsiteY39-4550" fmla="*/ 7463 h 9182"/>
                <a:gd name="connsiteX40-4551" fmla="*/ 8056 w 10000"/>
                <a:gd name="connsiteY40-4552" fmla="*/ 8036 h 9182"/>
                <a:gd name="connsiteX41-4553" fmla="*/ 7778 w 10000"/>
                <a:gd name="connsiteY41-4554" fmla="*/ 8608 h 9182"/>
                <a:gd name="connsiteX42-4555" fmla="*/ 7222 w 10000"/>
                <a:gd name="connsiteY42-4556" fmla="*/ 8891 h 9182"/>
                <a:gd name="connsiteX43-4557" fmla="*/ 6944 w 10000"/>
                <a:gd name="connsiteY43-4558" fmla="*/ 8891 h 9182"/>
                <a:gd name="connsiteX44-4559" fmla="*/ 6667 w 10000"/>
                <a:gd name="connsiteY44-4560" fmla="*/ 9182 h 9182"/>
                <a:gd name="connsiteX45-4561" fmla="*/ 6111 w 10000"/>
                <a:gd name="connsiteY45-4562" fmla="*/ 9182 h 9182"/>
                <a:gd name="connsiteX46-4563" fmla="*/ 6111 w 10000"/>
                <a:gd name="connsiteY46-4564" fmla="*/ 9182 h 9182"/>
                <a:gd name="connsiteX47-4565" fmla="*/ 5833 w 10000"/>
                <a:gd name="connsiteY47-4566" fmla="*/ 8891 h 9182"/>
                <a:gd name="connsiteX48-4567" fmla="*/ 5833 w 10000"/>
                <a:gd name="connsiteY48-4568" fmla="*/ 8608 h 9182"/>
                <a:gd name="connsiteX49-4569" fmla="*/ 5556 w 10000"/>
                <a:gd name="connsiteY49-4570" fmla="*/ 8036 h 9182"/>
                <a:gd name="connsiteX50-4571" fmla="*/ 5556 w 10000"/>
                <a:gd name="connsiteY50-4572" fmla="*/ 7748 h 9182"/>
                <a:gd name="connsiteX51-4573" fmla="*/ 5278 w 10000"/>
                <a:gd name="connsiteY51-4574" fmla="*/ 7463 h 9182"/>
                <a:gd name="connsiteX52-4575" fmla="*/ 5000 w 10000"/>
                <a:gd name="connsiteY52-4576" fmla="*/ 7176 h 9182"/>
                <a:gd name="connsiteX53-4577" fmla="*/ 4722 w 10000"/>
                <a:gd name="connsiteY53-4578" fmla="*/ 6891 h 9182"/>
                <a:gd name="connsiteX54-4579" fmla="*/ 4167 w 10000"/>
                <a:gd name="connsiteY54-4580" fmla="*/ 6602 h 9182"/>
                <a:gd name="connsiteX55-4581" fmla="*/ 3889 w 10000"/>
                <a:gd name="connsiteY55-4582" fmla="*/ 6314 h 9182"/>
                <a:gd name="connsiteX56-4583" fmla="*/ 3056 w 10000"/>
                <a:gd name="connsiteY56-4584" fmla="*/ 6029 h 9182"/>
                <a:gd name="connsiteX57-4585" fmla="*/ 2500 w 10000"/>
                <a:gd name="connsiteY57-4586" fmla="*/ 5779 h 9182"/>
                <a:gd name="connsiteX58-4587" fmla="*/ 2500 w 10000"/>
                <a:gd name="connsiteY58-4588" fmla="*/ 5779 h 9182"/>
                <a:gd name="connsiteX0-4589" fmla="*/ 2500 w 10000"/>
                <a:gd name="connsiteY0-4590" fmla="*/ 6242 h 9948"/>
                <a:gd name="connsiteX1-4591" fmla="*/ 1944 w 10000"/>
                <a:gd name="connsiteY1-4592" fmla="*/ 5931 h 9948"/>
                <a:gd name="connsiteX2-4593" fmla="*/ 1389 w 10000"/>
                <a:gd name="connsiteY2-4594" fmla="*/ 5615 h 9948"/>
                <a:gd name="connsiteX3-4595" fmla="*/ 833 w 10000"/>
                <a:gd name="connsiteY3-4596" fmla="*/ 5304 h 9948"/>
                <a:gd name="connsiteX4-4597" fmla="*/ 556 w 10000"/>
                <a:gd name="connsiteY4-4598" fmla="*/ 5304 h 9948"/>
                <a:gd name="connsiteX5-4599" fmla="*/ 278 w 10000"/>
                <a:gd name="connsiteY5-4600" fmla="*/ 4992 h 9948"/>
                <a:gd name="connsiteX6-4601" fmla="*/ 0 w 10000"/>
                <a:gd name="connsiteY6-4602" fmla="*/ 4992 h 9948"/>
                <a:gd name="connsiteX7-4603" fmla="*/ 0 w 10000"/>
                <a:gd name="connsiteY7-4604" fmla="*/ 4679 h 9948"/>
                <a:gd name="connsiteX8-4605" fmla="*/ 0 w 10000"/>
                <a:gd name="connsiteY8-4606" fmla="*/ 4679 h 9948"/>
                <a:gd name="connsiteX9-4607" fmla="*/ 0 w 10000"/>
                <a:gd name="connsiteY9-4608" fmla="*/ 4679 h 9948"/>
                <a:gd name="connsiteX10-4609" fmla="*/ 278 w 10000"/>
                <a:gd name="connsiteY10-4610" fmla="*/ 4679 h 9948"/>
                <a:gd name="connsiteX11-4611" fmla="*/ 278 w 10000"/>
                <a:gd name="connsiteY11-4612" fmla="*/ 4679 h 9948"/>
                <a:gd name="connsiteX12-4613" fmla="*/ 833 w 10000"/>
                <a:gd name="connsiteY12-4614" fmla="*/ 4679 h 9948"/>
                <a:gd name="connsiteX13-4615" fmla="*/ 1111 w 10000"/>
                <a:gd name="connsiteY13-4616" fmla="*/ 4679 h 9948"/>
                <a:gd name="connsiteX14-4617" fmla="*/ 1667 w 10000"/>
                <a:gd name="connsiteY14-4618" fmla="*/ 4679 h 9948"/>
                <a:gd name="connsiteX15-4619" fmla="*/ 2222 w 10000"/>
                <a:gd name="connsiteY15-4620" fmla="*/ 4679 h 9948"/>
                <a:gd name="connsiteX16-4621" fmla="*/ 2778 w 10000"/>
                <a:gd name="connsiteY16-4622" fmla="*/ 4679 h 9948"/>
                <a:gd name="connsiteX17-4623" fmla="*/ 3611 w 10000"/>
                <a:gd name="connsiteY17-4624" fmla="*/ 4992 h 9948"/>
                <a:gd name="connsiteX18-4625" fmla="*/ 4167 w 10000"/>
                <a:gd name="connsiteY18-4626" fmla="*/ 4992 h 9948"/>
                <a:gd name="connsiteX19-4627" fmla="*/ 4722 w 10000"/>
                <a:gd name="connsiteY19-4628" fmla="*/ 4992 h 9948"/>
                <a:gd name="connsiteX20-4629" fmla="*/ 5000 w 10000"/>
                <a:gd name="connsiteY20-4630" fmla="*/ 4992 h 9948"/>
                <a:gd name="connsiteX21-4631" fmla="*/ 5833 w 10000"/>
                <a:gd name="connsiteY21-4632" fmla="*/ 4992 h 9948"/>
                <a:gd name="connsiteX22-4633" fmla="*/ 6111 w 10000"/>
                <a:gd name="connsiteY22-4634" fmla="*/ 4992 h 9948"/>
                <a:gd name="connsiteX23-4635" fmla="*/ 6667 w 10000"/>
                <a:gd name="connsiteY23-4636" fmla="*/ 4679 h 9948"/>
                <a:gd name="connsiteX24-4637" fmla="*/ 6944 w 10000"/>
                <a:gd name="connsiteY24-4638" fmla="*/ 4370 h 9948"/>
                <a:gd name="connsiteX25-4639" fmla="*/ 7222 w 10000"/>
                <a:gd name="connsiteY25-4640" fmla="*/ 3429 h 9948"/>
                <a:gd name="connsiteX26-4641" fmla="*/ 7222 w 10000"/>
                <a:gd name="connsiteY26-4642" fmla="*/ 2808 h 9948"/>
                <a:gd name="connsiteX27-4643" fmla="*/ 7222 w 10000"/>
                <a:gd name="connsiteY27-4644" fmla="*/ 1561 h 9948"/>
                <a:gd name="connsiteX28-4645" fmla="*/ 9722 w 10000"/>
                <a:gd name="connsiteY28-4646" fmla="*/ 0 h 9948"/>
                <a:gd name="connsiteX29-4647" fmla="*/ 9722 w 10000"/>
                <a:gd name="connsiteY29-4648" fmla="*/ 936 h 9948"/>
                <a:gd name="connsiteX30-4649" fmla="*/ 10000 w 10000"/>
                <a:gd name="connsiteY30-4650" fmla="*/ 1561 h 9948"/>
                <a:gd name="connsiteX31-4651" fmla="*/ 10000 w 10000"/>
                <a:gd name="connsiteY31-4652" fmla="*/ 2492 h 9948"/>
                <a:gd name="connsiteX32-4653" fmla="*/ 10000 w 10000"/>
                <a:gd name="connsiteY32-4654" fmla="*/ 3121 h 9948"/>
                <a:gd name="connsiteX33-4655" fmla="*/ 10000 w 10000"/>
                <a:gd name="connsiteY33-4656" fmla="*/ 3429 h 9948"/>
                <a:gd name="connsiteX34-4657" fmla="*/ 9722 w 10000"/>
                <a:gd name="connsiteY34-4658" fmla="*/ 4370 h 9948"/>
                <a:gd name="connsiteX35-4659" fmla="*/ 9722 w 10000"/>
                <a:gd name="connsiteY35-4660" fmla="*/ 5304 h 9948"/>
                <a:gd name="connsiteX36-4661" fmla="*/ 9167 w 10000"/>
                <a:gd name="connsiteY36-4662" fmla="*/ 6824 h 9948"/>
                <a:gd name="connsiteX37-4663" fmla="*/ 8889 w 10000"/>
                <a:gd name="connsiteY37-4664" fmla="*/ 7453 h 9948"/>
                <a:gd name="connsiteX38-4665" fmla="*/ 8611 w 10000"/>
                <a:gd name="connsiteY38-4666" fmla="*/ 8076 h 9948"/>
                <a:gd name="connsiteX39-4667" fmla="*/ 8056 w 10000"/>
                <a:gd name="connsiteY39-4668" fmla="*/ 8700 h 9948"/>
                <a:gd name="connsiteX40-4669" fmla="*/ 7778 w 10000"/>
                <a:gd name="connsiteY40-4670" fmla="*/ 9323 h 9948"/>
                <a:gd name="connsiteX41-4671" fmla="*/ 7222 w 10000"/>
                <a:gd name="connsiteY41-4672" fmla="*/ 9631 h 9948"/>
                <a:gd name="connsiteX42-4673" fmla="*/ 6944 w 10000"/>
                <a:gd name="connsiteY42-4674" fmla="*/ 9631 h 9948"/>
                <a:gd name="connsiteX43-4675" fmla="*/ 6667 w 10000"/>
                <a:gd name="connsiteY43-4676" fmla="*/ 9948 h 9948"/>
                <a:gd name="connsiteX44-4677" fmla="*/ 6111 w 10000"/>
                <a:gd name="connsiteY44-4678" fmla="*/ 9948 h 9948"/>
                <a:gd name="connsiteX45-4679" fmla="*/ 6111 w 10000"/>
                <a:gd name="connsiteY45-4680" fmla="*/ 9948 h 9948"/>
                <a:gd name="connsiteX46-4681" fmla="*/ 5833 w 10000"/>
                <a:gd name="connsiteY46-4682" fmla="*/ 9631 h 9948"/>
                <a:gd name="connsiteX47-4683" fmla="*/ 5833 w 10000"/>
                <a:gd name="connsiteY47-4684" fmla="*/ 9323 h 9948"/>
                <a:gd name="connsiteX48-4685" fmla="*/ 5556 w 10000"/>
                <a:gd name="connsiteY48-4686" fmla="*/ 8700 h 9948"/>
                <a:gd name="connsiteX49-4687" fmla="*/ 5556 w 10000"/>
                <a:gd name="connsiteY49-4688" fmla="*/ 8386 h 9948"/>
                <a:gd name="connsiteX50-4689" fmla="*/ 5278 w 10000"/>
                <a:gd name="connsiteY50-4690" fmla="*/ 8076 h 9948"/>
                <a:gd name="connsiteX51-4691" fmla="*/ 5000 w 10000"/>
                <a:gd name="connsiteY51-4692" fmla="*/ 7763 h 9948"/>
                <a:gd name="connsiteX52-4693" fmla="*/ 4722 w 10000"/>
                <a:gd name="connsiteY52-4694" fmla="*/ 7453 h 9948"/>
                <a:gd name="connsiteX53-4695" fmla="*/ 4167 w 10000"/>
                <a:gd name="connsiteY53-4696" fmla="*/ 7138 h 9948"/>
                <a:gd name="connsiteX54-4697" fmla="*/ 3889 w 10000"/>
                <a:gd name="connsiteY54-4698" fmla="*/ 6824 h 9948"/>
                <a:gd name="connsiteX55-4699" fmla="*/ 3056 w 10000"/>
                <a:gd name="connsiteY55-4700" fmla="*/ 6514 h 9948"/>
                <a:gd name="connsiteX56-4701" fmla="*/ 2500 w 10000"/>
                <a:gd name="connsiteY56-4702" fmla="*/ 6242 h 9948"/>
                <a:gd name="connsiteX57-4703" fmla="*/ 2500 w 10000"/>
                <a:gd name="connsiteY57-4704" fmla="*/ 6242 h 9948"/>
                <a:gd name="connsiteX0-4705" fmla="*/ 2500 w 10000"/>
                <a:gd name="connsiteY0-4706" fmla="*/ 5334 h 9059"/>
                <a:gd name="connsiteX1-4707" fmla="*/ 1944 w 10000"/>
                <a:gd name="connsiteY1-4708" fmla="*/ 5021 h 9059"/>
                <a:gd name="connsiteX2-4709" fmla="*/ 1389 w 10000"/>
                <a:gd name="connsiteY2-4710" fmla="*/ 4703 h 9059"/>
                <a:gd name="connsiteX3-4711" fmla="*/ 833 w 10000"/>
                <a:gd name="connsiteY3-4712" fmla="*/ 4391 h 9059"/>
                <a:gd name="connsiteX4-4713" fmla="*/ 556 w 10000"/>
                <a:gd name="connsiteY4-4714" fmla="*/ 4391 h 9059"/>
                <a:gd name="connsiteX5-4715" fmla="*/ 278 w 10000"/>
                <a:gd name="connsiteY5-4716" fmla="*/ 4077 h 9059"/>
                <a:gd name="connsiteX6-4717" fmla="*/ 0 w 10000"/>
                <a:gd name="connsiteY6-4718" fmla="*/ 4077 h 9059"/>
                <a:gd name="connsiteX7-4719" fmla="*/ 0 w 10000"/>
                <a:gd name="connsiteY7-4720" fmla="*/ 3762 h 9059"/>
                <a:gd name="connsiteX8-4721" fmla="*/ 0 w 10000"/>
                <a:gd name="connsiteY8-4722" fmla="*/ 3762 h 9059"/>
                <a:gd name="connsiteX9-4723" fmla="*/ 0 w 10000"/>
                <a:gd name="connsiteY9-4724" fmla="*/ 3762 h 9059"/>
                <a:gd name="connsiteX10-4725" fmla="*/ 278 w 10000"/>
                <a:gd name="connsiteY10-4726" fmla="*/ 3762 h 9059"/>
                <a:gd name="connsiteX11-4727" fmla="*/ 278 w 10000"/>
                <a:gd name="connsiteY11-4728" fmla="*/ 3762 h 9059"/>
                <a:gd name="connsiteX12-4729" fmla="*/ 833 w 10000"/>
                <a:gd name="connsiteY12-4730" fmla="*/ 3762 h 9059"/>
                <a:gd name="connsiteX13-4731" fmla="*/ 1111 w 10000"/>
                <a:gd name="connsiteY13-4732" fmla="*/ 3762 h 9059"/>
                <a:gd name="connsiteX14-4733" fmla="*/ 1667 w 10000"/>
                <a:gd name="connsiteY14-4734" fmla="*/ 3762 h 9059"/>
                <a:gd name="connsiteX15-4735" fmla="*/ 2222 w 10000"/>
                <a:gd name="connsiteY15-4736" fmla="*/ 3762 h 9059"/>
                <a:gd name="connsiteX16-4737" fmla="*/ 2778 w 10000"/>
                <a:gd name="connsiteY16-4738" fmla="*/ 3762 h 9059"/>
                <a:gd name="connsiteX17-4739" fmla="*/ 3611 w 10000"/>
                <a:gd name="connsiteY17-4740" fmla="*/ 4077 h 9059"/>
                <a:gd name="connsiteX18-4741" fmla="*/ 4167 w 10000"/>
                <a:gd name="connsiteY18-4742" fmla="*/ 4077 h 9059"/>
                <a:gd name="connsiteX19-4743" fmla="*/ 4722 w 10000"/>
                <a:gd name="connsiteY19-4744" fmla="*/ 4077 h 9059"/>
                <a:gd name="connsiteX20-4745" fmla="*/ 5000 w 10000"/>
                <a:gd name="connsiteY20-4746" fmla="*/ 4077 h 9059"/>
                <a:gd name="connsiteX21-4747" fmla="*/ 5833 w 10000"/>
                <a:gd name="connsiteY21-4748" fmla="*/ 4077 h 9059"/>
                <a:gd name="connsiteX22-4749" fmla="*/ 6111 w 10000"/>
                <a:gd name="connsiteY22-4750" fmla="*/ 4077 h 9059"/>
                <a:gd name="connsiteX23-4751" fmla="*/ 6667 w 10000"/>
                <a:gd name="connsiteY23-4752" fmla="*/ 3762 h 9059"/>
                <a:gd name="connsiteX24-4753" fmla="*/ 6944 w 10000"/>
                <a:gd name="connsiteY24-4754" fmla="*/ 3452 h 9059"/>
                <a:gd name="connsiteX25-4755" fmla="*/ 7222 w 10000"/>
                <a:gd name="connsiteY25-4756" fmla="*/ 2506 h 9059"/>
                <a:gd name="connsiteX26-4757" fmla="*/ 7222 w 10000"/>
                <a:gd name="connsiteY26-4758" fmla="*/ 1882 h 9059"/>
                <a:gd name="connsiteX27-4759" fmla="*/ 7222 w 10000"/>
                <a:gd name="connsiteY27-4760" fmla="*/ 628 h 9059"/>
                <a:gd name="connsiteX28-4761" fmla="*/ 9722 w 10000"/>
                <a:gd name="connsiteY28-4762" fmla="*/ 0 h 9059"/>
                <a:gd name="connsiteX29-4763" fmla="*/ 10000 w 10000"/>
                <a:gd name="connsiteY29-4764" fmla="*/ 628 h 9059"/>
                <a:gd name="connsiteX30-4765" fmla="*/ 10000 w 10000"/>
                <a:gd name="connsiteY30-4766" fmla="*/ 1564 h 9059"/>
                <a:gd name="connsiteX31-4767" fmla="*/ 10000 w 10000"/>
                <a:gd name="connsiteY31-4768" fmla="*/ 2196 h 9059"/>
                <a:gd name="connsiteX32-4769" fmla="*/ 10000 w 10000"/>
                <a:gd name="connsiteY32-4770" fmla="*/ 2506 h 9059"/>
                <a:gd name="connsiteX33-4771" fmla="*/ 9722 w 10000"/>
                <a:gd name="connsiteY33-4772" fmla="*/ 3452 h 9059"/>
                <a:gd name="connsiteX34-4773" fmla="*/ 9722 w 10000"/>
                <a:gd name="connsiteY34-4774" fmla="*/ 4391 h 9059"/>
                <a:gd name="connsiteX35-4775" fmla="*/ 9167 w 10000"/>
                <a:gd name="connsiteY35-4776" fmla="*/ 5919 h 9059"/>
                <a:gd name="connsiteX36-4777" fmla="*/ 8889 w 10000"/>
                <a:gd name="connsiteY36-4778" fmla="*/ 6551 h 9059"/>
                <a:gd name="connsiteX37-4779" fmla="*/ 8611 w 10000"/>
                <a:gd name="connsiteY37-4780" fmla="*/ 7177 h 9059"/>
                <a:gd name="connsiteX38-4781" fmla="*/ 8056 w 10000"/>
                <a:gd name="connsiteY38-4782" fmla="*/ 7804 h 9059"/>
                <a:gd name="connsiteX39-4783" fmla="*/ 7778 w 10000"/>
                <a:gd name="connsiteY39-4784" fmla="*/ 8431 h 9059"/>
                <a:gd name="connsiteX40-4785" fmla="*/ 7222 w 10000"/>
                <a:gd name="connsiteY40-4786" fmla="*/ 8740 h 9059"/>
                <a:gd name="connsiteX41-4787" fmla="*/ 6944 w 10000"/>
                <a:gd name="connsiteY41-4788" fmla="*/ 8740 h 9059"/>
                <a:gd name="connsiteX42-4789" fmla="*/ 6667 w 10000"/>
                <a:gd name="connsiteY42-4790" fmla="*/ 9059 h 9059"/>
                <a:gd name="connsiteX43-4791" fmla="*/ 6111 w 10000"/>
                <a:gd name="connsiteY43-4792" fmla="*/ 9059 h 9059"/>
                <a:gd name="connsiteX44-4793" fmla="*/ 6111 w 10000"/>
                <a:gd name="connsiteY44-4794" fmla="*/ 9059 h 9059"/>
                <a:gd name="connsiteX45-4795" fmla="*/ 5833 w 10000"/>
                <a:gd name="connsiteY45-4796" fmla="*/ 8740 h 9059"/>
                <a:gd name="connsiteX46-4797" fmla="*/ 5833 w 10000"/>
                <a:gd name="connsiteY46-4798" fmla="*/ 8431 h 9059"/>
                <a:gd name="connsiteX47-4799" fmla="*/ 5556 w 10000"/>
                <a:gd name="connsiteY47-4800" fmla="*/ 7804 h 9059"/>
                <a:gd name="connsiteX48-4801" fmla="*/ 5556 w 10000"/>
                <a:gd name="connsiteY48-4802" fmla="*/ 7489 h 9059"/>
                <a:gd name="connsiteX49-4803" fmla="*/ 5278 w 10000"/>
                <a:gd name="connsiteY49-4804" fmla="*/ 7177 h 9059"/>
                <a:gd name="connsiteX50-4805" fmla="*/ 5000 w 10000"/>
                <a:gd name="connsiteY50-4806" fmla="*/ 6863 h 9059"/>
                <a:gd name="connsiteX51-4807" fmla="*/ 4722 w 10000"/>
                <a:gd name="connsiteY51-4808" fmla="*/ 6551 h 9059"/>
                <a:gd name="connsiteX52-4809" fmla="*/ 4167 w 10000"/>
                <a:gd name="connsiteY52-4810" fmla="*/ 6234 h 9059"/>
                <a:gd name="connsiteX53-4811" fmla="*/ 3889 w 10000"/>
                <a:gd name="connsiteY53-4812" fmla="*/ 5919 h 9059"/>
                <a:gd name="connsiteX54-4813" fmla="*/ 3056 w 10000"/>
                <a:gd name="connsiteY54-4814" fmla="*/ 5607 h 9059"/>
                <a:gd name="connsiteX55-4815" fmla="*/ 2500 w 10000"/>
                <a:gd name="connsiteY55-4816" fmla="*/ 5334 h 9059"/>
                <a:gd name="connsiteX56-4817" fmla="*/ 2500 w 10000"/>
                <a:gd name="connsiteY56-4818" fmla="*/ 5334 h 9059"/>
                <a:gd name="connsiteX0-4819" fmla="*/ 2500 w 10000"/>
                <a:gd name="connsiteY0-4820" fmla="*/ 5426 h 9538"/>
                <a:gd name="connsiteX1-4821" fmla="*/ 1944 w 10000"/>
                <a:gd name="connsiteY1-4822" fmla="*/ 5081 h 9538"/>
                <a:gd name="connsiteX2-4823" fmla="*/ 1389 w 10000"/>
                <a:gd name="connsiteY2-4824" fmla="*/ 4730 h 9538"/>
                <a:gd name="connsiteX3-4825" fmla="*/ 833 w 10000"/>
                <a:gd name="connsiteY3-4826" fmla="*/ 4385 h 9538"/>
                <a:gd name="connsiteX4-4827" fmla="*/ 556 w 10000"/>
                <a:gd name="connsiteY4-4828" fmla="*/ 4385 h 9538"/>
                <a:gd name="connsiteX5-4829" fmla="*/ 278 w 10000"/>
                <a:gd name="connsiteY5-4830" fmla="*/ 4038 h 9538"/>
                <a:gd name="connsiteX6-4831" fmla="*/ 0 w 10000"/>
                <a:gd name="connsiteY6-4832" fmla="*/ 4038 h 9538"/>
                <a:gd name="connsiteX7-4833" fmla="*/ 0 w 10000"/>
                <a:gd name="connsiteY7-4834" fmla="*/ 3691 h 9538"/>
                <a:gd name="connsiteX8-4835" fmla="*/ 0 w 10000"/>
                <a:gd name="connsiteY8-4836" fmla="*/ 3691 h 9538"/>
                <a:gd name="connsiteX9-4837" fmla="*/ 0 w 10000"/>
                <a:gd name="connsiteY9-4838" fmla="*/ 3691 h 9538"/>
                <a:gd name="connsiteX10-4839" fmla="*/ 278 w 10000"/>
                <a:gd name="connsiteY10-4840" fmla="*/ 3691 h 9538"/>
                <a:gd name="connsiteX11-4841" fmla="*/ 278 w 10000"/>
                <a:gd name="connsiteY11-4842" fmla="*/ 3691 h 9538"/>
                <a:gd name="connsiteX12-4843" fmla="*/ 833 w 10000"/>
                <a:gd name="connsiteY12-4844" fmla="*/ 3691 h 9538"/>
                <a:gd name="connsiteX13-4845" fmla="*/ 1111 w 10000"/>
                <a:gd name="connsiteY13-4846" fmla="*/ 3691 h 9538"/>
                <a:gd name="connsiteX14-4847" fmla="*/ 1667 w 10000"/>
                <a:gd name="connsiteY14-4848" fmla="*/ 3691 h 9538"/>
                <a:gd name="connsiteX15-4849" fmla="*/ 2222 w 10000"/>
                <a:gd name="connsiteY15-4850" fmla="*/ 3691 h 9538"/>
                <a:gd name="connsiteX16-4851" fmla="*/ 2778 w 10000"/>
                <a:gd name="connsiteY16-4852" fmla="*/ 3691 h 9538"/>
                <a:gd name="connsiteX17-4853" fmla="*/ 3611 w 10000"/>
                <a:gd name="connsiteY17-4854" fmla="*/ 4038 h 9538"/>
                <a:gd name="connsiteX18-4855" fmla="*/ 4167 w 10000"/>
                <a:gd name="connsiteY18-4856" fmla="*/ 4038 h 9538"/>
                <a:gd name="connsiteX19-4857" fmla="*/ 4722 w 10000"/>
                <a:gd name="connsiteY19-4858" fmla="*/ 4038 h 9538"/>
                <a:gd name="connsiteX20-4859" fmla="*/ 5000 w 10000"/>
                <a:gd name="connsiteY20-4860" fmla="*/ 4038 h 9538"/>
                <a:gd name="connsiteX21-4861" fmla="*/ 5833 w 10000"/>
                <a:gd name="connsiteY21-4862" fmla="*/ 4038 h 9538"/>
                <a:gd name="connsiteX22-4863" fmla="*/ 6111 w 10000"/>
                <a:gd name="connsiteY22-4864" fmla="*/ 4038 h 9538"/>
                <a:gd name="connsiteX23-4865" fmla="*/ 6667 w 10000"/>
                <a:gd name="connsiteY23-4866" fmla="*/ 3691 h 9538"/>
                <a:gd name="connsiteX24-4867" fmla="*/ 6944 w 10000"/>
                <a:gd name="connsiteY24-4868" fmla="*/ 3349 h 9538"/>
                <a:gd name="connsiteX25-4869" fmla="*/ 7222 w 10000"/>
                <a:gd name="connsiteY25-4870" fmla="*/ 2304 h 9538"/>
                <a:gd name="connsiteX26-4871" fmla="*/ 7222 w 10000"/>
                <a:gd name="connsiteY26-4872" fmla="*/ 1615 h 9538"/>
                <a:gd name="connsiteX27-4873" fmla="*/ 7222 w 10000"/>
                <a:gd name="connsiteY27-4874" fmla="*/ 231 h 9538"/>
                <a:gd name="connsiteX28-4875" fmla="*/ 10000 w 10000"/>
                <a:gd name="connsiteY28-4876" fmla="*/ 231 h 9538"/>
                <a:gd name="connsiteX29-4877" fmla="*/ 10000 w 10000"/>
                <a:gd name="connsiteY29-4878" fmla="*/ 1264 h 9538"/>
                <a:gd name="connsiteX30-4879" fmla="*/ 10000 w 10000"/>
                <a:gd name="connsiteY30-4880" fmla="*/ 1962 h 9538"/>
                <a:gd name="connsiteX31-4881" fmla="*/ 10000 w 10000"/>
                <a:gd name="connsiteY31-4882" fmla="*/ 2304 h 9538"/>
                <a:gd name="connsiteX32-4883" fmla="*/ 9722 w 10000"/>
                <a:gd name="connsiteY32-4884" fmla="*/ 3349 h 9538"/>
                <a:gd name="connsiteX33-4885" fmla="*/ 9722 w 10000"/>
                <a:gd name="connsiteY33-4886" fmla="*/ 4385 h 9538"/>
                <a:gd name="connsiteX34-4887" fmla="*/ 9167 w 10000"/>
                <a:gd name="connsiteY34-4888" fmla="*/ 6072 h 9538"/>
                <a:gd name="connsiteX35-4889" fmla="*/ 8889 w 10000"/>
                <a:gd name="connsiteY35-4890" fmla="*/ 6769 h 9538"/>
                <a:gd name="connsiteX36-4891" fmla="*/ 8611 w 10000"/>
                <a:gd name="connsiteY36-4892" fmla="*/ 7461 h 9538"/>
                <a:gd name="connsiteX37-4893" fmla="*/ 8056 w 10000"/>
                <a:gd name="connsiteY37-4894" fmla="*/ 8153 h 9538"/>
                <a:gd name="connsiteX38-4895" fmla="*/ 7778 w 10000"/>
                <a:gd name="connsiteY38-4896" fmla="*/ 8845 h 9538"/>
                <a:gd name="connsiteX39-4897" fmla="*/ 7222 w 10000"/>
                <a:gd name="connsiteY39-4898" fmla="*/ 9186 h 9538"/>
                <a:gd name="connsiteX40-4899" fmla="*/ 6944 w 10000"/>
                <a:gd name="connsiteY40-4900" fmla="*/ 9186 h 9538"/>
                <a:gd name="connsiteX41-4901" fmla="*/ 6667 w 10000"/>
                <a:gd name="connsiteY41-4902" fmla="*/ 9538 h 9538"/>
                <a:gd name="connsiteX42-4903" fmla="*/ 6111 w 10000"/>
                <a:gd name="connsiteY42-4904" fmla="*/ 9538 h 9538"/>
                <a:gd name="connsiteX43-4905" fmla="*/ 6111 w 10000"/>
                <a:gd name="connsiteY43-4906" fmla="*/ 9538 h 9538"/>
                <a:gd name="connsiteX44-4907" fmla="*/ 5833 w 10000"/>
                <a:gd name="connsiteY44-4908" fmla="*/ 9186 h 9538"/>
                <a:gd name="connsiteX45-4909" fmla="*/ 5833 w 10000"/>
                <a:gd name="connsiteY45-4910" fmla="*/ 8845 h 9538"/>
                <a:gd name="connsiteX46-4911" fmla="*/ 5556 w 10000"/>
                <a:gd name="connsiteY46-4912" fmla="*/ 8153 h 9538"/>
                <a:gd name="connsiteX47-4913" fmla="*/ 5556 w 10000"/>
                <a:gd name="connsiteY47-4914" fmla="*/ 7805 h 9538"/>
                <a:gd name="connsiteX48-4915" fmla="*/ 5278 w 10000"/>
                <a:gd name="connsiteY48-4916" fmla="*/ 7461 h 9538"/>
                <a:gd name="connsiteX49-4917" fmla="*/ 5000 w 10000"/>
                <a:gd name="connsiteY49-4918" fmla="*/ 7114 h 9538"/>
                <a:gd name="connsiteX50-4919" fmla="*/ 4722 w 10000"/>
                <a:gd name="connsiteY50-4920" fmla="*/ 6769 h 9538"/>
                <a:gd name="connsiteX51-4921" fmla="*/ 4167 w 10000"/>
                <a:gd name="connsiteY51-4922" fmla="*/ 6420 h 9538"/>
                <a:gd name="connsiteX52-4923" fmla="*/ 3889 w 10000"/>
                <a:gd name="connsiteY52-4924" fmla="*/ 6072 h 9538"/>
                <a:gd name="connsiteX53-4925" fmla="*/ 3056 w 10000"/>
                <a:gd name="connsiteY53-4926" fmla="*/ 5727 h 9538"/>
                <a:gd name="connsiteX54-4927" fmla="*/ 2500 w 10000"/>
                <a:gd name="connsiteY54-4928" fmla="*/ 5426 h 9538"/>
                <a:gd name="connsiteX55-4929" fmla="*/ 2500 w 10000"/>
                <a:gd name="connsiteY55-4930" fmla="*/ 5426 h 9538"/>
                <a:gd name="connsiteX0-4931" fmla="*/ 2500 w 10000"/>
                <a:gd name="connsiteY0-4932" fmla="*/ 5508 h 9819"/>
                <a:gd name="connsiteX1-4933" fmla="*/ 1944 w 10000"/>
                <a:gd name="connsiteY1-4934" fmla="*/ 5146 h 9819"/>
                <a:gd name="connsiteX2-4935" fmla="*/ 1389 w 10000"/>
                <a:gd name="connsiteY2-4936" fmla="*/ 4778 h 9819"/>
                <a:gd name="connsiteX3-4937" fmla="*/ 833 w 10000"/>
                <a:gd name="connsiteY3-4938" fmla="*/ 4416 h 9819"/>
                <a:gd name="connsiteX4-4939" fmla="*/ 556 w 10000"/>
                <a:gd name="connsiteY4-4940" fmla="*/ 4416 h 9819"/>
                <a:gd name="connsiteX5-4941" fmla="*/ 278 w 10000"/>
                <a:gd name="connsiteY5-4942" fmla="*/ 4053 h 9819"/>
                <a:gd name="connsiteX6-4943" fmla="*/ 0 w 10000"/>
                <a:gd name="connsiteY6-4944" fmla="*/ 4053 h 9819"/>
                <a:gd name="connsiteX7-4945" fmla="*/ 0 w 10000"/>
                <a:gd name="connsiteY7-4946" fmla="*/ 3689 h 9819"/>
                <a:gd name="connsiteX8-4947" fmla="*/ 0 w 10000"/>
                <a:gd name="connsiteY8-4948" fmla="*/ 3689 h 9819"/>
                <a:gd name="connsiteX9-4949" fmla="*/ 0 w 10000"/>
                <a:gd name="connsiteY9-4950" fmla="*/ 3689 h 9819"/>
                <a:gd name="connsiteX10-4951" fmla="*/ 278 w 10000"/>
                <a:gd name="connsiteY10-4952" fmla="*/ 3689 h 9819"/>
                <a:gd name="connsiteX11-4953" fmla="*/ 278 w 10000"/>
                <a:gd name="connsiteY11-4954" fmla="*/ 3689 h 9819"/>
                <a:gd name="connsiteX12-4955" fmla="*/ 833 w 10000"/>
                <a:gd name="connsiteY12-4956" fmla="*/ 3689 h 9819"/>
                <a:gd name="connsiteX13-4957" fmla="*/ 1111 w 10000"/>
                <a:gd name="connsiteY13-4958" fmla="*/ 3689 h 9819"/>
                <a:gd name="connsiteX14-4959" fmla="*/ 1667 w 10000"/>
                <a:gd name="connsiteY14-4960" fmla="*/ 3689 h 9819"/>
                <a:gd name="connsiteX15-4961" fmla="*/ 2222 w 10000"/>
                <a:gd name="connsiteY15-4962" fmla="*/ 3689 h 9819"/>
                <a:gd name="connsiteX16-4963" fmla="*/ 2778 w 10000"/>
                <a:gd name="connsiteY16-4964" fmla="*/ 3689 h 9819"/>
                <a:gd name="connsiteX17-4965" fmla="*/ 3611 w 10000"/>
                <a:gd name="connsiteY17-4966" fmla="*/ 4053 h 9819"/>
                <a:gd name="connsiteX18-4967" fmla="*/ 4167 w 10000"/>
                <a:gd name="connsiteY18-4968" fmla="*/ 4053 h 9819"/>
                <a:gd name="connsiteX19-4969" fmla="*/ 4722 w 10000"/>
                <a:gd name="connsiteY19-4970" fmla="*/ 4053 h 9819"/>
                <a:gd name="connsiteX20-4971" fmla="*/ 5000 w 10000"/>
                <a:gd name="connsiteY20-4972" fmla="*/ 4053 h 9819"/>
                <a:gd name="connsiteX21-4973" fmla="*/ 5833 w 10000"/>
                <a:gd name="connsiteY21-4974" fmla="*/ 4053 h 9819"/>
                <a:gd name="connsiteX22-4975" fmla="*/ 6111 w 10000"/>
                <a:gd name="connsiteY22-4976" fmla="*/ 4053 h 9819"/>
                <a:gd name="connsiteX23-4977" fmla="*/ 6667 w 10000"/>
                <a:gd name="connsiteY23-4978" fmla="*/ 3689 h 9819"/>
                <a:gd name="connsiteX24-4979" fmla="*/ 6944 w 10000"/>
                <a:gd name="connsiteY24-4980" fmla="*/ 3330 h 9819"/>
                <a:gd name="connsiteX25-4981" fmla="*/ 7222 w 10000"/>
                <a:gd name="connsiteY25-4982" fmla="*/ 2235 h 9819"/>
                <a:gd name="connsiteX26-4983" fmla="*/ 7222 w 10000"/>
                <a:gd name="connsiteY26-4984" fmla="*/ 1512 h 9819"/>
                <a:gd name="connsiteX27-4985" fmla="*/ 7222 w 10000"/>
                <a:gd name="connsiteY27-4986" fmla="*/ 61 h 9819"/>
                <a:gd name="connsiteX28-4987" fmla="*/ 10000 w 10000"/>
                <a:gd name="connsiteY28-4988" fmla="*/ 1144 h 9819"/>
                <a:gd name="connsiteX29-4989" fmla="*/ 10000 w 10000"/>
                <a:gd name="connsiteY29-4990" fmla="*/ 1876 h 9819"/>
                <a:gd name="connsiteX30-4991" fmla="*/ 10000 w 10000"/>
                <a:gd name="connsiteY30-4992" fmla="*/ 2235 h 9819"/>
                <a:gd name="connsiteX31-4993" fmla="*/ 9722 w 10000"/>
                <a:gd name="connsiteY31-4994" fmla="*/ 3330 h 9819"/>
                <a:gd name="connsiteX32-4995" fmla="*/ 9722 w 10000"/>
                <a:gd name="connsiteY32-4996" fmla="*/ 4416 h 9819"/>
                <a:gd name="connsiteX33-4997" fmla="*/ 9167 w 10000"/>
                <a:gd name="connsiteY33-4998" fmla="*/ 6185 h 9819"/>
                <a:gd name="connsiteX34-4999" fmla="*/ 8889 w 10000"/>
                <a:gd name="connsiteY34-5000" fmla="*/ 6916 h 9819"/>
                <a:gd name="connsiteX35-5001" fmla="*/ 8611 w 10000"/>
                <a:gd name="connsiteY35-5002" fmla="*/ 7641 h 9819"/>
                <a:gd name="connsiteX36-5003" fmla="*/ 8056 w 10000"/>
                <a:gd name="connsiteY36-5004" fmla="*/ 8367 h 9819"/>
                <a:gd name="connsiteX37-5005" fmla="*/ 7778 w 10000"/>
                <a:gd name="connsiteY37-5006" fmla="*/ 9092 h 9819"/>
                <a:gd name="connsiteX38-5007" fmla="*/ 7222 w 10000"/>
                <a:gd name="connsiteY38-5008" fmla="*/ 9450 h 9819"/>
                <a:gd name="connsiteX39-5009" fmla="*/ 6944 w 10000"/>
                <a:gd name="connsiteY39-5010" fmla="*/ 9450 h 9819"/>
                <a:gd name="connsiteX40-5011" fmla="*/ 6667 w 10000"/>
                <a:gd name="connsiteY40-5012" fmla="*/ 9819 h 9819"/>
                <a:gd name="connsiteX41-5013" fmla="*/ 6111 w 10000"/>
                <a:gd name="connsiteY41-5014" fmla="*/ 9819 h 9819"/>
                <a:gd name="connsiteX42-5015" fmla="*/ 6111 w 10000"/>
                <a:gd name="connsiteY42-5016" fmla="*/ 9819 h 9819"/>
                <a:gd name="connsiteX43-5017" fmla="*/ 5833 w 10000"/>
                <a:gd name="connsiteY43-5018" fmla="*/ 9450 h 9819"/>
                <a:gd name="connsiteX44-5019" fmla="*/ 5833 w 10000"/>
                <a:gd name="connsiteY44-5020" fmla="*/ 9092 h 9819"/>
                <a:gd name="connsiteX45-5021" fmla="*/ 5556 w 10000"/>
                <a:gd name="connsiteY45-5022" fmla="*/ 8367 h 9819"/>
                <a:gd name="connsiteX46-5023" fmla="*/ 5556 w 10000"/>
                <a:gd name="connsiteY46-5024" fmla="*/ 8002 h 9819"/>
                <a:gd name="connsiteX47-5025" fmla="*/ 5278 w 10000"/>
                <a:gd name="connsiteY47-5026" fmla="*/ 7641 h 9819"/>
                <a:gd name="connsiteX48-5027" fmla="*/ 5000 w 10000"/>
                <a:gd name="connsiteY48-5028" fmla="*/ 7278 h 9819"/>
                <a:gd name="connsiteX49-5029" fmla="*/ 4722 w 10000"/>
                <a:gd name="connsiteY49-5030" fmla="*/ 6916 h 9819"/>
                <a:gd name="connsiteX50-5031" fmla="*/ 4167 w 10000"/>
                <a:gd name="connsiteY50-5032" fmla="*/ 6550 h 9819"/>
                <a:gd name="connsiteX51-5033" fmla="*/ 3889 w 10000"/>
                <a:gd name="connsiteY51-5034" fmla="*/ 6185 h 9819"/>
                <a:gd name="connsiteX52-5035" fmla="*/ 3056 w 10000"/>
                <a:gd name="connsiteY52-5036" fmla="*/ 5823 h 9819"/>
                <a:gd name="connsiteX53-5037" fmla="*/ 2500 w 10000"/>
                <a:gd name="connsiteY53-5038" fmla="*/ 5508 h 9819"/>
                <a:gd name="connsiteX54-5039" fmla="*/ 2500 w 10000"/>
                <a:gd name="connsiteY54-5040" fmla="*/ 5508 h 9819"/>
                <a:gd name="connsiteX0-5041" fmla="*/ 2500 w 10000"/>
                <a:gd name="connsiteY0-5042" fmla="*/ 5610 h 10000"/>
                <a:gd name="connsiteX1-5043" fmla="*/ 1944 w 10000"/>
                <a:gd name="connsiteY1-5044" fmla="*/ 5241 h 10000"/>
                <a:gd name="connsiteX2-5045" fmla="*/ 1389 w 10000"/>
                <a:gd name="connsiteY2-5046" fmla="*/ 4866 h 10000"/>
                <a:gd name="connsiteX3-5047" fmla="*/ 833 w 10000"/>
                <a:gd name="connsiteY3-5048" fmla="*/ 4497 h 10000"/>
                <a:gd name="connsiteX4-5049" fmla="*/ 556 w 10000"/>
                <a:gd name="connsiteY4-5050" fmla="*/ 4497 h 10000"/>
                <a:gd name="connsiteX5-5051" fmla="*/ 278 w 10000"/>
                <a:gd name="connsiteY5-5052" fmla="*/ 4128 h 10000"/>
                <a:gd name="connsiteX6-5053" fmla="*/ 0 w 10000"/>
                <a:gd name="connsiteY6-5054" fmla="*/ 4128 h 10000"/>
                <a:gd name="connsiteX7-5055" fmla="*/ 0 w 10000"/>
                <a:gd name="connsiteY7-5056" fmla="*/ 3757 h 10000"/>
                <a:gd name="connsiteX8-5057" fmla="*/ 0 w 10000"/>
                <a:gd name="connsiteY8-5058" fmla="*/ 3757 h 10000"/>
                <a:gd name="connsiteX9-5059" fmla="*/ 0 w 10000"/>
                <a:gd name="connsiteY9-5060" fmla="*/ 3757 h 10000"/>
                <a:gd name="connsiteX10-5061" fmla="*/ 278 w 10000"/>
                <a:gd name="connsiteY10-5062" fmla="*/ 3757 h 10000"/>
                <a:gd name="connsiteX11-5063" fmla="*/ 278 w 10000"/>
                <a:gd name="connsiteY11-5064" fmla="*/ 3757 h 10000"/>
                <a:gd name="connsiteX12-5065" fmla="*/ 833 w 10000"/>
                <a:gd name="connsiteY12-5066" fmla="*/ 3757 h 10000"/>
                <a:gd name="connsiteX13-5067" fmla="*/ 1111 w 10000"/>
                <a:gd name="connsiteY13-5068" fmla="*/ 3757 h 10000"/>
                <a:gd name="connsiteX14-5069" fmla="*/ 1667 w 10000"/>
                <a:gd name="connsiteY14-5070" fmla="*/ 3757 h 10000"/>
                <a:gd name="connsiteX15-5071" fmla="*/ 2222 w 10000"/>
                <a:gd name="connsiteY15-5072" fmla="*/ 3757 h 10000"/>
                <a:gd name="connsiteX16-5073" fmla="*/ 2778 w 10000"/>
                <a:gd name="connsiteY16-5074" fmla="*/ 3757 h 10000"/>
                <a:gd name="connsiteX17-5075" fmla="*/ 3611 w 10000"/>
                <a:gd name="connsiteY17-5076" fmla="*/ 4128 h 10000"/>
                <a:gd name="connsiteX18-5077" fmla="*/ 4167 w 10000"/>
                <a:gd name="connsiteY18-5078" fmla="*/ 4128 h 10000"/>
                <a:gd name="connsiteX19-5079" fmla="*/ 4722 w 10000"/>
                <a:gd name="connsiteY19-5080" fmla="*/ 4128 h 10000"/>
                <a:gd name="connsiteX20-5081" fmla="*/ 5000 w 10000"/>
                <a:gd name="connsiteY20-5082" fmla="*/ 4128 h 10000"/>
                <a:gd name="connsiteX21-5083" fmla="*/ 5833 w 10000"/>
                <a:gd name="connsiteY21-5084" fmla="*/ 4128 h 10000"/>
                <a:gd name="connsiteX22-5085" fmla="*/ 6111 w 10000"/>
                <a:gd name="connsiteY22-5086" fmla="*/ 4128 h 10000"/>
                <a:gd name="connsiteX23-5087" fmla="*/ 6667 w 10000"/>
                <a:gd name="connsiteY23-5088" fmla="*/ 3757 h 10000"/>
                <a:gd name="connsiteX24-5089" fmla="*/ 6944 w 10000"/>
                <a:gd name="connsiteY24-5090" fmla="*/ 3391 h 10000"/>
                <a:gd name="connsiteX25-5091" fmla="*/ 7222 w 10000"/>
                <a:gd name="connsiteY25-5092" fmla="*/ 2276 h 10000"/>
                <a:gd name="connsiteX26-5093" fmla="*/ 7222 w 10000"/>
                <a:gd name="connsiteY26-5094" fmla="*/ 1540 h 10000"/>
                <a:gd name="connsiteX27-5095" fmla="*/ 7222 w 10000"/>
                <a:gd name="connsiteY27-5096" fmla="*/ 62 h 10000"/>
                <a:gd name="connsiteX28-5097" fmla="*/ 10000 w 10000"/>
                <a:gd name="connsiteY28-5098" fmla="*/ 1165 h 10000"/>
                <a:gd name="connsiteX29-5099" fmla="*/ 10000 w 10000"/>
                <a:gd name="connsiteY29-5100" fmla="*/ 2276 h 10000"/>
                <a:gd name="connsiteX30-5101" fmla="*/ 9722 w 10000"/>
                <a:gd name="connsiteY30-5102" fmla="*/ 3391 h 10000"/>
                <a:gd name="connsiteX31-5103" fmla="*/ 9722 w 10000"/>
                <a:gd name="connsiteY31-5104" fmla="*/ 4497 h 10000"/>
                <a:gd name="connsiteX32-5105" fmla="*/ 9167 w 10000"/>
                <a:gd name="connsiteY32-5106" fmla="*/ 6299 h 10000"/>
                <a:gd name="connsiteX33-5107" fmla="*/ 8889 w 10000"/>
                <a:gd name="connsiteY33-5108" fmla="*/ 7043 h 10000"/>
                <a:gd name="connsiteX34-5109" fmla="*/ 8611 w 10000"/>
                <a:gd name="connsiteY34-5110" fmla="*/ 7782 h 10000"/>
                <a:gd name="connsiteX35-5111" fmla="*/ 8056 w 10000"/>
                <a:gd name="connsiteY35-5112" fmla="*/ 8521 h 10000"/>
                <a:gd name="connsiteX36-5113" fmla="*/ 7778 w 10000"/>
                <a:gd name="connsiteY36-5114" fmla="*/ 9260 h 10000"/>
                <a:gd name="connsiteX37-5115" fmla="*/ 7222 w 10000"/>
                <a:gd name="connsiteY37-5116" fmla="*/ 9624 h 10000"/>
                <a:gd name="connsiteX38-5117" fmla="*/ 6944 w 10000"/>
                <a:gd name="connsiteY38-5118" fmla="*/ 9624 h 10000"/>
                <a:gd name="connsiteX39-5119" fmla="*/ 6667 w 10000"/>
                <a:gd name="connsiteY39-5120" fmla="*/ 10000 h 10000"/>
                <a:gd name="connsiteX40-5121" fmla="*/ 6111 w 10000"/>
                <a:gd name="connsiteY40-5122" fmla="*/ 10000 h 10000"/>
                <a:gd name="connsiteX41-5123" fmla="*/ 6111 w 10000"/>
                <a:gd name="connsiteY41-5124" fmla="*/ 10000 h 10000"/>
                <a:gd name="connsiteX42-5125" fmla="*/ 5833 w 10000"/>
                <a:gd name="connsiteY42-5126" fmla="*/ 9624 h 10000"/>
                <a:gd name="connsiteX43-5127" fmla="*/ 5833 w 10000"/>
                <a:gd name="connsiteY43-5128" fmla="*/ 9260 h 10000"/>
                <a:gd name="connsiteX44-5129" fmla="*/ 5556 w 10000"/>
                <a:gd name="connsiteY44-5130" fmla="*/ 8521 h 10000"/>
                <a:gd name="connsiteX45-5131" fmla="*/ 5556 w 10000"/>
                <a:gd name="connsiteY45-5132" fmla="*/ 8150 h 10000"/>
                <a:gd name="connsiteX46-5133" fmla="*/ 5278 w 10000"/>
                <a:gd name="connsiteY46-5134" fmla="*/ 7782 h 10000"/>
                <a:gd name="connsiteX47-5135" fmla="*/ 5000 w 10000"/>
                <a:gd name="connsiteY47-5136" fmla="*/ 7412 h 10000"/>
                <a:gd name="connsiteX48-5137" fmla="*/ 4722 w 10000"/>
                <a:gd name="connsiteY48-5138" fmla="*/ 7043 h 10000"/>
                <a:gd name="connsiteX49-5139" fmla="*/ 4167 w 10000"/>
                <a:gd name="connsiteY49-5140" fmla="*/ 6671 h 10000"/>
                <a:gd name="connsiteX50-5141" fmla="*/ 3889 w 10000"/>
                <a:gd name="connsiteY50-5142" fmla="*/ 6299 h 10000"/>
                <a:gd name="connsiteX51-5143" fmla="*/ 3056 w 10000"/>
                <a:gd name="connsiteY51-5144" fmla="*/ 5930 h 10000"/>
                <a:gd name="connsiteX52-5145" fmla="*/ 2500 w 10000"/>
                <a:gd name="connsiteY52-5146" fmla="*/ 5610 h 10000"/>
                <a:gd name="connsiteX53-5147" fmla="*/ 2500 w 10000"/>
                <a:gd name="connsiteY53-5148" fmla="*/ 5610 h 10000"/>
                <a:gd name="connsiteX0-5149" fmla="*/ 2500 w 10000"/>
                <a:gd name="connsiteY0-5150" fmla="*/ 5610 h 10000"/>
                <a:gd name="connsiteX1-5151" fmla="*/ 1944 w 10000"/>
                <a:gd name="connsiteY1-5152" fmla="*/ 5241 h 10000"/>
                <a:gd name="connsiteX2-5153" fmla="*/ 1389 w 10000"/>
                <a:gd name="connsiteY2-5154" fmla="*/ 4866 h 10000"/>
                <a:gd name="connsiteX3-5155" fmla="*/ 833 w 10000"/>
                <a:gd name="connsiteY3-5156" fmla="*/ 4497 h 10000"/>
                <a:gd name="connsiteX4-5157" fmla="*/ 556 w 10000"/>
                <a:gd name="connsiteY4-5158" fmla="*/ 4497 h 10000"/>
                <a:gd name="connsiteX5-5159" fmla="*/ 278 w 10000"/>
                <a:gd name="connsiteY5-5160" fmla="*/ 4128 h 10000"/>
                <a:gd name="connsiteX6-5161" fmla="*/ 0 w 10000"/>
                <a:gd name="connsiteY6-5162" fmla="*/ 4128 h 10000"/>
                <a:gd name="connsiteX7-5163" fmla="*/ 0 w 10000"/>
                <a:gd name="connsiteY7-5164" fmla="*/ 3757 h 10000"/>
                <a:gd name="connsiteX8-5165" fmla="*/ 0 w 10000"/>
                <a:gd name="connsiteY8-5166" fmla="*/ 3757 h 10000"/>
                <a:gd name="connsiteX9-5167" fmla="*/ 0 w 10000"/>
                <a:gd name="connsiteY9-5168" fmla="*/ 3757 h 10000"/>
                <a:gd name="connsiteX10-5169" fmla="*/ 278 w 10000"/>
                <a:gd name="connsiteY10-5170" fmla="*/ 3757 h 10000"/>
                <a:gd name="connsiteX11-5171" fmla="*/ 278 w 10000"/>
                <a:gd name="connsiteY11-5172" fmla="*/ 3757 h 10000"/>
                <a:gd name="connsiteX12-5173" fmla="*/ 833 w 10000"/>
                <a:gd name="connsiteY12-5174" fmla="*/ 3757 h 10000"/>
                <a:gd name="connsiteX13-5175" fmla="*/ 1111 w 10000"/>
                <a:gd name="connsiteY13-5176" fmla="*/ 3757 h 10000"/>
                <a:gd name="connsiteX14-5177" fmla="*/ 1667 w 10000"/>
                <a:gd name="connsiteY14-5178" fmla="*/ 3757 h 10000"/>
                <a:gd name="connsiteX15-5179" fmla="*/ 2222 w 10000"/>
                <a:gd name="connsiteY15-5180" fmla="*/ 3757 h 10000"/>
                <a:gd name="connsiteX16-5181" fmla="*/ 2778 w 10000"/>
                <a:gd name="connsiteY16-5182" fmla="*/ 3757 h 10000"/>
                <a:gd name="connsiteX17-5183" fmla="*/ 3611 w 10000"/>
                <a:gd name="connsiteY17-5184" fmla="*/ 4128 h 10000"/>
                <a:gd name="connsiteX18-5185" fmla="*/ 4167 w 10000"/>
                <a:gd name="connsiteY18-5186" fmla="*/ 4128 h 10000"/>
                <a:gd name="connsiteX19-5187" fmla="*/ 4722 w 10000"/>
                <a:gd name="connsiteY19-5188" fmla="*/ 4128 h 10000"/>
                <a:gd name="connsiteX20-5189" fmla="*/ 5000 w 10000"/>
                <a:gd name="connsiteY20-5190" fmla="*/ 4128 h 10000"/>
                <a:gd name="connsiteX21-5191" fmla="*/ 5833 w 10000"/>
                <a:gd name="connsiteY21-5192" fmla="*/ 4128 h 10000"/>
                <a:gd name="connsiteX22-5193" fmla="*/ 6111 w 10000"/>
                <a:gd name="connsiteY22-5194" fmla="*/ 4128 h 10000"/>
                <a:gd name="connsiteX23-5195" fmla="*/ 6667 w 10000"/>
                <a:gd name="connsiteY23-5196" fmla="*/ 3757 h 10000"/>
                <a:gd name="connsiteX24-5197" fmla="*/ 6944 w 10000"/>
                <a:gd name="connsiteY24-5198" fmla="*/ 3391 h 10000"/>
                <a:gd name="connsiteX25-5199" fmla="*/ 7222 w 10000"/>
                <a:gd name="connsiteY25-5200" fmla="*/ 2276 h 10000"/>
                <a:gd name="connsiteX26-5201" fmla="*/ 7222 w 10000"/>
                <a:gd name="connsiteY26-5202" fmla="*/ 1540 h 10000"/>
                <a:gd name="connsiteX27-5203" fmla="*/ 7222 w 10000"/>
                <a:gd name="connsiteY27-5204" fmla="*/ 62 h 10000"/>
                <a:gd name="connsiteX28-5205" fmla="*/ 10000 w 10000"/>
                <a:gd name="connsiteY28-5206" fmla="*/ 1165 h 10000"/>
                <a:gd name="connsiteX29-5207" fmla="*/ 9722 w 10000"/>
                <a:gd name="connsiteY29-5208" fmla="*/ 3391 h 10000"/>
                <a:gd name="connsiteX30-5209" fmla="*/ 9722 w 10000"/>
                <a:gd name="connsiteY30-5210" fmla="*/ 4497 h 10000"/>
                <a:gd name="connsiteX31-5211" fmla="*/ 9167 w 10000"/>
                <a:gd name="connsiteY31-5212" fmla="*/ 6299 h 10000"/>
                <a:gd name="connsiteX32-5213" fmla="*/ 8889 w 10000"/>
                <a:gd name="connsiteY32-5214" fmla="*/ 7043 h 10000"/>
                <a:gd name="connsiteX33-5215" fmla="*/ 8611 w 10000"/>
                <a:gd name="connsiteY33-5216" fmla="*/ 7782 h 10000"/>
                <a:gd name="connsiteX34-5217" fmla="*/ 8056 w 10000"/>
                <a:gd name="connsiteY34-5218" fmla="*/ 8521 h 10000"/>
                <a:gd name="connsiteX35-5219" fmla="*/ 7778 w 10000"/>
                <a:gd name="connsiteY35-5220" fmla="*/ 9260 h 10000"/>
                <a:gd name="connsiteX36-5221" fmla="*/ 7222 w 10000"/>
                <a:gd name="connsiteY36-5222" fmla="*/ 9624 h 10000"/>
                <a:gd name="connsiteX37-5223" fmla="*/ 6944 w 10000"/>
                <a:gd name="connsiteY37-5224" fmla="*/ 9624 h 10000"/>
                <a:gd name="connsiteX38-5225" fmla="*/ 6667 w 10000"/>
                <a:gd name="connsiteY38-5226" fmla="*/ 10000 h 10000"/>
                <a:gd name="connsiteX39-5227" fmla="*/ 6111 w 10000"/>
                <a:gd name="connsiteY39-5228" fmla="*/ 10000 h 10000"/>
                <a:gd name="connsiteX40-5229" fmla="*/ 6111 w 10000"/>
                <a:gd name="connsiteY40-5230" fmla="*/ 10000 h 10000"/>
                <a:gd name="connsiteX41-5231" fmla="*/ 5833 w 10000"/>
                <a:gd name="connsiteY41-5232" fmla="*/ 9624 h 10000"/>
                <a:gd name="connsiteX42-5233" fmla="*/ 5833 w 10000"/>
                <a:gd name="connsiteY42-5234" fmla="*/ 9260 h 10000"/>
                <a:gd name="connsiteX43-5235" fmla="*/ 5556 w 10000"/>
                <a:gd name="connsiteY43-5236" fmla="*/ 8521 h 10000"/>
                <a:gd name="connsiteX44-5237" fmla="*/ 5556 w 10000"/>
                <a:gd name="connsiteY44-5238" fmla="*/ 8150 h 10000"/>
                <a:gd name="connsiteX45-5239" fmla="*/ 5278 w 10000"/>
                <a:gd name="connsiteY45-5240" fmla="*/ 7782 h 10000"/>
                <a:gd name="connsiteX46-5241" fmla="*/ 5000 w 10000"/>
                <a:gd name="connsiteY46-5242" fmla="*/ 7412 h 10000"/>
                <a:gd name="connsiteX47-5243" fmla="*/ 4722 w 10000"/>
                <a:gd name="connsiteY47-5244" fmla="*/ 7043 h 10000"/>
                <a:gd name="connsiteX48-5245" fmla="*/ 4167 w 10000"/>
                <a:gd name="connsiteY48-5246" fmla="*/ 6671 h 10000"/>
                <a:gd name="connsiteX49-5247" fmla="*/ 3889 w 10000"/>
                <a:gd name="connsiteY49-5248" fmla="*/ 6299 h 10000"/>
                <a:gd name="connsiteX50-5249" fmla="*/ 3056 w 10000"/>
                <a:gd name="connsiteY50-5250" fmla="*/ 5930 h 10000"/>
                <a:gd name="connsiteX51-5251" fmla="*/ 2500 w 10000"/>
                <a:gd name="connsiteY51-5252" fmla="*/ 5610 h 10000"/>
                <a:gd name="connsiteX52-5253" fmla="*/ 2500 w 10000"/>
                <a:gd name="connsiteY52-5254" fmla="*/ 5610 h 10000"/>
                <a:gd name="connsiteX0-5255" fmla="*/ 2500 w 9722"/>
                <a:gd name="connsiteY0-5256" fmla="*/ 5548 h 9938"/>
                <a:gd name="connsiteX1-5257" fmla="*/ 1944 w 9722"/>
                <a:gd name="connsiteY1-5258" fmla="*/ 5179 h 9938"/>
                <a:gd name="connsiteX2-5259" fmla="*/ 1389 w 9722"/>
                <a:gd name="connsiteY2-5260" fmla="*/ 4804 h 9938"/>
                <a:gd name="connsiteX3-5261" fmla="*/ 833 w 9722"/>
                <a:gd name="connsiteY3-5262" fmla="*/ 4435 h 9938"/>
                <a:gd name="connsiteX4-5263" fmla="*/ 556 w 9722"/>
                <a:gd name="connsiteY4-5264" fmla="*/ 4435 h 9938"/>
                <a:gd name="connsiteX5-5265" fmla="*/ 278 w 9722"/>
                <a:gd name="connsiteY5-5266" fmla="*/ 4066 h 9938"/>
                <a:gd name="connsiteX6-5267" fmla="*/ 0 w 9722"/>
                <a:gd name="connsiteY6-5268" fmla="*/ 4066 h 9938"/>
                <a:gd name="connsiteX7-5269" fmla="*/ 0 w 9722"/>
                <a:gd name="connsiteY7-5270" fmla="*/ 3695 h 9938"/>
                <a:gd name="connsiteX8-5271" fmla="*/ 0 w 9722"/>
                <a:gd name="connsiteY8-5272" fmla="*/ 3695 h 9938"/>
                <a:gd name="connsiteX9-5273" fmla="*/ 0 w 9722"/>
                <a:gd name="connsiteY9-5274" fmla="*/ 3695 h 9938"/>
                <a:gd name="connsiteX10-5275" fmla="*/ 278 w 9722"/>
                <a:gd name="connsiteY10-5276" fmla="*/ 3695 h 9938"/>
                <a:gd name="connsiteX11-5277" fmla="*/ 278 w 9722"/>
                <a:gd name="connsiteY11-5278" fmla="*/ 3695 h 9938"/>
                <a:gd name="connsiteX12-5279" fmla="*/ 833 w 9722"/>
                <a:gd name="connsiteY12-5280" fmla="*/ 3695 h 9938"/>
                <a:gd name="connsiteX13-5281" fmla="*/ 1111 w 9722"/>
                <a:gd name="connsiteY13-5282" fmla="*/ 3695 h 9938"/>
                <a:gd name="connsiteX14-5283" fmla="*/ 1667 w 9722"/>
                <a:gd name="connsiteY14-5284" fmla="*/ 3695 h 9938"/>
                <a:gd name="connsiteX15-5285" fmla="*/ 2222 w 9722"/>
                <a:gd name="connsiteY15-5286" fmla="*/ 3695 h 9938"/>
                <a:gd name="connsiteX16-5287" fmla="*/ 2778 w 9722"/>
                <a:gd name="connsiteY16-5288" fmla="*/ 3695 h 9938"/>
                <a:gd name="connsiteX17-5289" fmla="*/ 3611 w 9722"/>
                <a:gd name="connsiteY17-5290" fmla="*/ 4066 h 9938"/>
                <a:gd name="connsiteX18-5291" fmla="*/ 4167 w 9722"/>
                <a:gd name="connsiteY18-5292" fmla="*/ 4066 h 9938"/>
                <a:gd name="connsiteX19-5293" fmla="*/ 4722 w 9722"/>
                <a:gd name="connsiteY19-5294" fmla="*/ 4066 h 9938"/>
                <a:gd name="connsiteX20-5295" fmla="*/ 5000 w 9722"/>
                <a:gd name="connsiteY20-5296" fmla="*/ 4066 h 9938"/>
                <a:gd name="connsiteX21-5297" fmla="*/ 5833 w 9722"/>
                <a:gd name="connsiteY21-5298" fmla="*/ 4066 h 9938"/>
                <a:gd name="connsiteX22-5299" fmla="*/ 6111 w 9722"/>
                <a:gd name="connsiteY22-5300" fmla="*/ 4066 h 9938"/>
                <a:gd name="connsiteX23-5301" fmla="*/ 6667 w 9722"/>
                <a:gd name="connsiteY23-5302" fmla="*/ 3695 h 9938"/>
                <a:gd name="connsiteX24-5303" fmla="*/ 6944 w 9722"/>
                <a:gd name="connsiteY24-5304" fmla="*/ 3329 h 9938"/>
                <a:gd name="connsiteX25-5305" fmla="*/ 7222 w 9722"/>
                <a:gd name="connsiteY25-5306" fmla="*/ 2214 h 9938"/>
                <a:gd name="connsiteX26-5307" fmla="*/ 7222 w 9722"/>
                <a:gd name="connsiteY26-5308" fmla="*/ 1478 h 9938"/>
                <a:gd name="connsiteX27-5309" fmla="*/ 7222 w 9722"/>
                <a:gd name="connsiteY27-5310" fmla="*/ 0 h 9938"/>
                <a:gd name="connsiteX28-5311" fmla="*/ 9722 w 9722"/>
                <a:gd name="connsiteY28-5312" fmla="*/ 3329 h 9938"/>
                <a:gd name="connsiteX29-5313" fmla="*/ 9722 w 9722"/>
                <a:gd name="connsiteY29-5314" fmla="*/ 4435 h 9938"/>
                <a:gd name="connsiteX30-5315" fmla="*/ 9167 w 9722"/>
                <a:gd name="connsiteY30-5316" fmla="*/ 6237 h 9938"/>
                <a:gd name="connsiteX31-5317" fmla="*/ 8889 w 9722"/>
                <a:gd name="connsiteY31-5318" fmla="*/ 6981 h 9938"/>
                <a:gd name="connsiteX32-5319" fmla="*/ 8611 w 9722"/>
                <a:gd name="connsiteY32-5320" fmla="*/ 7720 h 9938"/>
                <a:gd name="connsiteX33-5321" fmla="*/ 8056 w 9722"/>
                <a:gd name="connsiteY33-5322" fmla="*/ 8459 h 9938"/>
                <a:gd name="connsiteX34-5323" fmla="*/ 7778 w 9722"/>
                <a:gd name="connsiteY34-5324" fmla="*/ 9198 h 9938"/>
                <a:gd name="connsiteX35-5325" fmla="*/ 7222 w 9722"/>
                <a:gd name="connsiteY35-5326" fmla="*/ 9562 h 9938"/>
                <a:gd name="connsiteX36-5327" fmla="*/ 6944 w 9722"/>
                <a:gd name="connsiteY36-5328" fmla="*/ 9562 h 9938"/>
                <a:gd name="connsiteX37-5329" fmla="*/ 6667 w 9722"/>
                <a:gd name="connsiteY37-5330" fmla="*/ 9938 h 9938"/>
                <a:gd name="connsiteX38-5331" fmla="*/ 6111 w 9722"/>
                <a:gd name="connsiteY38-5332" fmla="*/ 9938 h 9938"/>
                <a:gd name="connsiteX39-5333" fmla="*/ 6111 w 9722"/>
                <a:gd name="connsiteY39-5334" fmla="*/ 9938 h 9938"/>
                <a:gd name="connsiteX40-5335" fmla="*/ 5833 w 9722"/>
                <a:gd name="connsiteY40-5336" fmla="*/ 9562 h 9938"/>
                <a:gd name="connsiteX41-5337" fmla="*/ 5833 w 9722"/>
                <a:gd name="connsiteY41-5338" fmla="*/ 9198 h 9938"/>
                <a:gd name="connsiteX42-5339" fmla="*/ 5556 w 9722"/>
                <a:gd name="connsiteY42-5340" fmla="*/ 8459 h 9938"/>
                <a:gd name="connsiteX43-5341" fmla="*/ 5556 w 9722"/>
                <a:gd name="connsiteY43-5342" fmla="*/ 8088 h 9938"/>
                <a:gd name="connsiteX44-5343" fmla="*/ 5278 w 9722"/>
                <a:gd name="connsiteY44-5344" fmla="*/ 7720 h 9938"/>
                <a:gd name="connsiteX45-5345" fmla="*/ 5000 w 9722"/>
                <a:gd name="connsiteY45-5346" fmla="*/ 7350 h 9938"/>
                <a:gd name="connsiteX46-5347" fmla="*/ 4722 w 9722"/>
                <a:gd name="connsiteY46-5348" fmla="*/ 6981 h 9938"/>
                <a:gd name="connsiteX47-5349" fmla="*/ 4167 w 9722"/>
                <a:gd name="connsiteY47-5350" fmla="*/ 6609 h 9938"/>
                <a:gd name="connsiteX48-5351" fmla="*/ 3889 w 9722"/>
                <a:gd name="connsiteY48-5352" fmla="*/ 6237 h 9938"/>
                <a:gd name="connsiteX49-5353" fmla="*/ 3056 w 9722"/>
                <a:gd name="connsiteY49-5354" fmla="*/ 5868 h 9938"/>
                <a:gd name="connsiteX50-5355" fmla="*/ 2500 w 9722"/>
                <a:gd name="connsiteY50-5356" fmla="*/ 5548 h 9938"/>
                <a:gd name="connsiteX51-5357" fmla="*/ 2500 w 9722"/>
                <a:gd name="connsiteY51-5358" fmla="*/ 5548 h 9938"/>
                <a:gd name="connsiteX0-5359" fmla="*/ 2571 w 10000"/>
                <a:gd name="connsiteY0-5360" fmla="*/ 4096 h 8513"/>
                <a:gd name="connsiteX1-5361" fmla="*/ 2000 w 10000"/>
                <a:gd name="connsiteY1-5362" fmla="*/ 3724 h 8513"/>
                <a:gd name="connsiteX2-5363" fmla="*/ 1429 w 10000"/>
                <a:gd name="connsiteY2-5364" fmla="*/ 3347 h 8513"/>
                <a:gd name="connsiteX3-5365" fmla="*/ 857 w 10000"/>
                <a:gd name="connsiteY3-5366" fmla="*/ 2976 h 8513"/>
                <a:gd name="connsiteX4-5367" fmla="*/ 572 w 10000"/>
                <a:gd name="connsiteY4-5368" fmla="*/ 2976 h 8513"/>
                <a:gd name="connsiteX5-5369" fmla="*/ 286 w 10000"/>
                <a:gd name="connsiteY5-5370" fmla="*/ 2604 h 8513"/>
                <a:gd name="connsiteX6-5371" fmla="*/ 0 w 10000"/>
                <a:gd name="connsiteY6-5372" fmla="*/ 2604 h 8513"/>
                <a:gd name="connsiteX7-5373" fmla="*/ 0 w 10000"/>
                <a:gd name="connsiteY7-5374" fmla="*/ 2231 h 8513"/>
                <a:gd name="connsiteX8-5375" fmla="*/ 0 w 10000"/>
                <a:gd name="connsiteY8-5376" fmla="*/ 2231 h 8513"/>
                <a:gd name="connsiteX9-5377" fmla="*/ 0 w 10000"/>
                <a:gd name="connsiteY9-5378" fmla="*/ 2231 h 8513"/>
                <a:gd name="connsiteX10-5379" fmla="*/ 286 w 10000"/>
                <a:gd name="connsiteY10-5380" fmla="*/ 2231 h 8513"/>
                <a:gd name="connsiteX11-5381" fmla="*/ 286 w 10000"/>
                <a:gd name="connsiteY11-5382" fmla="*/ 2231 h 8513"/>
                <a:gd name="connsiteX12-5383" fmla="*/ 857 w 10000"/>
                <a:gd name="connsiteY12-5384" fmla="*/ 2231 h 8513"/>
                <a:gd name="connsiteX13-5385" fmla="*/ 1143 w 10000"/>
                <a:gd name="connsiteY13-5386" fmla="*/ 2231 h 8513"/>
                <a:gd name="connsiteX14-5387" fmla="*/ 1715 w 10000"/>
                <a:gd name="connsiteY14-5388" fmla="*/ 2231 h 8513"/>
                <a:gd name="connsiteX15-5389" fmla="*/ 2286 w 10000"/>
                <a:gd name="connsiteY15-5390" fmla="*/ 2231 h 8513"/>
                <a:gd name="connsiteX16-5391" fmla="*/ 2857 w 10000"/>
                <a:gd name="connsiteY16-5392" fmla="*/ 2231 h 8513"/>
                <a:gd name="connsiteX17-5393" fmla="*/ 3714 w 10000"/>
                <a:gd name="connsiteY17-5394" fmla="*/ 2604 h 8513"/>
                <a:gd name="connsiteX18-5395" fmla="*/ 4286 w 10000"/>
                <a:gd name="connsiteY18-5396" fmla="*/ 2604 h 8513"/>
                <a:gd name="connsiteX19-5397" fmla="*/ 4857 w 10000"/>
                <a:gd name="connsiteY19-5398" fmla="*/ 2604 h 8513"/>
                <a:gd name="connsiteX20-5399" fmla="*/ 5143 w 10000"/>
                <a:gd name="connsiteY20-5400" fmla="*/ 2604 h 8513"/>
                <a:gd name="connsiteX21-5401" fmla="*/ 6000 w 10000"/>
                <a:gd name="connsiteY21-5402" fmla="*/ 2604 h 8513"/>
                <a:gd name="connsiteX22-5403" fmla="*/ 6286 w 10000"/>
                <a:gd name="connsiteY22-5404" fmla="*/ 2604 h 8513"/>
                <a:gd name="connsiteX23-5405" fmla="*/ 6858 w 10000"/>
                <a:gd name="connsiteY23-5406" fmla="*/ 2231 h 8513"/>
                <a:gd name="connsiteX24-5407" fmla="*/ 7143 w 10000"/>
                <a:gd name="connsiteY24-5408" fmla="*/ 1863 h 8513"/>
                <a:gd name="connsiteX25-5409" fmla="*/ 7429 w 10000"/>
                <a:gd name="connsiteY25-5410" fmla="*/ 741 h 8513"/>
                <a:gd name="connsiteX26-5411" fmla="*/ 7429 w 10000"/>
                <a:gd name="connsiteY26-5412" fmla="*/ 0 h 8513"/>
                <a:gd name="connsiteX27-5413" fmla="*/ 10000 w 10000"/>
                <a:gd name="connsiteY27-5414" fmla="*/ 1863 h 8513"/>
                <a:gd name="connsiteX28-5415" fmla="*/ 10000 w 10000"/>
                <a:gd name="connsiteY28-5416" fmla="*/ 2976 h 8513"/>
                <a:gd name="connsiteX29-5417" fmla="*/ 9429 w 10000"/>
                <a:gd name="connsiteY29-5418" fmla="*/ 4789 h 8513"/>
                <a:gd name="connsiteX30-5419" fmla="*/ 9143 w 10000"/>
                <a:gd name="connsiteY30-5420" fmla="*/ 5538 h 8513"/>
                <a:gd name="connsiteX31-5421" fmla="*/ 8857 w 10000"/>
                <a:gd name="connsiteY31-5422" fmla="*/ 6281 h 8513"/>
                <a:gd name="connsiteX32-5423" fmla="*/ 8286 w 10000"/>
                <a:gd name="connsiteY32-5424" fmla="*/ 7025 h 8513"/>
                <a:gd name="connsiteX33-5425" fmla="*/ 8000 w 10000"/>
                <a:gd name="connsiteY33-5426" fmla="*/ 7768 h 8513"/>
                <a:gd name="connsiteX34-5427" fmla="*/ 7429 w 10000"/>
                <a:gd name="connsiteY34-5428" fmla="*/ 8135 h 8513"/>
                <a:gd name="connsiteX35-5429" fmla="*/ 7143 w 10000"/>
                <a:gd name="connsiteY35-5430" fmla="*/ 8135 h 8513"/>
                <a:gd name="connsiteX36-5431" fmla="*/ 6858 w 10000"/>
                <a:gd name="connsiteY36-5432" fmla="*/ 8513 h 8513"/>
                <a:gd name="connsiteX37-5433" fmla="*/ 6286 w 10000"/>
                <a:gd name="connsiteY37-5434" fmla="*/ 8513 h 8513"/>
                <a:gd name="connsiteX38-5435" fmla="*/ 6286 w 10000"/>
                <a:gd name="connsiteY38-5436" fmla="*/ 8513 h 8513"/>
                <a:gd name="connsiteX39-5437" fmla="*/ 6000 w 10000"/>
                <a:gd name="connsiteY39-5438" fmla="*/ 8135 h 8513"/>
                <a:gd name="connsiteX40-5439" fmla="*/ 6000 w 10000"/>
                <a:gd name="connsiteY40-5440" fmla="*/ 7768 h 8513"/>
                <a:gd name="connsiteX41-5441" fmla="*/ 5715 w 10000"/>
                <a:gd name="connsiteY41-5442" fmla="*/ 7025 h 8513"/>
                <a:gd name="connsiteX42-5443" fmla="*/ 5715 w 10000"/>
                <a:gd name="connsiteY42-5444" fmla="*/ 6651 h 8513"/>
                <a:gd name="connsiteX43-5445" fmla="*/ 5429 w 10000"/>
                <a:gd name="connsiteY43-5446" fmla="*/ 6281 h 8513"/>
                <a:gd name="connsiteX44-5447" fmla="*/ 5143 w 10000"/>
                <a:gd name="connsiteY44-5448" fmla="*/ 5909 h 8513"/>
                <a:gd name="connsiteX45-5449" fmla="*/ 4857 w 10000"/>
                <a:gd name="connsiteY45-5450" fmla="*/ 5538 h 8513"/>
                <a:gd name="connsiteX46-5451" fmla="*/ 4286 w 10000"/>
                <a:gd name="connsiteY46-5452" fmla="*/ 5163 h 8513"/>
                <a:gd name="connsiteX47-5453" fmla="*/ 4000 w 10000"/>
                <a:gd name="connsiteY47-5454" fmla="*/ 4789 h 8513"/>
                <a:gd name="connsiteX48-5455" fmla="*/ 3143 w 10000"/>
                <a:gd name="connsiteY48-5456" fmla="*/ 4418 h 8513"/>
                <a:gd name="connsiteX49-5457" fmla="*/ 2571 w 10000"/>
                <a:gd name="connsiteY49-5458" fmla="*/ 4096 h 8513"/>
                <a:gd name="connsiteX50-5459" fmla="*/ 2571 w 10000"/>
                <a:gd name="connsiteY50-5460" fmla="*/ 4096 h 8513"/>
                <a:gd name="connsiteX0-5461" fmla="*/ 2571 w 10000"/>
                <a:gd name="connsiteY0-5462" fmla="*/ 3941 h 9130"/>
                <a:gd name="connsiteX1-5463" fmla="*/ 2000 w 10000"/>
                <a:gd name="connsiteY1-5464" fmla="*/ 3504 h 9130"/>
                <a:gd name="connsiteX2-5465" fmla="*/ 1429 w 10000"/>
                <a:gd name="connsiteY2-5466" fmla="*/ 3062 h 9130"/>
                <a:gd name="connsiteX3-5467" fmla="*/ 857 w 10000"/>
                <a:gd name="connsiteY3-5468" fmla="*/ 2626 h 9130"/>
                <a:gd name="connsiteX4-5469" fmla="*/ 572 w 10000"/>
                <a:gd name="connsiteY4-5470" fmla="*/ 2626 h 9130"/>
                <a:gd name="connsiteX5-5471" fmla="*/ 286 w 10000"/>
                <a:gd name="connsiteY5-5472" fmla="*/ 2189 h 9130"/>
                <a:gd name="connsiteX6-5473" fmla="*/ 0 w 10000"/>
                <a:gd name="connsiteY6-5474" fmla="*/ 2189 h 9130"/>
                <a:gd name="connsiteX7-5475" fmla="*/ 0 w 10000"/>
                <a:gd name="connsiteY7-5476" fmla="*/ 1751 h 9130"/>
                <a:gd name="connsiteX8-5477" fmla="*/ 0 w 10000"/>
                <a:gd name="connsiteY8-5478" fmla="*/ 1751 h 9130"/>
                <a:gd name="connsiteX9-5479" fmla="*/ 0 w 10000"/>
                <a:gd name="connsiteY9-5480" fmla="*/ 1751 h 9130"/>
                <a:gd name="connsiteX10-5481" fmla="*/ 286 w 10000"/>
                <a:gd name="connsiteY10-5482" fmla="*/ 1751 h 9130"/>
                <a:gd name="connsiteX11-5483" fmla="*/ 286 w 10000"/>
                <a:gd name="connsiteY11-5484" fmla="*/ 1751 h 9130"/>
                <a:gd name="connsiteX12-5485" fmla="*/ 857 w 10000"/>
                <a:gd name="connsiteY12-5486" fmla="*/ 1751 h 9130"/>
                <a:gd name="connsiteX13-5487" fmla="*/ 1143 w 10000"/>
                <a:gd name="connsiteY13-5488" fmla="*/ 1751 h 9130"/>
                <a:gd name="connsiteX14-5489" fmla="*/ 1715 w 10000"/>
                <a:gd name="connsiteY14-5490" fmla="*/ 1751 h 9130"/>
                <a:gd name="connsiteX15-5491" fmla="*/ 2286 w 10000"/>
                <a:gd name="connsiteY15-5492" fmla="*/ 1751 h 9130"/>
                <a:gd name="connsiteX16-5493" fmla="*/ 2857 w 10000"/>
                <a:gd name="connsiteY16-5494" fmla="*/ 1751 h 9130"/>
                <a:gd name="connsiteX17-5495" fmla="*/ 3714 w 10000"/>
                <a:gd name="connsiteY17-5496" fmla="*/ 2189 h 9130"/>
                <a:gd name="connsiteX18-5497" fmla="*/ 4286 w 10000"/>
                <a:gd name="connsiteY18-5498" fmla="*/ 2189 h 9130"/>
                <a:gd name="connsiteX19-5499" fmla="*/ 4857 w 10000"/>
                <a:gd name="connsiteY19-5500" fmla="*/ 2189 h 9130"/>
                <a:gd name="connsiteX20-5501" fmla="*/ 5143 w 10000"/>
                <a:gd name="connsiteY20-5502" fmla="*/ 2189 h 9130"/>
                <a:gd name="connsiteX21-5503" fmla="*/ 6000 w 10000"/>
                <a:gd name="connsiteY21-5504" fmla="*/ 2189 h 9130"/>
                <a:gd name="connsiteX22-5505" fmla="*/ 6286 w 10000"/>
                <a:gd name="connsiteY22-5506" fmla="*/ 2189 h 9130"/>
                <a:gd name="connsiteX23-5507" fmla="*/ 6858 w 10000"/>
                <a:gd name="connsiteY23-5508" fmla="*/ 1751 h 9130"/>
                <a:gd name="connsiteX24-5509" fmla="*/ 7143 w 10000"/>
                <a:gd name="connsiteY24-5510" fmla="*/ 1318 h 9130"/>
                <a:gd name="connsiteX25-5511" fmla="*/ 7429 w 10000"/>
                <a:gd name="connsiteY25-5512" fmla="*/ 0 h 9130"/>
                <a:gd name="connsiteX26-5513" fmla="*/ 10000 w 10000"/>
                <a:gd name="connsiteY26-5514" fmla="*/ 1318 h 9130"/>
                <a:gd name="connsiteX27-5515" fmla="*/ 10000 w 10000"/>
                <a:gd name="connsiteY27-5516" fmla="*/ 2626 h 9130"/>
                <a:gd name="connsiteX28-5517" fmla="*/ 9429 w 10000"/>
                <a:gd name="connsiteY28-5518" fmla="*/ 4756 h 9130"/>
                <a:gd name="connsiteX29-5519" fmla="*/ 9143 w 10000"/>
                <a:gd name="connsiteY29-5520" fmla="*/ 5635 h 9130"/>
                <a:gd name="connsiteX30-5521" fmla="*/ 8857 w 10000"/>
                <a:gd name="connsiteY30-5522" fmla="*/ 6508 h 9130"/>
                <a:gd name="connsiteX31-5523" fmla="*/ 8286 w 10000"/>
                <a:gd name="connsiteY31-5524" fmla="*/ 7382 h 9130"/>
                <a:gd name="connsiteX32-5525" fmla="*/ 8000 w 10000"/>
                <a:gd name="connsiteY32-5526" fmla="*/ 8255 h 9130"/>
                <a:gd name="connsiteX33-5527" fmla="*/ 7429 w 10000"/>
                <a:gd name="connsiteY33-5528" fmla="*/ 8686 h 9130"/>
                <a:gd name="connsiteX34-5529" fmla="*/ 7143 w 10000"/>
                <a:gd name="connsiteY34-5530" fmla="*/ 8686 h 9130"/>
                <a:gd name="connsiteX35-5531" fmla="*/ 6858 w 10000"/>
                <a:gd name="connsiteY35-5532" fmla="*/ 9130 h 9130"/>
                <a:gd name="connsiteX36-5533" fmla="*/ 6286 w 10000"/>
                <a:gd name="connsiteY36-5534" fmla="*/ 9130 h 9130"/>
                <a:gd name="connsiteX37-5535" fmla="*/ 6286 w 10000"/>
                <a:gd name="connsiteY37-5536" fmla="*/ 9130 h 9130"/>
                <a:gd name="connsiteX38-5537" fmla="*/ 6000 w 10000"/>
                <a:gd name="connsiteY38-5538" fmla="*/ 8686 h 9130"/>
                <a:gd name="connsiteX39-5539" fmla="*/ 6000 w 10000"/>
                <a:gd name="connsiteY39-5540" fmla="*/ 8255 h 9130"/>
                <a:gd name="connsiteX40-5541" fmla="*/ 5715 w 10000"/>
                <a:gd name="connsiteY40-5542" fmla="*/ 7382 h 9130"/>
                <a:gd name="connsiteX41-5543" fmla="*/ 5715 w 10000"/>
                <a:gd name="connsiteY41-5544" fmla="*/ 6943 h 9130"/>
                <a:gd name="connsiteX42-5545" fmla="*/ 5429 w 10000"/>
                <a:gd name="connsiteY42-5546" fmla="*/ 6508 h 9130"/>
                <a:gd name="connsiteX43-5547" fmla="*/ 5143 w 10000"/>
                <a:gd name="connsiteY43-5548" fmla="*/ 6071 h 9130"/>
                <a:gd name="connsiteX44-5549" fmla="*/ 4857 w 10000"/>
                <a:gd name="connsiteY44-5550" fmla="*/ 5635 h 9130"/>
                <a:gd name="connsiteX45-5551" fmla="*/ 4286 w 10000"/>
                <a:gd name="connsiteY45-5552" fmla="*/ 5195 h 9130"/>
                <a:gd name="connsiteX46-5553" fmla="*/ 4000 w 10000"/>
                <a:gd name="connsiteY46-5554" fmla="*/ 4756 h 9130"/>
                <a:gd name="connsiteX47-5555" fmla="*/ 3143 w 10000"/>
                <a:gd name="connsiteY47-5556" fmla="*/ 4320 h 9130"/>
                <a:gd name="connsiteX48-5557" fmla="*/ 2571 w 10000"/>
                <a:gd name="connsiteY48-5558" fmla="*/ 3941 h 9130"/>
                <a:gd name="connsiteX49-5559" fmla="*/ 2571 w 10000"/>
                <a:gd name="connsiteY49-5560" fmla="*/ 3941 h 9130"/>
                <a:gd name="connsiteX0-5561" fmla="*/ 2571 w 10000"/>
                <a:gd name="connsiteY0-5562" fmla="*/ 3112 h 8795"/>
                <a:gd name="connsiteX1-5563" fmla="*/ 2000 w 10000"/>
                <a:gd name="connsiteY1-5564" fmla="*/ 2633 h 8795"/>
                <a:gd name="connsiteX2-5565" fmla="*/ 1429 w 10000"/>
                <a:gd name="connsiteY2-5566" fmla="*/ 2149 h 8795"/>
                <a:gd name="connsiteX3-5567" fmla="*/ 857 w 10000"/>
                <a:gd name="connsiteY3-5568" fmla="*/ 1671 h 8795"/>
                <a:gd name="connsiteX4-5569" fmla="*/ 572 w 10000"/>
                <a:gd name="connsiteY4-5570" fmla="*/ 1671 h 8795"/>
                <a:gd name="connsiteX5-5571" fmla="*/ 286 w 10000"/>
                <a:gd name="connsiteY5-5572" fmla="*/ 1193 h 8795"/>
                <a:gd name="connsiteX6-5573" fmla="*/ 0 w 10000"/>
                <a:gd name="connsiteY6-5574" fmla="*/ 1193 h 8795"/>
                <a:gd name="connsiteX7-5575" fmla="*/ 0 w 10000"/>
                <a:gd name="connsiteY7-5576" fmla="*/ 713 h 8795"/>
                <a:gd name="connsiteX8-5577" fmla="*/ 0 w 10000"/>
                <a:gd name="connsiteY8-5578" fmla="*/ 713 h 8795"/>
                <a:gd name="connsiteX9-5579" fmla="*/ 0 w 10000"/>
                <a:gd name="connsiteY9-5580" fmla="*/ 713 h 8795"/>
                <a:gd name="connsiteX10-5581" fmla="*/ 286 w 10000"/>
                <a:gd name="connsiteY10-5582" fmla="*/ 713 h 8795"/>
                <a:gd name="connsiteX11-5583" fmla="*/ 286 w 10000"/>
                <a:gd name="connsiteY11-5584" fmla="*/ 713 h 8795"/>
                <a:gd name="connsiteX12-5585" fmla="*/ 857 w 10000"/>
                <a:gd name="connsiteY12-5586" fmla="*/ 713 h 8795"/>
                <a:gd name="connsiteX13-5587" fmla="*/ 1143 w 10000"/>
                <a:gd name="connsiteY13-5588" fmla="*/ 713 h 8795"/>
                <a:gd name="connsiteX14-5589" fmla="*/ 1715 w 10000"/>
                <a:gd name="connsiteY14-5590" fmla="*/ 713 h 8795"/>
                <a:gd name="connsiteX15-5591" fmla="*/ 2286 w 10000"/>
                <a:gd name="connsiteY15-5592" fmla="*/ 713 h 8795"/>
                <a:gd name="connsiteX16-5593" fmla="*/ 2857 w 10000"/>
                <a:gd name="connsiteY16-5594" fmla="*/ 713 h 8795"/>
                <a:gd name="connsiteX17-5595" fmla="*/ 3714 w 10000"/>
                <a:gd name="connsiteY17-5596" fmla="*/ 1193 h 8795"/>
                <a:gd name="connsiteX18-5597" fmla="*/ 4286 w 10000"/>
                <a:gd name="connsiteY18-5598" fmla="*/ 1193 h 8795"/>
                <a:gd name="connsiteX19-5599" fmla="*/ 4857 w 10000"/>
                <a:gd name="connsiteY19-5600" fmla="*/ 1193 h 8795"/>
                <a:gd name="connsiteX20-5601" fmla="*/ 5143 w 10000"/>
                <a:gd name="connsiteY20-5602" fmla="*/ 1193 h 8795"/>
                <a:gd name="connsiteX21-5603" fmla="*/ 6000 w 10000"/>
                <a:gd name="connsiteY21-5604" fmla="*/ 1193 h 8795"/>
                <a:gd name="connsiteX22-5605" fmla="*/ 6286 w 10000"/>
                <a:gd name="connsiteY22-5606" fmla="*/ 1193 h 8795"/>
                <a:gd name="connsiteX23-5607" fmla="*/ 6858 w 10000"/>
                <a:gd name="connsiteY23-5608" fmla="*/ 713 h 8795"/>
                <a:gd name="connsiteX24-5609" fmla="*/ 7143 w 10000"/>
                <a:gd name="connsiteY24-5610" fmla="*/ 239 h 8795"/>
                <a:gd name="connsiteX25-5611" fmla="*/ 10000 w 10000"/>
                <a:gd name="connsiteY25-5612" fmla="*/ 239 h 8795"/>
                <a:gd name="connsiteX26-5613" fmla="*/ 10000 w 10000"/>
                <a:gd name="connsiteY26-5614" fmla="*/ 1671 h 8795"/>
                <a:gd name="connsiteX27-5615" fmla="*/ 9429 w 10000"/>
                <a:gd name="connsiteY27-5616" fmla="*/ 4004 h 8795"/>
                <a:gd name="connsiteX28-5617" fmla="*/ 9143 w 10000"/>
                <a:gd name="connsiteY28-5618" fmla="*/ 4967 h 8795"/>
                <a:gd name="connsiteX29-5619" fmla="*/ 8857 w 10000"/>
                <a:gd name="connsiteY29-5620" fmla="*/ 5923 h 8795"/>
                <a:gd name="connsiteX30-5621" fmla="*/ 8286 w 10000"/>
                <a:gd name="connsiteY30-5622" fmla="*/ 6880 h 8795"/>
                <a:gd name="connsiteX31-5623" fmla="*/ 8000 w 10000"/>
                <a:gd name="connsiteY31-5624" fmla="*/ 7837 h 8795"/>
                <a:gd name="connsiteX32-5625" fmla="*/ 7429 w 10000"/>
                <a:gd name="connsiteY32-5626" fmla="*/ 8309 h 8795"/>
                <a:gd name="connsiteX33-5627" fmla="*/ 7143 w 10000"/>
                <a:gd name="connsiteY33-5628" fmla="*/ 8309 h 8795"/>
                <a:gd name="connsiteX34-5629" fmla="*/ 6858 w 10000"/>
                <a:gd name="connsiteY34-5630" fmla="*/ 8795 h 8795"/>
                <a:gd name="connsiteX35-5631" fmla="*/ 6286 w 10000"/>
                <a:gd name="connsiteY35-5632" fmla="*/ 8795 h 8795"/>
                <a:gd name="connsiteX36-5633" fmla="*/ 6286 w 10000"/>
                <a:gd name="connsiteY36-5634" fmla="*/ 8795 h 8795"/>
                <a:gd name="connsiteX37-5635" fmla="*/ 6000 w 10000"/>
                <a:gd name="connsiteY37-5636" fmla="*/ 8309 h 8795"/>
                <a:gd name="connsiteX38-5637" fmla="*/ 6000 w 10000"/>
                <a:gd name="connsiteY38-5638" fmla="*/ 7837 h 8795"/>
                <a:gd name="connsiteX39-5639" fmla="*/ 5715 w 10000"/>
                <a:gd name="connsiteY39-5640" fmla="*/ 6880 h 8795"/>
                <a:gd name="connsiteX40-5641" fmla="*/ 5715 w 10000"/>
                <a:gd name="connsiteY40-5642" fmla="*/ 6400 h 8795"/>
                <a:gd name="connsiteX41-5643" fmla="*/ 5429 w 10000"/>
                <a:gd name="connsiteY41-5644" fmla="*/ 5923 h 8795"/>
                <a:gd name="connsiteX42-5645" fmla="*/ 5143 w 10000"/>
                <a:gd name="connsiteY42-5646" fmla="*/ 5445 h 8795"/>
                <a:gd name="connsiteX43-5647" fmla="*/ 4857 w 10000"/>
                <a:gd name="connsiteY43-5648" fmla="*/ 4967 h 8795"/>
                <a:gd name="connsiteX44-5649" fmla="*/ 4286 w 10000"/>
                <a:gd name="connsiteY44-5650" fmla="*/ 4485 h 8795"/>
                <a:gd name="connsiteX45-5651" fmla="*/ 4000 w 10000"/>
                <a:gd name="connsiteY45-5652" fmla="*/ 4004 h 8795"/>
                <a:gd name="connsiteX46-5653" fmla="*/ 3143 w 10000"/>
                <a:gd name="connsiteY46-5654" fmla="*/ 3527 h 8795"/>
                <a:gd name="connsiteX47-5655" fmla="*/ 2571 w 10000"/>
                <a:gd name="connsiteY47-5656" fmla="*/ 3112 h 8795"/>
                <a:gd name="connsiteX48-5657" fmla="*/ 2571 w 10000"/>
                <a:gd name="connsiteY48-5658" fmla="*/ 3112 h 8795"/>
                <a:gd name="connsiteX0-5659" fmla="*/ 2571 w 10000"/>
                <a:gd name="connsiteY0-5660" fmla="*/ 3266 h 9728"/>
                <a:gd name="connsiteX1-5661" fmla="*/ 2000 w 10000"/>
                <a:gd name="connsiteY1-5662" fmla="*/ 2722 h 9728"/>
                <a:gd name="connsiteX2-5663" fmla="*/ 1429 w 10000"/>
                <a:gd name="connsiteY2-5664" fmla="*/ 2171 h 9728"/>
                <a:gd name="connsiteX3-5665" fmla="*/ 857 w 10000"/>
                <a:gd name="connsiteY3-5666" fmla="*/ 1628 h 9728"/>
                <a:gd name="connsiteX4-5667" fmla="*/ 572 w 10000"/>
                <a:gd name="connsiteY4-5668" fmla="*/ 1628 h 9728"/>
                <a:gd name="connsiteX5-5669" fmla="*/ 286 w 10000"/>
                <a:gd name="connsiteY5-5670" fmla="*/ 1084 h 9728"/>
                <a:gd name="connsiteX6-5671" fmla="*/ 0 w 10000"/>
                <a:gd name="connsiteY6-5672" fmla="*/ 1084 h 9728"/>
                <a:gd name="connsiteX7-5673" fmla="*/ 0 w 10000"/>
                <a:gd name="connsiteY7-5674" fmla="*/ 539 h 9728"/>
                <a:gd name="connsiteX8-5675" fmla="*/ 0 w 10000"/>
                <a:gd name="connsiteY8-5676" fmla="*/ 539 h 9728"/>
                <a:gd name="connsiteX9-5677" fmla="*/ 0 w 10000"/>
                <a:gd name="connsiteY9-5678" fmla="*/ 539 h 9728"/>
                <a:gd name="connsiteX10-5679" fmla="*/ 286 w 10000"/>
                <a:gd name="connsiteY10-5680" fmla="*/ 539 h 9728"/>
                <a:gd name="connsiteX11-5681" fmla="*/ 286 w 10000"/>
                <a:gd name="connsiteY11-5682" fmla="*/ 539 h 9728"/>
                <a:gd name="connsiteX12-5683" fmla="*/ 857 w 10000"/>
                <a:gd name="connsiteY12-5684" fmla="*/ 539 h 9728"/>
                <a:gd name="connsiteX13-5685" fmla="*/ 1143 w 10000"/>
                <a:gd name="connsiteY13-5686" fmla="*/ 539 h 9728"/>
                <a:gd name="connsiteX14-5687" fmla="*/ 1715 w 10000"/>
                <a:gd name="connsiteY14-5688" fmla="*/ 539 h 9728"/>
                <a:gd name="connsiteX15-5689" fmla="*/ 2286 w 10000"/>
                <a:gd name="connsiteY15-5690" fmla="*/ 539 h 9728"/>
                <a:gd name="connsiteX16-5691" fmla="*/ 2857 w 10000"/>
                <a:gd name="connsiteY16-5692" fmla="*/ 539 h 9728"/>
                <a:gd name="connsiteX17-5693" fmla="*/ 3714 w 10000"/>
                <a:gd name="connsiteY17-5694" fmla="*/ 1084 h 9728"/>
                <a:gd name="connsiteX18-5695" fmla="*/ 4286 w 10000"/>
                <a:gd name="connsiteY18-5696" fmla="*/ 1084 h 9728"/>
                <a:gd name="connsiteX19-5697" fmla="*/ 4857 w 10000"/>
                <a:gd name="connsiteY19-5698" fmla="*/ 1084 h 9728"/>
                <a:gd name="connsiteX20-5699" fmla="*/ 5143 w 10000"/>
                <a:gd name="connsiteY20-5700" fmla="*/ 1084 h 9728"/>
                <a:gd name="connsiteX21-5701" fmla="*/ 6000 w 10000"/>
                <a:gd name="connsiteY21-5702" fmla="*/ 1084 h 9728"/>
                <a:gd name="connsiteX22-5703" fmla="*/ 6286 w 10000"/>
                <a:gd name="connsiteY22-5704" fmla="*/ 1084 h 9728"/>
                <a:gd name="connsiteX23-5705" fmla="*/ 6858 w 10000"/>
                <a:gd name="connsiteY23-5706" fmla="*/ 539 h 9728"/>
                <a:gd name="connsiteX24-5707" fmla="*/ 7143 w 10000"/>
                <a:gd name="connsiteY24-5708" fmla="*/ 0 h 9728"/>
                <a:gd name="connsiteX25-5709" fmla="*/ 10000 w 10000"/>
                <a:gd name="connsiteY25-5710" fmla="*/ 1628 h 9728"/>
                <a:gd name="connsiteX26-5711" fmla="*/ 9429 w 10000"/>
                <a:gd name="connsiteY26-5712" fmla="*/ 4281 h 9728"/>
                <a:gd name="connsiteX27-5713" fmla="*/ 9143 w 10000"/>
                <a:gd name="connsiteY27-5714" fmla="*/ 5376 h 9728"/>
                <a:gd name="connsiteX28-5715" fmla="*/ 8857 w 10000"/>
                <a:gd name="connsiteY28-5716" fmla="*/ 6463 h 9728"/>
                <a:gd name="connsiteX29-5717" fmla="*/ 8286 w 10000"/>
                <a:gd name="connsiteY29-5718" fmla="*/ 7551 h 9728"/>
                <a:gd name="connsiteX30-5719" fmla="*/ 8000 w 10000"/>
                <a:gd name="connsiteY30-5720" fmla="*/ 8639 h 9728"/>
                <a:gd name="connsiteX31-5721" fmla="*/ 7429 w 10000"/>
                <a:gd name="connsiteY31-5722" fmla="*/ 9175 h 9728"/>
                <a:gd name="connsiteX32-5723" fmla="*/ 7143 w 10000"/>
                <a:gd name="connsiteY32-5724" fmla="*/ 9175 h 9728"/>
                <a:gd name="connsiteX33-5725" fmla="*/ 6858 w 10000"/>
                <a:gd name="connsiteY33-5726" fmla="*/ 9728 h 9728"/>
                <a:gd name="connsiteX34-5727" fmla="*/ 6286 w 10000"/>
                <a:gd name="connsiteY34-5728" fmla="*/ 9728 h 9728"/>
                <a:gd name="connsiteX35-5729" fmla="*/ 6286 w 10000"/>
                <a:gd name="connsiteY35-5730" fmla="*/ 9728 h 9728"/>
                <a:gd name="connsiteX36-5731" fmla="*/ 6000 w 10000"/>
                <a:gd name="connsiteY36-5732" fmla="*/ 9175 h 9728"/>
                <a:gd name="connsiteX37-5733" fmla="*/ 6000 w 10000"/>
                <a:gd name="connsiteY37-5734" fmla="*/ 8639 h 9728"/>
                <a:gd name="connsiteX38-5735" fmla="*/ 5715 w 10000"/>
                <a:gd name="connsiteY38-5736" fmla="*/ 7551 h 9728"/>
                <a:gd name="connsiteX39-5737" fmla="*/ 5715 w 10000"/>
                <a:gd name="connsiteY39-5738" fmla="*/ 7005 h 9728"/>
                <a:gd name="connsiteX40-5739" fmla="*/ 5429 w 10000"/>
                <a:gd name="connsiteY40-5740" fmla="*/ 6463 h 9728"/>
                <a:gd name="connsiteX41-5741" fmla="*/ 5143 w 10000"/>
                <a:gd name="connsiteY41-5742" fmla="*/ 5919 h 9728"/>
                <a:gd name="connsiteX42-5743" fmla="*/ 4857 w 10000"/>
                <a:gd name="connsiteY42-5744" fmla="*/ 5376 h 9728"/>
                <a:gd name="connsiteX43-5745" fmla="*/ 4286 w 10000"/>
                <a:gd name="connsiteY43-5746" fmla="*/ 4827 h 9728"/>
                <a:gd name="connsiteX44-5747" fmla="*/ 4000 w 10000"/>
                <a:gd name="connsiteY44-5748" fmla="*/ 4281 h 9728"/>
                <a:gd name="connsiteX45-5749" fmla="*/ 3143 w 10000"/>
                <a:gd name="connsiteY45-5750" fmla="*/ 3738 h 9728"/>
                <a:gd name="connsiteX46-5751" fmla="*/ 2571 w 10000"/>
                <a:gd name="connsiteY46-5752" fmla="*/ 3266 h 9728"/>
                <a:gd name="connsiteX47-5753" fmla="*/ 2571 w 10000"/>
                <a:gd name="connsiteY47-5754" fmla="*/ 3266 h 9728"/>
                <a:gd name="connsiteX0-5755" fmla="*/ 2571 w 9429"/>
                <a:gd name="connsiteY0-5756" fmla="*/ 3357 h 10000"/>
                <a:gd name="connsiteX1-5757" fmla="*/ 2000 w 9429"/>
                <a:gd name="connsiteY1-5758" fmla="*/ 2798 h 10000"/>
                <a:gd name="connsiteX2-5759" fmla="*/ 1429 w 9429"/>
                <a:gd name="connsiteY2-5760" fmla="*/ 2232 h 10000"/>
                <a:gd name="connsiteX3-5761" fmla="*/ 857 w 9429"/>
                <a:gd name="connsiteY3-5762" fmla="*/ 1674 h 10000"/>
                <a:gd name="connsiteX4-5763" fmla="*/ 572 w 9429"/>
                <a:gd name="connsiteY4-5764" fmla="*/ 1674 h 10000"/>
                <a:gd name="connsiteX5-5765" fmla="*/ 286 w 9429"/>
                <a:gd name="connsiteY5-5766" fmla="*/ 1114 h 10000"/>
                <a:gd name="connsiteX6-5767" fmla="*/ 0 w 9429"/>
                <a:gd name="connsiteY6-5768" fmla="*/ 1114 h 10000"/>
                <a:gd name="connsiteX7-5769" fmla="*/ 0 w 9429"/>
                <a:gd name="connsiteY7-5770" fmla="*/ 554 h 10000"/>
                <a:gd name="connsiteX8-5771" fmla="*/ 0 w 9429"/>
                <a:gd name="connsiteY8-5772" fmla="*/ 554 h 10000"/>
                <a:gd name="connsiteX9-5773" fmla="*/ 0 w 9429"/>
                <a:gd name="connsiteY9-5774" fmla="*/ 554 h 10000"/>
                <a:gd name="connsiteX10-5775" fmla="*/ 286 w 9429"/>
                <a:gd name="connsiteY10-5776" fmla="*/ 554 h 10000"/>
                <a:gd name="connsiteX11-5777" fmla="*/ 286 w 9429"/>
                <a:gd name="connsiteY11-5778" fmla="*/ 554 h 10000"/>
                <a:gd name="connsiteX12-5779" fmla="*/ 857 w 9429"/>
                <a:gd name="connsiteY12-5780" fmla="*/ 554 h 10000"/>
                <a:gd name="connsiteX13-5781" fmla="*/ 1143 w 9429"/>
                <a:gd name="connsiteY13-5782" fmla="*/ 554 h 10000"/>
                <a:gd name="connsiteX14-5783" fmla="*/ 1715 w 9429"/>
                <a:gd name="connsiteY14-5784" fmla="*/ 554 h 10000"/>
                <a:gd name="connsiteX15-5785" fmla="*/ 2286 w 9429"/>
                <a:gd name="connsiteY15-5786" fmla="*/ 554 h 10000"/>
                <a:gd name="connsiteX16-5787" fmla="*/ 2857 w 9429"/>
                <a:gd name="connsiteY16-5788" fmla="*/ 554 h 10000"/>
                <a:gd name="connsiteX17-5789" fmla="*/ 3714 w 9429"/>
                <a:gd name="connsiteY17-5790" fmla="*/ 1114 h 10000"/>
                <a:gd name="connsiteX18-5791" fmla="*/ 4286 w 9429"/>
                <a:gd name="connsiteY18-5792" fmla="*/ 1114 h 10000"/>
                <a:gd name="connsiteX19-5793" fmla="*/ 4857 w 9429"/>
                <a:gd name="connsiteY19-5794" fmla="*/ 1114 h 10000"/>
                <a:gd name="connsiteX20-5795" fmla="*/ 5143 w 9429"/>
                <a:gd name="connsiteY20-5796" fmla="*/ 1114 h 10000"/>
                <a:gd name="connsiteX21-5797" fmla="*/ 6000 w 9429"/>
                <a:gd name="connsiteY21-5798" fmla="*/ 1114 h 10000"/>
                <a:gd name="connsiteX22-5799" fmla="*/ 6286 w 9429"/>
                <a:gd name="connsiteY22-5800" fmla="*/ 1114 h 10000"/>
                <a:gd name="connsiteX23-5801" fmla="*/ 6858 w 9429"/>
                <a:gd name="connsiteY23-5802" fmla="*/ 554 h 10000"/>
                <a:gd name="connsiteX24-5803" fmla="*/ 7143 w 9429"/>
                <a:gd name="connsiteY24-5804" fmla="*/ 0 h 10000"/>
                <a:gd name="connsiteX25-5805" fmla="*/ 9429 w 9429"/>
                <a:gd name="connsiteY25-5806" fmla="*/ 4401 h 10000"/>
                <a:gd name="connsiteX26-5807" fmla="*/ 9143 w 9429"/>
                <a:gd name="connsiteY26-5808" fmla="*/ 5526 h 10000"/>
                <a:gd name="connsiteX27-5809" fmla="*/ 8857 w 9429"/>
                <a:gd name="connsiteY27-5810" fmla="*/ 6644 h 10000"/>
                <a:gd name="connsiteX28-5811" fmla="*/ 8286 w 9429"/>
                <a:gd name="connsiteY28-5812" fmla="*/ 7762 h 10000"/>
                <a:gd name="connsiteX29-5813" fmla="*/ 8000 w 9429"/>
                <a:gd name="connsiteY29-5814" fmla="*/ 8881 h 10000"/>
                <a:gd name="connsiteX30-5815" fmla="*/ 7429 w 9429"/>
                <a:gd name="connsiteY30-5816" fmla="*/ 9432 h 10000"/>
                <a:gd name="connsiteX31-5817" fmla="*/ 7143 w 9429"/>
                <a:gd name="connsiteY31-5818" fmla="*/ 9432 h 10000"/>
                <a:gd name="connsiteX32-5819" fmla="*/ 6858 w 9429"/>
                <a:gd name="connsiteY32-5820" fmla="*/ 10000 h 10000"/>
                <a:gd name="connsiteX33-5821" fmla="*/ 6286 w 9429"/>
                <a:gd name="connsiteY33-5822" fmla="*/ 10000 h 10000"/>
                <a:gd name="connsiteX34-5823" fmla="*/ 6286 w 9429"/>
                <a:gd name="connsiteY34-5824" fmla="*/ 10000 h 10000"/>
                <a:gd name="connsiteX35-5825" fmla="*/ 6000 w 9429"/>
                <a:gd name="connsiteY35-5826" fmla="*/ 9432 h 10000"/>
                <a:gd name="connsiteX36-5827" fmla="*/ 6000 w 9429"/>
                <a:gd name="connsiteY36-5828" fmla="*/ 8881 h 10000"/>
                <a:gd name="connsiteX37-5829" fmla="*/ 5715 w 9429"/>
                <a:gd name="connsiteY37-5830" fmla="*/ 7762 h 10000"/>
                <a:gd name="connsiteX38-5831" fmla="*/ 5715 w 9429"/>
                <a:gd name="connsiteY38-5832" fmla="*/ 7201 h 10000"/>
                <a:gd name="connsiteX39-5833" fmla="*/ 5429 w 9429"/>
                <a:gd name="connsiteY39-5834" fmla="*/ 6644 h 10000"/>
                <a:gd name="connsiteX40-5835" fmla="*/ 5143 w 9429"/>
                <a:gd name="connsiteY40-5836" fmla="*/ 6084 h 10000"/>
                <a:gd name="connsiteX41-5837" fmla="*/ 4857 w 9429"/>
                <a:gd name="connsiteY41-5838" fmla="*/ 5526 h 10000"/>
                <a:gd name="connsiteX42-5839" fmla="*/ 4286 w 9429"/>
                <a:gd name="connsiteY42-5840" fmla="*/ 4962 h 10000"/>
                <a:gd name="connsiteX43-5841" fmla="*/ 4000 w 9429"/>
                <a:gd name="connsiteY43-5842" fmla="*/ 4401 h 10000"/>
                <a:gd name="connsiteX44-5843" fmla="*/ 3143 w 9429"/>
                <a:gd name="connsiteY44-5844" fmla="*/ 3843 h 10000"/>
                <a:gd name="connsiteX45-5845" fmla="*/ 2571 w 9429"/>
                <a:gd name="connsiteY45-5846" fmla="*/ 3357 h 10000"/>
                <a:gd name="connsiteX46-5847" fmla="*/ 2571 w 9429"/>
                <a:gd name="connsiteY46-5848" fmla="*/ 3357 h 10000"/>
                <a:gd name="connsiteX0-5849" fmla="*/ 2727 w 9697"/>
                <a:gd name="connsiteY0-5850" fmla="*/ 3357 h 10000"/>
                <a:gd name="connsiteX1-5851" fmla="*/ 2121 w 9697"/>
                <a:gd name="connsiteY1-5852" fmla="*/ 2798 h 10000"/>
                <a:gd name="connsiteX2-5853" fmla="*/ 1516 w 9697"/>
                <a:gd name="connsiteY2-5854" fmla="*/ 2232 h 10000"/>
                <a:gd name="connsiteX3-5855" fmla="*/ 909 w 9697"/>
                <a:gd name="connsiteY3-5856" fmla="*/ 1674 h 10000"/>
                <a:gd name="connsiteX4-5857" fmla="*/ 607 w 9697"/>
                <a:gd name="connsiteY4-5858" fmla="*/ 1674 h 10000"/>
                <a:gd name="connsiteX5-5859" fmla="*/ 303 w 9697"/>
                <a:gd name="connsiteY5-5860" fmla="*/ 1114 h 10000"/>
                <a:gd name="connsiteX6-5861" fmla="*/ 0 w 9697"/>
                <a:gd name="connsiteY6-5862" fmla="*/ 1114 h 10000"/>
                <a:gd name="connsiteX7-5863" fmla="*/ 0 w 9697"/>
                <a:gd name="connsiteY7-5864" fmla="*/ 554 h 10000"/>
                <a:gd name="connsiteX8-5865" fmla="*/ 0 w 9697"/>
                <a:gd name="connsiteY8-5866" fmla="*/ 554 h 10000"/>
                <a:gd name="connsiteX9-5867" fmla="*/ 0 w 9697"/>
                <a:gd name="connsiteY9-5868" fmla="*/ 554 h 10000"/>
                <a:gd name="connsiteX10-5869" fmla="*/ 303 w 9697"/>
                <a:gd name="connsiteY10-5870" fmla="*/ 554 h 10000"/>
                <a:gd name="connsiteX11-5871" fmla="*/ 303 w 9697"/>
                <a:gd name="connsiteY11-5872" fmla="*/ 554 h 10000"/>
                <a:gd name="connsiteX12-5873" fmla="*/ 909 w 9697"/>
                <a:gd name="connsiteY12-5874" fmla="*/ 554 h 10000"/>
                <a:gd name="connsiteX13-5875" fmla="*/ 1212 w 9697"/>
                <a:gd name="connsiteY13-5876" fmla="*/ 554 h 10000"/>
                <a:gd name="connsiteX14-5877" fmla="*/ 1819 w 9697"/>
                <a:gd name="connsiteY14-5878" fmla="*/ 554 h 10000"/>
                <a:gd name="connsiteX15-5879" fmla="*/ 2424 w 9697"/>
                <a:gd name="connsiteY15-5880" fmla="*/ 554 h 10000"/>
                <a:gd name="connsiteX16-5881" fmla="*/ 3030 w 9697"/>
                <a:gd name="connsiteY16-5882" fmla="*/ 554 h 10000"/>
                <a:gd name="connsiteX17-5883" fmla="*/ 3939 w 9697"/>
                <a:gd name="connsiteY17-5884" fmla="*/ 1114 h 10000"/>
                <a:gd name="connsiteX18-5885" fmla="*/ 4546 w 9697"/>
                <a:gd name="connsiteY18-5886" fmla="*/ 1114 h 10000"/>
                <a:gd name="connsiteX19-5887" fmla="*/ 5151 w 9697"/>
                <a:gd name="connsiteY19-5888" fmla="*/ 1114 h 10000"/>
                <a:gd name="connsiteX20-5889" fmla="*/ 5454 w 9697"/>
                <a:gd name="connsiteY20-5890" fmla="*/ 1114 h 10000"/>
                <a:gd name="connsiteX21-5891" fmla="*/ 6363 w 9697"/>
                <a:gd name="connsiteY21-5892" fmla="*/ 1114 h 10000"/>
                <a:gd name="connsiteX22-5893" fmla="*/ 6667 w 9697"/>
                <a:gd name="connsiteY22-5894" fmla="*/ 1114 h 10000"/>
                <a:gd name="connsiteX23-5895" fmla="*/ 7273 w 9697"/>
                <a:gd name="connsiteY23-5896" fmla="*/ 554 h 10000"/>
                <a:gd name="connsiteX24-5897" fmla="*/ 7576 w 9697"/>
                <a:gd name="connsiteY24-5898" fmla="*/ 0 h 10000"/>
                <a:gd name="connsiteX25-5899" fmla="*/ 9697 w 9697"/>
                <a:gd name="connsiteY25-5900" fmla="*/ 5526 h 10000"/>
                <a:gd name="connsiteX26-5901" fmla="*/ 9393 w 9697"/>
                <a:gd name="connsiteY26-5902" fmla="*/ 6644 h 10000"/>
                <a:gd name="connsiteX27-5903" fmla="*/ 8788 w 9697"/>
                <a:gd name="connsiteY27-5904" fmla="*/ 7762 h 10000"/>
                <a:gd name="connsiteX28-5905" fmla="*/ 8484 w 9697"/>
                <a:gd name="connsiteY28-5906" fmla="*/ 8881 h 10000"/>
                <a:gd name="connsiteX29-5907" fmla="*/ 7879 w 9697"/>
                <a:gd name="connsiteY29-5908" fmla="*/ 9432 h 10000"/>
                <a:gd name="connsiteX30-5909" fmla="*/ 7576 w 9697"/>
                <a:gd name="connsiteY30-5910" fmla="*/ 9432 h 10000"/>
                <a:gd name="connsiteX31-5911" fmla="*/ 7273 w 9697"/>
                <a:gd name="connsiteY31-5912" fmla="*/ 10000 h 10000"/>
                <a:gd name="connsiteX32-5913" fmla="*/ 6667 w 9697"/>
                <a:gd name="connsiteY32-5914" fmla="*/ 10000 h 10000"/>
                <a:gd name="connsiteX33-5915" fmla="*/ 6667 w 9697"/>
                <a:gd name="connsiteY33-5916" fmla="*/ 10000 h 10000"/>
                <a:gd name="connsiteX34-5917" fmla="*/ 6363 w 9697"/>
                <a:gd name="connsiteY34-5918" fmla="*/ 9432 h 10000"/>
                <a:gd name="connsiteX35-5919" fmla="*/ 6363 w 9697"/>
                <a:gd name="connsiteY35-5920" fmla="*/ 8881 h 10000"/>
                <a:gd name="connsiteX36-5921" fmla="*/ 6061 w 9697"/>
                <a:gd name="connsiteY36-5922" fmla="*/ 7762 h 10000"/>
                <a:gd name="connsiteX37-5923" fmla="*/ 6061 w 9697"/>
                <a:gd name="connsiteY37-5924" fmla="*/ 7201 h 10000"/>
                <a:gd name="connsiteX38-5925" fmla="*/ 5758 w 9697"/>
                <a:gd name="connsiteY38-5926" fmla="*/ 6644 h 10000"/>
                <a:gd name="connsiteX39-5927" fmla="*/ 5454 w 9697"/>
                <a:gd name="connsiteY39-5928" fmla="*/ 6084 h 10000"/>
                <a:gd name="connsiteX40-5929" fmla="*/ 5151 w 9697"/>
                <a:gd name="connsiteY40-5930" fmla="*/ 5526 h 10000"/>
                <a:gd name="connsiteX41-5931" fmla="*/ 4546 w 9697"/>
                <a:gd name="connsiteY41-5932" fmla="*/ 4962 h 10000"/>
                <a:gd name="connsiteX42-5933" fmla="*/ 4242 w 9697"/>
                <a:gd name="connsiteY42-5934" fmla="*/ 4401 h 10000"/>
                <a:gd name="connsiteX43-5935" fmla="*/ 3333 w 9697"/>
                <a:gd name="connsiteY43-5936" fmla="*/ 3843 h 10000"/>
                <a:gd name="connsiteX44-5937" fmla="*/ 2727 w 9697"/>
                <a:gd name="connsiteY44-5938" fmla="*/ 3357 h 10000"/>
                <a:gd name="connsiteX45-5939" fmla="*/ 2727 w 9697"/>
                <a:gd name="connsiteY45-5940" fmla="*/ 3357 h 10000"/>
                <a:gd name="connsiteX0-5941" fmla="*/ 2812 w 9687"/>
                <a:gd name="connsiteY0-5942" fmla="*/ 3357 h 10000"/>
                <a:gd name="connsiteX1-5943" fmla="*/ 2187 w 9687"/>
                <a:gd name="connsiteY1-5944" fmla="*/ 2798 h 10000"/>
                <a:gd name="connsiteX2-5945" fmla="*/ 1563 w 9687"/>
                <a:gd name="connsiteY2-5946" fmla="*/ 2232 h 10000"/>
                <a:gd name="connsiteX3-5947" fmla="*/ 937 w 9687"/>
                <a:gd name="connsiteY3-5948" fmla="*/ 1674 h 10000"/>
                <a:gd name="connsiteX4-5949" fmla="*/ 626 w 9687"/>
                <a:gd name="connsiteY4-5950" fmla="*/ 1674 h 10000"/>
                <a:gd name="connsiteX5-5951" fmla="*/ 312 w 9687"/>
                <a:gd name="connsiteY5-5952" fmla="*/ 1114 h 10000"/>
                <a:gd name="connsiteX6-5953" fmla="*/ 0 w 9687"/>
                <a:gd name="connsiteY6-5954" fmla="*/ 1114 h 10000"/>
                <a:gd name="connsiteX7-5955" fmla="*/ 0 w 9687"/>
                <a:gd name="connsiteY7-5956" fmla="*/ 554 h 10000"/>
                <a:gd name="connsiteX8-5957" fmla="*/ 0 w 9687"/>
                <a:gd name="connsiteY8-5958" fmla="*/ 554 h 10000"/>
                <a:gd name="connsiteX9-5959" fmla="*/ 0 w 9687"/>
                <a:gd name="connsiteY9-5960" fmla="*/ 554 h 10000"/>
                <a:gd name="connsiteX10-5961" fmla="*/ 312 w 9687"/>
                <a:gd name="connsiteY10-5962" fmla="*/ 554 h 10000"/>
                <a:gd name="connsiteX11-5963" fmla="*/ 312 w 9687"/>
                <a:gd name="connsiteY11-5964" fmla="*/ 554 h 10000"/>
                <a:gd name="connsiteX12-5965" fmla="*/ 937 w 9687"/>
                <a:gd name="connsiteY12-5966" fmla="*/ 554 h 10000"/>
                <a:gd name="connsiteX13-5967" fmla="*/ 1250 w 9687"/>
                <a:gd name="connsiteY13-5968" fmla="*/ 554 h 10000"/>
                <a:gd name="connsiteX14-5969" fmla="*/ 1876 w 9687"/>
                <a:gd name="connsiteY14-5970" fmla="*/ 554 h 10000"/>
                <a:gd name="connsiteX15-5971" fmla="*/ 2500 w 9687"/>
                <a:gd name="connsiteY15-5972" fmla="*/ 554 h 10000"/>
                <a:gd name="connsiteX16-5973" fmla="*/ 3125 w 9687"/>
                <a:gd name="connsiteY16-5974" fmla="*/ 554 h 10000"/>
                <a:gd name="connsiteX17-5975" fmla="*/ 4062 w 9687"/>
                <a:gd name="connsiteY17-5976" fmla="*/ 1114 h 10000"/>
                <a:gd name="connsiteX18-5977" fmla="*/ 4688 w 9687"/>
                <a:gd name="connsiteY18-5978" fmla="*/ 1114 h 10000"/>
                <a:gd name="connsiteX19-5979" fmla="*/ 5312 w 9687"/>
                <a:gd name="connsiteY19-5980" fmla="*/ 1114 h 10000"/>
                <a:gd name="connsiteX20-5981" fmla="*/ 5624 w 9687"/>
                <a:gd name="connsiteY20-5982" fmla="*/ 1114 h 10000"/>
                <a:gd name="connsiteX21-5983" fmla="*/ 6562 w 9687"/>
                <a:gd name="connsiteY21-5984" fmla="*/ 1114 h 10000"/>
                <a:gd name="connsiteX22-5985" fmla="*/ 6875 w 9687"/>
                <a:gd name="connsiteY22-5986" fmla="*/ 1114 h 10000"/>
                <a:gd name="connsiteX23-5987" fmla="*/ 7500 w 9687"/>
                <a:gd name="connsiteY23-5988" fmla="*/ 554 h 10000"/>
                <a:gd name="connsiteX24-5989" fmla="*/ 7813 w 9687"/>
                <a:gd name="connsiteY24-5990" fmla="*/ 0 h 10000"/>
                <a:gd name="connsiteX25-5991" fmla="*/ 9687 w 9687"/>
                <a:gd name="connsiteY25-5992" fmla="*/ 6644 h 10000"/>
                <a:gd name="connsiteX26-5993" fmla="*/ 9063 w 9687"/>
                <a:gd name="connsiteY26-5994" fmla="*/ 7762 h 10000"/>
                <a:gd name="connsiteX27-5995" fmla="*/ 8749 w 9687"/>
                <a:gd name="connsiteY27-5996" fmla="*/ 8881 h 10000"/>
                <a:gd name="connsiteX28-5997" fmla="*/ 8125 w 9687"/>
                <a:gd name="connsiteY28-5998" fmla="*/ 9432 h 10000"/>
                <a:gd name="connsiteX29-5999" fmla="*/ 7813 w 9687"/>
                <a:gd name="connsiteY29-6000" fmla="*/ 9432 h 10000"/>
                <a:gd name="connsiteX30-6001" fmla="*/ 7500 w 9687"/>
                <a:gd name="connsiteY30-6002" fmla="*/ 10000 h 10000"/>
                <a:gd name="connsiteX31-6003" fmla="*/ 6875 w 9687"/>
                <a:gd name="connsiteY31-6004" fmla="*/ 10000 h 10000"/>
                <a:gd name="connsiteX32-6005" fmla="*/ 6875 w 9687"/>
                <a:gd name="connsiteY32-6006" fmla="*/ 10000 h 10000"/>
                <a:gd name="connsiteX33-6007" fmla="*/ 6562 w 9687"/>
                <a:gd name="connsiteY33-6008" fmla="*/ 9432 h 10000"/>
                <a:gd name="connsiteX34-6009" fmla="*/ 6562 w 9687"/>
                <a:gd name="connsiteY34-6010" fmla="*/ 8881 h 10000"/>
                <a:gd name="connsiteX35-6011" fmla="*/ 6250 w 9687"/>
                <a:gd name="connsiteY35-6012" fmla="*/ 7762 h 10000"/>
                <a:gd name="connsiteX36-6013" fmla="*/ 6250 w 9687"/>
                <a:gd name="connsiteY36-6014" fmla="*/ 7201 h 10000"/>
                <a:gd name="connsiteX37-6015" fmla="*/ 5938 w 9687"/>
                <a:gd name="connsiteY37-6016" fmla="*/ 6644 h 10000"/>
                <a:gd name="connsiteX38-6017" fmla="*/ 5624 w 9687"/>
                <a:gd name="connsiteY38-6018" fmla="*/ 6084 h 10000"/>
                <a:gd name="connsiteX39-6019" fmla="*/ 5312 w 9687"/>
                <a:gd name="connsiteY39-6020" fmla="*/ 5526 h 10000"/>
                <a:gd name="connsiteX40-6021" fmla="*/ 4688 w 9687"/>
                <a:gd name="connsiteY40-6022" fmla="*/ 4962 h 10000"/>
                <a:gd name="connsiteX41-6023" fmla="*/ 4375 w 9687"/>
                <a:gd name="connsiteY41-6024" fmla="*/ 4401 h 10000"/>
                <a:gd name="connsiteX42-6025" fmla="*/ 3437 w 9687"/>
                <a:gd name="connsiteY42-6026" fmla="*/ 3843 h 10000"/>
                <a:gd name="connsiteX43-6027" fmla="*/ 2812 w 9687"/>
                <a:gd name="connsiteY43-6028" fmla="*/ 3357 h 10000"/>
                <a:gd name="connsiteX44-6029" fmla="*/ 2812 w 9687"/>
                <a:gd name="connsiteY44-6030" fmla="*/ 3357 h 10000"/>
                <a:gd name="connsiteX0-6031" fmla="*/ 2903 w 9356"/>
                <a:gd name="connsiteY0-6032" fmla="*/ 3357 h 10000"/>
                <a:gd name="connsiteX1-6033" fmla="*/ 2258 w 9356"/>
                <a:gd name="connsiteY1-6034" fmla="*/ 2798 h 10000"/>
                <a:gd name="connsiteX2-6035" fmla="*/ 1614 w 9356"/>
                <a:gd name="connsiteY2-6036" fmla="*/ 2232 h 10000"/>
                <a:gd name="connsiteX3-6037" fmla="*/ 967 w 9356"/>
                <a:gd name="connsiteY3-6038" fmla="*/ 1674 h 10000"/>
                <a:gd name="connsiteX4-6039" fmla="*/ 646 w 9356"/>
                <a:gd name="connsiteY4-6040" fmla="*/ 1674 h 10000"/>
                <a:gd name="connsiteX5-6041" fmla="*/ 322 w 9356"/>
                <a:gd name="connsiteY5-6042" fmla="*/ 1114 h 10000"/>
                <a:gd name="connsiteX6-6043" fmla="*/ 0 w 9356"/>
                <a:gd name="connsiteY6-6044" fmla="*/ 1114 h 10000"/>
                <a:gd name="connsiteX7-6045" fmla="*/ 0 w 9356"/>
                <a:gd name="connsiteY7-6046" fmla="*/ 554 h 10000"/>
                <a:gd name="connsiteX8-6047" fmla="*/ 0 w 9356"/>
                <a:gd name="connsiteY8-6048" fmla="*/ 554 h 10000"/>
                <a:gd name="connsiteX9-6049" fmla="*/ 0 w 9356"/>
                <a:gd name="connsiteY9-6050" fmla="*/ 554 h 10000"/>
                <a:gd name="connsiteX10-6051" fmla="*/ 322 w 9356"/>
                <a:gd name="connsiteY10-6052" fmla="*/ 554 h 10000"/>
                <a:gd name="connsiteX11-6053" fmla="*/ 322 w 9356"/>
                <a:gd name="connsiteY11-6054" fmla="*/ 554 h 10000"/>
                <a:gd name="connsiteX12-6055" fmla="*/ 967 w 9356"/>
                <a:gd name="connsiteY12-6056" fmla="*/ 554 h 10000"/>
                <a:gd name="connsiteX13-6057" fmla="*/ 1290 w 9356"/>
                <a:gd name="connsiteY13-6058" fmla="*/ 554 h 10000"/>
                <a:gd name="connsiteX14-6059" fmla="*/ 1937 w 9356"/>
                <a:gd name="connsiteY14-6060" fmla="*/ 554 h 10000"/>
                <a:gd name="connsiteX15-6061" fmla="*/ 2581 w 9356"/>
                <a:gd name="connsiteY15-6062" fmla="*/ 554 h 10000"/>
                <a:gd name="connsiteX16-6063" fmla="*/ 3226 w 9356"/>
                <a:gd name="connsiteY16-6064" fmla="*/ 554 h 10000"/>
                <a:gd name="connsiteX17-6065" fmla="*/ 4193 w 9356"/>
                <a:gd name="connsiteY17-6066" fmla="*/ 1114 h 10000"/>
                <a:gd name="connsiteX18-6067" fmla="*/ 4839 w 9356"/>
                <a:gd name="connsiteY18-6068" fmla="*/ 1114 h 10000"/>
                <a:gd name="connsiteX19-6069" fmla="*/ 5484 w 9356"/>
                <a:gd name="connsiteY19-6070" fmla="*/ 1114 h 10000"/>
                <a:gd name="connsiteX20-6071" fmla="*/ 5806 w 9356"/>
                <a:gd name="connsiteY20-6072" fmla="*/ 1114 h 10000"/>
                <a:gd name="connsiteX21-6073" fmla="*/ 6774 w 9356"/>
                <a:gd name="connsiteY21-6074" fmla="*/ 1114 h 10000"/>
                <a:gd name="connsiteX22-6075" fmla="*/ 7097 w 9356"/>
                <a:gd name="connsiteY22-6076" fmla="*/ 1114 h 10000"/>
                <a:gd name="connsiteX23-6077" fmla="*/ 7742 w 9356"/>
                <a:gd name="connsiteY23-6078" fmla="*/ 554 h 10000"/>
                <a:gd name="connsiteX24-6079" fmla="*/ 8065 w 9356"/>
                <a:gd name="connsiteY24-6080" fmla="*/ 0 h 10000"/>
                <a:gd name="connsiteX25-6081" fmla="*/ 9356 w 9356"/>
                <a:gd name="connsiteY25-6082" fmla="*/ 7762 h 10000"/>
                <a:gd name="connsiteX26-6083" fmla="*/ 9032 w 9356"/>
                <a:gd name="connsiteY26-6084" fmla="*/ 8881 h 10000"/>
                <a:gd name="connsiteX27-6085" fmla="*/ 8388 w 9356"/>
                <a:gd name="connsiteY27-6086" fmla="*/ 9432 h 10000"/>
                <a:gd name="connsiteX28-6087" fmla="*/ 8065 w 9356"/>
                <a:gd name="connsiteY28-6088" fmla="*/ 9432 h 10000"/>
                <a:gd name="connsiteX29-6089" fmla="*/ 7742 w 9356"/>
                <a:gd name="connsiteY29-6090" fmla="*/ 10000 h 10000"/>
                <a:gd name="connsiteX30-6091" fmla="*/ 7097 w 9356"/>
                <a:gd name="connsiteY30-6092" fmla="*/ 10000 h 10000"/>
                <a:gd name="connsiteX31-6093" fmla="*/ 7097 w 9356"/>
                <a:gd name="connsiteY31-6094" fmla="*/ 10000 h 10000"/>
                <a:gd name="connsiteX32-6095" fmla="*/ 6774 w 9356"/>
                <a:gd name="connsiteY32-6096" fmla="*/ 9432 h 10000"/>
                <a:gd name="connsiteX33-6097" fmla="*/ 6774 w 9356"/>
                <a:gd name="connsiteY33-6098" fmla="*/ 8881 h 10000"/>
                <a:gd name="connsiteX34-6099" fmla="*/ 6452 w 9356"/>
                <a:gd name="connsiteY34-6100" fmla="*/ 7762 h 10000"/>
                <a:gd name="connsiteX35-6101" fmla="*/ 6452 w 9356"/>
                <a:gd name="connsiteY35-6102" fmla="*/ 7201 h 10000"/>
                <a:gd name="connsiteX36-6103" fmla="*/ 6130 w 9356"/>
                <a:gd name="connsiteY36-6104" fmla="*/ 6644 h 10000"/>
                <a:gd name="connsiteX37-6105" fmla="*/ 5806 w 9356"/>
                <a:gd name="connsiteY37-6106" fmla="*/ 6084 h 10000"/>
                <a:gd name="connsiteX38-6107" fmla="*/ 5484 w 9356"/>
                <a:gd name="connsiteY38-6108" fmla="*/ 5526 h 10000"/>
                <a:gd name="connsiteX39-6109" fmla="*/ 4839 w 9356"/>
                <a:gd name="connsiteY39-6110" fmla="*/ 4962 h 10000"/>
                <a:gd name="connsiteX40-6111" fmla="*/ 4516 w 9356"/>
                <a:gd name="connsiteY40-6112" fmla="*/ 4401 h 10000"/>
                <a:gd name="connsiteX41-6113" fmla="*/ 3548 w 9356"/>
                <a:gd name="connsiteY41-6114" fmla="*/ 3843 h 10000"/>
                <a:gd name="connsiteX42-6115" fmla="*/ 2903 w 9356"/>
                <a:gd name="connsiteY42-6116" fmla="*/ 3357 h 10000"/>
                <a:gd name="connsiteX43-6117" fmla="*/ 2903 w 9356"/>
                <a:gd name="connsiteY43-6118" fmla="*/ 3357 h 10000"/>
                <a:gd name="connsiteX0-6119" fmla="*/ 3103 w 9654"/>
                <a:gd name="connsiteY0-6120" fmla="*/ 3357 h 10000"/>
                <a:gd name="connsiteX1-6121" fmla="*/ 2413 w 9654"/>
                <a:gd name="connsiteY1-6122" fmla="*/ 2798 h 10000"/>
                <a:gd name="connsiteX2-6123" fmla="*/ 1725 w 9654"/>
                <a:gd name="connsiteY2-6124" fmla="*/ 2232 h 10000"/>
                <a:gd name="connsiteX3-6125" fmla="*/ 1034 w 9654"/>
                <a:gd name="connsiteY3-6126" fmla="*/ 1674 h 10000"/>
                <a:gd name="connsiteX4-6127" fmla="*/ 690 w 9654"/>
                <a:gd name="connsiteY4-6128" fmla="*/ 1674 h 10000"/>
                <a:gd name="connsiteX5-6129" fmla="*/ 344 w 9654"/>
                <a:gd name="connsiteY5-6130" fmla="*/ 1114 h 10000"/>
                <a:gd name="connsiteX6-6131" fmla="*/ 0 w 9654"/>
                <a:gd name="connsiteY6-6132" fmla="*/ 1114 h 10000"/>
                <a:gd name="connsiteX7-6133" fmla="*/ 0 w 9654"/>
                <a:gd name="connsiteY7-6134" fmla="*/ 554 h 10000"/>
                <a:gd name="connsiteX8-6135" fmla="*/ 0 w 9654"/>
                <a:gd name="connsiteY8-6136" fmla="*/ 554 h 10000"/>
                <a:gd name="connsiteX9-6137" fmla="*/ 0 w 9654"/>
                <a:gd name="connsiteY9-6138" fmla="*/ 554 h 10000"/>
                <a:gd name="connsiteX10-6139" fmla="*/ 344 w 9654"/>
                <a:gd name="connsiteY10-6140" fmla="*/ 554 h 10000"/>
                <a:gd name="connsiteX11-6141" fmla="*/ 344 w 9654"/>
                <a:gd name="connsiteY11-6142" fmla="*/ 554 h 10000"/>
                <a:gd name="connsiteX12-6143" fmla="*/ 1034 w 9654"/>
                <a:gd name="connsiteY12-6144" fmla="*/ 554 h 10000"/>
                <a:gd name="connsiteX13-6145" fmla="*/ 1379 w 9654"/>
                <a:gd name="connsiteY13-6146" fmla="*/ 554 h 10000"/>
                <a:gd name="connsiteX14-6147" fmla="*/ 2070 w 9654"/>
                <a:gd name="connsiteY14-6148" fmla="*/ 554 h 10000"/>
                <a:gd name="connsiteX15-6149" fmla="*/ 2759 w 9654"/>
                <a:gd name="connsiteY15-6150" fmla="*/ 554 h 10000"/>
                <a:gd name="connsiteX16-6151" fmla="*/ 3448 w 9654"/>
                <a:gd name="connsiteY16-6152" fmla="*/ 554 h 10000"/>
                <a:gd name="connsiteX17-6153" fmla="*/ 4482 w 9654"/>
                <a:gd name="connsiteY17-6154" fmla="*/ 1114 h 10000"/>
                <a:gd name="connsiteX18-6155" fmla="*/ 5172 w 9654"/>
                <a:gd name="connsiteY18-6156" fmla="*/ 1114 h 10000"/>
                <a:gd name="connsiteX19-6157" fmla="*/ 5861 w 9654"/>
                <a:gd name="connsiteY19-6158" fmla="*/ 1114 h 10000"/>
                <a:gd name="connsiteX20-6159" fmla="*/ 6206 w 9654"/>
                <a:gd name="connsiteY20-6160" fmla="*/ 1114 h 10000"/>
                <a:gd name="connsiteX21-6161" fmla="*/ 7240 w 9654"/>
                <a:gd name="connsiteY21-6162" fmla="*/ 1114 h 10000"/>
                <a:gd name="connsiteX22-6163" fmla="*/ 7586 w 9654"/>
                <a:gd name="connsiteY22-6164" fmla="*/ 1114 h 10000"/>
                <a:gd name="connsiteX23-6165" fmla="*/ 8275 w 9654"/>
                <a:gd name="connsiteY23-6166" fmla="*/ 554 h 10000"/>
                <a:gd name="connsiteX24-6167" fmla="*/ 8620 w 9654"/>
                <a:gd name="connsiteY24-6168" fmla="*/ 0 h 10000"/>
                <a:gd name="connsiteX25-6169" fmla="*/ 9654 w 9654"/>
                <a:gd name="connsiteY25-6170" fmla="*/ 8881 h 10000"/>
                <a:gd name="connsiteX26-6171" fmla="*/ 8965 w 9654"/>
                <a:gd name="connsiteY26-6172" fmla="*/ 9432 h 10000"/>
                <a:gd name="connsiteX27-6173" fmla="*/ 8620 w 9654"/>
                <a:gd name="connsiteY27-6174" fmla="*/ 9432 h 10000"/>
                <a:gd name="connsiteX28-6175" fmla="*/ 8275 w 9654"/>
                <a:gd name="connsiteY28-6176" fmla="*/ 10000 h 10000"/>
                <a:gd name="connsiteX29-6177" fmla="*/ 7586 w 9654"/>
                <a:gd name="connsiteY29-6178" fmla="*/ 10000 h 10000"/>
                <a:gd name="connsiteX30-6179" fmla="*/ 7586 w 9654"/>
                <a:gd name="connsiteY30-6180" fmla="*/ 10000 h 10000"/>
                <a:gd name="connsiteX31-6181" fmla="*/ 7240 w 9654"/>
                <a:gd name="connsiteY31-6182" fmla="*/ 9432 h 10000"/>
                <a:gd name="connsiteX32-6183" fmla="*/ 7240 w 9654"/>
                <a:gd name="connsiteY32-6184" fmla="*/ 8881 h 10000"/>
                <a:gd name="connsiteX33-6185" fmla="*/ 6896 w 9654"/>
                <a:gd name="connsiteY33-6186" fmla="*/ 7762 h 10000"/>
                <a:gd name="connsiteX34-6187" fmla="*/ 6896 w 9654"/>
                <a:gd name="connsiteY34-6188" fmla="*/ 7201 h 10000"/>
                <a:gd name="connsiteX35-6189" fmla="*/ 6552 w 9654"/>
                <a:gd name="connsiteY35-6190" fmla="*/ 6644 h 10000"/>
                <a:gd name="connsiteX36-6191" fmla="*/ 6206 w 9654"/>
                <a:gd name="connsiteY36-6192" fmla="*/ 6084 h 10000"/>
                <a:gd name="connsiteX37-6193" fmla="*/ 5861 w 9654"/>
                <a:gd name="connsiteY37-6194" fmla="*/ 5526 h 10000"/>
                <a:gd name="connsiteX38-6195" fmla="*/ 5172 w 9654"/>
                <a:gd name="connsiteY38-6196" fmla="*/ 4962 h 10000"/>
                <a:gd name="connsiteX39-6197" fmla="*/ 4827 w 9654"/>
                <a:gd name="connsiteY39-6198" fmla="*/ 4401 h 10000"/>
                <a:gd name="connsiteX40-6199" fmla="*/ 3792 w 9654"/>
                <a:gd name="connsiteY40-6200" fmla="*/ 3843 h 10000"/>
                <a:gd name="connsiteX41-6201" fmla="*/ 3103 w 9654"/>
                <a:gd name="connsiteY41-6202" fmla="*/ 3357 h 10000"/>
                <a:gd name="connsiteX42-6203" fmla="*/ 3103 w 9654"/>
                <a:gd name="connsiteY42-6204" fmla="*/ 3357 h 10000"/>
                <a:gd name="connsiteX0-6205" fmla="*/ 3214 w 9286"/>
                <a:gd name="connsiteY0-6206" fmla="*/ 3357 h 10000"/>
                <a:gd name="connsiteX1-6207" fmla="*/ 2499 w 9286"/>
                <a:gd name="connsiteY1-6208" fmla="*/ 2798 h 10000"/>
                <a:gd name="connsiteX2-6209" fmla="*/ 1787 w 9286"/>
                <a:gd name="connsiteY2-6210" fmla="*/ 2232 h 10000"/>
                <a:gd name="connsiteX3-6211" fmla="*/ 1071 w 9286"/>
                <a:gd name="connsiteY3-6212" fmla="*/ 1674 h 10000"/>
                <a:gd name="connsiteX4-6213" fmla="*/ 715 w 9286"/>
                <a:gd name="connsiteY4-6214" fmla="*/ 1674 h 10000"/>
                <a:gd name="connsiteX5-6215" fmla="*/ 356 w 9286"/>
                <a:gd name="connsiteY5-6216" fmla="*/ 1114 h 10000"/>
                <a:gd name="connsiteX6-6217" fmla="*/ 0 w 9286"/>
                <a:gd name="connsiteY6-6218" fmla="*/ 1114 h 10000"/>
                <a:gd name="connsiteX7-6219" fmla="*/ 0 w 9286"/>
                <a:gd name="connsiteY7-6220" fmla="*/ 554 h 10000"/>
                <a:gd name="connsiteX8-6221" fmla="*/ 0 w 9286"/>
                <a:gd name="connsiteY8-6222" fmla="*/ 554 h 10000"/>
                <a:gd name="connsiteX9-6223" fmla="*/ 0 w 9286"/>
                <a:gd name="connsiteY9-6224" fmla="*/ 554 h 10000"/>
                <a:gd name="connsiteX10-6225" fmla="*/ 356 w 9286"/>
                <a:gd name="connsiteY10-6226" fmla="*/ 554 h 10000"/>
                <a:gd name="connsiteX11-6227" fmla="*/ 356 w 9286"/>
                <a:gd name="connsiteY11-6228" fmla="*/ 554 h 10000"/>
                <a:gd name="connsiteX12-6229" fmla="*/ 1071 w 9286"/>
                <a:gd name="connsiteY12-6230" fmla="*/ 554 h 10000"/>
                <a:gd name="connsiteX13-6231" fmla="*/ 1428 w 9286"/>
                <a:gd name="connsiteY13-6232" fmla="*/ 554 h 10000"/>
                <a:gd name="connsiteX14-6233" fmla="*/ 2144 w 9286"/>
                <a:gd name="connsiteY14-6234" fmla="*/ 554 h 10000"/>
                <a:gd name="connsiteX15-6235" fmla="*/ 2858 w 9286"/>
                <a:gd name="connsiteY15-6236" fmla="*/ 554 h 10000"/>
                <a:gd name="connsiteX16-6237" fmla="*/ 3572 w 9286"/>
                <a:gd name="connsiteY16-6238" fmla="*/ 554 h 10000"/>
                <a:gd name="connsiteX17-6239" fmla="*/ 4643 w 9286"/>
                <a:gd name="connsiteY17-6240" fmla="*/ 1114 h 10000"/>
                <a:gd name="connsiteX18-6241" fmla="*/ 5357 w 9286"/>
                <a:gd name="connsiteY18-6242" fmla="*/ 1114 h 10000"/>
                <a:gd name="connsiteX19-6243" fmla="*/ 6071 w 9286"/>
                <a:gd name="connsiteY19-6244" fmla="*/ 1114 h 10000"/>
                <a:gd name="connsiteX20-6245" fmla="*/ 6428 w 9286"/>
                <a:gd name="connsiteY20-6246" fmla="*/ 1114 h 10000"/>
                <a:gd name="connsiteX21-6247" fmla="*/ 7499 w 9286"/>
                <a:gd name="connsiteY21-6248" fmla="*/ 1114 h 10000"/>
                <a:gd name="connsiteX22-6249" fmla="*/ 7858 w 9286"/>
                <a:gd name="connsiteY22-6250" fmla="*/ 1114 h 10000"/>
                <a:gd name="connsiteX23-6251" fmla="*/ 8572 w 9286"/>
                <a:gd name="connsiteY23-6252" fmla="*/ 554 h 10000"/>
                <a:gd name="connsiteX24-6253" fmla="*/ 8929 w 9286"/>
                <a:gd name="connsiteY24-6254" fmla="*/ 0 h 10000"/>
                <a:gd name="connsiteX25-6255" fmla="*/ 9286 w 9286"/>
                <a:gd name="connsiteY25-6256" fmla="*/ 9432 h 10000"/>
                <a:gd name="connsiteX26-6257" fmla="*/ 8929 w 9286"/>
                <a:gd name="connsiteY26-6258" fmla="*/ 9432 h 10000"/>
                <a:gd name="connsiteX27-6259" fmla="*/ 8572 w 9286"/>
                <a:gd name="connsiteY27-6260" fmla="*/ 10000 h 10000"/>
                <a:gd name="connsiteX28-6261" fmla="*/ 7858 w 9286"/>
                <a:gd name="connsiteY28-6262" fmla="*/ 10000 h 10000"/>
                <a:gd name="connsiteX29-6263" fmla="*/ 7858 w 9286"/>
                <a:gd name="connsiteY29-6264" fmla="*/ 10000 h 10000"/>
                <a:gd name="connsiteX30-6265" fmla="*/ 7499 w 9286"/>
                <a:gd name="connsiteY30-6266" fmla="*/ 9432 h 10000"/>
                <a:gd name="connsiteX31-6267" fmla="*/ 7499 w 9286"/>
                <a:gd name="connsiteY31-6268" fmla="*/ 8881 h 10000"/>
                <a:gd name="connsiteX32-6269" fmla="*/ 7143 w 9286"/>
                <a:gd name="connsiteY32-6270" fmla="*/ 7762 h 10000"/>
                <a:gd name="connsiteX33-6271" fmla="*/ 7143 w 9286"/>
                <a:gd name="connsiteY33-6272" fmla="*/ 7201 h 10000"/>
                <a:gd name="connsiteX34-6273" fmla="*/ 6787 w 9286"/>
                <a:gd name="connsiteY34-6274" fmla="*/ 6644 h 10000"/>
                <a:gd name="connsiteX35-6275" fmla="*/ 6428 w 9286"/>
                <a:gd name="connsiteY35-6276" fmla="*/ 6084 h 10000"/>
                <a:gd name="connsiteX36-6277" fmla="*/ 6071 w 9286"/>
                <a:gd name="connsiteY36-6278" fmla="*/ 5526 h 10000"/>
                <a:gd name="connsiteX37-6279" fmla="*/ 5357 w 9286"/>
                <a:gd name="connsiteY37-6280" fmla="*/ 4962 h 10000"/>
                <a:gd name="connsiteX38-6281" fmla="*/ 5000 w 9286"/>
                <a:gd name="connsiteY38-6282" fmla="*/ 4401 h 10000"/>
                <a:gd name="connsiteX39-6283" fmla="*/ 3928 w 9286"/>
                <a:gd name="connsiteY39-6284" fmla="*/ 3843 h 10000"/>
                <a:gd name="connsiteX40-6285" fmla="*/ 3214 w 9286"/>
                <a:gd name="connsiteY40-6286" fmla="*/ 3357 h 10000"/>
                <a:gd name="connsiteX41-6287" fmla="*/ 3214 w 9286"/>
                <a:gd name="connsiteY41-6288" fmla="*/ 3357 h 10000"/>
                <a:gd name="connsiteX0-6289" fmla="*/ 3461 w 10000"/>
                <a:gd name="connsiteY0-6290" fmla="*/ 3357 h 10000"/>
                <a:gd name="connsiteX1-6291" fmla="*/ 2691 w 10000"/>
                <a:gd name="connsiteY1-6292" fmla="*/ 2798 h 10000"/>
                <a:gd name="connsiteX2-6293" fmla="*/ 1924 w 10000"/>
                <a:gd name="connsiteY2-6294" fmla="*/ 2232 h 10000"/>
                <a:gd name="connsiteX3-6295" fmla="*/ 1153 w 10000"/>
                <a:gd name="connsiteY3-6296" fmla="*/ 1674 h 10000"/>
                <a:gd name="connsiteX4-6297" fmla="*/ 770 w 10000"/>
                <a:gd name="connsiteY4-6298" fmla="*/ 1674 h 10000"/>
                <a:gd name="connsiteX5-6299" fmla="*/ 383 w 10000"/>
                <a:gd name="connsiteY5-6300" fmla="*/ 1114 h 10000"/>
                <a:gd name="connsiteX6-6301" fmla="*/ 0 w 10000"/>
                <a:gd name="connsiteY6-6302" fmla="*/ 1114 h 10000"/>
                <a:gd name="connsiteX7-6303" fmla="*/ 0 w 10000"/>
                <a:gd name="connsiteY7-6304" fmla="*/ 554 h 10000"/>
                <a:gd name="connsiteX8-6305" fmla="*/ 0 w 10000"/>
                <a:gd name="connsiteY8-6306" fmla="*/ 554 h 10000"/>
                <a:gd name="connsiteX9-6307" fmla="*/ 0 w 10000"/>
                <a:gd name="connsiteY9-6308" fmla="*/ 554 h 10000"/>
                <a:gd name="connsiteX10-6309" fmla="*/ 383 w 10000"/>
                <a:gd name="connsiteY10-6310" fmla="*/ 554 h 10000"/>
                <a:gd name="connsiteX11-6311" fmla="*/ 383 w 10000"/>
                <a:gd name="connsiteY11-6312" fmla="*/ 554 h 10000"/>
                <a:gd name="connsiteX12-6313" fmla="*/ 1153 w 10000"/>
                <a:gd name="connsiteY12-6314" fmla="*/ 554 h 10000"/>
                <a:gd name="connsiteX13-6315" fmla="*/ 1538 w 10000"/>
                <a:gd name="connsiteY13-6316" fmla="*/ 554 h 10000"/>
                <a:gd name="connsiteX14-6317" fmla="*/ 2309 w 10000"/>
                <a:gd name="connsiteY14-6318" fmla="*/ 554 h 10000"/>
                <a:gd name="connsiteX15-6319" fmla="*/ 3078 w 10000"/>
                <a:gd name="connsiteY15-6320" fmla="*/ 554 h 10000"/>
                <a:gd name="connsiteX16-6321" fmla="*/ 3847 w 10000"/>
                <a:gd name="connsiteY16-6322" fmla="*/ 554 h 10000"/>
                <a:gd name="connsiteX17-6323" fmla="*/ 5000 w 10000"/>
                <a:gd name="connsiteY17-6324" fmla="*/ 1114 h 10000"/>
                <a:gd name="connsiteX18-6325" fmla="*/ 5769 w 10000"/>
                <a:gd name="connsiteY18-6326" fmla="*/ 1114 h 10000"/>
                <a:gd name="connsiteX19-6327" fmla="*/ 6538 w 10000"/>
                <a:gd name="connsiteY19-6328" fmla="*/ 1114 h 10000"/>
                <a:gd name="connsiteX20-6329" fmla="*/ 6922 w 10000"/>
                <a:gd name="connsiteY20-6330" fmla="*/ 1114 h 10000"/>
                <a:gd name="connsiteX21-6331" fmla="*/ 8076 w 10000"/>
                <a:gd name="connsiteY21-6332" fmla="*/ 1114 h 10000"/>
                <a:gd name="connsiteX22-6333" fmla="*/ 8462 w 10000"/>
                <a:gd name="connsiteY22-6334" fmla="*/ 1114 h 10000"/>
                <a:gd name="connsiteX23-6335" fmla="*/ 9231 w 10000"/>
                <a:gd name="connsiteY23-6336" fmla="*/ 554 h 10000"/>
                <a:gd name="connsiteX24-6337" fmla="*/ 9616 w 10000"/>
                <a:gd name="connsiteY24-6338" fmla="*/ 0 h 10000"/>
                <a:gd name="connsiteX25-6339" fmla="*/ 10000 w 10000"/>
                <a:gd name="connsiteY25-6340" fmla="*/ 9432 h 10000"/>
                <a:gd name="connsiteX26-6341" fmla="*/ 9616 w 10000"/>
                <a:gd name="connsiteY26-6342" fmla="*/ 9432 h 10000"/>
                <a:gd name="connsiteX27-6343" fmla="*/ 8462 w 10000"/>
                <a:gd name="connsiteY27-6344" fmla="*/ 10000 h 10000"/>
                <a:gd name="connsiteX28-6345" fmla="*/ 8462 w 10000"/>
                <a:gd name="connsiteY28-6346" fmla="*/ 10000 h 10000"/>
                <a:gd name="connsiteX29-6347" fmla="*/ 8076 w 10000"/>
                <a:gd name="connsiteY29-6348" fmla="*/ 9432 h 10000"/>
                <a:gd name="connsiteX30-6349" fmla="*/ 8076 w 10000"/>
                <a:gd name="connsiteY30-6350" fmla="*/ 8881 h 10000"/>
                <a:gd name="connsiteX31-6351" fmla="*/ 7692 w 10000"/>
                <a:gd name="connsiteY31-6352" fmla="*/ 7762 h 10000"/>
                <a:gd name="connsiteX32-6353" fmla="*/ 7692 w 10000"/>
                <a:gd name="connsiteY32-6354" fmla="*/ 7201 h 10000"/>
                <a:gd name="connsiteX33-6355" fmla="*/ 7309 w 10000"/>
                <a:gd name="connsiteY33-6356" fmla="*/ 6644 h 10000"/>
                <a:gd name="connsiteX34-6357" fmla="*/ 6922 w 10000"/>
                <a:gd name="connsiteY34-6358" fmla="*/ 6084 h 10000"/>
                <a:gd name="connsiteX35-6359" fmla="*/ 6538 w 10000"/>
                <a:gd name="connsiteY35-6360" fmla="*/ 5526 h 10000"/>
                <a:gd name="connsiteX36-6361" fmla="*/ 5769 w 10000"/>
                <a:gd name="connsiteY36-6362" fmla="*/ 4962 h 10000"/>
                <a:gd name="connsiteX37-6363" fmla="*/ 5384 w 10000"/>
                <a:gd name="connsiteY37-6364" fmla="*/ 4401 h 10000"/>
                <a:gd name="connsiteX38-6365" fmla="*/ 4230 w 10000"/>
                <a:gd name="connsiteY38-6366" fmla="*/ 3843 h 10000"/>
                <a:gd name="connsiteX39-6367" fmla="*/ 3461 w 10000"/>
                <a:gd name="connsiteY39-6368" fmla="*/ 3357 h 10000"/>
                <a:gd name="connsiteX40-6369" fmla="*/ 3461 w 10000"/>
                <a:gd name="connsiteY40-6370" fmla="*/ 3357 h 10000"/>
                <a:gd name="connsiteX0-6371" fmla="*/ 3461 w 9808"/>
                <a:gd name="connsiteY0-6372" fmla="*/ 3357 h 10000"/>
                <a:gd name="connsiteX1-6373" fmla="*/ 2691 w 9808"/>
                <a:gd name="connsiteY1-6374" fmla="*/ 2798 h 10000"/>
                <a:gd name="connsiteX2-6375" fmla="*/ 1924 w 9808"/>
                <a:gd name="connsiteY2-6376" fmla="*/ 2232 h 10000"/>
                <a:gd name="connsiteX3-6377" fmla="*/ 1153 w 9808"/>
                <a:gd name="connsiteY3-6378" fmla="*/ 1674 h 10000"/>
                <a:gd name="connsiteX4-6379" fmla="*/ 770 w 9808"/>
                <a:gd name="connsiteY4-6380" fmla="*/ 1674 h 10000"/>
                <a:gd name="connsiteX5-6381" fmla="*/ 383 w 9808"/>
                <a:gd name="connsiteY5-6382" fmla="*/ 1114 h 10000"/>
                <a:gd name="connsiteX6-6383" fmla="*/ 0 w 9808"/>
                <a:gd name="connsiteY6-6384" fmla="*/ 1114 h 10000"/>
                <a:gd name="connsiteX7-6385" fmla="*/ 0 w 9808"/>
                <a:gd name="connsiteY7-6386" fmla="*/ 554 h 10000"/>
                <a:gd name="connsiteX8-6387" fmla="*/ 0 w 9808"/>
                <a:gd name="connsiteY8-6388" fmla="*/ 554 h 10000"/>
                <a:gd name="connsiteX9-6389" fmla="*/ 0 w 9808"/>
                <a:gd name="connsiteY9-6390" fmla="*/ 554 h 10000"/>
                <a:gd name="connsiteX10-6391" fmla="*/ 383 w 9808"/>
                <a:gd name="connsiteY10-6392" fmla="*/ 554 h 10000"/>
                <a:gd name="connsiteX11-6393" fmla="*/ 383 w 9808"/>
                <a:gd name="connsiteY11-6394" fmla="*/ 554 h 10000"/>
                <a:gd name="connsiteX12-6395" fmla="*/ 1153 w 9808"/>
                <a:gd name="connsiteY12-6396" fmla="*/ 554 h 10000"/>
                <a:gd name="connsiteX13-6397" fmla="*/ 1538 w 9808"/>
                <a:gd name="connsiteY13-6398" fmla="*/ 554 h 10000"/>
                <a:gd name="connsiteX14-6399" fmla="*/ 2309 w 9808"/>
                <a:gd name="connsiteY14-6400" fmla="*/ 554 h 10000"/>
                <a:gd name="connsiteX15-6401" fmla="*/ 3078 w 9808"/>
                <a:gd name="connsiteY15-6402" fmla="*/ 554 h 10000"/>
                <a:gd name="connsiteX16-6403" fmla="*/ 3847 w 9808"/>
                <a:gd name="connsiteY16-6404" fmla="*/ 554 h 10000"/>
                <a:gd name="connsiteX17-6405" fmla="*/ 5000 w 9808"/>
                <a:gd name="connsiteY17-6406" fmla="*/ 1114 h 10000"/>
                <a:gd name="connsiteX18-6407" fmla="*/ 5769 w 9808"/>
                <a:gd name="connsiteY18-6408" fmla="*/ 1114 h 10000"/>
                <a:gd name="connsiteX19-6409" fmla="*/ 6538 w 9808"/>
                <a:gd name="connsiteY19-6410" fmla="*/ 1114 h 10000"/>
                <a:gd name="connsiteX20-6411" fmla="*/ 6922 w 9808"/>
                <a:gd name="connsiteY20-6412" fmla="*/ 1114 h 10000"/>
                <a:gd name="connsiteX21-6413" fmla="*/ 8076 w 9808"/>
                <a:gd name="connsiteY21-6414" fmla="*/ 1114 h 10000"/>
                <a:gd name="connsiteX22-6415" fmla="*/ 8462 w 9808"/>
                <a:gd name="connsiteY22-6416" fmla="*/ 1114 h 10000"/>
                <a:gd name="connsiteX23-6417" fmla="*/ 9231 w 9808"/>
                <a:gd name="connsiteY23-6418" fmla="*/ 554 h 10000"/>
                <a:gd name="connsiteX24-6419" fmla="*/ 9616 w 9808"/>
                <a:gd name="connsiteY24-6420" fmla="*/ 0 h 10000"/>
                <a:gd name="connsiteX25-6421" fmla="*/ 9616 w 9808"/>
                <a:gd name="connsiteY25-6422" fmla="*/ 9432 h 10000"/>
                <a:gd name="connsiteX26-6423" fmla="*/ 8462 w 9808"/>
                <a:gd name="connsiteY26-6424" fmla="*/ 10000 h 10000"/>
                <a:gd name="connsiteX27-6425" fmla="*/ 8462 w 9808"/>
                <a:gd name="connsiteY27-6426" fmla="*/ 10000 h 10000"/>
                <a:gd name="connsiteX28-6427" fmla="*/ 8076 w 9808"/>
                <a:gd name="connsiteY28-6428" fmla="*/ 9432 h 10000"/>
                <a:gd name="connsiteX29-6429" fmla="*/ 8076 w 9808"/>
                <a:gd name="connsiteY29-6430" fmla="*/ 8881 h 10000"/>
                <a:gd name="connsiteX30-6431" fmla="*/ 7692 w 9808"/>
                <a:gd name="connsiteY30-6432" fmla="*/ 7762 h 10000"/>
                <a:gd name="connsiteX31-6433" fmla="*/ 7692 w 9808"/>
                <a:gd name="connsiteY31-6434" fmla="*/ 7201 h 10000"/>
                <a:gd name="connsiteX32-6435" fmla="*/ 7309 w 9808"/>
                <a:gd name="connsiteY32-6436" fmla="*/ 6644 h 10000"/>
                <a:gd name="connsiteX33-6437" fmla="*/ 6922 w 9808"/>
                <a:gd name="connsiteY33-6438" fmla="*/ 6084 h 10000"/>
                <a:gd name="connsiteX34-6439" fmla="*/ 6538 w 9808"/>
                <a:gd name="connsiteY34-6440" fmla="*/ 5526 h 10000"/>
                <a:gd name="connsiteX35-6441" fmla="*/ 5769 w 9808"/>
                <a:gd name="connsiteY35-6442" fmla="*/ 4962 h 10000"/>
                <a:gd name="connsiteX36-6443" fmla="*/ 5384 w 9808"/>
                <a:gd name="connsiteY36-6444" fmla="*/ 4401 h 10000"/>
                <a:gd name="connsiteX37-6445" fmla="*/ 4230 w 9808"/>
                <a:gd name="connsiteY37-6446" fmla="*/ 3843 h 10000"/>
                <a:gd name="connsiteX38-6447" fmla="*/ 3461 w 9808"/>
                <a:gd name="connsiteY38-6448" fmla="*/ 3357 h 10000"/>
                <a:gd name="connsiteX39-6449" fmla="*/ 3461 w 9808"/>
                <a:gd name="connsiteY39-6450" fmla="*/ 3357 h 10000"/>
                <a:gd name="connsiteX0-6451" fmla="*/ 3529 w 9804"/>
                <a:gd name="connsiteY0-6452" fmla="*/ 3357 h 10000"/>
                <a:gd name="connsiteX1-6453" fmla="*/ 2744 w 9804"/>
                <a:gd name="connsiteY1-6454" fmla="*/ 2798 h 10000"/>
                <a:gd name="connsiteX2-6455" fmla="*/ 1962 w 9804"/>
                <a:gd name="connsiteY2-6456" fmla="*/ 2232 h 10000"/>
                <a:gd name="connsiteX3-6457" fmla="*/ 1176 w 9804"/>
                <a:gd name="connsiteY3-6458" fmla="*/ 1674 h 10000"/>
                <a:gd name="connsiteX4-6459" fmla="*/ 785 w 9804"/>
                <a:gd name="connsiteY4-6460" fmla="*/ 1674 h 10000"/>
                <a:gd name="connsiteX5-6461" fmla="*/ 390 w 9804"/>
                <a:gd name="connsiteY5-6462" fmla="*/ 1114 h 10000"/>
                <a:gd name="connsiteX6-6463" fmla="*/ 0 w 9804"/>
                <a:gd name="connsiteY6-6464" fmla="*/ 1114 h 10000"/>
                <a:gd name="connsiteX7-6465" fmla="*/ 0 w 9804"/>
                <a:gd name="connsiteY7-6466" fmla="*/ 554 h 10000"/>
                <a:gd name="connsiteX8-6467" fmla="*/ 0 w 9804"/>
                <a:gd name="connsiteY8-6468" fmla="*/ 554 h 10000"/>
                <a:gd name="connsiteX9-6469" fmla="*/ 0 w 9804"/>
                <a:gd name="connsiteY9-6470" fmla="*/ 554 h 10000"/>
                <a:gd name="connsiteX10-6471" fmla="*/ 390 w 9804"/>
                <a:gd name="connsiteY10-6472" fmla="*/ 554 h 10000"/>
                <a:gd name="connsiteX11-6473" fmla="*/ 390 w 9804"/>
                <a:gd name="connsiteY11-6474" fmla="*/ 554 h 10000"/>
                <a:gd name="connsiteX12-6475" fmla="*/ 1176 w 9804"/>
                <a:gd name="connsiteY12-6476" fmla="*/ 554 h 10000"/>
                <a:gd name="connsiteX13-6477" fmla="*/ 1568 w 9804"/>
                <a:gd name="connsiteY13-6478" fmla="*/ 554 h 10000"/>
                <a:gd name="connsiteX14-6479" fmla="*/ 2354 w 9804"/>
                <a:gd name="connsiteY14-6480" fmla="*/ 554 h 10000"/>
                <a:gd name="connsiteX15-6481" fmla="*/ 3138 w 9804"/>
                <a:gd name="connsiteY15-6482" fmla="*/ 554 h 10000"/>
                <a:gd name="connsiteX16-6483" fmla="*/ 3922 w 9804"/>
                <a:gd name="connsiteY16-6484" fmla="*/ 554 h 10000"/>
                <a:gd name="connsiteX17-6485" fmla="*/ 5098 w 9804"/>
                <a:gd name="connsiteY17-6486" fmla="*/ 1114 h 10000"/>
                <a:gd name="connsiteX18-6487" fmla="*/ 5882 w 9804"/>
                <a:gd name="connsiteY18-6488" fmla="*/ 1114 h 10000"/>
                <a:gd name="connsiteX19-6489" fmla="*/ 6666 w 9804"/>
                <a:gd name="connsiteY19-6490" fmla="*/ 1114 h 10000"/>
                <a:gd name="connsiteX20-6491" fmla="*/ 7058 w 9804"/>
                <a:gd name="connsiteY20-6492" fmla="*/ 1114 h 10000"/>
                <a:gd name="connsiteX21-6493" fmla="*/ 8234 w 9804"/>
                <a:gd name="connsiteY21-6494" fmla="*/ 1114 h 10000"/>
                <a:gd name="connsiteX22-6495" fmla="*/ 8628 w 9804"/>
                <a:gd name="connsiteY22-6496" fmla="*/ 1114 h 10000"/>
                <a:gd name="connsiteX23-6497" fmla="*/ 9412 w 9804"/>
                <a:gd name="connsiteY23-6498" fmla="*/ 554 h 10000"/>
                <a:gd name="connsiteX24-6499" fmla="*/ 9804 w 9804"/>
                <a:gd name="connsiteY24-6500" fmla="*/ 0 h 10000"/>
                <a:gd name="connsiteX25-6501" fmla="*/ 8628 w 9804"/>
                <a:gd name="connsiteY25-6502" fmla="*/ 10000 h 10000"/>
                <a:gd name="connsiteX26-6503" fmla="*/ 8628 w 9804"/>
                <a:gd name="connsiteY26-6504" fmla="*/ 10000 h 10000"/>
                <a:gd name="connsiteX27-6505" fmla="*/ 8234 w 9804"/>
                <a:gd name="connsiteY27-6506" fmla="*/ 9432 h 10000"/>
                <a:gd name="connsiteX28-6507" fmla="*/ 8234 w 9804"/>
                <a:gd name="connsiteY28-6508" fmla="*/ 8881 h 10000"/>
                <a:gd name="connsiteX29-6509" fmla="*/ 7843 w 9804"/>
                <a:gd name="connsiteY29-6510" fmla="*/ 7762 h 10000"/>
                <a:gd name="connsiteX30-6511" fmla="*/ 7843 w 9804"/>
                <a:gd name="connsiteY30-6512" fmla="*/ 7201 h 10000"/>
                <a:gd name="connsiteX31-6513" fmla="*/ 7452 w 9804"/>
                <a:gd name="connsiteY31-6514" fmla="*/ 6644 h 10000"/>
                <a:gd name="connsiteX32-6515" fmla="*/ 7058 w 9804"/>
                <a:gd name="connsiteY32-6516" fmla="*/ 6084 h 10000"/>
                <a:gd name="connsiteX33-6517" fmla="*/ 6666 w 9804"/>
                <a:gd name="connsiteY33-6518" fmla="*/ 5526 h 10000"/>
                <a:gd name="connsiteX34-6519" fmla="*/ 5882 w 9804"/>
                <a:gd name="connsiteY34-6520" fmla="*/ 4962 h 10000"/>
                <a:gd name="connsiteX35-6521" fmla="*/ 5489 w 9804"/>
                <a:gd name="connsiteY35-6522" fmla="*/ 4401 h 10000"/>
                <a:gd name="connsiteX36-6523" fmla="*/ 4313 w 9804"/>
                <a:gd name="connsiteY36-6524" fmla="*/ 3843 h 10000"/>
                <a:gd name="connsiteX37-6525" fmla="*/ 3529 w 9804"/>
                <a:gd name="connsiteY37-6526" fmla="*/ 3357 h 10000"/>
                <a:gd name="connsiteX38-6527" fmla="*/ 3529 w 9804"/>
                <a:gd name="connsiteY38-6528" fmla="*/ 335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</a:cxnLst>
              <a:rect l="l" t="t" r="r" b="b"/>
              <a:pathLst>
                <a:path w="9804" h="10000">
                  <a:moveTo>
                    <a:pt x="3529" y="3357"/>
                  </a:moveTo>
                  <a:lnTo>
                    <a:pt x="2744" y="2798"/>
                  </a:lnTo>
                  <a:lnTo>
                    <a:pt x="1962" y="2232"/>
                  </a:lnTo>
                  <a:lnTo>
                    <a:pt x="1176" y="1674"/>
                  </a:lnTo>
                  <a:lnTo>
                    <a:pt x="785" y="1674"/>
                  </a:lnTo>
                  <a:lnTo>
                    <a:pt x="390" y="1114"/>
                  </a:lnTo>
                  <a:lnTo>
                    <a:pt x="0" y="1114"/>
                  </a:lnTo>
                  <a:lnTo>
                    <a:pt x="0" y="554"/>
                  </a:lnTo>
                  <a:lnTo>
                    <a:pt x="0" y="554"/>
                  </a:lnTo>
                  <a:lnTo>
                    <a:pt x="0" y="554"/>
                  </a:lnTo>
                  <a:lnTo>
                    <a:pt x="390" y="554"/>
                  </a:lnTo>
                  <a:lnTo>
                    <a:pt x="390" y="554"/>
                  </a:lnTo>
                  <a:lnTo>
                    <a:pt x="1176" y="554"/>
                  </a:lnTo>
                  <a:lnTo>
                    <a:pt x="1568" y="554"/>
                  </a:lnTo>
                  <a:lnTo>
                    <a:pt x="2354" y="554"/>
                  </a:lnTo>
                  <a:lnTo>
                    <a:pt x="3138" y="554"/>
                  </a:lnTo>
                  <a:lnTo>
                    <a:pt x="3922" y="554"/>
                  </a:lnTo>
                  <a:lnTo>
                    <a:pt x="5098" y="1114"/>
                  </a:lnTo>
                  <a:lnTo>
                    <a:pt x="5882" y="1114"/>
                  </a:lnTo>
                  <a:lnTo>
                    <a:pt x="6666" y="1114"/>
                  </a:lnTo>
                  <a:lnTo>
                    <a:pt x="7058" y="1114"/>
                  </a:lnTo>
                  <a:lnTo>
                    <a:pt x="8234" y="1114"/>
                  </a:lnTo>
                  <a:lnTo>
                    <a:pt x="8628" y="1114"/>
                  </a:lnTo>
                  <a:lnTo>
                    <a:pt x="9412" y="554"/>
                  </a:lnTo>
                  <a:lnTo>
                    <a:pt x="9804" y="0"/>
                  </a:lnTo>
                  <a:cubicBezTo>
                    <a:pt x="9673" y="1574"/>
                    <a:pt x="8824" y="8334"/>
                    <a:pt x="8628" y="10000"/>
                  </a:cubicBezTo>
                  <a:lnTo>
                    <a:pt x="8628" y="10000"/>
                  </a:lnTo>
                  <a:lnTo>
                    <a:pt x="8234" y="9432"/>
                  </a:lnTo>
                  <a:lnTo>
                    <a:pt x="8234" y="8881"/>
                  </a:lnTo>
                  <a:cubicBezTo>
                    <a:pt x="8105" y="8508"/>
                    <a:pt x="7974" y="8135"/>
                    <a:pt x="7843" y="7762"/>
                  </a:cubicBezTo>
                  <a:lnTo>
                    <a:pt x="7843" y="7201"/>
                  </a:lnTo>
                  <a:lnTo>
                    <a:pt x="7452" y="6644"/>
                  </a:lnTo>
                  <a:lnTo>
                    <a:pt x="7058" y="6084"/>
                  </a:lnTo>
                  <a:lnTo>
                    <a:pt x="6666" y="5526"/>
                  </a:lnTo>
                  <a:lnTo>
                    <a:pt x="5882" y="4962"/>
                  </a:lnTo>
                  <a:lnTo>
                    <a:pt x="5489" y="4401"/>
                  </a:lnTo>
                  <a:lnTo>
                    <a:pt x="4313" y="3843"/>
                  </a:lnTo>
                  <a:lnTo>
                    <a:pt x="3529" y="3357"/>
                  </a:lnTo>
                  <a:lnTo>
                    <a:pt x="3529" y="335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64" name="Freeform 60"/>
            <p:cNvSpPr/>
            <p:nvPr/>
          </p:nvSpPr>
          <p:spPr bwMode="auto">
            <a:xfrm>
              <a:off x="3007" y="4010"/>
              <a:ext cx="305" cy="1218"/>
            </a:xfrm>
            <a:custGeom>
              <a:avLst/>
              <a:gdLst>
                <a:gd name="connsiteX0" fmla="*/ 2500 w 10000"/>
                <a:gd name="connsiteY0" fmla="*/ 8244 h 10000"/>
                <a:gd name="connsiteX1" fmla="*/ 1944 w 10000"/>
                <a:gd name="connsiteY1" fmla="*/ 8096 h 10000"/>
                <a:gd name="connsiteX2" fmla="*/ 1389 w 10000"/>
                <a:gd name="connsiteY2" fmla="*/ 7948 h 10000"/>
                <a:gd name="connsiteX3" fmla="*/ 833 w 10000"/>
                <a:gd name="connsiteY3" fmla="*/ 7800 h 10000"/>
                <a:gd name="connsiteX4" fmla="*/ 556 w 10000"/>
                <a:gd name="connsiteY4" fmla="*/ 7800 h 10000"/>
                <a:gd name="connsiteX5" fmla="*/ 278 w 10000"/>
                <a:gd name="connsiteY5" fmla="*/ 7652 h 10000"/>
                <a:gd name="connsiteX6" fmla="*/ 0 w 10000"/>
                <a:gd name="connsiteY6" fmla="*/ 7505 h 10000"/>
                <a:gd name="connsiteX7" fmla="*/ 0 w 10000"/>
                <a:gd name="connsiteY7" fmla="*/ 7505 h 10000"/>
                <a:gd name="connsiteX8" fmla="*/ 0 w 10000"/>
                <a:gd name="connsiteY8" fmla="*/ 7505 h 10000"/>
                <a:gd name="connsiteX9" fmla="*/ 278 w 10000"/>
                <a:gd name="connsiteY9" fmla="*/ 7505 h 10000"/>
                <a:gd name="connsiteX10" fmla="*/ 278 w 10000"/>
                <a:gd name="connsiteY10" fmla="*/ 7505 h 10000"/>
                <a:gd name="connsiteX11" fmla="*/ 833 w 10000"/>
                <a:gd name="connsiteY11" fmla="*/ 7505 h 10000"/>
                <a:gd name="connsiteX12" fmla="*/ 1111 w 10000"/>
                <a:gd name="connsiteY12" fmla="*/ 7505 h 10000"/>
                <a:gd name="connsiteX13" fmla="*/ 1667 w 10000"/>
                <a:gd name="connsiteY13" fmla="*/ 7505 h 10000"/>
                <a:gd name="connsiteX14" fmla="*/ 2222 w 10000"/>
                <a:gd name="connsiteY14" fmla="*/ 7505 h 10000"/>
                <a:gd name="connsiteX15" fmla="*/ 2778 w 10000"/>
                <a:gd name="connsiteY15" fmla="*/ 7505 h 10000"/>
                <a:gd name="connsiteX16" fmla="*/ 3611 w 10000"/>
                <a:gd name="connsiteY16" fmla="*/ 7652 h 10000"/>
                <a:gd name="connsiteX17" fmla="*/ 4167 w 10000"/>
                <a:gd name="connsiteY17" fmla="*/ 7652 h 10000"/>
                <a:gd name="connsiteX18" fmla="*/ 4722 w 10000"/>
                <a:gd name="connsiteY18" fmla="*/ 7652 h 10000"/>
                <a:gd name="connsiteX19" fmla="*/ 5000 w 10000"/>
                <a:gd name="connsiteY19" fmla="*/ 7652 h 10000"/>
                <a:gd name="connsiteX20" fmla="*/ 5833 w 10000"/>
                <a:gd name="connsiteY20" fmla="*/ 7652 h 10000"/>
                <a:gd name="connsiteX21" fmla="*/ 6111 w 10000"/>
                <a:gd name="connsiteY21" fmla="*/ 7652 h 10000"/>
                <a:gd name="connsiteX22" fmla="*/ 6667 w 10000"/>
                <a:gd name="connsiteY22" fmla="*/ 7505 h 10000"/>
                <a:gd name="connsiteX23" fmla="*/ 6944 w 10000"/>
                <a:gd name="connsiteY23" fmla="*/ 7357 h 10000"/>
                <a:gd name="connsiteX24" fmla="*/ 7222 w 10000"/>
                <a:gd name="connsiteY24" fmla="*/ 6913 h 10000"/>
                <a:gd name="connsiteX25" fmla="*/ 7222 w 10000"/>
                <a:gd name="connsiteY25" fmla="*/ 6617 h 10000"/>
                <a:gd name="connsiteX26" fmla="*/ 7222 w 10000"/>
                <a:gd name="connsiteY26" fmla="*/ 6026 h 10000"/>
                <a:gd name="connsiteX27" fmla="*/ 7500 w 10000"/>
                <a:gd name="connsiteY27" fmla="*/ 5582 h 10000"/>
                <a:gd name="connsiteX28" fmla="*/ 7222 w 10000"/>
                <a:gd name="connsiteY28" fmla="*/ 4843 h 10000"/>
                <a:gd name="connsiteX29" fmla="*/ 7222 w 10000"/>
                <a:gd name="connsiteY29" fmla="*/ 4270 h 10000"/>
                <a:gd name="connsiteX30" fmla="*/ 7222 w 10000"/>
                <a:gd name="connsiteY30" fmla="*/ 3530 h 10000"/>
                <a:gd name="connsiteX31" fmla="*/ 6944 w 10000"/>
                <a:gd name="connsiteY31" fmla="*/ 2939 h 10000"/>
                <a:gd name="connsiteX32" fmla="*/ 6944 w 10000"/>
                <a:gd name="connsiteY32" fmla="*/ 2495 h 10000"/>
                <a:gd name="connsiteX33" fmla="*/ 6667 w 10000"/>
                <a:gd name="connsiteY33" fmla="*/ 1904 h 10000"/>
                <a:gd name="connsiteX34" fmla="*/ 6667 w 10000"/>
                <a:gd name="connsiteY34" fmla="*/ 1608 h 10000"/>
                <a:gd name="connsiteX35" fmla="*/ 6389 w 10000"/>
                <a:gd name="connsiteY35" fmla="*/ 1183 h 10000"/>
                <a:gd name="connsiteX36" fmla="*/ 5833 w 10000"/>
                <a:gd name="connsiteY36" fmla="*/ 887 h 10000"/>
                <a:gd name="connsiteX37" fmla="*/ 5556 w 10000"/>
                <a:gd name="connsiteY37" fmla="*/ 739 h 10000"/>
                <a:gd name="connsiteX38" fmla="*/ 5278 w 10000"/>
                <a:gd name="connsiteY38" fmla="*/ 444 h 10000"/>
                <a:gd name="connsiteX39" fmla="*/ 5000 w 10000"/>
                <a:gd name="connsiteY39" fmla="*/ 296 h 10000"/>
                <a:gd name="connsiteX40" fmla="*/ 4722 w 10000"/>
                <a:gd name="connsiteY40" fmla="*/ 148 h 10000"/>
                <a:gd name="connsiteX41" fmla="*/ 5000 w 10000"/>
                <a:gd name="connsiteY41" fmla="*/ 0 h 10000"/>
                <a:gd name="connsiteX42" fmla="*/ 5000 w 10000"/>
                <a:gd name="connsiteY42" fmla="*/ 0 h 10000"/>
                <a:gd name="connsiteX43" fmla="*/ 5278 w 10000"/>
                <a:gd name="connsiteY43" fmla="*/ 0 h 10000"/>
                <a:gd name="connsiteX44" fmla="*/ 5833 w 10000"/>
                <a:gd name="connsiteY44" fmla="*/ 0 h 10000"/>
                <a:gd name="connsiteX45" fmla="*/ 6389 w 10000"/>
                <a:gd name="connsiteY45" fmla="*/ 148 h 10000"/>
                <a:gd name="connsiteX46" fmla="*/ 6944 w 10000"/>
                <a:gd name="connsiteY46" fmla="*/ 296 h 10000"/>
                <a:gd name="connsiteX47" fmla="*/ 7500 w 10000"/>
                <a:gd name="connsiteY47" fmla="*/ 444 h 10000"/>
                <a:gd name="connsiteX48" fmla="*/ 8056 w 10000"/>
                <a:gd name="connsiteY48" fmla="*/ 591 h 10000"/>
                <a:gd name="connsiteX49" fmla="*/ 8333 w 10000"/>
                <a:gd name="connsiteY49" fmla="*/ 887 h 10000"/>
                <a:gd name="connsiteX50" fmla="*/ 8611 w 10000"/>
                <a:gd name="connsiteY50" fmla="*/ 1035 h 10000"/>
                <a:gd name="connsiteX51" fmla="*/ 8889 w 10000"/>
                <a:gd name="connsiteY51" fmla="*/ 1183 h 10000"/>
                <a:gd name="connsiteX52" fmla="*/ 8889 w 10000"/>
                <a:gd name="connsiteY52" fmla="*/ 1460 h 10000"/>
                <a:gd name="connsiteX53" fmla="*/ 9167 w 10000"/>
                <a:gd name="connsiteY53" fmla="*/ 1756 h 10000"/>
                <a:gd name="connsiteX54" fmla="*/ 9167 w 10000"/>
                <a:gd name="connsiteY54" fmla="*/ 2200 h 10000"/>
                <a:gd name="connsiteX55" fmla="*/ 9444 w 10000"/>
                <a:gd name="connsiteY55" fmla="*/ 2643 h 10000"/>
                <a:gd name="connsiteX56" fmla="*/ 9444 w 10000"/>
                <a:gd name="connsiteY56" fmla="*/ 3087 h 10000"/>
                <a:gd name="connsiteX57" fmla="*/ 9722 w 10000"/>
                <a:gd name="connsiteY57" fmla="*/ 3678 h 10000"/>
                <a:gd name="connsiteX58" fmla="*/ 9722 w 10000"/>
                <a:gd name="connsiteY58" fmla="*/ 4270 h 10000"/>
                <a:gd name="connsiteX59" fmla="*/ 9722 w 10000"/>
                <a:gd name="connsiteY59" fmla="*/ 4713 h 10000"/>
                <a:gd name="connsiteX60" fmla="*/ 9722 w 10000"/>
                <a:gd name="connsiteY60" fmla="*/ 5287 h 10000"/>
                <a:gd name="connsiteX61" fmla="*/ 9722 w 10000"/>
                <a:gd name="connsiteY61" fmla="*/ 5730 h 10000"/>
                <a:gd name="connsiteX62" fmla="*/ 10000 w 10000"/>
                <a:gd name="connsiteY62" fmla="*/ 6026 h 10000"/>
                <a:gd name="connsiteX63" fmla="*/ 10000 w 10000"/>
                <a:gd name="connsiteY63" fmla="*/ 6470 h 10000"/>
                <a:gd name="connsiteX64" fmla="*/ 10000 w 10000"/>
                <a:gd name="connsiteY64" fmla="*/ 6765 h 10000"/>
                <a:gd name="connsiteX65" fmla="*/ 10000 w 10000"/>
                <a:gd name="connsiteY65" fmla="*/ 6913 h 10000"/>
                <a:gd name="connsiteX66" fmla="*/ 9722 w 10000"/>
                <a:gd name="connsiteY66" fmla="*/ 7357 h 10000"/>
                <a:gd name="connsiteX67" fmla="*/ 9722 w 10000"/>
                <a:gd name="connsiteY67" fmla="*/ 7800 h 10000"/>
                <a:gd name="connsiteX68" fmla="*/ 9167 w 10000"/>
                <a:gd name="connsiteY68" fmla="*/ 8521 h 10000"/>
                <a:gd name="connsiteX69" fmla="*/ 8889 w 10000"/>
                <a:gd name="connsiteY69" fmla="*/ 8817 h 10000"/>
                <a:gd name="connsiteX70" fmla="*/ 8611 w 10000"/>
                <a:gd name="connsiteY70" fmla="*/ 9113 h 10000"/>
                <a:gd name="connsiteX71" fmla="*/ 8056 w 10000"/>
                <a:gd name="connsiteY71" fmla="*/ 9409 h 10000"/>
                <a:gd name="connsiteX72" fmla="*/ 7778 w 10000"/>
                <a:gd name="connsiteY72" fmla="*/ 9704 h 10000"/>
                <a:gd name="connsiteX73" fmla="*/ 7222 w 10000"/>
                <a:gd name="connsiteY73" fmla="*/ 9852 h 10000"/>
                <a:gd name="connsiteX74" fmla="*/ 6944 w 10000"/>
                <a:gd name="connsiteY74" fmla="*/ 9852 h 10000"/>
                <a:gd name="connsiteX75" fmla="*/ 6667 w 10000"/>
                <a:gd name="connsiteY75" fmla="*/ 10000 h 10000"/>
                <a:gd name="connsiteX76" fmla="*/ 6111 w 10000"/>
                <a:gd name="connsiteY76" fmla="*/ 10000 h 10000"/>
                <a:gd name="connsiteX77" fmla="*/ 6111 w 10000"/>
                <a:gd name="connsiteY77" fmla="*/ 10000 h 10000"/>
                <a:gd name="connsiteX78" fmla="*/ 5833 w 10000"/>
                <a:gd name="connsiteY78" fmla="*/ 9852 h 10000"/>
                <a:gd name="connsiteX79" fmla="*/ 5833 w 10000"/>
                <a:gd name="connsiteY79" fmla="*/ 9704 h 10000"/>
                <a:gd name="connsiteX80" fmla="*/ 5556 w 10000"/>
                <a:gd name="connsiteY80" fmla="*/ 9409 h 10000"/>
                <a:gd name="connsiteX81" fmla="*/ 5556 w 10000"/>
                <a:gd name="connsiteY81" fmla="*/ 9261 h 10000"/>
                <a:gd name="connsiteX82" fmla="*/ 5278 w 10000"/>
                <a:gd name="connsiteY82" fmla="*/ 9113 h 10000"/>
                <a:gd name="connsiteX83" fmla="*/ 5000 w 10000"/>
                <a:gd name="connsiteY83" fmla="*/ 8965 h 10000"/>
                <a:gd name="connsiteX84" fmla="*/ 4722 w 10000"/>
                <a:gd name="connsiteY84" fmla="*/ 8817 h 10000"/>
                <a:gd name="connsiteX85" fmla="*/ 4167 w 10000"/>
                <a:gd name="connsiteY85" fmla="*/ 8669 h 10000"/>
                <a:gd name="connsiteX86" fmla="*/ 3889 w 10000"/>
                <a:gd name="connsiteY86" fmla="*/ 8521 h 10000"/>
                <a:gd name="connsiteX87" fmla="*/ 3056 w 10000"/>
                <a:gd name="connsiteY87" fmla="*/ 8373 h 10000"/>
                <a:gd name="connsiteX88" fmla="*/ 2500 w 10000"/>
                <a:gd name="connsiteY88" fmla="*/ 8244 h 10000"/>
                <a:gd name="connsiteX89" fmla="*/ 2500 w 10000"/>
                <a:gd name="connsiteY89" fmla="*/ 8244 h 10000"/>
                <a:gd name="connsiteX0-1" fmla="*/ 2500 w 10000"/>
                <a:gd name="connsiteY0-2" fmla="*/ 8244 h 10000"/>
                <a:gd name="connsiteX1-3" fmla="*/ 1944 w 10000"/>
                <a:gd name="connsiteY1-4" fmla="*/ 8096 h 10000"/>
                <a:gd name="connsiteX2-5" fmla="*/ 1389 w 10000"/>
                <a:gd name="connsiteY2-6" fmla="*/ 7948 h 10000"/>
                <a:gd name="connsiteX3-7" fmla="*/ 833 w 10000"/>
                <a:gd name="connsiteY3-8" fmla="*/ 7800 h 10000"/>
                <a:gd name="connsiteX4-9" fmla="*/ 556 w 10000"/>
                <a:gd name="connsiteY4-10" fmla="*/ 7800 h 10000"/>
                <a:gd name="connsiteX5-11" fmla="*/ 278 w 10000"/>
                <a:gd name="connsiteY5-12" fmla="*/ 7652 h 10000"/>
                <a:gd name="connsiteX6-13" fmla="*/ 0 w 10000"/>
                <a:gd name="connsiteY6-14" fmla="*/ 7505 h 10000"/>
                <a:gd name="connsiteX7-15" fmla="*/ 0 w 10000"/>
                <a:gd name="connsiteY7-16" fmla="*/ 7505 h 10000"/>
                <a:gd name="connsiteX8-17" fmla="*/ 0 w 10000"/>
                <a:gd name="connsiteY8-18" fmla="*/ 7505 h 10000"/>
                <a:gd name="connsiteX9-19" fmla="*/ 278 w 10000"/>
                <a:gd name="connsiteY9-20" fmla="*/ 7505 h 10000"/>
                <a:gd name="connsiteX10-21" fmla="*/ 833 w 10000"/>
                <a:gd name="connsiteY10-22" fmla="*/ 7505 h 10000"/>
                <a:gd name="connsiteX11-23" fmla="*/ 1111 w 10000"/>
                <a:gd name="connsiteY11-24" fmla="*/ 7505 h 10000"/>
                <a:gd name="connsiteX12-25" fmla="*/ 1667 w 10000"/>
                <a:gd name="connsiteY12-26" fmla="*/ 7505 h 10000"/>
                <a:gd name="connsiteX13-27" fmla="*/ 2222 w 10000"/>
                <a:gd name="connsiteY13-28" fmla="*/ 7505 h 10000"/>
                <a:gd name="connsiteX14-29" fmla="*/ 2778 w 10000"/>
                <a:gd name="connsiteY14-30" fmla="*/ 7505 h 10000"/>
                <a:gd name="connsiteX15-31" fmla="*/ 3611 w 10000"/>
                <a:gd name="connsiteY15-32" fmla="*/ 7652 h 10000"/>
                <a:gd name="connsiteX16-33" fmla="*/ 4167 w 10000"/>
                <a:gd name="connsiteY16-34" fmla="*/ 7652 h 10000"/>
                <a:gd name="connsiteX17-35" fmla="*/ 4722 w 10000"/>
                <a:gd name="connsiteY17-36" fmla="*/ 7652 h 10000"/>
                <a:gd name="connsiteX18-37" fmla="*/ 5000 w 10000"/>
                <a:gd name="connsiteY18-38" fmla="*/ 7652 h 10000"/>
                <a:gd name="connsiteX19-39" fmla="*/ 5833 w 10000"/>
                <a:gd name="connsiteY19-40" fmla="*/ 7652 h 10000"/>
                <a:gd name="connsiteX20-41" fmla="*/ 6111 w 10000"/>
                <a:gd name="connsiteY20-42" fmla="*/ 7652 h 10000"/>
                <a:gd name="connsiteX21-43" fmla="*/ 6667 w 10000"/>
                <a:gd name="connsiteY21-44" fmla="*/ 7505 h 10000"/>
                <a:gd name="connsiteX22-45" fmla="*/ 6944 w 10000"/>
                <a:gd name="connsiteY22-46" fmla="*/ 7357 h 10000"/>
                <a:gd name="connsiteX23-47" fmla="*/ 7222 w 10000"/>
                <a:gd name="connsiteY23-48" fmla="*/ 6913 h 10000"/>
                <a:gd name="connsiteX24-49" fmla="*/ 7222 w 10000"/>
                <a:gd name="connsiteY24-50" fmla="*/ 6617 h 10000"/>
                <a:gd name="connsiteX25-51" fmla="*/ 7222 w 10000"/>
                <a:gd name="connsiteY25-52" fmla="*/ 6026 h 10000"/>
                <a:gd name="connsiteX26-53" fmla="*/ 7500 w 10000"/>
                <a:gd name="connsiteY26-54" fmla="*/ 5582 h 10000"/>
                <a:gd name="connsiteX27-55" fmla="*/ 7222 w 10000"/>
                <a:gd name="connsiteY27-56" fmla="*/ 4843 h 10000"/>
                <a:gd name="connsiteX28-57" fmla="*/ 7222 w 10000"/>
                <a:gd name="connsiteY28-58" fmla="*/ 4270 h 10000"/>
                <a:gd name="connsiteX29-59" fmla="*/ 7222 w 10000"/>
                <a:gd name="connsiteY29-60" fmla="*/ 3530 h 10000"/>
                <a:gd name="connsiteX30-61" fmla="*/ 6944 w 10000"/>
                <a:gd name="connsiteY30-62" fmla="*/ 2939 h 10000"/>
                <a:gd name="connsiteX31-63" fmla="*/ 6944 w 10000"/>
                <a:gd name="connsiteY31-64" fmla="*/ 2495 h 10000"/>
                <a:gd name="connsiteX32-65" fmla="*/ 6667 w 10000"/>
                <a:gd name="connsiteY32-66" fmla="*/ 1904 h 10000"/>
                <a:gd name="connsiteX33-67" fmla="*/ 6667 w 10000"/>
                <a:gd name="connsiteY33-68" fmla="*/ 1608 h 10000"/>
                <a:gd name="connsiteX34-69" fmla="*/ 6389 w 10000"/>
                <a:gd name="connsiteY34-70" fmla="*/ 1183 h 10000"/>
                <a:gd name="connsiteX35-71" fmla="*/ 5833 w 10000"/>
                <a:gd name="connsiteY35-72" fmla="*/ 887 h 10000"/>
                <a:gd name="connsiteX36-73" fmla="*/ 5556 w 10000"/>
                <a:gd name="connsiteY36-74" fmla="*/ 739 h 10000"/>
                <a:gd name="connsiteX37-75" fmla="*/ 5278 w 10000"/>
                <a:gd name="connsiteY37-76" fmla="*/ 444 h 10000"/>
                <a:gd name="connsiteX38-77" fmla="*/ 5000 w 10000"/>
                <a:gd name="connsiteY38-78" fmla="*/ 296 h 10000"/>
                <a:gd name="connsiteX39-79" fmla="*/ 4722 w 10000"/>
                <a:gd name="connsiteY39-80" fmla="*/ 148 h 10000"/>
                <a:gd name="connsiteX40-81" fmla="*/ 5000 w 10000"/>
                <a:gd name="connsiteY40-82" fmla="*/ 0 h 10000"/>
                <a:gd name="connsiteX41-83" fmla="*/ 5000 w 10000"/>
                <a:gd name="connsiteY41-84" fmla="*/ 0 h 10000"/>
                <a:gd name="connsiteX42-85" fmla="*/ 5278 w 10000"/>
                <a:gd name="connsiteY42-86" fmla="*/ 0 h 10000"/>
                <a:gd name="connsiteX43-87" fmla="*/ 5833 w 10000"/>
                <a:gd name="connsiteY43-88" fmla="*/ 0 h 10000"/>
                <a:gd name="connsiteX44-89" fmla="*/ 6389 w 10000"/>
                <a:gd name="connsiteY44-90" fmla="*/ 148 h 10000"/>
                <a:gd name="connsiteX45-91" fmla="*/ 6944 w 10000"/>
                <a:gd name="connsiteY45-92" fmla="*/ 296 h 10000"/>
                <a:gd name="connsiteX46-93" fmla="*/ 7500 w 10000"/>
                <a:gd name="connsiteY46-94" fmla="*/ 444 h 10000"/>
                <a:gd name="connsiteX47-95" fmla="*/ 8056 w 10000"/>
                <a:gd name="connsiteY47-96" fmla="*/ 591 h 10000"/>
                <a:gd name="connsiteX48-97" fmla="*/ 8333 w 10000"/>
                <a:gd name="connsiteY48-98" fmla="*/ 887 h 10000"/>
                <a:gd name="connsiteX49-99" fmla="*/ 8611 w 10000"/>
                <a:gd name="connsiteY49-100" fmla="*/ 1035 h 10000"/>
                <a:gd name="connsiteX50-101" fmla="*/ 8889 w 10000"/>
                <a:gd name="connsiteY50-102" fmla="*/ 1183 h 10000"/>
                <a:gd name="connsiteX51-103" fmla="*/ 8889 w 10000"/>
                <a:gd name="connsiteY51-104" fmla="*/ 1460 h 10000"/>
                <a:gd name="connsiteX52-105" fmla="*/ 9167 w 10000"/>
                <a:gd name="connsiteY52-106" fmla="*/ 1756 h 10000"/>
                <a:gd name="connsiteX53-107" fmla="*/ 9167 w 10000"/>
                <a:gd name="connsiteY53-108" fmla="*/ 2200 h 10000"/>
                <a:gd name="connsiteX54-109" fmla="*/ 9444 w 10000"/>
                <a:gd name="connsiteY54-110" fmla="*/ 2643 h 10000"/>
                <a:gd name="connsiteX55-111" fmla="*/ 9444 w 10000"/>
                <a:gd name="connsiteY55-112" fmla="*/ 3087 h 10000"/>
                <a:gd name="connsiteX56-113" fmla="*/ 9722 w 10000"/>
                <a:gd name="connsiteY56-114" fmla="*/ 3678 h 10000"/>
                <a:gd name="connsiteX57-115" fmla="*/ 9722 w 10000"/>
                <a:gd name="connsiteY57-116" fmla="*/ 4270 h 10000"/>
                <a:gd name="connsiteX58-117" fmla="*/ 9722 w 10000"/>
                <a:gd name="connsiteY58-118" fmla="*/ 4713 h 10000"/>
                <a:gd name="connsiteX59-119" fmla="*/ 9722 w 10000"/>
                <a:gd name="connsiteY59-120" fmla="*/ 5287 h 10000"/>
                <a:gd name="connsiteX60-121" fmla="*/ 9722 w 10000"/>
                <a:gd name="connsiteY60-122" fmla="*/ 5730 h 10000"/>
                <a:gd name="connsiteX61-123" fmla="*/ 10000 w 10000"/>
                <a:gd name="connsiteY61-124" fmla="*/ 6026 h 10000"/>
                <a:gd name="connsiteX62-125" fmla="*/ 10000 w 10000"/>
                <a:gd name="connsiteY62-126" fmla="*/ 6470 h 10000"/>
                <a:gd name="connsiteX63-127" fmla="*/ 10000 w 10000"/>
                <a:gd name="connsiteY63-128" fmla="*/ 6765 h 10000"/>
                <a:gd name="connsiteX64-129" fmla="*/ 10000 w 10000"/>
                <a:gd name="connsiteY64-130" fmla="*/ 6913 h 10000"/>
                <a:gd name="connsiteX65-131" fmla="*/ 9722 w 10000"/>
                <a:gd name="connsiteY65-132" fmla="*/ 7357 h 10000"/>
                <a:gd name="connsiteX66-133" fmla="*/ 9722 w 10000"/>
                <a:gd name="connsiteY66-134" fmla="*/ 7800 h 10000"/>
                <a:gd name="connsiteX67-135" fmla="*/ 9167 w 10000"/>
                <a:gd name="connsiteY67-136" fmla="*/ 8521 h 10000"/>
                <a:gd name="connsiteX68-137" fmla="*/ 8889 w 10000"/>
                <a:gd name="connsiteY68-138" fmla="*/ 8817 h 10000"/>
                <a:gd name="connsiteX69-139" fmla="*/ 8611 w 10000"/>
                <a:gd name="connsiteY69-140" fmla="*/ 9113 h 10000"/>
                <a:gd name="connsiteX70-141" fmla="*/ 8056 w 10000"/>
                <a:gd name="connsiteY70-142" fmla="*/ 9409 h 10000"/>
                <a:gd name="connsiteX71-143" fmla="*/ 7778 w 10000"/>
                <a:gd name="connsiteY71-144" fmla="*/ 9704 h 10000"/>
                <a:gd name="connsiteX72-145" fmla="*/ 7222 w 10000"/>
                <a:gd name="connsiteY72-146" fmla="*/ 9852 h 10000"/>
                <a:gd name="connsiteX73-147" fmla="*/ 6944 w 10000"/>
                <a:gd name="connsiteY73-148" fmla="*/ 9852 h 10000"/>
                <a:gd name="connsiteX74-149" fmla="*/ 6667 w 10000"/>
                <a:gd name="connsiteY74-150" fmla="*/ 10000 h 10000"/>
                <a:gd name="connsiteX75-151" fmla="*/ 6111 w 10000"/>
                <a:gd name="connsiteY75-152" fmla="*/ 10000 h 10000"/>
                <a:gd name="connsiteX76-153" fmla="*/ 6111 w 10000"/>
                <a:gd name="connsiteY76-154" fmla="*/ 10000 h 10000"/>
                <a:gd name="connsiteX77-155" fmla="*/ 5833 w 10000"/>
                <a:gd name="connsiteY77-156" fmla="*/ 9852 h 10000"/>
                <a:gd name="connsiteX78-157" fmla="*/ 5833 w 10000"/>
                <a:gd name="connsiteY78-158" fmla="*/ 9704 h 10000"/>
                <a:gd name="connsiteX79-159" fmla="*/ 5556 w 10000"/>
                <a:gd name="connsiteY79-160" fmla="*/ 9409 h 10000"/>
                <a:gd name="connsiteX80-161" fmla="*/ 5556 w 10000"/>
                <a:gd name="connsiteY80-162" fmla="*/ 9261 h 10000"/>
                <a:gd name="connsiteX81-163" fmla="*/ 5278 w 10000"/>
                <a:gd name="connsiteY81-164" fmla="*/ 9113 h 10000"/>
                <a:gd name="connsiteX82-165" fmla="*/ 5000 w 10000"/>
                <a:gd name="connsiteY82-166" fmla="*/ 8965 h 10000"/>
                <a:gd name="connsiteX83-167" fmla="*/ 4722 w 10000"/>
                <a:gd name="connsiteY83-168" fmla="*/ 8817 h 10000"/>
                <a:gd name="connsiteX84-169" fmla="*/ 4167 w 10000"/>
                <a:gd name="connsiteY84-170" fmla="*/ 8669 h 10000"/>
                <a:gd name="connsiteX85-171" fmla="*/ 3889 w 10000"/>
                <a:gd name="connsiteY85-172" fmla="*/ 8521 h 10000"/>
                <a:gd name="connsiteX86-173" fmla="*/ 3056 w 10000"/>
                <a:gd name="connsiteY86-174" fmla="*/ 8373 h 10000"/>
                <a:gd name="connsiteX87-175" fmla="*/ 2500 w 10000"/>
                <a:gd name="connsiteY87-176" fmla="*/ 8244 h 10000"/>
                <a:gd name="connsiteX88-177" fmla="*/ 2500 w 10000"/>
                <a:gd name="connsiteY88-178" fmla="*/ 8244 h 10000"/>
                <a:gd name="connsiteX0-179" fmla="*/ 2500 w 10000"/>
                <a:gd name="connsiteY0-180" fmla="*/ 8244 h 10000"/>
                <a:gd name="connsiteX1-181" fmla="*/ 1944 w 10000"/>
                <a:gd name="connsiteY1-182" fmla="*/ 8096 h 10000"/>
                <a:gd name="connsiteX2-183" fmla="*/ 1389 w 10000"/>
                <a:gd name="connsiteY2-184" fmla="*/ 7948 h 10000"/>
                <a:gd name="connsiteX3-185" fmla="*/ 833 w 10000"/>
                <a:gd name="connsiteY3-186" fmla="*/ 7800 h 10000"/>
                <a:gd name="connsiteX4-187" fmla="*/ 556 w 10000"/>
                <a:gd name="connsiteY4-188" fmla="*/ 7800 h 10000"/>
                <a:gd name="connsiteX5-189" fmla="*/ 278 w 10000"/>
                <a:gd name="connsiteY5-190" fmla="*/ 7652 h 10000"/>
                <a:gd name="connsiteX6-191" fmla="*/ 0 w 10000"/>
                <a:gd name="connsiteY6-192" fmla="*/ 7505 h 10000"/>
                <a:gd name="connsiteX7-193" fmla="*/ 0 w 10000"/>
                <a:gd name="connsiteY7-194" fmla="*/ 7505 h 10000"/>
                <a:gd name="connsiteX8-195" fmla="*/ 0 w 10000"/>
                <a:gd name="connsiteY8-196" fmla="*/ 7505 h 10000"/>
                <a:gd name="connsiteX9-197" fmla="*/ 833 w 10000"/>
                <a:gd name="connsiteY9-198" fmla="*/ 7505 h 10000"/>
                <a:gd name="connsiteX10-199" fmla="*/ 1111 w 10000"/>
                <a:gd name="connsiteY10-200" fmla="*/ 7505 h 10000"/>
                <a:gd name="connsiteX11-201" fmla="*/ 1667 w 10000"/>
                <a:gd name="connsiteY11-202" fmla="*/ 7505 h 10000"/>
                <a:gd name="connsiteX12-203" fmla="*/ 2222 w 10000"/>
                <a:gd name="connsiteY12-204" fmla="*/ 7505 h 10000"/>
                <a:gd name="connsiteX13-205" fmla="*/ 2778 w 10000"/>
                <a:gd name="connsiteY13-206" fmla="*/ 7505 h 10000"/>
                <a:gd name="connsiteX14-207" fmla="*/ 3611 w 10000"/>
                <a:gd name="connsiteY14-208" fmla="*/ 7652 h 10000"/>
                <a:gd name="connsiteX15-209" fmla="*/ 4167 w 10000"/>
                <a:gd name="connsiteY15-210" fmla="*/ 7652 h 10000"/>
                <a:gd name="connsiteX16-211" fmla="*/ 4722 w 10000"/>
                <a:gd name="connsiteY16-212" fmla="*/ 7652 h 10000"/>
                <a:gd name="connsiteX17-213" fmla="*/ 5000 w 10000"/>
                <a:gd name="connsiteY17-214" fmla="*/ 7652 h 10000"/>
                <a:gd name="connsiteX18-215" fmla="*/ 5833 w 10000"/>
                <a:gd name="connsiteY18-216" fmla="*/ 7652 h 10000"/>
                <a:gd name="connsiteX19-217" fmla="*/ 6111 w 10000"/>
                <a:gd name="connsiteY19-218" fmla="*/ 7652 h 10000"/>
                <a:gd name="connsiteX20-219" fmla="*/ 6667 w 10000"/>
                <a:gd name="connsiteY20-220" fmla="*/ 7505 h 10000"/>
                <a:gd name="connsiteX21-221" fmla="*/ 6944 w 10000"/>
                <a:gd name="connsiteY21-222" fmla="*/ 7357 h 10000"/>
                <a:gd name="connsiteX22-223" fmla="*/ 7222 w 10000"/>
                <a:gd name="connsiteY22-224" fmla="*/ 6913 h 10000"/>
                <a:gd name="connsiteX23-225" fmla="*/ 7222 w 10000"/>
                <a:gd name="connsiteY23-226" fmla="*/ 6617 h 10000"/>
                <a:gd name="connsiteX24-227" fmla="*/ 7222 w 10000"/>
                <a:gd name="connsiteY24-228" fmla="*/ 6026 h 10000"/>
                <a:gd name="connsiteX25-229" fmla="*/ 7500 w 10000"/>
                <a:gd name="connsiteY25-230" fmla="*/ 5582 h 10000"/>
                <a:gd name="connsiteX26-231" fmla="*/ 7222 w 10000"/>
                <a:gd name="connsiteY26-232" fmla="*/ 4843 h 10000"/>
                <a:gd name="connsiteX27-233" fmla="*/ 7222 w 10000"/>
                <a:gd name="connsiteY27-234" fmla="*/ 4270 h 10000"/>
                <a:gd name="connsiteX28-235" fmla="*/ 7222 w 10000"/>
                <a:gd name="connsiteY28-236" fmla="*/ 3530 h 10000"/>
                <a:gd name="connsiteX29-237" fmla="*/ 6944 w 10000"/>
                <a:gd name="connsiteY29-238" fmla="*/ 2939 h 10000"/>
                <a:gd name="connsiteX30-239" fmla="*/ 6944 w 10000"/>
                <a:gd name="connsiteY30-240" fmla="*/ 2495 h 10000"/>
                <a:gd name="connsiteX31-241" fmla="*/ 6667 w 10000"/>
                <a:gd name="connsiteY31-242" fmla="*/ 1904 h 10000"/>
                <a:gd name="connsiteX32-243" fmla="*/ 6667 w 10000"/>
                <a:gd name="connsiteY32-244" fmla="*/ 1608 h 10000"/>
                <a:gd name="connsiteX33-245" fmla="*/ 6389 w 10000"/>
                <a:gd name="connsiteY33-246" fmla="*/ 1183 h 10000"/>
                <a:gd name="connsiteX34-247" fmla="*/ 5833 w 10000"/>
                <a:gd name="connsiteY34-248" fmla="*/ 887 h 10000"/>
                <a:gd name="connsiteX35-249" fmla="*/ 5556 w 10000"/>
                <a:gd name="connsiteY35-250" fmla="*/ 739 h 10000"/>
                <a:gd name="connsiteX36-251" fmla="*/ 5278 w 10000"/>
                <a:gd name="connsiteY36-252" fmla="*/ 444 h 10000"/>
                <a:gd name="connsiteX37-253" fmla="*/ 5000 w 10000"/>
                <a:gd name="connsiteY37-254" fmla="*/ 296 h 10000"/>
                <a:gd name="connsiteX38-255" fmla="*/ 4722 w 10000"/>
                <a:gd name="connsiteY38-256" fmla="*/ 148 h 10000"/>
                <a:gd name="connsiteX39-257" fmla="*/ 5000 w 10000"/>
                <a:gd name="connsiteY39-258" fmla="*/ 0 h 10000"/>
                <a:gd name="connsiteX40-259" fmla="*/ 5000 w 10000"/>
                <a:gd name="connsiteY40-260" fmla="*/ 0 h 10000"/>
                <a:gd name="connsiteX41-261" fmla="*/ 5278 w 10000"/>
                <a:gd name="connsiteY41-262" fmla="*/ 0 h 10000"/>
                <a:gd name="connsiteX42-263" fmla="*/ 5833 w 10000"/>
                <a:gd name="connsiteY42-264" fmla="*/ 0 h 10000"/>
                <a:gd name="connsiteX43-265" fmla="*/ 6389 w 10000"/>
                <a:gd name="connsiteY43-266" fmla="*/ 148 h 10000"/>
                <a:gd name="connsiteX44-267" fmla="*/ 6944 w 10000"/>
                <a:gd name="connsiteY44-268" fmla="*/ 296 h 10000"/>
                <a:gd name="connsiteX45-269" fmla="*/ 7500 w 10000"/>
                <a:gd name="connsiteY45-270" fmla="*/ 444 h 10000"/>
                <a:gd name="connsiteX46-271" fmla="*/ 8056 w 10000"/>
                <a:gd name="connsiteY46-272" fmla="*/ 591 h 10000"/>
                <a:gd name="connsiteX47-273" fmla="*/ 8333 w 10000"/>
                <a:gd name="connsiteY47-274" fmla="*/ 887 h 10000"/>
                <a:gd name="connsiteX48-275" fmla="*/ 8611 w 10000"/>
                <a:gd name="connsiteY48-276" fmla="*/ 1035 h 10000"/>
                <a:gd name="connsiteX49-277" fmla="*/ 8889 w 10000"/>
                <a:gd name="connsiteY49-278" fmla="*/ 1183 h 10000"/>
                <a:gd name="connsiteX50-279" fmla="*/ 8889 w 10000"/>
                <a:gd name="connsiteY50-280" fmla="*/ 1460 h 10000"/>
                <a:gd name="connsiteX51-281" fmla="*/ 9167 w 10000"/>
                <a:gd name="connsiteY51-282" fmla="*/ 1756 h 10000"/>
                <a:gd name="connsiteX52-283" fmla="*/ 9167 w 10000"/>
                <a:gd name="connsiteY52-284" fmla="*/ 2200 h 10000"/>
                <a:gd name="connsiteX53-285" fmla="*/ 9444 w 10000"/>
                <a:gd name="connsiteY53-286" fmla="*/ 2643 h 10000"/>
                <a:gd name="connsiteX54-287" fmla="*/ 9444 w 10000"/>
                <a:gd name="connsiteY54-288" fmla="*/ 3087 h 10000"/>
                <a:gd name="connsiteX55-289" fmla="*/ 9722 w 10000"/>
                <a:gd name="connsiteY55-290" fmla="*/ 3678 h 10000"/>
                <a:gd name="connsiteX56-291" fmla="*/ 9722 w 10000"/>
                <a:gd name="connsiteY56-292" fmla="*/ 4270 h 10000"/>
                <a:gd name="connsiteX57-293" fmla="*/ 9722 w 10000"/>
                <a:gd name="connsiteY57-294" fmla="*/ 4713 h 10000"/>
                <a:gd name="connsiteX58-295" fmla="*/ 9722 w 10000"/>
                <a:gd name="connsiteY58-296" fmla="*/ 5287 h 10000"/>
                <a:gd name="connsiteX59-297" fmla="*/ 9722 w 10000"/>
                <a:gd name="connsiteY59-298" fmla="*/ 5730 h 10000"/>
                <a:gd name="connsiteX60-299" fmla="*/ 10000 w 10000"/>
                <a:gd name="connsiteY60-300" fmla="*/ 6026 h 10000"/>
                <a:gd name="connsiteX61-301" fmla="*/ 10000 w 10000"/>
                <a:gd name="connsiteY61-302" fmla="*/ 6470 h 10000"/>
                <a:gd name="connsiteX62-303" fmla="*/ 10000 w 10000"/>
                <a:gd name="connsiteY62-304" fmla="*/ 6765 h 10000"/>
                <a:gd name="connsiteX63-305" fmla="*/ 10000 w 10000"/>
                <a:gd name="connsiteY63-306" fmla="*/ 6913 h 10000"/>
                <a:gd name="connsiteX64-307" fmla="*/ 9722 w 10000"/>
                <a:gd name="connsiteY64-308" fmla="*/ 7357 h 10000"/>
                <a:gd name="connsiteX65-309" fmla="*/ 9722 w 10000"/>
                <a:gd name="connsiteY65-310" fmla="*/ 7800 h 10000"/>
                <a:gd name="connsiteX66-311" fmla="*/ 9167 w 10000"/>
                <a:gd name="connsiteY66-312" fmla="*/ 8521 h 10000"/>
                <a:gd name="connsiteX67-313" fmla="*/ 8889 w 10000"/>
                <a:gd name="connsiteY67-314" fmla="*/ 8817 h 10000"/>
                <a:gd name="connsiteX68-315" fmla="*/ 8611 w 10000"/>
                <a:gd name="connsiteY68-316" fmla="*/ 9113 h 10000"/>
                <a:gd name="connsiteX69-317" fmla="*/ 8056 w 10000"/>
                <a:gd name="connsiteY69-318" fmla="*/ 9409 h 10000"/>
                <a:gd name="connsiteX70-319" fmla="*/ 7778 w 10000"/>
                <a:gd name="connsiteY70-320" fmla="*/ 9704 h 10000"/>
                <a:gd name="connsiteX71-321" fmla="*/ 7222 w 10000"/>
                <a:gd name="connsiteY71-322" fmla="*/ 9852 h 10000"/>
                <a:gd name="connsiteX72-323" fmla="*/ 6944 w 10000"/>
                <a:gd name="connsiteY72-324" fmla="*/ 9852 h 10000"/>
                <a:gd name="connsiteX73-325" fmla="*/ 6667 w 10000"/>
                <a:gd name="connsiteY73-326" fmla="*/ 10000 h 10000"/>
                <a:gd name="connsiteX74-327" fmla="*/ 6111 w 10000"/>
                <a:gd name="connsiteY74-328" fmla="*/ 10000 h 10000"/>
                <a:gd name="connsiteX75-329" fmla="*/ 6111 w 10000"/>
                <a:gd name="connsiteY75-330" fmla="*/ 10000 h 10000"/>
                <a:gd name="connsiteX76-331" fmla="*/ 5833 w 10000"/>
                <a:gd name="connsiteY76-332" fmla="*/ 9852 h 10000"/>
                <a:gd name="connsiteX77-333" fmla="*/ 5833 w 10000"/>
                <a:gd name="connsiteY77-334" fmla="*/ 9704 h 10000"/>
                <a:gd name="connsiteX78-335" fmla="*/ 5556 w 10000"/>
                <a:gd name="connsiteY78-336" fmla="*/ 9409 h 10000"/>
                <a:gd name="connsiteX79-337" fmla="*/ 5556 w 10000"/>
                <a:gd name="connsiteY79-338" fmla="*/ 9261 h 10000"/>
                <a:gd name="connsiteX80-339" fmla="*/ 5278 w 10000"/>
                <a:gd name="connsiteY80-340" fmla="*/ 9113 h 10000"/>
                <a:gd name="connsiteX81-341" fmla="*/ 5000 w 10000"/>
                <a:gd name="connsiteY81-342" fmla="*/ 8965 h 10000"/>
                <a:gd name="connsiteX82-343" fmla="*/ 4722 w 10000"/>
                <a:gd name="connsiteY82-344" fmla="*/ 8817 h 10000"/>
                <a:gd name="connsiteX83-345" fmla="*/ 4167 w 10000"/>
                <a:gd name="connsiteY83-346" fmla="*/ 8669 h 10000"/>
                <a:gd name="connsiteX84-347" fmla="*/ 3889 w 10000"/>
                <a:gd name="connsiteY84-348" fmla="*/ 8521 h 10000"/>
                <a:gd name="connsiteX85-349" fmla="*/ 3056 w 10000"/>
                <a:gd name="connsiteY85-350" fmla="*/ 8373 h 10000"/>
                <a:gd name="connsiteX86-351" fmla="*/ 2500 w 10000"/>
                <a:gd name="connsiteY86-352" fmla="*/ 8244 h 10000"/>
                <a:gd name="connsiteX87-353" fmla="*/ 2500 w 10000"/>
                <a:gd name="connsiteY87-354" fmla="*/ 8244 h 10000"/>
                <a:gd name="connsiteX0-355" fmla="*/ 2500 w 10000"/>
                <a:gd name="connsiteY0-356" fmla="*/ 8244 h 10000"/>
                <a:gd name="connsiteX1-357" fmla="*/ 1944 w 10000"/>
                <a:gd name="connsiteY1-358" fmla="*/ 8096 h 10000"/>
                <a:gd name="connsiteX2-359" fmla="*/ 1389 w 10000"/>
                <a:gd name="connsiteY2-360" fmla="*/ 7948 h 10000"/>
                <a:gd name="connsiteX3-361" fmla="*/ 833 w 10000"/>
                <a:gd name="connsiteY3-362" fmla="*/ 7800 h 10000"/>
                <a:gd name="connsiteX4-363" fmla="*/ 556 w 10000"/>
                <a:gd name="connsiteY4-364" fmla="*/ 7800 h 10000"/>
                <a:gd name="connsiteX5-365" fmla="*/ 0 w 10000"/>
                <a:gd name="connsiteY5-366" fmla="*/ 7505 h 10000"/>
                <a:gd name="connsiteX6-367" fmla="*/ 0 w 10000"/>
                <a:gd name="connsiteY6-368" fmla="*/ 7505 h 10000"/>
                <a:gd name="connsiteX7-369" fmla="*/ 0 w 10000"/>
                <a:gd name="connsiteY7-370" fmla="*/ 7505 h 10000"/>
                <a:gd name="connsiteX8-371" fmla="*/ 833 w 10000"/>
                <a:gd name="connsiteY8-372" fmla="*/ 7505 h 10000"/>
                <a:gd name="connsiteX9-373" fmla="*/ 1111 w 10000"/>
                <a:gd name="connsiteY9-374" fmla="*/ 7505 h 10000"/>
                <a:gd name="connsiteX10-375" fmla="*/ 1667 w 10000"/>
                <a:gd name="connsiteY10-376" fmla="*/ 7505 h 10000"/>
                <a:gd name="connsiteX11-377" fmla="*/ 2222 w 10000"/>
                <a:gd name="connsiteY11-378" fmla="*/ 7505 h 10000"/>
                <a:gd name="connsiteX12-379" fmla="*/ 2778 w 10000"/>
                <a:gd name="connsiteY12-380" fmla="*/ 7505 h 10000"/>
                <a:gd name="connsiteX13-381" fmla="*/ 3611 w 10000"/>
                <a:gd name="connsiteY13-382" fmla="*/ 7652 h 10000"/>
                <a:gd name="connsiteX14-383" fmla="*/ 4167 w 10000"/>
                <a:gd name="connsiteY14-384" fmla="*/ 7652 h 10000"/>
                <a:gd name="connsiteX15-385" fmla="*/ 4722 w 10000"/>
                <a:gd name="connsiteY15-386" fmla="*/ 7652 h 10000"/>
                <a:gd name="connsiteX16-387" fmla="*/ 5000 w 10000"/>
                <a:gd name="connsiteY16-388" fmla="*/ 7652 h 10000"/>
                <a:gd name="connsiteX17-389" fmla="*/ 5833 w 10000"/>
                <a:gd name="connsiteY17-390" fmla="*/ 7652 h 10000"/>
                <a:gd name="connsiteX18-391" fmla="*/ 6111 w 10000"/>
                <a:gd name="connsiteY18-392" fmla="*/ 7652 h 10000"/>
                <a:gd name="connsiteX19-393" fmla="*/ 6667 w 10000"/>
                <a:gd name="connsiteY19-394" fmla="*/ 7505 h 10000"/>
                <a:gd name="connsiteX20-395" fmla="*/ 6944 w 10000"/>
                <a:gd name="connsiteY20-396" fmla="*/ 7357 h 10000"/>
                <a:gd name="connsiteX21-397" fmla="*/ 7222 w 10000"/>
                <a:gd name="connsiteY21-398" fmla="*/ 6913 h 10000"/>
                <a:gd name="connsiteX22-399" fmla="*/ 7222 w 10000"/>
                <a:gd name="connsiteY22-400" fmla="*/ 6617 h 10000"/>
                <a:gd name="connsiteX23-401" fmla="*/ 7222 w 10000"/>
                <a:gd name="connsiteY23-402" fmla="*/ 6026 h 10000"/>
                <a:gd name="connsiteX24-403" fmla="*/ 7500 w 10000"/>
                <a:gd name="connsiteY24-404" fmla="*/ 5582 h 10000"/>
                <a:gd name="connsiteX25-405" fmla="*/ 7222 w 10000"/>
                <a:gd name="connsiteY25-406" fmla="*/ 4843 h 10000"/>
                <a:gd name="connsiteX26-407" fmla="*/ 7222 w 10000"/>
                <a:gd name="connsiteY26-408" fmla="*/ 4270 h 10000"/>
                <a:gd name="connsiteX27-409" fmla="*/ 7222 w 10000"/>
                <a:gd name="connsiteY27-410" fmla="*/ 3530 h 10000"/>
                <a:gd name="connsiteX28-411" fmla="*/ 6944 w 10000"/>
                <a:gd name="connsiteY28-412" fmla="*/ 2939 h 10000"/>
                <a:gd name="connsiteX29-413" fmla="*/ 6944 w 10000"/>
                <a:gd name="connsiteY29-414" fmla="*/ 2495 h 10000"/>
                <a:gd name="connsiteX30-415" fmla="*/ 6667 w 10000"/>
                <a:gd name="connsiteY30-416" fmla="*/ 1904 h 10000"/>
                <a:gd name="connsiteX31-417" fmla="*/ 6667 w 10000"/>
                <a:gd name="connsiteY31-418" fmla="*/ 1608 h 10000"/>
                <a:gd name="connsiteX32-419" fmla="*/ 6389 w 10000"/>
                <a:gd name="connsiteY32-420" fmla="*/ 1183 h 10000"/>
                <a:gd name="connsiteX33-421" fmla="*/ 5833 w 10000"/>
                <a:gd name="connsiteY33-422" fmla="*/ 887 h 10000"/>
                <a:gd name="connsiteX34-423" fmla="*/ 5556 w 10000"/>
                <a:gd name="connsiteY34-424" fmla="*/ 739 h 10000"/>
                <a:gd name="connsiteX35-425" fmla="*/ 5278 w 10000"/>
                <a:gd name="connsiteY35-426" fmla="*/ 444 h 10000"/>
                <a:gd name="connsiteX36-427" fmla="*/ 5000 w 10000"/>
                <a:gd name="connsiteY36-428" fmla="*/ 296 h 10000"/>
                <a:gd name="connsiteX37-429" fmla="*/ 4722 w 10000"/>
                <a:gd name="connsiteY37-430" fmla="*/ 148 h 10000"/>
                <a:gd name="connsiteX38-431" fmla="*/ 5000 w 10000"/>
                <a:gd name="connsiteY38-432" fmla="*/ 0 h 10000"/>
                <a:gd name="connsiteX39-433" fmla="*/ 5000 w 10000"/>
                <a:gd name="connsiteY39-434" fmla="*/ 0 h 10000"/>
                <a:gd name="connsiteX40-435" fmla="*/ 5278 w 10000"/>
                <a:gd name="connsiteY40-436" fmla="*/ 0 h 10000"/>
                <a:gd name="connsiteX41-437" fmla="*/ 5833 w 10000"/>
                <a:gd name="connsiteY41-438" fmla="*/ 0 h 10000"/>
                <a:gd name="connsiteX42-439" fmla="*/ 6389 w 10000"/>
                <a:gd name="connsiteY42-440" fmla="*/ 148 h 10000"/>
                <a:gd name="connsiteX43-441" fmla="*/ 6944 w 10000"/>
                <a:gd name="connsiteY43-442" fmla="*/ 296 h 10000"/>
                <a:gd name="connsiteX44-443" fmla="*/ 7500 w 10000"/>
                <a:gd name="connsiteY44-444" fmla="*/ 444 h 10000"/>
                <a:gd name="connsiteX45-445" fmla="*/ 8056 w 10000"/>
                <a:gd name="connsiteY45-446" fmla="*/ 591 h 10000"/>
                <a:gd name="connsiteX46-447" fmla="*/ 8333 w 10000"/>
                <a:gd name="connsiteY46-448" fmla="*/ 887 h 10000"/>
                <a:gd name="connsiteX47-449" fmla="*/ 8611 w 10000"/>
                <a:gd name="connsiteY47-450" fmla="*/ 1035 h 10000"/>
                <a:gd name="connsiteX48-451" fmla="*/ 8889 w 10000"/>
                <a:gd name="connsiteY48-452" fmla="*/ 1183 h 10000"/>
                <a:gd name="connsiteX49-453" fmla="*/ 8889 w 10000"/>
                <a:gd name="connsiteY49-454" fmla="*/ 1460 h 10000"/>
                <a:gd name="connsiteX50-455" fmla="*/ 9167 w 10000"/>
                <a:gd name="connsiteY50-456" fmla="*/ 1756 h 10000"/>
                <a:gd name="connsiteX51-457" fmla="*/ 9167 w 10000"/>
                <a:gd name="connsiteY51-458" fmla="*/ 2200 h 10000"/>
                <a:gd name="connsiteX52-459" fmla="*/ 9444 w 10000"/>
                <a:gd name="connsiteY52-460" fmla="*/ 2643 h 10000"/>
                <a:gd name="connsiteX53-461" fmla="*/ 9444 w 10000"/>
                <a:gd name="connsiteY53-462" fmla="*/ 3087 h 10000"/>
                <a:gd name="connsiteX54-463" fmla="*/ 9722 w 10000"/>
                <a:gd name="connsiteY54-464" fmla="*/ 3678 h 10000"/>
                <a:gd name="connsiteX55-465" fmla="*/ 9722 w 10000"/>
                <a:gd name="connsiteY55-466" fmla="*/ 4270 h 10000"/>
                <a:gd name="connsiteX56-467" fmla="*/ 9722 w 10000"/>
                <a:gd name="connsiteY56-468" fmla="*/ 4713 h 10000"/>
                <a:gd name="connsiteX57-469" fmla="*/ 9722 w 10000"/>
                <a:gd name="connsiteY57-470" fmla="*/ 5287 h 10000"/>
                <a:gd name="connsiteX58-471" fmla="*/ 9722 w 10000"/>
                <a:gd name="connsiteY58-472" fmla="*/ 5730 h 10000"/>
                <a:gd name="connsiteX59-473" fmla="*/ 10000 w 10000"/>
                <a:gd name="connsiteY59-474" fmla="*/ 6026 h 10000"/>
                <a:gd name="connsiteX60-475" fmla="*/ 10000 w 10000"/>
                <a:gd name="connsiteY60-476" fmla="*/ 6470 h 10000"/>
                <a:gd name="connsiteX61-477" fmla="*/ 10000 w 10000"/>
                <a:gd name="connsiteY61-478" fmla="*/ 6765 h 10000"/>
                <a:gd name="connsiteX62-479" fmla="*/ 10000 w 10000"/>
                <a:gd name="connsiteY62-480" fmla="*/ 6913 h 10000"/>
                <a:gd name="connsiteX63-481" fmla="*/ 9722 w 10000"/>
                <a:gd name="connsiteY63-482" fmla="*/ 7357 h 10000"/>
                <a:gd name="connsiteX64-483" fmla="*/ 9722 w 10000"/>
                <a:gd name="connsiteY64-484" fmla="*/ 7800 h 10000"/>
                <a:gd name="connsiteX65-485" fmla="*/ 9167 w 10000"/>
                <a:gd name="connsiteY65-486" fmla="*/ 8521 h 10000"/>
                <a:gd name="connsiteX66-487" fmla="*/ 8889 w 10000"/>
                <a:gd name="connsiteY66-488" fmla="*/ 8817 h 10000"/>
                <a:gd name="connsiteX67-489" fmla="*/ 8611 w 10000"/>
                <a:gd name="connsiteY67-490" fmla="*/ 9113 h 10000"/>
                <a:gd name="connsiteX68-491" fmla="*/ 8056 w 10000"/>
                <a:gd name="connsiteY68-492" fmla="*/ 9409 h 10000"/>
                <a:gd name="connsiteX69-493" fmla="*/ 7778 w 10000"/>
                <a:gd name="connsiteY69-494" fmla="*/ 9704 h 10000"/>
                <a:gd name="connsiteX70-495" fmla="*/ 7222 w 10000"/>
                <a:gd name="connsiteY70-496" fmla="*/ 9852 h 10000"/>
                <a:gd name="connsiteX71-497" fmla="*/ 6944 w 10000"/>
                <a:gd name="connsiteY71-498" fmla="*/ 9852 h 10000"/>
                <a:gd name="connsiteX72-499" fmla="*/ 6667 w 10000"/>
                <a:gd name="connsiteY72-500" fmla="*/ 10000 h 10000"/>
                <a:gd name="connsiteX73-501" fmla="*/ 6111 w 10000"/>
                <a:gd name="connsiteY73-502" fmla="*/ 10000 h 10000"/>
                <a:gd name="connsiteX74-503" fmla="*/ 6111 w 10000"/>
                <a:gd name="connsiteY74-504" fmla="*/ 10000 h 10000"/>
                <a:gd name="connsiteX75-505" fmla="*/ 5833 w 10000"/>
                <a:gd name="connsiteY75-506" fmla="*/ 9852 h 10000"/>
                <a:gd name="connsiteX76-507" fmla="*/ 5833 w 10000"/>
                <a:gd name="connsiteY76-508" fmla="*/ 9704 h 10000"/>
                <a:gd name="connsiteX77-509" fmla="*/ 5556 w 10000"/>
                <a:gd name="connsiteY77-510" fmla="*/ 9409 h 10000"/>
                <a:gd name="connsiteX78-511" fmla="*/ 5556 w 10000"/>
                <a:gd name="connsiteY78-512" fmla="*/ 9261 h 10000"/>
                <a:gd name="connsiteX79-513" fmla="*/ 5278 w 10000"/>
                <a:gd name="connsiteY79-514" fmla="*/ 9113 h 10000"/>
                <a:gd name="connsiteX80-515" fmla="*/ 5000 w 10000"/>
                <a:gd name="connsiteY80-516" fmla="*/ 8965 h 10000"/>
                <a:gd name="connsiteX81-517" fmla="*/ 4722 w 10000"/>
                <a:gd name="connsiteY81-518" fmla="*/ 8817 h 10000"/>
                <a:gd name="connsiteX82-519" fmla="*/ 4167 w 10000"/>
                <a:gd name="connsiteY82-520" fmla="*/ 8669 h 10000"/>
                <a:gd name="connsiteX83-521" fmla="*/ 3889 w 10000"/>
                <a:gd name="connsiteY83-522" fmla="*/ 8521 h 10000"/>
                <a:gd name="connsiteX84-523" fmla="*/ 3056 w 10000"/>
                <a:gd name="connsiteY84-524" fmla="*/ 8373 h 10000"/>
                <a:gd name="connsiteX85-525" fmla="*/ 2500 w 10000"/>
                <a:gd name="connsiteY85-526" fmla="*/ 8244 h 10000"/>
                <a:gd name="connsiteX86-527" fmla="*/ 2500 w 10000"/>
                <a:gd name="connsiteY86-528" fmla="*/ 8244 h 10000"/>
                <a:gd name="connsiteX0-529" fmla="*/ 2500 w 10000"/>
                <a:gd name="connsiteY0-530" fmla="*/ 8244 h 10000"/>
                <a:gd name="connsiteX1-531" fmla="*/ 1944 w 10000"/>
                <a:gd name="connsiteY1-532" fmla="*/ 8096 h 10000"/>
                <a:gd name="connsiteX2-533" fmla="*/ 1389 w 10000"/>
                <a:gd name="connsiteY2-534" fmla="*/ 7948 h 10000"/>
                <a:gd name="connsiteX3-535" fmla="*/ 556 w 10000"/>
                <a:gd name="connsiteY3-536" fmla="*/ 7800 h 10000"/>
                <a:gd name="connsiteX4-537" fmla="*/ 0 w 10000"/>
                <a:gd name="connsiteY4-538" fmla="*/ 7505 h 10000"/>
                <a:gd name="connsiteX5-539" fmla="*/ 0 w 10000"/>
                <a:gd name="connsiteY5-540" fmla="*/ 7505 h 10000"/>
                <a:gd name="connsiteX6-541" fmla="*/ 0 w 10000"/>
                <a:gd name="connsiteY6-542" fmla="*/ 7505 h 10000"/>
                <a:gd name="connsiteX7-543" fmla="*/ 833 w 10000"/>
                <a:gd name="connsiteY7-544" fmla="*/ 7505 h 10000"/>
                <a:gd name="connsiteX8-545" fmla="*/ 1111 w 10000"/>
                <a:gd name="connsiteY8-546" fmla="*/ 7505 h 10000"/>
                <a:gd name="connsiteX9-547" fmla="*/ 1667 w 10000"/>
                <a:gd name="connsiteY9-548" fmla="*/ 7505 h 10000"/>
                <a:gd name="connsiteX10-549" fmla="*/ 2222 w 10000"/>
                <a:gd name="connsiteY10-550" fmla="*/ 7505 h 10000"/>
                <a:gd name="connsiteX11-551" fmla="*/ 2778 w 10000"/>
                <a:gd name="connsiteY11-552" fmla="*/ 7505 h 10000"/>
                <a:gd name="connsiteX12-553" fmla="*/ 3611 w 10000"/>
                <a:gd name="connsiteY12-554" fmla="*/ 7652 h 10000"/>
                <a:gd name="connsiteX13-555" fmla="*/ 4167 w 10000"/>
                <a:gd name="connsiteY13-556" fmla="*/ 7652 h 10000"/>
                <a:gd name="connsiteX14-557" fmla="*/ 4722 w 10000"/>
                <a:gd name="connsiteY14-558" fmla="*/ 7652 h 10000"/>
                <a:gd name="connsiteX15-559" fmla="*/ 5000 w 10000"/>
                <a:gd name="connsiteY15-560" fmla="*/ 7652 h 10000"/>
                <a:gd name="connsiteX16-561" fmla="*/ 5833 w 10000"/>
                <a:gd name="connsiteY16-562" fmla="*/ 7652 h 10000"/>
                <a:gd name="connsiteX17-563" fmla="*/ 6111 w 10000"/>
                <a:gd name="connsiteY17-564" fmla="*/ 7652 h 10000"/>
                <a:gd name="connsiteX18-565" fmla="*/ 6667 w 10000"/>
                <a:gd name="connsiteY18-566" fmla="*/ 7505 h 10000"/>
                <a:gd name="connsiteX19-567" fmla="*/ 6944 w 10000"/>
                <a:gd name="connsiteY19-568" fmla="*/ 7357 h 10000"/>
                <a:gd name="connsiteX20-569" fmla="*/ 7222 w 10000"/>
                <a:gd name="connsiteY20-570" fmla="*/ 6913 h 10000"/>
                <a:gd name="connsiteX21-571" fmla="*/ 7222 w 10000"/>
                <a:gd name="connsiteY21-572" fmla="*/ 6617 h 10000"/>
                <a:gd name="connsiteX22-573" fmla="*/ 7222 w 10000"/>
                <a:gd name="connsiteY22-574" fmla="*/ 6026 h 10000"/>
                <a:gd name="connsiteX23-575" fmla="*/ 7500 w 10000"/>
                <a:gd name="connsiteY23-576" fmla="*/ 5582 h 10000"/>
                <a:gd name="connsiteX24-577" fmla="*/ 7222 w 10000"/>
                <a:gd name="connsiteY24-578" fmla="*/ 4843 h 10000"/>
                <a:gd name="connsiteX25-579" fmla="*/ 7222 w 10000"/>
                <a:gd name="connsiteY25-580" fmla="*/ 4270 h 10000"/>
                <a:gd name="connsiteX26-581" fmla="*/ 7222 w 10000"/>
                <a:gd name="connsiteY26-582" fmla="*/ 3530 h 10000"/>
                <a:gd name="connsiteX27-583" fmla="*/ 6944 w 10000"/>
                <a:gd name="connsiteY27-584" fmla="*/ 2939 h 10000"/>
                <a:gd name="connsiteX28-585" fmla="*/ 6944 w 10000"/>
                <a:gd name="connsiteY28-586" fmla="*/ 2495 h 10000"/>
                <a:gd name="connsiteX29-587" fmla="*/ 6667 w 10000"/>
                <a:gd name="connsiteY29-588" fmla="*/ 1904 h 10000"/>
                <a:gd name="connsiteX30-589" fmla="*/ 6667 w 10000"/>
                <a:gd name="connsiteY30-590" fmla="*/ 1608 h 10000"/>
                <a:gd name="connsiteX31-591" fmla="*/ 6389 w 10000"/>
                <a:gd name="connsiteY31-592" fmla="*/ 1183 h 10000"/>
                <a:gd name="connsiteX32-593" fmla="*/ 5833 w 10000"/>
                <a:gd name="connsiteY32-594" fmla="*/ 887 h 10000"/>
                <a:gd name="connsiteX33-595" fmla="*/ 5556 w 10000"/>
                <a:gd name="connsiteY33-596" fmla="*/ 739 h 10000"/>
                <a:gd name="connsiteX34-597" fmla="*/ 5278 w 10000"/>
                <a:gd name="connsiteY34-598" fmla="*/ 444 h 10000"/>
                <a:gd name="connsiteX35-599" fmla="*/ 5000 w 10000"/>
                <a:gd name="connsiteY35-600" fmla="*/ 296 h 10000"/>
                <a:gd name="connsiteX36-601" fmla="*/ 4722 w 10000"/>
                <a:gd name="connsiteY36-602" fmla="*/ 148 h 10000"/>
                <a:gd name="connsiteX37-603" fmla="*/ 5000 w 10000"/>
                <a:gd name="connsiteY37-604" fmla="*/ 0 h 10000"/>
                <a:gd name="connsiteX38-605" fmla="*/ 5000 w 10000"/>
                <a:gd name="connsiteY38-606" fmla="*/ 0 h 10000"/>
                <a:gd name="connsiteX39-607" fmla="*/ 5278 w 10000"/>
                <a:gd name="connsiteY39-608" fmla="*/ 0 h 10000"/>
                <a:gd name="connsiteX40-609" fmla="*/ 5833 w 10000"/>
                <a:gd name="connsiteY40-610" fmla="*/ 0 h 10000"/>
                <a:gd name="connsiteX41-611" fmla="*/ 6389 w 10000"/>
                <a:gd name="connsiteY41-612" fmla="*/ 148 h 10000"/>
                <a:gd name="connsiteX42-613" fmla="*/ 6944 w 10000"/>
                <a:gd name="connsiteY42-614" fmla="*/ 296 h 10000"/>
                <a:gd name="connsiteX43-615" fmla="*/ 7500 w 10000"/>
                <a:gd name="connsiteY43-616" fmla="*/ 444 h 10000"/>
                <a:gd name="connsiteX44-617" fmla="*/ 8056 w 10000"/>
                <a:gd name="connsiteY44-618" fmla="*/ 591 h 10000"/>
                <a:gd name="connsiteX45-619" fmla="*/ 8333 w 10000"/>
                <a:gd name="connsiteY45-620" fmla="*/ 887 h 10000"/>
                <a:gd name="connsiteX46-621" fmla="*/ 8611 w 10000"/>
                <a:gd name="connsiteY46-622" fmla="*/ 1035 h 10000"/>
                <a:gd name="connsiteX47-623" fmla="*/ 8889 w 10000"/>
                <a:gd name="connsiteY47-624" fmla="*/ 1183 h 10000"/>
                <a:gd name="connsiteX48-625" fmla="*/ 8889 w 10000"/>
                <a:gd name="connsiteY48-626" fmla="*/ 1460 h 10000"/>
                <a:gd name="connsiteX49-627" fmla="*/ 9167 w 10000"/>
                <a:gd name="connsiteY49-628" fmla="*/ 1756 h 10000"/>
                <a:gd name="connsiteX50-629" fmla="*/ 9167 w 10000"/>
                <a:gd name="connsiteY50-630" fmla="*/ 2200 h 10000"/>
                <a:gd name="connsiteX51-631" fmla="*/ 9444 w 10000"/>
                <a:gd name="connsiteY51-632" fmla="*/ 2643 h 10000"/>
                <a:gd name="connsiteX52-633" fmla="*/ 9444 w 10000"/>
                <a:gd name="connsiteY52-634" fmla="*/ 3087 h 10000"/>
                <a:gd name="connsiteX53-635" fmla="*/ 9722 w 10000"/>
                <a:gd name="connsiteY53-636" fmla="*/ 3678 h 10000"/>
                <a:gd name="connsiteX54-637" fmla="*/ 9722 w 10000"/>
                <a:gd name="connsiteY54-638" fmla="*/ 4270 h 10000"/>
                <a:gd name="connsiteX55-639" fmla="*/ 9722 w 10000"/>
                <a:gd name="connsiteY55-640" fmla="*/ 4713 h 10000"/>
                <a:gd name="connsiteX56-641" fmla="*/ 9722 w 10000"/>
                <a:gd name="connsiteY56-642" fmla="*/ 5287 h 10000"/>
                <a:gd name="connsiteX57-643" fmla="*/ 9722 w 10000"/>
                <a:gd name="connsiteY57-644" fmla="*/ 5730 h 10000"/>
                <a:gd name="connsiteX58-645" fmla="*/ 10000 w 10000"/>
                <a:gd name="connsiteY58-646" fmla="*/ 6026 h 10000"/>
                <a:gd name="connsiteX59-647" fmla="*/ 10000 w 10000"/>
                <a:gd name="connsiteY59-648" fmla="*/ 6470 h 10000"/>
                <a:gd name="connsiteX60-649" fmla="*/ 10000 w 10000"/>
                <a:gd name="connsiteY60-650" fmla="*/ 6765 h 10000"/>
                <a:gd name="connsiteX61-651" fmla="*/ 10000 w 10000"/>
                <a:gd name="connsiteY61-652" fmla="*/ 6913 h 10000"/>
                <a:gd name="connsiteX62-653" fmla="*/ 9722 w 10000"/>
                <a:gd name="connsiteY62-654" fmla="*/ 7357 h 10000"/>
                <a:gd name="connsiteX63-655" fmla="*/ 9722 w 10000"/>
                <a:gd name="connsiteY63-656" fmla="*/ 7800 h 10000"/>
                <a:gd name="connsiteX64-657" fmla="*/ 9167 w 10000"/>
                <a:gd name="connsiteY64-658" fmla="*/ 8521 h 10000"/>
                <a:gd name="connsiteX65-659" fmla="*/ 8889 w 10000"/>
                <a:gd name="connsiteY65-660" fmla="*/ 8817 h 10000"/>
                <a:gd name="connsiteX66-661" fmla="*/ 8611 w 10000"/>
                <a:gd name="connsiteY66-662" fmla="*/ 9113 h 10000"/>
                <a:gd name="connsiteX67-663" fmla="*/ 8056 w 10000"/>
                <a:gd name="connsiteY67-664" fmla="*/ 9409 h 10000"/>
                <a:gd name="connsiteX68-665" fmla="*/ 7778 w 10000"/>
                <a:gd name="connsiteY68-666" fmla="*/ 9704 h 10000"/>
                <a:gd name="connsiteX69-667" fmla="*/ 7222 w 10000"/>
                <a:gd name="connsiteY69-668" fmla="*/ 9852 h 10000"/>
                <a:gd name="connsiteX70-669" fmla="*/ 6944 w 10000"/>
                <a:gd name="connsiteY70-670" fmla="*/ 9852 h 10000"/>
                <a:gd name="connsiteX71-671" fmla="*/ 6667 w 10000"/>
                <a:gd name="connsiteY71-672" fmla="*/ 10000 h 10000"/>
                <a:gd name="connsiteX72-673" fmla="*/ 6111 w 10000"/>
                <a:gd name="connsiteY72-674" fmla="*/ 10000 h 10000"/>
                <a:gd name="connsiteX73-675" fmla="*/ 6111 w 10000"/>
                <a:gd name="connsiteY73-676" fmla="*/ 10000 h 10000"/>
                <a:gd name="connsiteX74-677" fmla="*/ 5833 w 10000"/>
                <a:gd name="connsiteY74-678" fmla="*/ 9852 h 10000"/>
                <a:gd name="connsiteX75-679" fmla="*/ 5833 w 10000"/>
                <a:gd name="connsiteY75-680" fmla="*/ 9704 h 10000"/>
                <a:gd name="connsiteX76-681" fmla="*/ 5556 w 10000"/>
                <a:gd name="connsiteY76-682" fmla="*/ 9409 h 10000"/>
                <a:gd name="connsiteX77-683" fmla="*/ 5556 w 10000"/>
                <a:gd name="connsiteY77-684" fmla="*/ 9261 h 10000"/>
                <a:gd name="connsiteX78-685" fmla="*/ 5278 w 10000"/>
                <a:gd name="connsiteY78-686" fmla="*/ 9113 h 10000"/>
                <a:gd name="connsiteX79-687" fmla="*/ 5000 w 10000"/>
                <a:gd name="connsiteY79-688" fmla="*/ 8965 h 10000"/>
                <a:gd name="connsiteX80-689" fmla="*/ 4722 w 10000"/>
                <a:gd name="connsiteY80-690" fmla="*/ 8817 h 10000"/>
                <a:gd name="connsiteX81-691" fmla="*/ 4167 w 10000"/>
                <a:gd name="connsiteY81-692" fmla="*/ 8669 h 10000"/>
                <a:gd name="connsiteX82-693" fmla="*/ 3889 w 10000"/>
                <a:gd name="connsiteY82-694" fmla="*/ 8521 h 10000"/>
                <a:gd name="connsiteX83-695" fmla="*/ 3056 w 10000"/>
                <a:gd name="connsiteY83-696" fmla="*/ 8373 h 10000"/>
                <a:gd name="connsiteX84-697" fmla="*/ 2500 w 10000"/>
                <a:gd name="connsiteY84-698" fmla="*/ 8244 h 10000"/>
                <a:gd name="connsiteX85-699" fmla="*/ 2500 w 10000"/>
                <a:gd name="connsiteY85-700" fmla="*/ 8244 h 10000"/>
                <a:gd name="connsiteX0-701" fmla="*/ 2500 w 10000"/>
                <a:gd name="connsiteY0-702" fmla="*/ 8244 h 10000"/>
                <a:gd name="connsiteX1-703" fmla="*/ 1944 w 10000"/>
                <a:gd name="connsiteY1-704" fmla="*/ 8096 h 10000"/>
                <a:gd name="connsiteX2-705" fmla="*/ 1389 w 10000"/>
                <a:gd name="connsiteY2-706" fmla="*/ 7948 h 10000"/>
                <a:gd name="connsiteX3-707" fmla="*/ 0 w 10000"/>
                <a:gd name="connsiteY3-708" fmla="*/ 7505 h 10000"/>
                <a:gd name="connsiteX4-709" fmla="*/ 0 w 10000"/>
                <a:gd name="connsiteY4-710" fmla="*/ 7505 h 10000"/>
                <a:gd name="connsiteX5-711" fmla="*/ 0 w 10000"/>
                <a:gd name="connsiteY5-712" fmla="*/ 7505 h 10000"/>
                <a:gd name="connsiteX6-713" fmla="*/ 833 w 10000"/>
                <a:gd name="connsiteY6-714" fmla="*/ 7505 h 10000"/>
                <a:gd name="connsiteX7-715" fmla="*/ 1111 w 10000"/>
                <a:gd name="connsiteY7-716" fmla="*/ 7505 h 10000"/>
                <a:gd name="connsiteX8-717" fmla="*/ 1667 w 10000"/>
                <a:gd name="connsiteY8-718" fmla="*/ 7505 h 10000"/>
                <a:gd name="connsiteX9-719" fmla="*/ 2222 w 10000"/>
                <a:gd name="connsiteY9-720" fmla="*/ 7505 h 10000"/>
                <a:gd name="connsiteX10-721" fmla="*/ 2778 w 10000"/>
                <a:gd name="connsiteY10-722" fmla="*/ 7505 h 10000"/>
                <a:gd name="connsiteX11-723" fmla="*/ 3611 w 10000"/>
                <a:gd name="connsiteY11-724" fmla="*/ 7652 h 10000"/>
                <a:gd name="connsiteX12-725" fmla="*/ 4167 w 10000"/>
                <a:gd name="connsiteY12-726" fmla="*/ 7652 h 10000"/>
                <a:gd name="connsiteX13-727" fmla="*/ 4722 w 10000"/>
                <a:gd name="connsiteY13-728" fmla="*/ 7652 h 10000"/>
                <a:gd name="connsiteX14-729" fmla="*/ 5000 w 10000"/>
                <a:gd name="connsiteY14-730" fmla="*/ 7652 h 10000"/>
                <a:gd name="connsiteX15-731" fmla="*/ 5833 w 10000"/>
                <a:gd name="connsiteY15-732" fmla="*/ 7652 h 10000"/>
                <a:gd name="connsiteX16-733" fmla="*/ 6111 w 10000"/>
                <a:gd name="connsiteY16-734" fmla="*/ 7652 h 10000"/>
                <a:gd name="connsiteX17-735" fmla="*/ 6667 w 10000"/>
                <a:gd name="connsiteY17-736" fmla="*/ 7505 h 10000"/>
                <a:gd name="connsiteX18-737" fmla="*/ 6944 w 10000"/>
                <a:gd name="connsiteY18-738" fmla="*/ 7357 h 10000"/>
                <a:gd name="connsiteX19-739" fmla="*/ 7222 w 10000"/>
                <a:gd name="connsiteY19-740" fmla="*/ 6913 h 10000"/>
                <a:gd name="connsiteX20-741" fmla="*/ 7222 w 10000"/>
                <a:gd name="connsiteY20-742" fmla="*/ 6617 h 10000"/>
                <a:gd name="connsiteX21-743" fmla="*/ 7222 w 10000"/>
                <a:gd name="connsiteY21-744" fmla="*/ 6026 h 10000"/>
                <a:gd name="connsiteX22-745" fmla="*/ 7500 w 10000"/>
                <a:gd name="connsiteY22-746" fmla="*/ 5582 h 10000"/>
                <a:gd name="connsiteX23-747" fmla="*/ 7222 w 10000"/>
                <a:gd name="connsiteY23-748" fmla="*/ 4843 h 10000"/>
                <a:gd name="connsiteX24-749" fmla="*/ 7222 w 10000"/>
                <a:gd name="connsiteY24-750" fmla="*/ 4270 h 10000"/>
                <a:gd name="connsiteX25-751" fmla="*/ 7222 w 10000"/>
                <a:gd name="connsiteY25-752" fmla="*/ 3530 h 10000"/>
                <a:gd name="connsiteX26-753" fmla="*/ 6944 w 10000"/>
                <a:gd name="connsiteY26-754" fmla="*/ 2939 h 10000"/>
                <a:gd name="connsiteX27-755" fmla="*/ 6944 w 10000"/>
                <a:gd name="connsiteY27-756" fmla="*/ 2495 h 10000"/>
                <a:gd name="connsiteX28-757" fmla="*/ 6667 w 10000"/>
                <a:gd name="connsiteY28-758" fmla="*/ 1904 h 10000"/>
                <a:gd name="connsiteX29-759" fmla="*/ 6667 w 10000"/>
                <a:gd name="connsiteY29-760" fmla="*/ 1608 h 10000"/>
                <a:gd name="connsiteX30-761" fmla="*/ 6389 w 10000"/>
                <a:gd name="connsiteY30-762" fmla="*/ 1183 h 10000"/>
                <a:gd name="connsiteX31-763" fmla="*/ 5833 w 10000"/>
                <a:gd name="connsiteY31-764" fmla="*/ 887 h 10000"/>
                <a:gd name="connsiteX32-765" fmla="*/ 5556 w 10000"/>
                <a:gd name="connsiteY32-766" fmla="*/ 739 h 10000"/>
                <a:gd name="connsiteX33-767" fmla="*/ 5278 w 10000"/>
                <a:gd name="connsiteY33-768" fmla="*/ 444 h 10000"/>
                <a:gd name="connsiteX34-769" fmla="*/ 5000 w 10000"/>
                <a:gd name="connsiteY34-770" fmla="*/ 296 h 10000"/>
                <a:gd name="connsiteX35-771" fmla="*/ 4722 w 10000"/>
                <a:gd name="connsiteY35-772" fmla="*/ 148 h 10000"/>
                <a:gd name="connsiteX36-773" fmla="*/ 5000 w 10000"/>
                <a:gd name="connsiteY36-774" fmla="*/ 0 h 10000"/>
                <a:gd name="connsiteX37-775" fmla="*/ 5000 w 10000"/>
                <a:gd name="connsiteY37-776" fmla="*/ 0 h 10000"/>
                <a:gd name="connsiteX38-777" fmla="*/ 5278 w 10000"/>
                <a:gd name="connsiteY38-778" fmla="*/ 0 h 10000"/>
                <a:gd name="connsiteX39-779" fmla="*/ 5833 w 10000"/>
                <a:gd name="connsiteY39-780" fmla="*/ 0 h 10000"/>
                <a:gd name="connsiteX40-781" fmla="*/ 6389 w 10000"/>
                <a:gd name="connsiteY40-782" fmla="*/ 148 h 10000"/>
                <a:gd name="connsiteX41-783" fmla="*/ 6944 w 10000"/>
                <a:gd name="connsiteY41-784" fmla="*/ 296 h 10000"/>
                <a:gd name="connsiteX42-785" fmla="*/ 7500 w 10000"/>
                <a:gd name="connsiteY42-786" fmla="*/ 444 h 10000"/>
                <a:gd name="connsiteX43-787" fmla="*/ 8056 w 10000"/>
                <a:gd name="connsiteY43-788" fmla="*/ 591 h 10000"/>
                <a:gd name="connsiteX44-789" fmla="*/ 8333 w 10000"/>
                <a:gd name="connsiteY44-790" fmla="*/ 887 h 10000"/>
                <a:gd name="connsiteX45-791" fmla="*/ 8611 w 10000"/>
                <a:gd name="connsiteY45-792" fmla="*/ 1035 h 10000"/>
                <a:gd name="connsiteX46-793" fmla="*/ 8889 w 10000"/>
                <a:gd name="connsiteY46-794" fmla="*/ 1183 h 10000"/>
                <a:gd name="connsiteX47-795" fmla="*/ 8889 w 10000"/>
                <a:gd name="connsiteY47-796" fmla="*/ 1460 h 10000"/>
                <a:gd name="connsiteX48-797" fmla="*/ 9167 w 10000"/>
                <a:gd name="connsiteY48-798" fmla="*/ 1756 h 10000"/>
                <a:gd name="connsiteX49-799" fmla="*/ 9167 w 10000"/>
                <a:gd name="connsiteY49-800" fmla="*/ 2200 h 10000"/>
                <a:gd name="connsiteX50-801" fmla="*/ 9444 w 10000"/>
                <a:gd name="connsiteY50-802" fmla="*/ 2643 h 10000"/>
                <a:gd name="connsiteX51-803" fmla="*/ 9444 w 10000"/>
                <a:gd name="connsiteY51-804" fmla="*/ 3087 h 10000"/>
                <a:gd name="connsiteX52-805" fmla="*/ 9722 w 10000"/>
                <a:gd name="connsiteY52-806" fmla="*/ 3678 h 10000"/>
                <a:gd name="connsiteX53-807" fmla="*/ 9722 w 10000"/>
                <a:gd name="connsiteY53-808" fmla="*/ 4270 h 10000"/>
                <a:gd name="connsiteX54-809" fmla="*/ 9722 w 10000"/>
                <a:gd name="connsiteY54-810" fmla="*/ 4713 h 10000"/>
                <a:gd name="connsiteX55-811" fmla="*/ 9722 w 10000"/>
                <a:gd name="connsiteY55-812" fmla="*/ 5287 h 10000"/>
                <a:gd name="connsiteX56-813" fmla="*/ 9722 w 10000"/>
                <a:gd name="connsiteY56-814" fmla="*/ 5730 h 10000"/>
                <a:gd name="connsiteX57-815" fmla="*/ 10000 w 10000"/>
                <a:gd name="connsiteY57-816" fmla="*/ 6026 h 10000"/>
                <a:gd name="connsiteX58-817" fmla="*/ 10000 w 10000"/>
                <a:gd name="connsiteY58-818" fmla="*/ 6470 h 10000"/>
                <a:gd name="connsiteX59-819" fmla="*/ 10000 w 10000"/>
                <a:gd name="connsiteY59-820" fmla="*/ 6765 h 10000"/>
                <a:gd name="connsiteX60-821" fmla="*/ 10000 w 10000"/>
                <a:gd name="connsiteY60-822" fmla="*/ 6913 h 10000"/>
                <a:gd name="connsiteX61-823" fmla="*/ 9722 w 10000"/>
                <a:gd name="connsiteY61-824" fmla="*/ 7357 h 10000"/>
                <a:gd name="connsiteX62-825" fmla="*/ 9722 w 10000"/>
                <a:gd name="connsiteY62-826" fmla="*/ 7800 h 10000"/>
                <a:gd name="connsiteX63-827" fmla="*/ 9167 w 10000"/>
                <a:gd name="connsiteY63-828" fmla="*/ 8521 h 10000"/>
                <a:gd name="connsiteX64-829" fmla="*/ 8889 w 10000"/>
                <a:gd name="connsiteY64-830" fmla="*/ 8817 h 10000"/>
                <a:gd name="connsiteX65-831" fmla="*/ 8611 w 10000"/>
                <a:gd name="connsiteY65-832" fmla="*/ 9113 h 10000"/>
                <a:gd name="connsiteX66-833" fmla="*/ 8056 w 10000"/>
                <a:gd name="connsiteY66-834" fmla="*/ 9409 h 10000"/>
                <a:gd name="connsiteX67-835" fmla="*/ 7778 w 10000"/>
                <a:gd name="connsiteY67-836" fmla="*/ 9704 h 10000"/>
                <a:gd name="connsiteX68-837" fmla="*/ 7222 w 10000"/>
                <a:gd name="connsiteY68-838" fmla="*/ 9852 h 10000"/>
                <a:gd name="connsiteX69-839" fmla="*/ 6944 w 10000"/>
                <a:gd name="connsiteY69-840" fmla="*/ 9852 h 10000"/>
                <a:gd name="connsiteX70-841" fmla="*/ 6667 w 10000"/>
                <a:gd name="connsiteY70-842" fmla="*/ 10000 h 10000"/>
                <a:gd name="connsiteX71-843" fmla="*/ 6111 w 10000"/>
                <a:gd name="connsiteY71-844" fmla="*/ 10000 h 10000"/>
                <a:gd name="connsiteX72-845" fmla="*/ 6111 w 10000"/>
                <a:gd name="connsiteY72-846" fmla="*/ 10000 h 10000"/>
                <a:gd name="connsiteX73-847" fmla="*/ 5833 w 10000"/>
                <a:gd name="connsiteY73-848" fmla="*/ 9852 h 10000"/>
                <a:gd name="connsiteX74-849" fmla="*/ 5833 w 10000"/>
                <a:gd name="connsiteY74-850" fmla="*/ 9704 h 10000"/>
                <a:gd name="connsiteX75-851" fmla="*/ 5556 w 10000"/>
                <a:gd name="connsiteY75-852" fmla="*/ 9409 h 10000"/>
                <a:gd name="connsiteX76-853" fmla="*/ 5556 w 10000"/>
                <a:gd name="connsiteY76-854" fmla="*/ 9261 h 10000"/>
                <a:gd name="connsiteX77-855" fmla="*/ 5278 w 10000"/>
                <a:gd name="connsiteY77-856" fmla="*/ 9113 h 10000"/>
                <a:gd name="connsiteX78-857" fmla="*/ 5000 w 10000"/>
                <a:gd name="connsiteY78-858" fmla="*/ 8965 h 10000"/>
                <a:gd name="connsiteX79-859" fmla="*/ 4722 w 10000"/>
                <a:gd name="connsiteY79-860" fmla="*/ 8817 h 10000"/>
                <a:gd name="connsiteX80-861" fmla="*/ 4167 w 10000"/>
                <a:gd name="connsiteY80-862" fmla="*/ 8669 h 10000"/>
                <a:gd name="connsiteX81-863" fmla="*/ 3889 w 10000"/>
                <a:gd name="connsiteY81-864" fmla="*/ 8521 h 10000"/>
                <a:gd name="connsiteX82-865" fmla="*/ 3056 w 10000"/>
                <a:gd name="connsiteY82-866" fmla="*/ 8373 h 10000"/>
                <a:gd name="connsiteX83-867" fmla="*/ 2500 w 10000"/>
                <a:gd name="connsiteY83-868" fmla="*/ 8244 h 10000"/>
                <a:gd name="connsiteX84-869" fmla="*/ 2500 w 10000"/>
                <a:gd name="connsiteY84-870" fmla="*/ 8244 h 10000"/>
                <a:gd name="connsiteX0-871" fmla="*/ 2500 w 10000"/>
                <a:gd name="connsiteY0-872" fmla="*/ 8244 h 10000"/>
                <a:gd name="connsiteX1-873" fmla="*/ 1944 w 10000"/>
                <a:gd name="connsiteY1-874" fmla="*/ 8096 h 10000"/>
                <a:gd name="connsiteX2-875" fmla="*/ 1389 w 10000"/>
                <a:gd name="connsiteY2-876" fmla="*/ 7948 h 10000"/>
                <a:gd name="connsiteX3-877" fmla="*/ 0 w 10000"/>
                <a:gd name="connsiteY3-878" fmla="*/ 7505 h 10000"/>
                <a:gd name="connsiteX4-879" fmla="*/ 0 w 10000"/>
                <a:gd name="connsiteY4-880" fmla="*/ 7505 h 10000"/>
                <a:gd name="connsiteX5-881" fmla="*/ 833 w 10000"/>
                <a:gd name="connsiteY5-882" fmla="*/ 7505 h 10000"/>
                <a:gd name="connsiteX6-883" fmla="*/ 1111 w 10000"/>
                <a:gd name="connsiteY6-884" fmla="*/ 7505 h 10000"/>
                <a:gd name="connsiteX7-885" fmla="*/ 1667 w 10000"/>
                <a:gd name="connsiteY7-886" fmla="*/ 7505 h 10000"/>
                <a:gd name="connsiteX8-887" fmla="*/ 2222 w 10000"/>
                <a:gd name="connsiteY8-888" fmla="*/ 7505 h 10000"/>
                <a:gd name="connsiteX9-889" fmla="*/ 2778 w 10000"/>
                <a:gd name="connsiteY9-890" fmla="*/ 7505 h 10000"/>
                <a:gd name="connsiteX10-891" fmla="*/ 3611 w 10000"/>
                <a:gd name="connsiteY10-892" fmla="*/ 7652 h 10000"/>
                <a:gd name="connsiteX11-893" fmla="*/ 4167 w 10000"/>
                <a:gd name="connsiteY11-894" fmla="*/ 7652 h 10000"/>
                <a:gd name="connsiteX12-895" fmla="*/ 4722 w 10000"/>
                <a:gd name="connsiteY12-896" fmla="*/ 7652 h 10000"/>
                <a:gd name="connsiteX13-897" fmla="*/ 5000 w 10000"/>
                <a:gd name="connsiteY13-898" fmla="*/ 7652 h 10000"/>
                <a:gd name="connsiteX14-899" fmla="*/ 5833 w 10000"/>
                <a:gd name="connsiteY14-900" fmla="*/ 7652 h 10000"/>
                <a:gd name="connsiteX15-901" fmla="*/ 6111 w 10000"/>
                <a:gd name="connsiteY15-902" fmla="*/ 7652 h 10000"/>
                <a:gd name="connsiteX16-903" fmla="*/ 6667 w 10000"/>
                <a:gd name="connsiteY16-904" fmla="*/ 7505 h 10000"/>
                <a:gd name="connsiteX17-905" fmla="*/ 6944 w 10000"/>
                <a:gd name="connsiteY17-906" fmla="*/ 7357 h 10000"/>
                <a:gd name="connsiteX18-907" fmla="*/ 7222 w 10000"/>
                <a:gd name="connsiteY18-908" fmla="*/ 6913 h 10000"/>
                <a:gd name="connsiteX19-909" fmla="*/ 7222 w 10000"/>
                <a:gd name="connsiteY19-910" fmla="*/ 6617 h 10000"/>
                <a:gd name="connsiteX20-911" fmla="*/ 7222 w 10000"/>
                <a:gd name="connsiteY20-912" fmla="*/ 6026 h 10000"/>
                <a:gd name="connsiteX21-913" fmla="*/ 7500 w 10000"/>
                <a:gd name="connsiteY21-914" fmla="*/ 5582 h 10000"/>
                <a:gd name="connsiteX22-915" fmla="*/ 7222 w 10000"/>
                <a:gd name="connsiteY22-916" fmla="*/ 4843 h 10000"/>
                <a:gd name="connsiteX23-917" fmla="*/ 7222 w 10000"/>
                <a:gd name="connsiteY23-918" fmla="*/ 4270 h 10000"/>
                <a:gd name="connsiteX24-919" fmla="*/ 7222 w 10000"/>
                <a:gd name="connsiteY24-920" fmla="*/ 3530 h 10000"/>
                <a:gd name="connsiteX25-921" fmla="*/ 6944 w 10000"/>
                <a:gd name="connsiteY25-922" fmla="*/ 2939 h 10000"/>
                <a:gd name="connsiteX26-923" fmla="*/ 6944 w 10000"/>
                <a:gd name="connsiteY26-924" fmla="*/ 2495 h 10000"/>
                <a:gd name="connsiteX27-925" fmla="*/ 6667 w 10000"/>
                <a:gd name="connsiteY27-926" fmla="*/ 1904 h 10000"/>
                <a:gd name="connsiteX28-927" fmla="*/ 6667 w 10000"/>
                <a:gd name="connsiteY28-928" fmla="*/ 1608 h 10000"/>
                <a:gd name="connsiteX29-929" fmla="*/ 6389 w 10000"/>
                <a:gd name="connsiteY29-930" fmla="*/ 1183 h 10000"/>
                <a:gd name="connsiteX30-931" fmla="*/ 5833 w 10000"/>
                <a:gd name="connsiteY30-932" fmla="*/ 887 h 10000"/>
                <a:gd name="connsiteX31-933" fmla="*/ 5556 w 10000"/>
                <a:gd name="connsiteY31-934" fmla="*/ 739 h 10000"/>
                <a:gd name="connsiteX32-935" fmla="*/ 5278 w 10000"/>
                <a:gd name="connsiteY32-936" fmla="*/ 444 h 10000"/>
                <a:gd name="connsiteX33-937" fmla="*/ 5000 w 10000"/>
                <a:gd name="connsiteY33-938" fmla="*/ 296 h 10000"/>
                <a:gd name="connsiteX34-939" fmla="*/ 4722 w 10000"/>
                <a:gd name="connsiteY34-940" fmla="*/ 148 h 10000"/>
                <a:gd name="connsiteX35-941" fmla="*/ 5000 w 10000"/>
                <a:gd name="connsiteY35-942" fmla="*/ 0 h 10000"/>
                <a:gd name="connsiteX36-943" fmla="*/ 5000 w 10000"/>
                <a:gd name="connsiteY36-944" fmla="*/ 0 h 10000"/>
                <a:gd name="connsiteX37-945" fmla="*/ 5278 w 10000"/>
                <a:gd name="connsiteY37-946" fmla="*/ 0 h 10000"/>
                <a:gd name="connsiteX38-947" fmla="*/ 5833 w 10000"/>
                <a:gd name="connsiteY38-948" fmla="*/ 0 h 10000"/>
                <a:gd name="connsiteX39-949" fmla="*/ 6389 w 10000"/>
                <a:gd name="connsiteY39-950" fmla="*/ 148 h 10000"/>
                <a:gd name="connsiteX40-951" fmla="*/ 6944 w 10000"/>
                <a:gd name="connsiteY40-952" fmla="*/ 296 h 10000"/>
                <a:gd name="connsiteX41-953" fmla="*/ 7500 w 10000"/>
                <a:gd name="connsiteY41-954" fmla="*/ 444 h 10000"/>
                <a:gd name="connsiteX42-955" fmla="*/ 8056 w 10000"/>
                <a:gd name="connsiteY42-956" fmla="*/ 591 h 10000"/>
                <a:gd name="connsiteX43-957" fmla="*/ 8333 w 10000"/>
                <a:gd name="connsiteY43-958" fmla="*/ 887 h 10000"/>
                <a:gd name="connsiteX44-959" fmla="*/ 8611 w 10000"/>
                <a:gd name="connsiteY44-960" fmla="*/ 1035 h 10000"/>
                <a:gd name="connsiteX45-961" fmla="*/ 8889 w 10000"/>
                <a:gd name="connsiteY45-962" fmla="*/ 1183 h 10000"/>
                <a:gd name="connsiteX46-963" fmla="*/ 8889 w 10000"/>
                <a:gd name="connsiteY46-964" fmla="*/ 1460 h 10000"/>
                <a:gd name="connsiteX47-965" fmla="*/ 9167 w 10000"/>
                <a:gd name="connsiteY47-966" fmla="*/ 1756 h 10000"/>
                <a:gd name="connsiteX48-967" fmla="*/ 9167 w 10000"/>
                <a:gd name="connsiteY48-968" fmla="*/ 2200 h 10000"/>
                <a:gd name="connsiteX49-969" fmla="*/ 9444 w 10000"/>
                <a:gd name="connsiteY49-970" fmla="*/ 2643 h 10000"/>
                <a:gd name="connsiteX50-971" fmla="*/ 9444 w 10000"/>
                <a:gd name="connsiteY50-972" fmla="*/ 3087 h 10000"/>
                <a:gd name="connsiteX51-973" fmla="*/ 9722 w 10000"/>
                <a:gd name="connsiteY51-974" fmla="*/ 3678 h 10000"/>
                <a:gd name="connsiteX52-975" fmla="*/ 9722 w 10000"/>
                <a:gd name="connsiteY52-976" fmla="*/ 4270 h 10000"/>
                <a:gd name="connsiteX53-977" fmla="*/ 9722 w 10000"/>
                <a:gd name="connsiteY53-978" fmla="*/ 4713 h 10000"/>
                <a:gd name="connsiteX54-979" fmla="*/ 9722 w 10000"/>
                <a:gd name="connsiteY54-980" fmla="*/ 5287 h 10000"/>
                <a:gd name="connsiteX55-981" fmla="*/ 9722 w 10000"/>
                <a:gd name="connsiteY55-982" fmla="*/ 5730 h 10000"/>
                <a:gd name="connsiteX56-983" fmla="*/ 10000 w 10000"/>
                <a:gd name="connsiteY56-984" fmla="*/ 6026 h 10000"/>
                <a:gd name="connsiteX57-985" fmla="*/ 10000 w 10000"/>
                <a:gd name="connsiteY57-986" fmla="*/ 6470 h 10000"/>
                <a:gd name="connsiteX58-987" fmla="*/ 10000 w 10000"/>
                <a:gd name="connsiteY58-988" fmla="*/ 6765 h 10000"/>
                <a:gd name="connsiteX59-989" fmla="*/ 10000 w 10000"/>
                <a:gd name="connsiteY59-990" fmla="*/ 6913 h 10000"/>
                <a:gd name="connsiteX60-991" fmla="*/ 9722 w 10000"/>
                <a:gd name="connsiteY60-992" fmla="*/ 7357 h 10000"/>
                <a:gd name="connsiteX61-993" fmla="*/ 9722 w 10000"/>
                <a:gd name="connsiteY61-994" fmla="*/ 7800 h 10000"/>
                <a:gd name="connsiteX62-995" fmla="*/ 9167 w 10000"/>
                <a:gd name="connsiteY62-996" fmla="*/ 8521 h 10000"/>
                <a:gd name="connsiteX63-997" fmla="*/ 8889 w 10000"/>
                <a:gd name="connsiteY63-998" fmla="*/ 8817 h 10000"/>
                <a:gd name="connsiteX64-999" fmla="*/ 8611 w 10000"/>
                <a:gd name="connsiteY64-1000" fmla="*/ 9113 h 10000"/>
                <a:gd name="connsiteX65-1001" fmla="*/ 8056 w 10000"/>
                <a:gd name="connsiteY65-1002" fmla="*/ 9409 h 10000"/>
                <a:gd name="connsiteX66-1003" fmla="*/ 7778 w 10000"/>
                <a:gd name="connsiteY66-1004" fmla="*/ 9704 h 10000"/>
                <a:gd name="connsiteX67-1005" fmla="*/ 7222 w 10000"/>
                <a:gd name="connsiteY67-1006" fmla="*/ 9852 h 10000"/>
                <a:gd name="connsiteX68-1007" fmla="*/ 6944 w 10000"/>
                <a:gd name="connsiteY68-1008" fmla="*/ 9852 h 10000"/>
                <a:gd name="connsiteX69-1009" fmla="*/ 6667 w 10000"/>
                <a:gd name="connsiteY69-1010" fmla="*/ 10000 h 10000"/>
                <a:gd name="connsiteX70-1011" fmla="*/ 6111 w 10000"/>
                <a:gd name="connsiteY70-1012" fmla="*/ 10000 h 10000"/>
                <a:gd name="connsiteX71-1013" fmla="*/ 6111 w 10000"/>
                <a:gd name="connsiteY71-1014" fmla="*/ 10000 h 10000"/>
                <a:gd name="connsiteX72-1015" fmla="*/ 5833 w 10000"/>
                <a:gd name="connsiteY72-1016" fmla="*/ 9852 h 10000"/>
                <a:gd name="connsiteX73-1017" fmla="*/ 5833 w 10000"/>
                <a:gd name="connsiteY73-1018" fmla="*/ 9704 h 10000"/>
                <a:gd name="connsiteX74-1019" fmla="*/ 5556 w 10000"/>
                <a:gd name="connsiteY74-1020" fmla="*/ 9409 h 10000"/>
                <a:gd name="connsiteX75-1021" fmla="*/ 5556 w 10000"/>
                <a:gd name="connsiteY75-1022" fmla="*/ 9261 h 10000"/>
                <a:gd name="connsiteX76-1023" fmla="*/ 5278 w 10000"/>
                <a:gd name="connsiteY76-1024" fmla="*/ 9113 h 10000"/>
                <a:gd name="connsiteX77-1025" fmla="*/ 5000 w 10000"/>
                <a:gd name="connsiteY77-1026" fmla="*/ 8965 h 10000"/>
                <a:gd name="connsiteX78-1027" fmla="*/ 4722 w 10000"/>
                <a:gd name="connsiteY78-1028" fmla="*/ 8817 h 10000"/>
                <a:gd name="connsiteX79-1029" fmla="*/ 4167 w 10000"/>
                <a:gd name="connsiteY79-1030" fmla="*/ 8669 h 10000"/>
                <a:gd name="connsiteX80-1031" fmla="*/ 3889 w 10000"/>
                <a:gd name="connsiteY80-1032" fmla="*/ 8521 h 10000"/>
                <a:gd name="connsiteX81-1033" fmla="*/ 3056 w 10000"/>
                <a:gd name="connsiteY81-1034" fmla="*/ 8373 h 10000"/>
                <a:gd name="connsiteX82-1035" fmla="*/ 2500 w 10000"/>
                <a:gd name="connsiteY82-1036" fmla="*/ 8244 h 10000"/>
                <a:gd name="connsiteX83-1037" fmla="*/ 2500 w 10000"/>
                <a:gd name="connsiteY83-1038" fmla="*/ 8244 h 10000"/>
                <a:gd name="connsiteX0-1039" fmla="*/ 2500 w 10000"/>
                <a:gd name="connsiteY0-1040" fmla="*/ 8244 h 10000"/>
                <a:gd name="connsiteX1-1041" fmla="*/ 1944 w 10000"/>
                <a:gd name="connsiteY1-1042" fmla="*/ 8096 h 10000"/>
                <a:gd name="connsiteX2-1043" fmla="*/ 1389 w 10000"/>
                <a:gd name="connsiteY2-1044" fmla="*/ 7948 h 10000"/>
                <a:gd name="connsiteX3-1045" fmla="*/ 0 w 10000"/>
                <a:gd name="connsiteY3-1046" fmla="*/ 7505 h 10000"/>
                <a:gd name="connsiteX4-1047" fmla="*/ 0 w 10000"/>
                <a:gd name="connsiteY4-1048" fmla="*/ 7505 h 10000"/>
                <a:gd name="connsiteX5-1049" fmla="*/ 833 w 10000"/>
                <a:gd name="connsiteY5-1050" fmla="*/ 7505 h 10000"/>
                <a:gd name="connsiteX6-1051" fmla="*/ 1667 w 10000"/>
                <a:gd name="connsiteY6-1052" fmla="*/ 7505 h 10000"/>
                <a:gd name="connsiteX7-1053" fmla="*/ 2222 w 10000"/>
                <a:gd name="connsiteY7-1054" fmla="*/ 7505 h 10000"/>
                <a:gd name="connsiteX8-1055" fmla="*/ 2778 w 10000"/>
                <a:gd name="connsiteY8-1056" fmla="*/ 7505 h 10000"/>
                <a:gd name="connsiteX9-1057" fmla="*/ 3611 w 10000"/>
                <a:gd name="connsiteY9-1058" fmla="*/ 7652 h 10000"/>
                <a:gd name="connsiteX10-1059" fmla="*/ 4167 w 10000"/>
                <a:gd name="connsiteY10-1060" fmla="*/ 7652 h 10000"/>
                <a:gd name="connsiteX11-1061" fmla="*/ 4722 w 10000"/>
                <a:gd name="connsiteY11-1062" fmla="*/ 7652 h 10000"/>
                <a:gd name="connsiteX12-1063" fmla="*/ 5000 w 10000"/>
                <a:gd name="connsiteY12-1064" fmla="*/ 7652 h 10000"/>
                <a:gd name="connsiteX13-1065" fmla="*/ 5833 w 10000"/>
                <a:gd name="connsiteY13-1066" fmla="*/ 7652 h 10000"/>
                <a:gd name="connsiteX14-1067" fmla="*/ 6111 w 10000"/>
                <a:gd name="connsiteY14-1068" fmla="*/ 7652 h 10000"/>
                <a:gd name="connsiteX15-1069" fmla="*/ 6667 w 10000"/>
                <a:gd name="connsiteY15-1070" fmla="*/ 7505 h 10000"/>
                <a:gd name="connsiteX16-1071" fmla="*/ 6944 w 10000"/>
                <a:gd name="connsiteY16-1072" fmla="*/ 7357 h 10000"/>
                <a:gd name="connsiteX17-1073" fmla="*/ 7222 w 10000"/>
                <a:gd name="connsiteY17-1074" fmla="*/ 6913 h 10000"/>
                <a:gd name="connsiteX18-1075" fmla="*/ 7222 w 10000"/>
                <a:gd name="connsiteY18-1076" fmla="*/ 6617 h 10000"/>
                <a:gd name="connsiteX19-1077" fmla="*/ 7222 w 10000"/>
                <a:gd name="connsiteY19-1078" fmla="*/ 6026 h 10000"/>
                <a:gd name="connsiteX20-1079" fmla="*/ 7500 w 10000"/>
                <a:gd name="connsiteY20-1080" fmla="*/ 5582 h 10000"/>
                <a:gd name="connsiteX21-1081" fmla="*/ 7222 w 10000"/>
                <a:gd name="connsiteY21-1082" fmla="*/ 4843 h 10000"/>
                <a:gd name="connsiteX22-1083" fmla="*/ 7222 w 10000"/>
                <a:gd name="connsiteY22-1084" fmla="*/ 4270 h 10000"/>
                <a:gd name="connsiteX23-1085" fmla="*/ 7222 w 10000"/>
                <a:gd name="connsiteY23-1086" fmla="*/ 3530 h 10000"/>
                <a:gd name="connsiteX24-1087" fmla="*/ 6944 w 10000"/>
                <a:gd name="connsiteY24-1088" fmla="*/ 2939 h 10000"/>
                <a:gd name="connsiteX25-1089" fmla="*/ 6944 w 10000"/>
                <a:gd name="connsiteY25-1090" fmla="*/ 2495 h 10000"/>
                <a:gd name="connsiteX26-1091" fmla="*/ 6667 w 10000"/>
                <a:gd name="connsiteY26-1092" fmla="*/ 1904 h 10000"/>
                <a:gd name="connsiteX27-1093" fmla="*/ 6667 w 10000"/>
                <a:gd name="connsiteY27-1094" fmla="*/ 1608 h 10000"/>
                <a:gd name="connsiteX28-1095" fmla="*/ 6389 w 10000"/>
                <a:gd name="connsiteY28-1096" fmla="*/ 1183 h 10000"/>
                <a:gd name="connsiteX29-1097" fmla="*/ 5833 w 10000"/>
                <a:gd name="connsiteY29-1098" fmla="*/ 887 h 10000"/>
                <a:gd name="connsiteX30-1099" fmla="*/ 5556 w 10000"/>
                <a:gd name="connsiteY30-1100" fmla="*/ 739 h 10000"/>
                <a:gd name="connsiteX31-1101" fmla="*/ 5278 w 10000"/>
                <a:gd name="connsiteY31-1102" fmla="*/ 444 h 10000"/>
                <a:gd name="connsiteX32-1103" fmla="*/ 5000 w 10000"/>
                <a:gd name="connsiteY32-1104" fmla="*/ 296 h 10000"/>
                <a:gd name="connsiteX33-1105" fmla="*/ 4722 w 10000"/>
                <a:gd name="connsiteY33-1106" fmla="*/ 148 h 10000"/>
                <a:gd name="connsiteX34-1107" fmla="*/ 5000 w 10000"/>
                <a:gd name="connsiteY34-1108" fmla="*/ 0 h 10000"/>
                <a:gd name="connsiteX35-1109" fmla="*/ 5000 w 10000"/>
                <a:gd name="connsiteY35-1110" fmla="*/ 0 h 10000"/>
                <a:gd name="connsiteX36-1111" fmla="*/ 5278 w 10000"/>
                <a:gd name="connsiteY36-1112" fmla="*/ 0 h 10000"/>
                <a:gd name="connsiteX37-1113" fmla="*/ 5833 w 10000"/>
                <a:gd name="connsiteY37-1114" fmla="*/ 0 h 10000"/>
                <a:gd name="connsiteX38-1115" fmla="*/ 6389 w 10000"/>
                <a:gd name="connsiteY38-1116" fmla="*/ 148 h 10000"/>
                <a:gd name="connsiteX39-1117" fmla="*/ 6944 w 10000"/>
                <a:gd name="connsiteY39-1118" fmla="*/ 296 h 10000"/>
                <a:gd name="connsiteX40-1119" fmla="*/ 7500 w 10000"/>
                <a:gd name="connsiteY40-1120" fmla="*/ 444 h 10000"/>
                <a:gd name="connsiteX41-1121" fmla="*/ 8056 w 10000"/>
                <a:gd name="connsiteY41-1122" fmla="*/ 591 h 10000"/>
                <a:gd name="connsiteX42-1123" fmla="*/ 8333 w 10000"/>
                <a:gd name="connsiteY42-1124" fmla="*/ 887 h 10000"/>
                <a:gd name="connsiteX43-1125" fmla="*/ 8611 w 10000"/>
                <a:gd name="connsiteY43-1126" fmla="*/ 1035 h 10000"/>
                <a:gd name="connsiteX44-1127" fmla="*/ 8889 w 10000"/>
                <a:gd name="connsiteY44-1128" fmla="*/ 1183 h 10000"/>
                <a:gd name="connsiteX45-1129" fmla="*/ 8889 w 10000"/>
                <a:gd name="connsiteY45-1130" fmla="*/ 1460 h 10000"/>
                <a:gd name="connsiteX46-1131" fmla="*/ 9167 w 10000"/>
                <a:gd name="connsiteY46-1132" fmla="*/ 1756 h 10000"/>
                <a:gd name="connsiteX47-1133" fmla="*/ 9167 w 10000"/>
                <a:gd name="connsiteY47-1134" fmla="*/ 2200 h 10000"/>
                <a:gd name="connsiteX48-1135" fmla="*/ 9444 w 10000"/>
                <a:gd name="connsiteY48-1136" fmla="*/ 2643 h 10000"/>
                <a:gd name="connsiteX49-1137" fmla="*/ 9444 w 10000"/>
                <a:gd name="connsiteY49-1138" fmla="*/ 3087 h 10000"/>
                <a:gd name="connsiteX50-1139" fmla="*/ 9722 w 10000"/>
                <a:gd name="connsiteY50-1140" fmla="*/ 3678 h 10000"/>
                <a:gd name="connsiteX51-1141" fmla="*/ 9722 w 10000"/>
                <a:gd name="connsiteY51-1142" fmla="*/ 4270 h 10000"/>
                <a:gd name="connsiteX52-1143" fmla="*/ 9722 w 10000"/>
                <a:gd name="connsiteY52-1144" fmla="*/ 4713 h 10000"/>
                <a:gd name="connsiteX53-1145" fmla="*/ 9722 w 10000"/>
                <a:gd name="connsiteY53-1146" fmla="*/ 5287 h 10000"/>
                <a:gd name="connsiteX54-1147" fmla="*/ 9722 w 10000"/>
                <a:gd name="connsiteY54-1148" fmla="*/ 5730 h 10000"/>
                <a:gd name="connsiteX55-1149" fmla="*/ 10000 w 10000"/>
                <a:gd name="connsiteY55-1150" fmla="*/ 6026 h 10000"/>
                <a:gd name="connsiteX56-1151" fmla="*/ 10000 w 10000"/>
                <a:gd name="connsiteY56-1152" fmla="*/ 6470 h 10000"/>
                <a:gd name="connsiteX57-1153" fmla="*/ 10000 w 10000"/>
                <a:gd name="connsiteY57-1154" fmla="*/ 6765 h 10000"/>
                <a:gd name="connsiteX58-1155" fmla="*/ 10000 w 10000"/>
                <a:gd name="connsiteY58-1156" fmla="*/ 6913 h 10000"/>
                <a:gd name="connsiteX59-1157" fmla="*/ 9722 w 10000"/>
                <a:gd name="connsiteY59-1158" fmla="*/ 7357 h 10000"/>
                <a:gd name="connsiteX60-1159" fmla="*/ 9722 w 10000"/>
                <a:gd name="connsiteY60-1160" fmla="*/ 7800 h 10000"/>
                <a:gd name="connsiteX61-1161" fmla="*/ 9167 w 10000"/>
                <a:gd name="connsiteY61-1162" fmla="*/ 8521 h 10000"/>
                <a:gd name="connsiteX62-1163" fmla="*/ 8889 w 10000"/>
                <a:gd name="connsiteY62-1164" fmla="*/ 8817 h 10000"/>
                <a:gd name="connsiteX63-1165" fmla="*/ 8611 w 10000"/>
                <a:gd name="connsiteY63-1166" fmla="*/ 9113 h 10000"/>
                <a:gd name="connsiteX64-1167" fmla="*/ 8056 w 10000"/>
                <a:gd name="connsiteY64-1168" fmla="*/ 9409 h 10000"/>
                <a:gd name="connsiteX65-1169" fmla="*/ 7778 w 10000"/>
                <a:gd name="connsiteY65-1170" fmla="*/ 9704 h 10000"/>
                <a:gd name="connsiteX66-1171" fmla="*/ 7222 w 10000"/>
                <a:gd name="connsiteY66-1172" fmla="*/ 9852 h 10000"/>
                <a:gd name="connsiteX67-1173" fmla="*/ 6944 w 10000"/>
                <a:gd name="connsiteY67-1174" fmla="*/ 9852 h 10000"/>
                <a:gd name="connsiteX68-1175" fmla="*/ 6667 w 10000"/>
                <a:gd name="connsiteY68-1176" fmla="*/ 10000 h 10000"/>
                <a:gd name="connsiteX69-1177" fmla="*/ 6111 w 10000"/>
                <a:gd name="connsiteY69-1178" fmla="*/ 10000 h 10000"/>
                <a:gd name="connsiteX70-1179" fmla="*/ 6111 w 10000"/>
                <a:gd name="connsiteY70-1180" fmla="*/ 10000 h 10000"/>
                <a:gd name="connsiteX71-1181" fmla="*/ 5833 w 10000"/>
                <a:gd name="connsiteY71-1182" fmla="*/ 9852 h 10000"/>
                <a:gd name="connsiteX72-1183" fmla="*/ 5833 w 10000"/>
                <a:gd name="connsiteY72-1184" fmla="*/ 9704 h 10000"/>
                <a:gd name="connsiteX73-1185" fmla="*/ 5556 w 10000"/>
                <a:gd name="connsiteY73-1186" fmla="*/ 9409 h 10000"/>
                <a:gd name="connsiteX74-1187" fmla="*/ 5556 w 10000"/>
                <a:gd name="connsiteY74-1188" fmla="*/ 9261 h 10000"/>
                <a:gd name="connsiteX75-1189" fmla="*/ 5278 w 10000"/>
                <a:gd name="connsiteY75-1190" fmla="*/ 9113 h 10000"/>
                <a:gd name="connsiteX76-1191" fmla="*/ 5000 w 10000"/>
                <a:gd name="connsiteY76-1192" fmla="*/ 8965 h 10000"/>
                <a:gd name="connsiteX77-1193" fmla="*/ 4722 w 10000"/>
                <a:gd name="connsiteY77-1194" fmla="*/ 8817 h 10000"/>
                <a:gd name="connsiteX78-1195" fmla="*/ 4167 w 10000"/>
                <a:gd name="connsiteY78-1196" fmla="*/ 8669 h 10000"/>
                <a:gd name="connsiteX79-1197" fmla="*/ 3889 w 10000"/>
                <a:gd name="connsiteY79-1198" fmla="*/ 8521 h 10000"/>
                <a:gd name="connsiteX80-1199" fmla="*/ 3056 w 10000"/>
                <a:gd name="connsiteY80-1200" fmla="*/ 8373 h 10000"/>
                <a:gd name="connsiteX81-1201" fmla="*/ 2500 w 10000"/>
                <a:gd name="connsiteY81-1202" fmla="*/ 8244 h 10000"/>
                <a:gd name="connsiteX82-1203" fmla="*/ 2500 w 10000"/>
                <a:gd name="connsiteY82-1204" fmla="*/ 8244 h 10000"/>
                <a:gd name="connsiteX0-1205" fmla="*/ 2500 w 10000"/>
                <a:gd name="connsiteY0-1206" fmla="*/ 8244 h 10000"/>
                <a:gd name="connsiteX1-1207" fmla="*/ 1944 w 10000"/>
                <a:gd name="connsiteY1-1208" fmla="*/ 8096 h 10000"/>
                <a:gd name="connsiteX2-1209" fmla="*/ 1389 w 10000"/>
                <a:gd name="connsiteY2-1210" fmla="*/ 7948 h 10000"/>
                <a:gd name="connsiteX3-1211" fmla="*/ 0 w 10000"/>
                <a:gd name="connsiteY3-1212" fmla="*/ 7505 h 10000"/>
                <a:gd name="connsiteX4-1213" fmla="*/ 833 w 10000"/>
                <a:gd name="connsiteY4-1214" fmla="*/ 7505 h 10000"/>
                <a:gd name="connsiteX5-1215" fmla="*/ 1667 w 10000"/>
                <a:gd name="connsiteY5-1216" fmla="*/ 7505 h 10000"/>
                <a:gd name="connsiteX6-1217" fmla="*/ 2222 w 10000"/>
                <a:gd name="connsiteY6-1218" fmla="*/ 7505 h 10000"/>
                <a:gd name="connsiteX7-1219" fmla="*/ 2778 w 10000"/>
                <a:gd name="connsiteY7-1220" fmla="*/ 7505 h 10000"/>
                <a:gd name="connsiteX8-1221" fmla="*/ 3611 w 10000"/>
                <a:gd name="connsiteY8-1222" fmla="*/ 7652 h 10000"/>
                <a:gd name="connsiteX9-1223" fmla="*/ 4167 w 10000"/>
                <a:gd name="connsiteY9-1224" fmla="*/ 7652 h 10000"/>
                <a:gd name="connsiteX10-1225" fmla="*/ 4722 w 10000"/>
                <a:gd name="connsiteY10-1226" fmla="*/ 7652 h 10000"/>
                <a:gd name="connsiteX11-1227" fmla="*/ 5000 w 10000"/>
                <a:gd name="connsiteY11-1228" fmla="*/ 7652 h 10000"/>
                <a:gd name="connsiteX12-1229" fmla="*/ 5833 w 10000"/>
                <a:gd name="connsiteY12-1230" fmla="*/ 7652 h 10000"/>
                <a:gd name="connsiteX13-1231" fmla="*/ 6111 w 10000"/>
                <a:gd name="connsiteY13-1232" fmla="*/ 7652 h 10000"/>
                <a:gd name="connsiteX14-1233" fmla="*/ 6667 w 10000"/>
                <a:gd name="connsiteY14-1234" fmla="*/ 7505 h 10000"/>
                <a:gd name="connsiteX15-1235" fmla="*/ 6944 w 10000"/>
                <a:gd name="connsiteY15-1236" fmla="*/ 7357 h 10000"/>
                <a:gd name="connsiteX16-1237" fmla="*/ 7222 w 10000"/>
                <a:gd name="connsiteY16-1238" fmla="*/ 6913 h 10000"/>
                <a:gd name="connsiteX17-1239" fmla="*/ 7222 w 10000"/>
                <a:gd name="connsiteY17-1240" fmla="*/ 6617 h 10000"/>
                <a:gd name="connsiteX18-1241" fmla="*/ 7222 w 10000"/>
                <a:gd name="connsiteY18-1242" fmla="*/ 6026 h 10000"/>
                <a:gd name="connsiteX19-1243" fmla="*/ 7500 w 10000"/>
                <a:gd name="connsiteY19-1244" fmla="*/ 5582 h 10000"/>
                <a:gd name="connsiteX20-1245" fmla="*/ 7222 w 10000"/>
                <a:gd name="connsiteY20-1246" fmla="*/ 4843 h 10000"/>
                <a:gd name="connsiteX21-1247" fmla="*/ 7222 w 10000"/>
                <a:gd name="connsiteY21-1248" fmla="*/ 4270 h 10000"/>
                <a:gd name="connsiteX22-1249" fmla="*/ 7222 w 10000"/>
                <a:gd name="connsiteY22-1250" fmla="*/ 3530 h 10000"/>
                <a:gd name="connsiteX23-1251" fmla="*/ 6944 w 10000"/>
                <a:gd name="connsiteY23-1252" fmla="*/ 2939 h 10000"/>
                <a:gd name="connsiteX24-1253" fmla="*/ 6944 w 10000"/>
                <a:gd name="connsiteY24-1254" fmla="*/ 2495 h 10000"/>
                <a:gd name="connsiteX25-1255" fmla="*/ 6667 w 10000"/>
                <a:gd name="connsiteY25-1256" fmla="*/ 1904 h 10000"/>
                <a:gd name="connsiteX26-1257" fmla="*/ 6667 w 10000"/>
                <a:gd name="connsiteY26-1258" fmla="*/ 1608 h 10000"/>
                <a:gd name="connsiteX27-1259" fmla="*/ 6389 w 10000"/>
                <a:gd name="connsiteY27-1260" fmla="*/ 1183 h 10000"/>
                <a:gd name="connsiteX28-1261" fmla="*/ 5833 w 10000"/>
                <a:gd name="connsiteY28-1262" fmla="*/ 887 h 10000"/>
                <a:gd name="connsiteX29-1263" fmla="*/ 5556 w 10000"/>
                <a:gd name="connsiteY29-1264" fmla="*/ 739 h 10000"/>
                <a:gd name="connsiteX30-1265" fmla="*/ 5278 w 10000"/>
                <a:gd name="connsiteY30-1266" fmla="*/ 444 h 10000"/>
                <a:gd name="connsiteX31-1267" fmla="*/ 5000 w 10000"/>
                <a:gd name="connsiteY31-1268" fmla="*/ 296 h 10000"/>
                <a:gd name="connsiteX32-1269" fmla="*/ 4722 w 10000"/>
                <a:gd name="connsiteY32-1270" fmla="*/ 148 h 10000"/>
                <a:gd name="connsiteX33-1271" fmla="*/ 5000 w 10000"/>
                <a:gd name="connsiteY33-1272" fmla="*/ 0 h 10000"/>
                <a:gd name="connsiteX34-1273" fmla="*/ 5000 w 10000"/>
                <a:gd name="connsiteY34-1274" fmla="*/ 0 h 10000"/>
                <a:gd name="connsiteX35-1275" fmla="*/ 5278 w 10000"/>
                <a:gd name="connsiteY35-1276" fmla="*/ 0 h 10000"/>
                <a:gd name="connsiteX36-1277" fmla="*/ 5833 w 10000"/>
                <a:gd name="connsiteY36-1278" fmla="*/ 0 h 10000"/>
                <a:gd name="connsiteX37-1279" fmla="*/ 6389 w 10000"/>
                <a:gd name="connsiteY37-1280" fmla="*/ 148 h 10000"/>
                <a:gd name="connsiteX38-1281" fmla="*/ 6944 w 10000"/>
                <a:gd name="connsiteY38-1282" fmla="*/ 296 h 10000"/>
                <a:gd name="connsiteX39-1283" fmla="*/ 7500 w 10000"/>
                <a:gd name="connsiteY39-1284" fmla="*/ 444 h 10000"/>
                <a:gd name="connsiteX40-1285" fmla="*/ 8056 w 10000"/>
                <a:gd name="connsiteY40-1286" fmla="*/ 591 h 10000"/>
                <a:gd name="connsiteX41-1287" fmla="*/ 8333 w 10000"/>
                <a:gd name="connsiteY41-1288" fmla="*/ 887 h 10000"/>
                <a:gd name="connsiteX42-1289" fmla="*/ 8611 w 10000"/>
                <a:gd name="connsiteY42-1290" fmla="*/ 1035 h 10000"/>
                <a:gd name="connsiteX43-1291" fmla="*/ 8889 w 10000"/>
                <a:gd name="connsiteY43-1292" fmla="*/ 1183 h 10000"/>
                <a:gd name="connsiteX44-1293" fmla="*/ 8889 w 10000"/>
                <a:gd name="connsiteY44-1294" fmla="*/ 1460 h 10000"/>
                <a:gd name="connsiteX45-1295" fmla="*/ 9167 w 10000"/>
                <a:gd name="connsiteY45-1296" fmla="*/ 1756 h 10000"/>
                <a:gd name="connsiteX46-1297" fmla="*/ 9167 w 10000"/>
                <a:gd name="connsiteY46-1298" fmla="*/ 2200 h 10000"/>
                <a:gd name="connsiteX47-1299" fmla="*/ 9444 w 10000"/>
                <a:gd name="connsiteY47-1300" fmla="*/ 2643 h 10000"/>
                <a:gd name="connsiteX48-1301" fmla="*/ 9444 w 10000"/>
                <a:gd name="connsiteY48-1302" fmla="*/ 3087 h 10000"/>
                <a:gd name="connsiteX49-1303" fmla="*/ 9722 w 10000"/>
                <a:gd name="connsiteY49-1304" fmla="*/ 3678 h 10000"/>
                <a:gd name="connsiteX50-1305" fmla="*/ 9722 w 10000"/>
                <a:gd name="connsiteY50-1306" fmla="*/ 4270 h 10000"/>
                <a:gd name="connsiteX51-1307" fmla="*/ 9722 w 10000"/>
                <a:gd name="connsiteY51-1308" fmla="*/ 4713 h 10000"/>
                <a:gd name="connsiteX52-1309" fmla="*/ 9722 w 10000"/>
                <a:gd name="connsiteY52-1310" fmla="*/ 5287 h 10000"/>
                <a:gd name="connsiteX53-1311" fmla="*/ 9722 w 10000"/>
                <a:gd name="connsiteY53-1312" fmla="*/ 5730 h 10000"/>
                <a:gd name="connsiteX54-1313" fmla="*/ 10000 w 10000"/>
                <a:gd name="connsiteY54-1314" fmla="*/ 6026 h 10000"/>
                <a:gd name="connsiteX55-1315" fmla="*/ 10000 w 10000"/>
                <a:gd name="connsiteY55-1316" fmla="*/ 6470 h 10000"/>
                <a:gd name="connsiteX56-1317" fmla="*/ 10000 w 10000"/>
                <a:gd name="connsiteY56-1318" fmla="*/ 6765 h 10000"/>
                <a:gd name="connsiteX57-1319" fmla="*/ 10000 w 10000"/>
                <a:gd name="connsiteY57-1320" fmla="*/ 6913 h 10000"/>
                <a:gd name="connsiteX58-1321" fmla="*/ 9722 w 10000"/>
                <a:gd name="connsiteY58-1322" fmla="*/ 7357 h 10000"/>
                <a:gd name="connsiteX59-1323" fmla="*/ 9722 w 10000"/>
                <a:gd name="connsiteY59-1324" fmla="*/ 7800 h 10000"/>
                <a:gd name="connsiteX60-1325" fmla="*/ 9167 w 10000"/>
                <a:gd name="connsiteY60-1326" fmla="*/ 8521 h 10000"/>
                <a:gd name="connsiteX61-1327" fmla="*/ 8889 w 10000"/>
                <a:gd name="connsiteY61-1328" fmla="*/ 8817 h 10000"/>
                <a:gd name="connsiteX62-1329" fmla="*/ 8611 w 10000"/>
                <a:gd name="connsiteY62-1330" fmla="*/ 9113 h 10000"/>
                <a:gd name="connsiteX63-1331" fmla="*/ 8056 w 10000"/>
                <a:gd name="connsiteY63-1332" fmla="*/ 9409 h 10000"/>
                <a:gd name="connsiteX64-1333" fmla="*/ 7778 w 10000"/>
                <a:gd name="connsiteY64-1334" fmla="*/ 9704 h 10000"/>
                <a:gd name="connsiteX65-1335" fmla="*/ 7222 w 10000"/>
                <a:gd name="connsiteY65-1336" fmla="*/ 9852 h 10000"/>
                <a:gd name="connsiteX66-1337" fmla="*/ 6944 w 10000"/>
                <a:gd name="connsiteY66-1338" fmla="*/ 9852 h 10000"/>
                <a:gd name="connsiteX67-1339" fmla="*/ 6667 w 10000"/>
                <a:gd name="connsiteY67-1340" fmla="*/ 10000 h 10000"/>
                <a:gd name="connsiteX68-1341" fmla="*/ 6111 w 10000"/>
                <a:gd name="connsiteY68-1342" fmla="*/ 10000 h 10000"/>
                <a:gd name="connsiteX69-1343" fmla="*/ 6111 w 10000"/>
                <a:gd name="connsiteY69-1344" fmla="*/ 10000 h 10000"/>
                <a:gd name="connsiteX70-1345" fmla="*/ 5833 w 10000"/>
                <a:gd name="connsiteY70-1346" fmla="*/ 9852 h 10000"/>
                <a:gd name="connsiteX71-1347" fmla="*/ 5833 w 10000"/>
                <a:gd name="connsiteY71-1348" fmla="*/ 9704 h 10000"/>
                <a:gd name="connsiteX72-1349" fmla="*/ 5556 w 10000"/>
                <a:gd name="connsiteY72-1350" fmla="*/ 9409 h 10000"/>
                <a:gd name="connsiteX73-1351" fmla="*/ 5556 w 10000"/>
                <a:gd name="connsiteY73-1352" fmla="*/ 9261 h 10000"/>
                <a:gd name="connsiteX74-1353" fmla="*/ 5278 w 10000"/>
                <a:gd name="connsiteY74-1354" fmla="*/ 9113 h 10000"/>
                <a:gd name="connsiteX75-1355" fmla="*/ 5000 w 10000"/>
                <a:gd name="connsiteY75-1356" fmla="*/ 8965 h 10000"/>
                <a:gd name="connsiteX76-1357" fmla="*/ 4722 w 10000"/>
                <a:gd name="connsiteY76-1358" fmla="*/ 8817 h 10000"/>
                <a:gd name="connsiteX77-1359" fmla="*/ 4167 w 10000"/>
                <a:gd name="connsiteY77-1360" fmla="*/ 8669 h 10000"/>
                <a:gd name="connsiteX78-1361" fmla="*/ 3889 w 10000"/>
                <a:gd name="connsiteY78-1362" fmla="*/ 8521 h 10000"/>
                <a:gd name="connsiteX79-1363" fmla="*/ 3056 w 10000"/>
                <a:gd name="connsiteY79-1364" fmla="*/ 8373 h 10000"/>
                <a:gd name="connsiteX80-1365" fmla="*/ 2500 w 10000"/>
                <a:gd name="connsiteY80-1366" fmla="*/ 8244 h 10000"/>
                <a:gd name="connsiteX81-1367" fmla="*/ 2500 w 10000"/>
                <a:gd name="connsiteY81-1368" fmla="*/ 8244 h 10000"/>
                <a:gd name="connsiteX0-1369" fmla="*/ 2500 w 10000"/>
                <a:gd name="connsiteY0-1370" fmla="*/ 8244 h 10000"/>
                <a:gd name="connsiteX1-1371" fmla="*/ 1944 w 10000"/>
                <a:gd name="connsiteY1-1372" fmla="*/ 8096 h 10000"/>
                <a:gd name="connsiteX2-1373" fmla="*/ 1389 w 10000"/>
                <a:gd name="connsiteY2-1374" fmla="*/ 7948 h 10000"/>
                <a:gd name="connsiteX3-1375" fmla="*/ 0 w 10000"/>
                <a:gd name="connsiteY3-1376" fmla="*/ 7505 h 10000"/>
                <a:gd name="connsiteX4-1377" fmla="*/ 833 w 10000"/>
                <a:gd name="connsiteY4-1378" fmla="*/ 7505 h 10000"/>
                <a:gd name="connsiteX5-1379" fmla="*/ 2222 w 10000"/>
                <a:gd name="connsiteY5-1380" fmla="*/ 7505 h 10000"/>
                <a:gd name="connsiteX6-1381" fmla="*/ 2778 w 10000"/>
                <a:gd name="connsiteY6-1382" fmla="*/ 7505 h 10000"/>
                <a:gd name="connsiteX7-1383" fmla="*/ 3611 w 10000"/>
                <a:gd name="connsiteY7-1384" fmla="*/ 7652 h 10000"/>
                <a:gd name="connsiteX8-1385" fmla="*/ 4167 w 10000"/>
                <a:gd name="connsiteY8-1386" fmla="*/ 7652 h 10000"/>
                <a:gd name="connsiteX9-1387" fmla="*/ 4722 w 10000"/>
                <a:gd name="connsiteY9-1388" fmla="*/ 7652 h 10000"/>
                <a:gd name="connsiteX10-1389" fmla="*/ 5000 w 10000"/>
                <a:gd name="connsiteY10-1390" fmla="*/ 7652 h 10000"/>
                <a:gd name="connsiteX11-1391" fmla="*/ 5833 w 10000"/>
                <a:gd name="connsiteY11-1392" fmla="*/ 7652 h 10000"/>
                <a:gd name="connsiteX12-1393" fmla="*/ 6111 w 10000"/>
                <a:gd name="connsiteY12-1394" fmla="*/ 7652 h 10000"/>
                <a:gd name="connsiteX13-1395" fmla="*/ 6667 w 10000"/>
                <a:gd name="connsiteY13-1396" fmla="*/ 7505 h 10000"/>
                <a:gd name="connsiteX14-1397" fmla="*/ 6944 w 10000"/>
                <a:gd name="connsiteY14-1398" fmla="*/ 7357 h 10000"/>
                <a:gd name="connsiteX15-1399" fmla="*/ 7222 w 10000"/>
                <a:gd name="connsiteY15-1400" fmla="*/ 6913 h 10000"/>
                <a:gd name="connsiteX16-1401" fmla="*/ 7222 w 10000"/>
                <a:gd name="connsiteY16-1402" fmla="*/ 6617 h 10000"/>
                <a:gd name="connsiteX17-1403" fmla="*/ 7222 w 10000"/>
                <a:gd name="connsiteY17-1404" fmla="*/ 6026 h 10000"/>
                <a:gd name="connsiteX18-1405" fmla="*/ 7500 w 10000"/>
                <a:gd name="connsiteY18-1406" fmla="*/ 5582 h 10000"/>
                <a:gd name="connsiteX19-1407" fmla="*/ 7222 w 10000"/>
                <a:gd name="connsiteY19-1408" fmla="*/ 4843 h 10000"/>
                <a:gd name="connsiteX20-1409" fmla="*/ 7222 w 10000"/>
                <a:gd name="connsiteY20-1410" fmla="*/ 4270 h 10000"/>
                <a:gd name="connsiteX21-1411" fmla="*/ 7222 w 10000"/>
                <a:gd name="connsiteY21-1412" fmla="*/ 3530 h 10000"/>
                <a:gd name="connsiteX22-1413" fmla="*/ 6944 w 10000"/>
                <a:gd name="connsiteY22-1414" fmla="*/ 2939 h 10000"/>
                <a:gd name="connsiteX23-1415" fmla="*/ 6944 w 10000"/>
                <a:gd name="connsiteY23-1416" fmla="*/ 2495 h 10000"/>
                <a:gd name="connsiteX24-1417" fmla="*/ 6667 w 10000"/>
                <a:gd name="connsiteY24-1418" fmla="*/ 1904 h 10000"/>
                <a:gd name="connsiteX25-1419" fmla="*/ 6667 w 10000"/>
                <a:gd name="connsiteY25-1420" fmla="*/ 1608 h 10000"/>
                <a:gd name="connsiteX26-1421" fmla="*/ 6389 w 10000"/>
                <a:gd name="connsiteY26-1422" fmla="*/ 1183 h 10000"/>
                <a:gd name="connsiteX27-1423" fmla="*/ 5833 w 10000"/>
                <a:gd name="connsiteY27-1424" fmla="*/ 887 h 10000"/>
                <a:gd name="connsiteX28-1425" fmla="*/ 5556 w 10000"/>
                <a:gd name="connsiteY28-1426" fmla="*/ 739 h 10000"/>
                <a:gd name="connsiteX29-1427" fmla="*/ 5278 w 10000"/>
                <a:gd name="connsiteY29-1428" fmla="*/ 444 h 10000"/>
                <a:gd name="connsiteX30-1429" fmla="*/ 5000 w 10000"/>
                <a:gd name="connsiteY30-1430" fmla="*/ 296 h 10000"/>
                <a:gd name="connsiteX31-1431" fmla="*/ 4722 w 10000"/>
                <a:gd name="connsiteY31-1432" fmla="*/ 148 h 10000"/>
                <a:gd name="connsiteX32-1433" fmla="*/ 5000 w 10000"/>
                <a:gd name="connsiteY32-1434" fmla="*/ 0 h 10000"/>
                <a:gd name="connsiteX33-1435" fmla="*/ 5000 w 10000"/>
                <a:gd name="connsiteY33-1436" fmla="*/ 0 h 10000"/>
                <a:gd name="connsiteX34-1437" fmla="*/ 5278 w 10000"/>
                <a:gd name="connsiteY34-1438" fmla="*/ 0 h 10000"/>
                <a:gd name="connsiteX35-1439" fmla="*/ 5833 w 10000"/>
                <a:gd name="connsiteY35-1440" fmla="*/ 0 h 10000"/>
                <a:gd name="connsiteX36-1441" fmla="*/ 6389 w 10000"/>
                <a:gd name="connsiteY36-1442" fmla="*/ 148 h 10000"/>
                <a:gd name="connsiteX37-1443" fmla="*/ 6944 w 10000"/>
                <a:gd name="connsiteY37-1444" fmla="*/ 296 h 10000"/>
                <a:gd name="connsiteX38-1445" fmla="*/ 7500 w 10000"/>
                <a:gd name="connsiteY38-1446" fmla="*/ 444 h 10000"/>
                <a:gd name="connsiteX39-1447" fmla="*/ 8056 w 10000"/>
                <a:gd name="connsiteY39-1448" fmla="*/ 591 h 10000"/>
                <a:gd name="connsiteX40-1449" fmla="*/ 8333 w 10000"/>
                <a:gd name="connsiteY40-1450" fmla="*/ 887 h 10000"/>
                <a:gd name="connsiteX41-1451" fmla="*/ 8611 w 10000"/>
                <a:gd name="connsiteY41-1452" fmla="*/ 1035 h 10000"/>
                <a:gd name="connsiteX42-1453" fmla="*/ 8889 w 10000"/>
                <a:gd name="connsiteY42-1454" fmla="*/ 1183 h 10000"/>
                <a:gd name="connsiteX43-1455" fmla="*/ 8889 w 10000"/>
                <a:gd name="connsiteY43-1456" fmla="*/ 1460 h 10000"/>
                <a:gd name="connsiteX44-1457" fmla="*/ 9167 w 10000"/>
                <a:gd name="connsiteY44-1458" fmla="*/ 1756 h 10000"/>
                <a:gd name="connsiteX45-1459" fmla="*/ 9167 w 10000"/>
                <a:gd name="connsiteY45-1460" fmla="*/ 2200 h 10000"/>
                <a:gd name="connsiteX46-1461" fmla="*/ 9444 w 10000"/>
                <a:gd name="connsiteY46-1462" fmla="*/ 2643 h 10000"/>
                <a:gd name="connsiteX47-1463" fmla="*/ 9444 w 10000"/>
                <a:gd name="connsiteY47-1464" fmla="*/ 3087 h 10000"/>
                <a:gd name="connsiteX48-1465" fmla="*/ 9722 w 10000"/>
                <a:gd name="connsiteY48-1466" fmla="*/ 3678 h 10000"/>
                <a:gd name="connsiteX49-1467" fmla="*/ 9722 w 10000"/>
                <a:gd name="connsiteY49-1468" fmla="*/ 4270 h 10000"/>
                <a:gd name="connsiteX50-1469" fmla="*/ 9722 w 10000"/>
                <a:gd name="connsiteY50-1470" fmla="*/ 4713 h 10000"/>
                <a:gd name="connsiteX51-1471" fmla="*/ 9722 w 10000"/>
                <a:gd name="connsiteY51-1472" fmla="*/ 5287 h 10000"/>
                <a:gd name="connsiteX52-1473" fmla="*/ 9722 w 10000"/>
                <a:gd name="connsiteY52-1474" fmla="*/ 5730 h 10000"/>
                <a:gd name="connsiteX53-1475" fmla="*/ 10000 w 10000"/>
                <a:gd name="connsiteY53-1476" fmla="*/ 6026 h 10000"/>
                <a:gd name="connsiteX54-1477" fmla="*/ 10000 w 10000"/>
                <a:gd name="connsiteY54-1478" fmla="*/ 6470 h 10000"/>
                <a:gd name="connsiteX55-1479" fmla="*/ 10000 w 10000"/>
                <a:gd name="connsiteY55-1480" fmla="*/ 6765 h 10000"/>
                <a:gd name="connsiteX56-1481" fmla="*/ 10000 w 10000"/>
                <a:gd name="connsiteY56-1482" fmla="*/ 6913 h 10000"/>
                <a:gd name="connsiteX57-1483" fmla="*/ 9722 w 10000"/>
                <a:gd name="connsiteY57-1484" fmla="*/ 7357 h 10000"/>
                <a:gd name="connsiteX58-1485" fmla="*/ 9722 w 10000"/>
                <a:gd name="connsiteY58-1486" fmla="*/ 7800 h 10000"/>
                <a:gd name="connsiteX59-1487" fmla="*/ 9167 w 10000"/>
                <a:gd name="connsiteY59-1488" fmla="*/ 8521 h 10000"/>
                <a:gd name="connsiteX60-1489" fmla="*/ 8889 w 10000"/>
                <a:gd name="connsiteY60-1490" fmla="*/ 8817 h 10000"/>
                <a:gd name="connsiteX61-1491" fmla="*/ 8611 w 10000"/>
                <a:gd name="connsiteY61-1492" fmla="*/ 9113 h 10000"/>
                <a:gd name="connsiteX62-1493" fmla="*/ 8056 w 10000"/>
                <a:gd name="connsiteY62-1494" fmla="*/ 9409 h 10000"/>
                <a:gd name="connsiteX63-1495" fmla="*/ 7778 w 10000"/>
                <a:gd name="connsiteY63-1496" fmla="*/ 9704 h 10000"/>
                <a:gd name="connsiteX64-1497" fmla="*/ 7222 w 10000"/>
                <a:gd name="connsiteY64-1498" fmla="*/ 9852 h 10000"/>
                <a:gd name="connsiteX65-1499" fmla="*/ 6944 w 10000"/>
                <a:gd name="connsiteY65-1500" fmla="*/ 9852 h 10000"/>
                <a:gd name="connsiteX66-1501" fmla="*/ 6667 w 10000"/>
                <a:gd name="connsiteY66-1502" fmla="*/ 10000 h 10000"/>
                <a:gd name="connsiteX67-1503" fmla="*/ 6111 w 10000"/>
                <a:gd name="connsiteY67-1504" fmla="*/ 10000 h 10000"/>
                <a:gd name="connsiteX68-1505" fmla="*/ 6111 w 10000"/>
                <a:gd name="connsiteY68-1506" fmla="*/ 10000 h 10000"/>
                <a:gd name="connsiteX69-1507" fmla="*/ 5833 w 10000"/>
                <a:gd name="connsiteY69-1508" fmla="*/ 9852 h 10000"/>
                <a:gd name="connsiteX70-1509" fmla="*/ 5833 w 10000"/>
                <a:gd name="connsiteY70-1510" fmla="*/ 9704 h 10000"/>
                <a:gd name="connsiteX71-1511" fmla="*/ 5556 w 10000"/>
                <a:gd name="connsiteY71-1512" fmla="*/ 9409 h 10000"/>
                <a:gd name="connsiteX72-1513" fmla="*/ 5556 w 10000"/>
                <a:gd name="connsiteY72-1514" fmla="*/ 9261 h 10000"/>
                <a:gd name="connsiteX73-1515" fmla="*/ 5278 w 10000"/>
                <a:gd name="connsiteY73-1516" fmla="*/ 9113 h 10000"/>
                <a:gd name="connsiteX74-1517" fmla="*/ 5000 w 10000"/>
                <a:gd name="connsiteY74-1518" fmla="*/ 8965 h 10000"/>
                <a:gd name="connsiteX75-1519" fmla="*/ 4722 w 10000"/>
                <a:gd name="connsiteY75-1520" fmla="*/ 8817 h 10000"/>
                <a:gd name="connsiteX76-1521" fmla="*/ 4167 w 10000"/>
                <a:gd name="connsiteY76-1522" fmla="*/ 8669 h 10000"/>
                <a:gd name="connsiteX77-1523" fmla="*/ 3889 w 10000"/>
                <a:gd name="connsiteY77-1524" fmla="*/ 8521 h 10000"/>
                <a:gd name="connsiteX78-1525" fmla="*/ 3056 w 10000"/>
                <a:gd name="connsiteY78-1526" fmla="*/ 8373 h 10000"/>
                <a:gd name="connsiteX79-1527" fmla="*/ 2500 w 10000"/>
                <a:gd name="connsiteY79-1528" fmla="*/ 8244 h 10000"/>
                <a:gd name="connsiteX80-1529" fmla="*/ 2500 w 10000"/>
                <a:gd name="connsiteY80-1530" fmla="*/ 8244 h 10000"/>
                <a:gd name="connsiteX0-1531" fmla="*/ 2500 w 10000"/>
                <a:gd name="connsiteY0-1532" fmla="*/ 8244 h 10000"/>
                <a:gd name="connsiteX1-1533" fmla="*/ 1944 w 10000"/>
                <a:gd name="connsiteY1-1534" fmla="*/ 8096 h 10000"/>
                <a:gd name="connsiteX2-1535" fmla="*/ 1389 w 10000"/>
                <a:gd name="connsiteY2-1536" fmla="*/ 7948 h 10000"/>
                <a:gd name="connsiteX3-1537" fmla="*/ 0 w 10000"/>
                <a:gd name="connsiteY3-1538" fmla="*/ 7505 h 10000"/>
                <a:gd name="connsiteX4-1539" fmla="*/ 2222 w 10000"/>
                <a:gd name="connsiteY4-1540" fmla="*/ 7505 h 10000"/>
                <a:gd name="connsiteX5-1541" fmla="*/ 2778 w 10000"/>
                <a:gd name="connsiteY5-1542" fmla="*/ 7505 h 10000"/>
                <a:gd name="connsiteX6-1543" fmla="*/ 3611 w 10000"/>
                <a:gd name="connsiteY6-1544" fmla="*/ 7652 h 10000"/>
                <a:gd name="connsiteX7-1545" fmla="*/ 4167 w 10000"/>
                <a:gd name="connsiteY7-1546" fmla="*/ 7652 h 10000"/>
                <a:gd name="connsiteX8-1547" fmla="*/ 4722 w 10000"/>
                <a:gd name="connsiteY8-1548" fmla="*/ 7652 h 10000"/>
                <a:gd name="connsiteX9-1549" fmla="*/ 5000 w 10000"/>
                <a:gd name="connsiteY9-1550" fmla="*/ 7652 h 10000"/>
                <a:gd name="connsiteX10-1551" fmla="*/ 5833 w 10000"/>
                <a:gd name="connsiteY10-1552" fmla="*/ 7652 h 10000"/>
                <a:gd name="connsiteX11-1553" fmla="*/ 6111 w 10000"/>
                <a:gd name="connsiteY11-1554" fmla="*/ 7652 h 10000"/>
                <a:gd name="connsiteX12-1555" fmla="*/ 6667 w 10000"/>
                <a:gd name="connsiteY12-1556" fmla="*/ 7505 h 10000"/>
                <a:gd name="connsiteX13-1557" fmla="*/ 6944 w 10000"/>
                <a:gd name="connsiteY13-1558" fmla="*/ 7357 h 10000"/>
                <a:gd name="connsiteX14-1559" fmla="*/ 7222 w 10000"/>
                <a:gd name="connsiteY14-1560" fmla="*/ 6913 h 10000"/>
                <a:gd name="connsiteX15-1561" fmla="*/ 7222 w 10000"/>
                <a:gd name="connsiteY15-1562" fmla="*/ 6617 h 10000"/>
                <a:gd name="connsiteX16-1563" fmla="*/ 7222 w 10000"/>
                <a:gd name="connsiteY16-1564" fmla="*/ 6026 h 10000"/>
                <a:gd name="connsiteX17-1565" fmla="*/ 7500 w 10000"/>
                <a:gd name="connsiteY17-1566" fmla="*/ 5582 h 10000"/>
                <a:gd name="connsiteX18-1567" fmla="*/ 7222 w 10000"/>
                <a:gd name="connsiteY18-1568" fmla="*/ 4843 h 10000"/>
                <a:gd name="connsiteX19-1569" fmla="*/ 7222 w 10000"/>
                <a:gd name="connsiteY19-1570" fmla="*/ 4270 h 10000"/>
                <a:gd name="connsiteX20-1571" fmla="*/ 7222 w 10000"/>
                <a:gd name="connsiteY20-1572" fmla="*/ 3530 h 10000"/>
                <a:gd name="connsiteX21-1573" fmla="*/ 6944 w 10000"/>
                <a:gd name="connsiteY21-1574" fmla="*/ 2939 h 10000"/>
                <a:gd name="connsiteX22-1575" fmla="*/ 6944 w 10000"/>
                <a:gd name="connsiteY22-1576" fmla="*/ 2495 h 10000"/>
                <a:gd name="connsiteX23-1577" fmla="*/ 6667 w 10000"/>
                <a:gd name="connsiteY23-1578" fmla="*/ 1904 h 10000"/>
                <a:gd name="connsiteX24-1579" fmla="*/ 6667 w 10000"/>
                <a:gd name="connsiteY24-1580" fmla="*/ 1608 h 10000"/>
                <a:gd name="connsiteX25-1581" fmla="*/ 6389 w 10000"/>
                <a:gd name="connsiteY25-1582" fmla="*/ 1183 h 10000"/>
                <a:gd name="connsiteX26-1583" fmla="*/ 5833 w 10000"/>
                <a:gd name="connsiteY26-1584" fmla="*/ 887 h 10000"/>
                <a:gd name="connsiteX27-1585" fmla="*/ 5556 w 10000"/>
                <a:gd name="connsiteY27-1586" fmla="*/ 739 h 10000"/>
                <a:gd name="connsiteX28-1587" fmla="*/ 5278 w 10000"/>
                <a:gd name="connsiteY28-1588" fmla="*/ 444 h 10000"/>
                <a:gd name="connsiteX29-1589" fmla="*/ 5000 w 10000"/>
                <a:gd name="connsiteY29-1590" fmla="*/ 296 h 10000"/>
                <a:gd name="connsiteX30-1591" fmla="*/ 4722 w 10000"/>
                <a:gd name="connsiteY30-1592" fmla="*/ 148 h 10000"/>
                <a:gd name="connsiteX31-1593" fmla="*/ 5000 w 10000"/>
                <a:gd name="connsiteY31-1594" fmla="*/ 0 h 10000"/>
                <a:gd name="connsiteX32-1595" fmla="*/ 5000 w 10000"/>
                <a:gd name="connsiteY32-1596" fmla="*/ 0 h 10000"/>
                <a:gd name="connsiteX33-1597" fmla="*/ 5278 w 10000"/>
                <a:gd name="connsiteY33-1598" fmla="*/ 0 h 10000"/>
                <a:gd name="connsiteX34-1599" fmla="*/ 5833 w 10000"/>
                <a:gd name="connsiteY34-1600" fmla="*/ 0 h 10000"/>
                <a:gd name="connsiteX35-1601" fmla="*/ 6389 w 10000"/>
                <a:gd name="connsiteY35-1602" fmla="*/ 148 h 10000"/>
                <a:gd name="connsiteX36-1603" fmla="*/ 6944 w 10000"/>
                <a:gd name="connsiteY36-1604" fmla="*/ 296 h 10000"/>
                <a:gd name="connsiteX37-1605" fmla="*/ 7500 w 10000"/>
                <a:gd name="connsiteY37-1606" fmla="*/ 444 h 10000"/>
                <a:gd name="connsiteX38-1607" fmla="*/ 8056 w 10000"/>
                <a:gd name="connsiteY38-1608" fmla="*/ 591 h 10000"/>
                <a:gd name="connsiteX39-1609" fmla="*/ 8333 w 10000"/>
                <a:gd name="connsiteY39-1610" fmla="*/ 887 h 10000"/>
                <a:gd name="connsiteX40-1611" fmla="*/ 8611 w 10000"/>
                <a:gd name="connsiteY40-1612" fmla="*/ 1035 h 10000"/>
                <a:gd name="connsiteX41-1613" fmla="*/ 8889 w 10000"/>
                <a:gd name="connsiteY41-1614" fmla="*/ 1183 h 10000"/>
                <a:gd name="connsiteX42-1615" fmla="*/ 8889 w 10000"/>
                <a:gd name="connsiteY42-1616" fmla="*/ 1460 h 10000"/>
                <a:gd name="connsiteX43-1617" fmla="*/ 9167 w 10000"/>
                <a:gd name="connsiteY43-1618" fmla="*/ 1756 h 10000"/>
                <a:gd name="connsiteX44-1619" fmla="*/ 9167 w 10000"/>
                <a:gd name="connsiteY44-1620" fmla="*/ 2200 h 10000"/>
                <a:gd name="connsiteX45-1621" fmla="*/ 9444 w 10000"/>
                <a:gd name="connsiteY45-1622" fmla="*/ 2643 h 10000"/>
                <a:gd name="connsiteX46-1623" fmla="*/ 9444 w 10000"/>
                <a:gd name="connsiteY46-1624" fmla="*/ 3087 h 10000"/>
                <a:gd name="connsiteX47-1625" fmla="*/ 9722 w 10000"/>
                <a:gd name="connsiteY47-1626" fmla="*/ 3678 h 10000"/>
                <a:gd name="connsiteX48-1627" fmla="*/ 9722 w 10000"/>
                <a:gd name="connsiteY48-1628" fmla="*/ 4270 h 10000"/>
                <a:gd name="connsiteX49-1629" fmla="*/ 9722 w 10000"/>
                <a:gd name="connsiteY49-1630" fmla="*/ 4713 h 10000"/>
                <a:gd name="connsiteX50-1631" fmla="*/ 9722 w 10000"/>
                <a:gd name="connsiteY50-1632" fmla="*/ 5287 h 10000"/>
                <a:gd name="connsiteX51-1633" fmla="*/ 9722 w 10000"/>
                <a:gd name="connsiteY51-1634" fmla="*/ 5730 h 10000"/>
                <a:gd name="connsiteX52-1635" fmla="*/ 10000 w 10000"/>
                <a:gd name="connsiteY52-1636" fmla="*/ 6026 h 10000"/>
                <a:gd name="connsiteX53-1637" fmla="*/ 10000 w 10000"/>
                <a:gd name="connsiteY53-1638" fmla="*/ 6470 h 10000"/>
                <a:gd name="connsiteX54-1639" fmla="*/ 10000 w 10000"/>
                <a:gd name="connsiteY54-1640" fmla="*/ 6765 h 10000"/>
                <a:gd name="connsiteX55-1641" fmla="*/ 10000 w 10000"/>
                <a:gd name="connsiteY55-1642" fmla="*/ 6913 h 10000"/>
                <a:gd name="connsiteX56-1643" fmla="*/ 9722 w 10000"/>
                <a:gd name="connsiteY56-1644" fmla="*/ 7357 h 10000"/>
                <a:gd name="connsiteX57-1645" fmla="*/ 9722 w 10000"/>
                <a:gd name="connsiteY57-1646" fmla="*/ 7800 h 10000"/>
                <a:gd name="connsiteX58-1647" fmla="*/ 9167 w 10000"/>
                <a:gd name="connsiteY58-1648" fmla="*/ 8521 h 10000"/>
                <a:gd name="connsiteX59-1649" fmla="*/ 8889 w 10000"/>
                <a:gd name="connsiteY59-1650" fmla="*/ 8817 h 10000"/>
                <a:gd name="connsiteX60-1651" fmla="*/ 8611 w 10000"/>
                <a:gd name="connsiteY60-1652" fmla="*/ 9113 h 10000"/>
                <a:gd name="connsiteX61-1653" fmla="*/ 8056 w 10000"/>
                <a:gd name="connsiteY61-1654" fmla="*/ 9409 h 10000"/>
                <a:gd name="connsiteX62-1655" fmla="*/ 7778 w 10000"/>
                <a:gd name="connsiteY62-1656" fmla="*/ 9704 h 10000"/>
                <a:gd name="connsiteX63-1657" fmla="*/ 7222 w 10000"/>
                <a:gd name="connsiteY63-1658" fmla="*/ 9852 h 10000"/>
                <a:gd name="connsiteX64-1659" fmla="*/ 6944 w 10000"/>
                <a:gd name="connsiteY64-1660" fmla="*/ 9852 h 10000"/>
                <a:gd name="connsiteX65-1661" fmla="*/ 6667 w 10000"/>
                <a:gd name="connsiteY65-1662" fmla="*/ 10000 h 10000"/>
                <a:gd name="connsiteX66-1663" fmla="*/ 6111 w 10000"/>
                <a:gd name="connsiteY66-1664" fmla="*/ 10000 h 10000"/>
                <a:gd name="connsiteX67-1665" fmla="*/ 6111 w 10000"/>
                <a:gd name="connsiteY67-1666" fmla="*/ 10000 h 10000"/>
                <a:gd name="connsiteX68-1667" fmla="*/ 5833 w 10000"/>
                <a:gd name="connsiteY68-1668" fmla="*/ 9852 h 10000"/>
                <a:gd name="connsiteX69-1669" fmla="*/ 5833 w 10000"/>
                <a:gd name="connsiteY69-1670" fmla="*/ 9704 h 10000"/>
                <a:gd name="connsiteX70-1671" fmla="*/ 5556 w 10000"/>
                <a:gd name="connsiteY70-1672" fmla="*/ 9409 h 10000"/>
                <a:gd name="connsiteX71-1673" fmla="*/ 5556 w 10000"/>
                <a:gd name="connsiteY71-1674" fmla="*/ 9261 h 10000"/>
                <a:gd name="connsiteX72-1675" fmla="*/ 5278 w 10000"/>
                <a:gd name="connsiteY72-1676" fmla="*/ 9113 h 10000"/>
                <a:gd name="connsiteX73-1677" fmla="*/ 5000 w 10000"/>
                <a:gd name="connsiteY73-1678" fmla="*/ 8965 h 10000"/>
                <a:gd name="connsiteX74-1679" fmla="*/ 4722 w 10000"/>
                <a:gd name="connsiteY74-1680" fmla="*/ 8817 h 10000"/>
                <a:gd name="connsiteX75-1681" fmla="*/ 4167 w 10000"/>
                <a:gd name="connsiteY75-1682" fmla="*/ 8669 h 10000"/>
                <a:gd name="connsiteX76-1683" fmla="*/ 3889 w 10000"/>
                <a:gd name="connsiteY76-1684" fmla="*/ 8521 h 10000"/>
                <a:gd name="connsiteX77-1685" fmla="*/ 3056 w 10000"/>
                <a:gd name="connsiteY77-1686" fmla="*/ 8373 h 10000"/>
                <a:gd name="connsiteX78-1687" fmla="*/ 2500 w 10000"/>
                <a:gd name="connsiteY78-1688" fmla="*/ 8244 h 10000"/>
                <a:gd name="connsiteX79-1689" fmla="*/ 2500 w 10000"/>
                <a:gd name="connsiteY79-1690" fmla="*/ 8244 h 10000"/>
                <a:gd name="connsiteX0-1691" fmla="*/ 1111 w 8611"/>
                <a:gd name="connsiteY0-1692" fmla="*/ 8244 h 10000"/>
                <a:gd name="connsiteX1-1693" fmla="*/ 555 w 8611"/>
                <a:gd name="connsiteY1-1694" fmla="*/ 8096 h 10000"/>
                <a:gd name="connsiteX2-1695" fmla="*/ 0 w 8611"/>
                <a:gd name="connsiteY2-1696" fmla="*/ 7948 h 10000"/>
                <a:gd name="connsiteX3-1697" fmla="*/ 833 w 8611"/>
                <a:gd name="connsiteY3-1698" fmla="*/ 7505 h 10000"/>
                <a:gd name="connsiteX4-1699" fmla="*/ 1389 w 8611"/>
                <a:gd name="connsiteY4-1700" fmla="*/ 7505 h 10000"/>
                <a:gd name="connsiteX5-1701" fmla="*/ 2222 w 8611"/>
                <a:gd name="connsiteY5-1702" fmla="*/ 7652 h 10000"/>
                <a:gd name="connsiteX6-1703" fmla="*/ 2778 w 8611"/>
                <a:gd name="connsiteY6-1704" fmla="*/ 7652 h 10000"/>
                <a:gd name="connsiteX7-1705" fmla="*/ 3333 w 8611"/>
                <a:gd name="connsiteY7-1706" fmla="*/ 7652 h 10000"/>
                <a:gd name="connsiteX8-1707" fmla="*/ 3611 w 8611"/>
                <a:gd name="connsiteY8-1708" fmla="*/ 7652 h 10000"/>
                <a:gd name="connsiteX9-1709" fmla="*/ 4444 w 8611"/>
                <a:gd name="connsiteY9-1710" fmla="*/ 7652 h 10000"/>
                <a:gd name="connsiteX10-1711" fmla="*/ 4722 w 8611"/>
                <a:gd name="connsiteY10-1712" fmla="*/ 7652 h 10000"/>
                <a:gd name="connsiteX11-1713" fmla="*/ 5278 w 8611"/>
                <a:gd name="connsiteY11-1714" fmla="*/ 7505 h 10000"/>
                <a:gd name="connsiteX12-1715" fmla="*/ 5555 w 8611"/>
                <a:gd name="connsiteY12-1716" fmla="*/ 7357 h 10000"/>
                <a:gd name="connsiteX13-1717" fmla="*/ 5833 w 8611"/>
                <a:gd name="connsiteY13-1718" fmla="*/ 6913 h 10000"/>
                <a:gd name="connsiteX14-1719" fmla="*/ 5833 w 8611"/>
                <a:gd name="connsiteY14-1720" fmla="*/ 6617 h 10000"/>
                <a:gd name="connsiteX15-1721" fmla="*/ 5833 w 8611"/>
                <a:gd name="connsiteY15-1722" fmla="*/ 6026 h 10000"/>
                <a:gd name="connsiteX16-1723" fmla="*/ 6111 w 8611"/>
                <a:gd name="connsiteY16-1724" fmla="*/ 5582 h 10000"/>
                <a:gd name="connsiteX17-1725" fmla="*/ 5833 w 8611"/>
                <a:gd name="connsiteY17-1726" fmla="*/ 4843 h 10000"/>
                <a:gd name="connsiteX18-1727" fmla="*/ 5833 w 8611"/>
                <a:gd name="connsiteY18-1728" fmla="*/ 4270 h 10000"/>
                <a:gd name="connsiteX19-1729" fmla="*/ 5833 w 8611"/>
                <a:gd name="connsiteY19-1730" fmla="*/ 3530 h 10000"/>
                <a:gd name="connsiteX20-1731" fmla="*/ 5555 w 8611"/>
                <a:gd name="connsiteY20-1732" fmla="*/ 2939 h 10000"/>
                <a:gd name="connsiteX21-1733" fmla="*/ 5555 w 8611"/>
                <a:gd name="connsiteY21-1734" fmla="*/ 2495 h 10000"/>
                <a:gd name="connsiteX22-1735" fmla="*/ 5278 w 8611"/>
                <a:gd name="connsiteY22-1736" fmla="*/ 1904 h 10000"/>
                <a:gd name="connsiteX23-1737" fmla="*/ 5278 w 8611"/>
                <a:gd name="connsiteY23-1738" fmla="*/ 1608 h 10000"/>
                <a:gd name="connsiteX24-1739" fmla="*/ 5000 w 8611"/>
                <a:gd name="connsiteY24-1740" fmla="*/ 1183 h 10000"/>
                <a:gd name="connsiteX25-1741" fmla="*/ 4444 w 8611"/>
                <a:gd name="connsiteY25-1742" fmla="*/ 887 h 10000"/>
                <a:gd name="connsiteX26-1743" fmla="*/ 4167 w 8611"/>
                <a:gd name="connsiteY26-1744" fmla="*/ 739 h 10000"/>
                <a:gd name="connsiteX27-1745" fmla="*/ 3889 w 8611"/>
                <a:gd name="connsiteY27-1746" fmla="*/ 444 h 10000"/>
                <a:gd name="connsiteX28-1747" fmla="*/ 3611 w 8611"/>
                <a:gd name="connsiteY28-1748" fmla="*/ 296 h 10000"/>
                <a:gd name="connsiteX29-1749" fmla="*/ 3333 w 8611"/>
                <a:gd name="connsiteY29-1750" fmla="*/ 148 h 10000"/>
                <a:gd name="connsiteX30-1751" fmla="*/ 3611 w 8611"/>
                <a:gd name="connsiteY30-1752" fmla="*/ 0 h 10000"/>
                <a:gd name="connsiteX31-1753" fmla="*/ 3611 w 8611"/>
                <a:gd name="connsiteY31-1754" fmla="*/ 0 h 10000"/>
                <a:gd name="connsiteX32-1755" fmla="*/ 3889 w 8611"/>
                <a:gd name="connsiteY32-1756" fmla="*/ 0 h 10000"/>
                <a:gd name="connsiteX33-1757" fmla="*/ 4444 w 8611"/>
                <a:gd name="connsiteY33-1758" fmla="*/ 0 h 10000"/>
                <a:gd name="connsiteX34-1759" fmla="*/ 5000 w 8611"/>
                <a:gd name="connsiteY34-1760" fmla="*/ 148 h 10000"/>
                <a:gd name="connsiteX35-1761" fmla="*/ 5555 w 8611"/>
                <a:gd name="connsiteY35-1762" fmla="*/ 296 h 10000"/>
                <a:gd name="connsiteX36-1763" fmla="*/ 6111 w 8611"/>
                <a:gd name="connsiteY36-1764" fmla="*/ 444 h 10000"/>
                <a:gd name="connsiteX37-1765" fmla="*/ 6667 w 8611"/>
                <a:gd name="connsiteY37-1766" fmla="*/ 591 h 10000"/>
                <a:gd name="connsiteX38-1767" fmla="*/ 6944 w 8611"/>
                <a:gd name="connsiteY38-1768" fmla="*/ 887 h 10000"/>
                <a:gd name="connsiteX39-1769" fmla="*/ 7222 w 8611"/>
                <a:gd name="connsiteY39-1770" fmla="*/ 1035 h 10000"/>
                <a:gd name="connsiteX40-1771" fmla="*/ 7500 w 8611"/>
                <a:gd name="connsiteY40-1772" fmla="*/ 1183 h 10000"/>
                <a:gd name="connsiteX41-1773" fmla="*/ 7500 w 8611"/>
                <a:gd name="connsiteY41-1774" fmla="*/ 1460 h 10000"/>
                <a:gd name="connsiteX42-1775" fmla="*/ 7778 w 8611"/>
                <a:gd name="connsiteY42-1776" fmla="*/ 1756 h 10000"/>
                <a:gd name="connsiteX43-1777" fmla="*/ 7778 w 8611"/>
                <a:gd name="connsiteY43-1778" fmla="*/ 2200 h 10000"/>
                <a:gd name="connsiteX44-1779" fmla="*/ 8055 w 8611"/>
                <a:gd name="connsiteY44-1780" fmla="*/ 2643 h 10000"/>
                <a:gd name="connsiteX45-1781" fmla="*/ 8055 w 8611"/>
                <a:gd name="connsiteY45-1782" fmla="*/ 3087 h 10000"/>
                <a:gd name="connsiteX46-1783" fmla="*/ 8333 w 8611"/>
                <a:gd name="connsiteY46-1784" fmla="*/ 3678 h 10000"/>
                <a:gd name="connsiteX47-1785" fmla="*/ 8333 w 8611"/>
                <a:gd name="connsiteY47-1786" fmla="*/ 4270 h 10000"/>
                <a:gd name="connsiteX48-1787" fmla="*/ 8333 w 8611"/>
                <a:gd name="connsiteY48-1788" fmla="*/ 4713 h 10000"/>
                <a:gd name="connsiteX49-1789" fmla="*/ 8333 w 8611"/>
                <a:gd name="connsiteY49-1790" fmla="*/ 5287 h 10000"/>
                <a:gd name="connsiteX50-1791" fmla="*/ 8333 w 8611"/>
                <a:gd name="connsiteY50-1792" fmla="*/ 5730 h 10000"/>
                <a:gd name="connsiteX51-1793" fmla="*/ 8611 w 8611"/>
                <a:gd name="connsiteY51-1794" fmla="*/ 6026 h 10000"/>
                <a:gd name="connsiteX52-1795" fmla="*/ 8611 w 8611"/>
                <a:gd name="connsiteY52-1796" fmla="*/ 6470 h 10000"/>
                <a:gd name="connsiteX53-1797" fmla="*/ 8611 w 8611"/>
                <a:gd name="connsiteY53-1798" fmla="*/ 6765 h 10000"/>
                <a:gd name="connsiteX54-1799" fmla="*/ 8611 w 8611"/>
                <a:gd name="connsiteY54-1800" fmla="*/ 6913 h 10000"/>
                <a:gd name="connsiteX55-1801" fmla="*/ 8333 w 8611"/>
                <a:gd name="connsiteY55-1802" fmla="*/ 7357 h 10000"/>
                <a:gd name="connsiteX56-1803" fmla="*/ 8333 w 8611"/>
                <a:gd name="connsiteY56-1804" fmla="*/ 7800 h 10000"/>
                <a:gd name="connsiteX57-1805" fmla="*/ 7778 w 8611"/>
                <a:gd name="connsiteY57-1806" fmla="*/ 8521 h 10000"/>
                <a:gd name="connsiteX58-1807" fmla="*/ 7500 w 8611"/>
                <a:gd name="connsiteY58-1808" fmla="*/ 8817 h 10000"/>
                <a:gd name="connsiteX59-1809" fmla="*/ 7222 w 8611"/>
                <a:gd name="connsiteY59-1810" fmla="*/ 9113 h 10000"/>
                <a:gd name="connsiteX60-1811" fmla="*/ 6667 w 8611"/>
                <a:gd name="connsiteY60-1812" fmla="*/ 9409 h 10000"/>
                <a:gd name="connsiteX61-1813" fmla="*/ 6389 w 8611"/>
                <a:gd name="connsiteY61-1814" fmla="*/ 9704 h 10000"/>
                <a:gd name="connsiteX62-1815" fmla="*/ 5833 w 8611"/>
                <a:gd name="connsiteY62-1816" fmla="*/ 9852 h 10000"/>
                <a:gd name="connsiteX63-1817" fmla="*/ 5555 w 8611"/>
                <a:gd name="connsiteY63-1818" fmla="*/ 9852 h 10000"/>
                <a:gd name="connsiteX64-1819" fmla="*/ 5278 w 8611"/>
                <a:gd name="connsiteY64-1820" fmla="*/ 10000 h 10000"/>
                <a:gd name="connsiteX65-1821" fmla="*/ 4722 w 8611"/>
                <a:gd name="connsiteY65-1822" fmla="*/ 10000 h 10000"/>
                <a:gd name="connsiteX66-1823" fmla="*/ 4722 w 8611"/>
                <a:gd name="connsiteY66-1824" fmla="*/ 10000 h 10000"/>
                <a:gd name="connsiteX67-1825" fmla="*/ 4444 w 8611"/>
                <a:gd name="connsiteY67-1826" fmla="*/ 9852 h 10000"/>
                <a:gd name="connsiteX68-1827" fmla="*/ 4444 w 8611"/>
                <a:gd name="connsiteY68-1828" fmla="*/ 9704 h 10000"/>
                <a:gd name="connsiteX69-1829" fmla="*/ 4167 w 8611"/>
                <a:gd name="connsiteY69-1830" fmla="*/ 9409 h 10000"/>
                <a:gd name="connsiteX70-1831" fmla="*/ 4167 w 8611"/>
                <a:gd name="connsiteY70-1832" fmla="*/ 9261 h 10000"/>
                <a:gd name="connsiteX71-1833" fmla="*/ 3889 w 8611"/>
                <a:gd name="connsiteY71-1834" fmla="*/ 9113 h 10000"/>
                <a:gd name="connsiteX72-1835" fmla="*/ 3611 w 8611"/>
                <a:gd name="connsiteY72-1836" fmla="*/ 8965 h 10000"/>
                <a:gd name="connsiteX73-1837" fmla="*/ 3333 w 8611"/>
                <a:gd name="connsiteY73-1838" fmla="*/ 8817 h 10000"/>
                <a:gd name="connsiteX74-1839" fmla="*/ 2778 w 8611"/>
                <a:gd name="connsiteY74-1840" fmla="*/ 8669 h 10000"/>
                <a:gd name="connsiteX75-1841" fmla="*/ 2500 w 8611"/>
                <a:gd name="connsiteY75-1842" fmla="*/ 8521 h 10000"/>
                <a:gd name="connsiteX76-1843" fmla="*/ 1667 w 8611"/>
                <a:gd name="connsiteY76-1844" fmla="*/ 8373 h 10000"/>
                <a:gd name="connsiteX77-1845" fmla="*/ 1111 w 8611"/>
                <a:gd name="connsiteY77-1846" fmla="*/ 8244 h 10000"/>
                <a:gd name="connsiteX78-1847" fmla="*/ 1111 w 8611"/>
                <a:gd name="connsiteY78-1848" fmla="*/ 8244 h 10000"/>
                <a:gd name="connsiteX0-1849" fmla="*/ 645 w 9355"/>
                <a:gd name="connsiteY0-1850" fmla="*/ 8244 h 10000"/>
                <a:gd name="connsiteX1-1851" fmla="*/ 0 w 9355"/>
                <a:gd name="connsiteY1-1852" fmla="*/ 8096 h 10000"/>
                <a:gd name="connsiteX2-1853" fmla="*/ 322 w 9355"/>
                <a:gd name="connsiteY2-1854" fmla="*/ 7505 h 10000"/>
                <a:gd name="connsiteX3-1855" fmla="*/ 968 w 9355"/>
                <a:gd name="connsiteY3-1856" fmla="*/ 7505 h 10000"/>
                <a:gd name="connsiteX4-1857" fmla="*/ 1935 w 9355"/>
                <a:gd name="connsiteY4-1858" fmla="*/ 7652 h 10000"/>
                <a:gd name="connsiteX5-1859" fmla="*/ 2581 w 9355"/>
                <a:gd name="connsiteY5-1860" fmla="*/ 7652 h 10000"/>
                <a:gd name="connsiteX6-1861" fmla="*/ 3226 w 9355"/>
                <a:gd name="connsiteY6-1862" fmla="*/ 7652 h 10000"/>
                <a:gd name="connsiteX7-1863" fmla="*/ 3548 w 9355"/>
                <a:gd name="connsiteY7-1864" fmla="*/ 7652 h 10000"/>
                <a:gd name="connsiteX8-1865" fmla="*/ 4516 w 9355"/>
                <a:gd name="connsiteY8-1866" fmla="*/ 7652 h 10000"/>
                <a:gd name="connsiteX9-1867" fmla="*/ 4839 w 9355"/>
                <a:gd name="connsiteY9-1868" fmla="*/ 7652 h 10000"/>
                <a:gd name="connsiteX10-1869" fmla="*/ 5484 w 9355"/>
                <a:gd name="connsiteY10-1870" fmla="*/ 7505 h 10000"/>
                <a:gd name="connsiteX11-1871" fmla="*/ 5806 w 9355"/>
                <a:gd name="connsiteY11-1872" fmla="*/ 7357 h 10000"/>
                <a:gd name="connsiteX12-1873" fmla="*/ 6129 w 9355"/>
                <a:gd name="connsiteY12-1874" fmla="*/ 6913 h 10000"/>
                <a:gd name="connsiteX13-1875" fmla="*/ 6129 w 9355"/>
                <a:gd name="connsiteY13-1876" fmla="*/ 6617 h 10000"/>
                <a:gd name="connsiteX14-1877" fmla="*/ 6129 w 9355"/>
                <a:gd name="connsiteY14-1878" fmla="*/ 6026 h 10000"/>
                <a:gd name="connsiteX15-1879" fmla="*/ 6452 w 9355"/>
                <a:gd name="connsiteY15-1880" fmla="*/ 5582 h 10000"/>
                <a:gd name="connsiteX16-1881" fmla="*/ 6129 w 9355"/>
                <a:gd name="connsiteY16-1882" fmla="*/ 4843 h 10000"/>
                <a:gd name="connsiteX17-1883" fmla="*/ 6129 w 9355"/>
                <a:gd name="connsiteY17-1884" fmla="*/ 4270 h 10000"/>
                <a:gd name="connsiteX18-1885" fmla="*/ 6129 w 9355"/>
                <a:gd name="connsiteY18-1886" fmla="*/ 3530 h 10000"/>
                <a:gd name="connsiteX19-1887" fmla="*/ 5806 w 9355"/>
                <a:gd name="connsiteY19-1888" fmla="*/ 2939 h 10000"/>
                <a:gd name="connsiteX20-1889" fmla="*/ 5806 w 9355"/>
                <a:gd name="connsiteY20-1890" fmla="*/ 2495 h 10000"/>
                <a:gd name="connsiteX21-1891" fmla="*/ 5484 w 9355"/>
                <a:gd name="connsiteY21-1892" fmla="*/ 1904 h 10000"/>
                <a:gd name="connsiteX22-1893" fmla="*/ 5484 w 9355"/>
                <a:gd name="connsiteY22-1894" fmla="*/ 1608 h 10000"/>
                <a:gd name="connsiteX23-1895" fmla="*/ 5162 w 9355"/>
                <a:gd name="connsiteY23-1896" fmla="*/ 1183 h 10000"/>
                <a:gd name="connsiteX24-1897" fmla="*/ 4516 w 9355"/>
                <a:gd name="connsiteY24-1898" fmla="*/ 887 h 10000"/>
                <a:gd name="connsiteX25-1899" fmla="*/ 4194 w 9355"/>
                <a:gd name="connsiteY25-1900" fmla="*/ 739 h 10000"/>
                <a:gd name="connsiteX26-1901" fmla="*/ 3871 w 9355"/>
                <a:gd name="connsiteY26-1902" fmla="*/ 444 h 10000"/>
                <a:gd name="connsiteX27-1903" fmla="*/ 3548 w 9355"/>
                <a:gd name="connsiteY27-1904" fmla="*/ 296 h 10000"/>
                <a:gd name="connsiteX28-1905" fmla="*/ 3226 w 9355"/>
                <a:gd name="connsiteY28-1906" fmla="*/ 148 h 10000"/>
                <a:gd name="connsiteX29-1907" fmla="*/ 3548 w 9355"/>
                <a:gd name="connsiteY29-1908" fmla="*/ 0 h 10000"/>
                <a:gd name="connsiteX30-1909" fmla="*/ 3548 w 9355"/>
                <a:gd name="connsiteY30-1910" fmla="*/ 0 h 10000"/>
                <a:gd name="connsiteX31-1911" fmla="*/ 3871 w 9355"/>
                <a:gd name="connsiteY31-1912" fmla="*/ 0 h 10000"/>
                <a:gd name="connsiteX32-1913" fmla="*/ 4516 w 9355"/>
                <a:gd name="connsiteY32-1914" fmla="*/ 0 h 10000"/>
                <a:gd name="connsiteX33-1915" fmla="*/ 5162 w 9355"/>
                <a:gd name="connsiteY33-1916" fmla="*/ 148 h 10000"/>
                <a:gd name="connsiteX34-1917" fmla="*/ 5806 w 9355"/>
                <a:gd name="connsiteY34-1918" fmla="*/ 296 h 10000"/>
                <a:gd name="connsiteX35-1919" fmla="*/ 6452 w 9355"/>
                <a:gd name="connsiteY35-1920" fmla="*/ 444 h 10000"/>
                <a:gd name="connsiteX36-1921" fmla="*/ 7097 w 9355"/>
                <a:gd name="connsiteY36-1922" fmla="*/ 591 h 10000"/>
                <a:gd name="connsiteX37-1923" fmla="*/ 7419 w 9355"/>
                <a:gd name="connsiteY37-1924" fmla="*/ 887 h 10000"/>
                <a:gd name="connsiteX38-1925" fmla="*/ 7742 w 9355"/>
                <a:gd name="connsiteY38-1926" fmla="*/ 1035 h 10000"/>
                <a:gd name="connsiteX39-1927" fmla="*/ 8065 w 9355"/>
                <a:gd name="connsiteY39-1928" fmla="*/ 1183 h 10000"/>
                <a:gd name="connsiteX40-1929" fmla="*/ 8065 w 9355"/>
                <a:gd name="connsiteY40-1930" fmla="*/ 1460 h 10000"/>
                <a:gd name="connsiteX41-1931" fmla="*/ 8388 w 9355"/>
                <a:gd name="connsiteY41-1932" fmla="*/ 1756 h 10000"/>
                <a:gd name="connsiteX42-1933" fmla="*/ 8388 w 9355"/>
                <a:gd name="connsiteY42-1934" fmla="*/ 2200 h 10000"/>
                <a:gd name="connsiteX43-1935" fmla="*/ 8709 w 9355"/>
                <a:gd name="connsiteY43-1936" fmla="*/ 2643 h 10000"/>
                <a:gd name="connsiteX44-1937" fmla="*/ 8709 w 9355"/>
                <a:gd name="connsiteY44-1938" fmla="*/ 3087 h 10000"/>
                <a:gd name="connsiteX45-1939" fmla="*/ 9032 w 9355"/>
                <a:gd name="connsiteY45-1940" fmla="*/ 3678 h 10000"/>
                <a:gd name="connsiteX46-1941" fmla="*/ 9032 w 9355"/>
                <a:gd name="connsiteY46-1942" fmla="*/ 4270 h 10000"/>
                <a:gd name="connsiteX47-1943" fmla="*/ 9032 w 9355"/>
                <a:gd name="connsiteY47-1944" fmla="*/ 4713 h 10000"/>
                <a:gd name="connsiteX48-1945" fmla="*/ 9032 w 9355"/>
                <a:gd name="connsiteY48-1946" fmla="*/ 5287 h 10000"/>
                <a:gd name="connsiteX49-1947" fmla="*/ 9032 w 9355"/>
                <a:gd name="connsiteY49-1948" fmla="*/ 5730 h 10000"/>
                <a:gd name="connsiteX50-1949" fmla="*/ 9355 w 9355"/>
                <a:gd name="connsiteY50-1950" fmla="*/ 6026 h 10000"/>
                <a:gd name="connsiteX51-1951" fmla="*/ 9355 w 9355"/>
                <a:gd name="connsiteY51-1952" fmla="*/ 6470 h 10000"/>
                <a:gd name="connsiteX52-1953" fmla="*/ 9355 w 9355"/>
                <a:gd name="connsiteY52-1954" fmla="*/ 6765 h 10000"/>
                <a:gd name="connsiteX53-1955" fmla="*/ 9355 w 9355"/>
                <a:gd name="connsiteY53-1956" fmla="*/ 6913 h 10000"/>
                <a:gd name="connsiteX54-1957" fmla="*/ 9032 w 9355"/>
                <a:gd name="connsiteY54-1958" fmla="*/ 7357 h 10000"/>
                <a:gd name="connsiteX55-1959" fmla="*/ 9032 w 9355"/>
                <a:gd name="connsiteY55-1960" fmla="*/ 7800 h 10000"/>
                <a:gd name="connsiteX56-1961" fmla="*/ 8388 w 9355"/>
                <a:gd name="connsiteY56-1962" fmla="*/ 8521 h 10000"/>
                <a:gd name="connsiteX57-1963" fmla="*/ 8065 w 9355"/>
                <a:gd name="connsiteY57-1964" fmla="*/ 8817 h 10000"/>
                <a:gd name="connsiteX58-1965" fmla="*/ 7742 w 9355"/>
                <a:gd name="connsiteY58-1966" fmla="*/ 9113 h 10000"/>
                <a:gd name="connsiteX59-1967" fmla="*/ 7097 w 9355"/>
                <a:gd name="connsiteY59-1968" fmla="*/ 9409 h 10000"/>
                <a:gd name="connsiteX60-1969" fmla="*/ 6775 w 9355"/>
                <a:gd name="connsiteY60-1970" fmla="*/ 9704 h 10000"/>
                <a:gd name="connsiteX61-1971" fmla="*/ 6129 w 9355"/>
                <a:gd name="connsiteY61-1972" fmla="*/ 9852 h 10000"/>
                <a:gd name="connsiteX62-1973" fmla="*/ 5806 w 9355"/>
                <a:gd name="connsiteY62-1974" fmla="*/ 9852 h 10000"/>
                <a:gd name="connsiteX63-1975" fmla="*/ 5484 w 9355"/>
                <a:gd name="connsiteY63-1976" fmla="*/ 10000 h 10000"/>
                <a:gd name="connsiteX64-1977" fmla="*/ 4839 w 9355"/>
                <a:gd name="connsiteY64-1978" fmla="*/ 10000 h 10000"/>
                <a:gd name="connsiteX65-1979" fmla="*/ 4839 w 9355"/>
                <a:gd name="connsiteY65-1980" fmla="*/ 10000 h 10000"/>
                <a:gd name="connsiteX66-1981" fmla="*/ 4516 w 9355"/>
                <a:gd name="connsiteY66-1982" fmla="*/ 9852 h 10000"/>
                <a:gd name="connsiteX67-1983" fmla="*/ 4516 w 9355"/>
                <a:gd name="connsiteY67-1984" fmla="*/ 9704 h 10000"/>
                <a:gd name="connsiteX68-1985" fmla="*/ 4194 w 9355"/>
                <a:gd name="connsiteY68-1986" fmla="*/ 9409 h 10000"/>
                <a:gd name="connsiteX69-1987" fmla="*/ 4194 w 9355"/>
                <a:gd name="connsiteY69-1988" fmla="*/ 9261 h 10000"/>
                <a:gd name="connsiteX70-1989" fmla="*/ 3871 w 9355"/>
                <a:gd name="connsiteY70-1990" fmla="*/ 9113 h 10000"/>
                <a:gd name="connsiteX71-1991" fmla="*/ 3548 w 9355"/>
                <a:gd name="connsiteY71-1992" fmla="*/ 8965 h 10000"/>
                <a:gd name="connsiteX72-1993" fmla="*/ 3226 w 9355"/>
                <a:gd name="connsiteY72-1994" fmla="*/ 8817 h 10000"/>
                <a:gd name="connsiteX73-1995" fmla="*/ 2581 w 9355"/>
                <a:gd name="connsiteY73-1996" fmla="*/ 8669 h 10000"/>
                <a:gd name="connsiteX74-1997" fmla="*/ 2258 w 9355"/>
                <a:gd name="connsiteY74-1998" fmla="*/ 8521 h 10000"/>
                <a:gd name="connsiteX75-1999" fmla="*/ 1291 w 9355"/>
                <a:gd name="connsiteY75-2000" fmla="*/ 8373 h 10000"/>
                <a:gd name="connsiteX76-2001" fmla="*/ 645 w 9355"/>
                <a:gd name="connsiteY76-2002" fmla="*/ 8244 h 10000"/>
                <a:gd name="connsiteX77-2003" fmla="*/ 645 w 9355"/>
                <a:gd name="connsiteY77-2004" fmla="*/ 8244 h 10000"/>
                <a:gd name="connsiteX0-2005" fmla="*/ 689 w 10000"/>
                <a:gd name="connsiteY0-2006" fmla="*/ 8244 h 10000"/>
                <a:gd name="connsiteX1-2007" fmla="*/ 0 w 10000"/>
                <a:gd name="connsiteY1-2008" fmla="*/ 8096 h 10000"/>
                <a:gd name="connsiteX2-2009" fmla="*/ 344 w 10000"/>
                <a:gd name="connsiteY2-2010" fmla="*/ 7505 h 10000"/>
                <a:gd name="connsiteX3-2011" fmla="*/ 1035 w 10000"/>
                <a:gd name="connsiteY3-2012" fmla="*/ 7505 h 10000"/>
                <a:gd name="connsiteX4-2013" fmla="*/ 2068 w 10000"/>
                <a:gd name="connsiteY4-2014" fmla="*/ 7652 h 10000"/>
                <a:gd name="connsiteX5-2015" fmla="*/ 2759 w 10000"/>
                <a:gd name="connsiteY5-2016" fmla="*/ 7652 h 10000"/>
                <a:gd name="connsiteX6-2017" fmla="*/ 3448 w 10000"/>
                <a:gd name="connsiteY6-2018" fmla="*/ 7652 h 10000"/>
                <a:gd name="connsiteX7-2019" fmla="*/ 3793 w 10000"/>
                <a:gd name="connsiteY7-2020" fmla="*/ 7652 h 10000"/>
                <a:gd name="connsiteX8-2021" fmla="*/ 4827 w 10000"/>
                <a:gd name="connsiteY8-2022" fmla="*/ 7652 h 10000"/>
                <a:gd name="connsiteX9-2023" fmla="*/ 5173 w 10000"/>
                <a:gd name="connsiteY9-2024" fmla="*/ 7652 h 10000"/>
                <a:gd name="connsiteX10-2025" fmla="*/ 5862 w 10000"/>
                <a:gd name="connsiteY10-2026" fmla="*/ 7505 h 10000"/>
                <a:gd name="connsiteX11-2027" fmla="*/ 6206 w 10000"/>
                <a:gd name="connsiteY11-2028" fmla="*/ 7357 h 10000"/>
                <a:gd name="connsiteX12-2029" fmla="*/ 6552 w 10000"/>
                <a:gd name="connsiteY12-2030" fmla="*/ 6913 h 10000"/>
                <a:gd name="connsiteX13-2031" fmla="*/ 6552 w 10000"/>
                <a:gd name="connsiteY13-2032" fmla="*/ 6617 h 10000"/>
                <a:gd name="connsiteX14-2033" fmla="*/ 6552 w 10000"/>
                <a:gd name="connsiteY14-2034" fmla="*/ 6026 h 10000"/>
                <a:gd name="connsiteX15-2035" fmla="*/ 6897 w 10000"/>
                <a:gd name="connsiteY15-2036" fmla="*/ 5582 h 10000"/>
                <a:gd name="connsiteX16-2037" fmla="*/ 6552 w 10000"/>
                <a:gd name="connsiteY16-2038" fmla="*/ 4843 h 10000"/>
                <a:gd name="connsiteX17-2039" fmla="*/ 6552 w 10000"/>
                <a:gd name="connsiteY17-2040" fmla="*/ 4270 h 10000"/>
                <a:gd name="connsiteX18-2041" fmla="*/ 6552 w 10000"/>
                <a:gd name="connsiteY18-2042" fmla="*/ 3530 h 10000"/>
                <a:gd name="connsiteX19-2043" fmla="*/ 6206 w 10000"/>
                <a:gd name="connsiteY19-2044" fmla="*/ 2939 h 10000"/>
                <a:gd name="connsiteX20-2045" fmla="*/ 6206 w 10000"/>
                <a:gd name="connsiteY20-2046" fmla="*/ 2495 h 10000"/>
                <a:gd name="connsiteX21-2047" fmla="*/ 5862 w 10000"/>
                <a:gd name="connsiteY21-2048" fmla="*/ 1904 h 10000"/>
                <a:gd name="connsiteX22-2049" fmla="*/ 5862 w 10000"/>
                <a:gd name="connsiteY22-2050" fmla="*/ 1608 h 10000"/>
                <a:gd name="connsiteX23-2051" fmla="*/ 5518 w 10000"/>
                <a:gd name="connsiteY23-2052" fmla="*/ 1183 h 10000"/>
                <a:gd name="connsiteX24-2053" fmla="*/ 4827 w 10000"/>
                <a:gd name="connsiteY24-2054" fmla="*/ 887 h 10000"/>
                <a:gd name="connsiteX25-2055" fmla="*/ 4483 w 10000"/>
                <a:gd name="connsiteY25-2056" fmla="*/ 739 h 10000"/>
                <a:gd name="connsiteX26-2057" fmla="*/ 4138 w 10000"/>
                <a:gd name="connsiteY26-2058" fmla="*/ 444 h 10000"/>
                <a:gd name="connsiteX27-2059" fmla="*/ 3793 w 10000"/>
                <a:gd name="connsiteY27-2060" fmla="*/ 296 h 10000"/>
                <a:gd name="connsiteX28-2061" fmla="*/ 3448 w 10000"/>
                <a:gd name="connsiteY28-2062" fmla="*/ 148 h 10000"/>
                <a:gd name="connsiteX29-2063" fmla="*/ 3793 w 10000"/>
                <a:gd name="connsiteY29-2064" fmla="*/ 0 h 10000"/>
                <a:gd name="connsiteX30-2065" fmla="*/ 3793 w 10000"/>
                <a:gd name="connsiteY30-2066" fmla="*/ 0 h 10000"/>
                <a:gd name="connsiteX31-2067" fmla="*/ 4138 w 10000"/>
                <a:gd name="connsiteY31-2068" fmla="*/ 0 h 10000"/>
                <a:gd name="connsiteX32-2069" fmla="*/ 4827 w 10000"/>
                <a:gd name="connsiteY32-2070" fmla="*/ 0 h 10000"/>
                <a:gd name="connsiteX33-2071" fmla="*/ 5518 w 10000"/>
                <a:gd name="connsiteY33-2072" fmla="*/ 148 h 10000"/>
                <a:gd name="connsiteX34-2073" fmla="*/ 6206 w 10000"/>
                <a:gd name="connsiteY34-2074" fmla="*/ 296 h 10000"/>
                <a:gd name="connsiteX35-2075" fmla="*/ 6897 w 10000"/>
                <a:gd name="connsiteY35-2076" fmla="*/ 444 h 10000"/>
                <a:gd name="connsiteX36-2077" fmla="*/ 7586 w 10000"/>
                <a:gd name="connsiteY36-2078" fmla="*/ 591 h 10000"/>
                <a:gd name="connsiteX37-2079" fmla="*/ 7931 w 10000"/>
                <a:gd name="connsiteY37-2080" fmla="*/ 887 h 10000"/>
                <a:gd name="connsiteX38-2081" fmla="*/ 8276 w 10000"/>
                <a:gd name="connsiteY38-2082" fmla="*/ 1035 h 10000"/>
                <a:gd name="connsiteX39-2083" fmla="*/ 8621 w 10000"/>
                <a:gd name="connsiteY39-2084" fmla="*/ 1183 h 10000"/>
                <a:gd name="connsiteX40-2085" fmla="*/ 8621 w 10000"/>
                <a:gd name="connsiteY40-2086" fmla="*/ 1460 h 10000"/>
                <a:gd name="connsiteX41-2087" fmla="*/ 8966 w 10000"/>
                <a:gd name="connsiteY41-2088" fmla="*/ 1756 h 10000"/>
                <a:gd name="connsiteX42-2089" fmla="*/ 8966 w 10000"/>
                <a:gd name="connsiteY42-2090" fmla="*/ 2200 h 10000"/>
                <a:gd name="connsiteX43-2091" fmla="*/ 9309 w 10000"/>
                <a:gd name="connsiteY43-2092" fmla="*/ 2643 h 10000"/>
                <a:gd name="connsiteX44-2093" fmla="*/ 9309 w 10000"/>
                <a:gd name="connsiteY44-2094" fmla="*/ 3087 h 10000"/>
                <a:gd name="connsiteX45-2095" fmla="*/ 9655 w 10000"/>
                <a:gd name="connsiteY45-2096" fmla="*/ 3678 h 10000"/>
                <a:gd name="connsiteX46-2097" fmla="*/ 9655 w 10000"/>
                <a:gd name="connsiteY46-2098" fmla="*/ 4270 h 10000"/>
                <a:gd name="connsiteX47-2099" fmla="*/ 9655 w 10000"/>
                <a:gd name="connsiteY47-2100" fmla="*/ 4713 h 10000"/>
                <a:gd name="connsiteX48-2101" fmla="*/ 9655 w 10000"/>
                <a:gd name="connsiteY48-2102" fmla="*/ 5287 h 10000"/>
                <a:gd name="connsiteX49-2103" fmla="*/ 9655 w 10000"/>
                <a:gd name="connsiteY49-2104" fmla="*/ 5730 h 10000"/>
                <a:gd name="connsiteX50-2105" fmla="*/ 10000 w 10000"/>
                <a:gd name="connsiteY50-2106" fmla="*/ 6026 h 10000"/>
                <a:gd name="connsiteX51-2107" fmla="*/ 10000 w 10000"/>
                <a:gd name="connsiteY51-2108" fmla="*/ 6470 h 10000"/>
                <a:gd name="connsiteX52-2109" fmla="*/ 10000 w 10000"/>
                <a:gd name="connsiteY52-2110" fmla="*/ 6765 h 10000"/>
                <a:gd name="connsiteX53-2111" fmla="*/ 10000 w 10000"/>
                <a:gd name="connsiteY53-2112" fmla="*/ 6913 h 10000"/>
                <a:gd name="connsiteX54-2113" fmla="*/ 9655 w 10000"/>
                <a:gd name="connsiteY54-2114" fmla="*/ 7357 h 10000"/>
                <a:gd name="connsiteX55-2115" fmla="*/ 9655 w 10000"/>
                <a:gd name="connsiteY55-2116" fmla="*/ 7800 h 10000"/>
                <a:gd name="connsiteX56-2117" fmla="*/ 8966 w 10000"/>
                <a:gd name="connsiteY56-2118" fmla="*/ 8521 h 10000"/>
                <a:gd name="connsiteX57-2119" fmla="*/ 8621 w 10000"/>
                <a:gd name="connsiteY57-2120" fmla="*/ 8817 h 10000"/>
                <a:gd name="connsiteX58-2121" fmla="*/ 8276 w 10000"/>
                <a:gd name="connsiteY58-2122" fmla="*/ 9113 h 10000"/>
                <a:gd name="connsiteX59-2123" fmla="*/ 7586 w 10000"/>
                <a:gd name="connsiteY59-2124" fmla="*/ 9409 h 10000"/>
                <a:gd name="connsiteX60-2125" fmla="*/ 7242 w 10000"/>
                <a:gd name="connsiteY60-2126" fmla="*/ 9704 h 10000"/>
                <a:gd name="connsiteX61-2127" fmla="*/ 6552 w 10000"/>
                <a:gd name="connsiteY61-2128" fmla="*/ 9852 h 10000"/>
                <a:gd name="connsiteX62-2129" fmla="*/ 6206 w 10000"/>
                <a:gd name="connsiteY62-2130" fmla="*/ 9852 h 10000"/>
                <a:gd name="connsiteX63-2131" fmla="*/ 5862 w 10000"/>
                <a:gd name="connsiteY63-2132" fmla="*/ 10000 h 10000"/>
                <a:gd name="connsiteX64-2133" fmla="*/ 5173 w 10000"/>
                <a:gd name="connsiteY64-2134" fmla="*/ 10000 h 10000"/>
                <a:gd name="connsiteX65-2135" fmla="*/ 5173 w 10000"/>
                <a:gd name="connsiteY65-2136" fmla="*/ 10000 h 10000"/>
                <a:gd name="connsiteX66-2137" fmla="*/ 4827 w 10000"/>
                <a:gd name="connsiteY66-2138" fmla="*/ 9852 h 10000"/>
                <a:gd name="connsiteX67-2139" fmla="*/ 4827 w 10000"/>
                <a:gd name="connsiteY67-2140" fmla="*/ 9704 h 10000"/>
                <a:gd name="connsiteX68-2141" fmla="*/ 4483 w 10000"/>
                <a:gd name="connsiteY68-2142" fmla="*/ 9409 h 10000"/>
                <a:gd name="connsiteX69-2143" fmla="*/ 4483 w 10000"/>
                <a:gd name="connsiteY69-2144" fmla="*/ 9261 h 10000"/>
                <a:gd name="connsiteX70-2145" fmla="*/ 4138 w 10000"/>
                <a:gd name="connsiteY70-2146" fmla="*/ 9113 h 10000"/>
                <a:gd name="connsiteX71-2147" fmla="*/ 3793 w 10000"/>
                <a:gd name="connsiteY71-2148" fmla="*/ 8965 h 10000"/>
                <a:gd name="connsiteX72-2149" fmla="*/ 3448 w 10000"/>
                <a:gd name="connsiteY72-2150" fmla="*/ 8817 h 10000"/>
                <a:gd name="connsiteX73-2151" fmla="*/ 2759 w 10000"/>
                <a:gd name="connsiteY73-2152" fmla="*/ 8669 h 10000"/>
                <a:gd name="connsiteX74-2153" fmla="*/ 2414 w 10000"/>
                <a:gd name="connsiteY74-2154" fmla="*/ 8521 h 10000"/>
                <a:gd name="connsiteX75-2155" fmla="*/ 1380 w 10000"/>
                <a:gd name="connsiteY75-2156" fmla="*/ 8373 h 10000"/>
                <a:gd name="connsiteX76-2157" fmla="*/ 689 w 10000"/>
                <a:gd name="connsiteY76-2158" fmla="*/ 8244 h 10000"/>
                <a:gd name="connsiteX0-2159" fmla="*/ 345 w 9656"/>
                <a:gd name="connsiteY0-2160" fmla="*/ 8244 h 10000"/>
                <a:gd name="connsiteX1-2161" fmla="*/ 0 w 9656"/>
                <a:gd name="connsiteY1-2162" fmla="*/ 7505 h 10000"/>
                <a:gd name="connsiteX2-2163" fmla="*/ 691 w 9656"/>
                <a:gd name="connsiteY2-2164" fmla="*/ 7505 h 10000"/>
                <a:gd name="connsiteX3-2165" fmla="*/ 1724 w 9656"/>
                <a:gd name="connsiteY3-2166" fmla="*/ 7652 h 10000"/>
                <a:gd name="connsiteX4-2167" fmla="*/ 2415 w 9656"/>
                <a:gd name="connsiteY4-2168" fmla="*/ 7652 h 10000"/>
                <a:gd name="connsiteX5-2169" fmla="*/ 3104 w 9656"/>
                <a:gd name="connsiteY5-2170" fmla="*/ 7652 h 10000"/>
                <a:gd name="connsiteX6-2171" fmla="*/ 3449 w 9656"/>
                <a:gd name="connsiteY6-2172" fmla="*/ 7652 h 10000"/>
                <a:gd name="connsiteX7-2173" fmla="*/ 4483 w 9656"/>
                <a:gd name="connsiteY7-2174" fmla="*/ 7652 h 10000"/>
                <a:gd name="connsiteX8-2175" fmla="*/ 4829 w 9656"/>
                <a:gd name="connsiteY8-2176" fmla="*/ 7652 h 10000"/>
                <a:gd name="connsiteX9-2177" fmla="*/ 5518 w 9656"/>
                <a:gd name="connsiteY9-2178" fmla="*/ 7505 h 10000"/>
                <a:gd name="connsiteX10-2179" fmla="*/ 5862 w 9656"/>
                <a:gd name="connsiteY10-2180" fmla="*/ 7357 h 10000"/>
                <a:gd name="connsiteX11-2181" fmla="*/ 6208 w 9656"/>
                <a:gd name="connsiteY11-2182" fmla="*/ 6913 h 10000"/>
                <a:gd name="connsiteX12-2183" fmla="*/ 6208 w 9656"/>
                <a:gd name="connsiteY12-2184" fmla="*/ 6617 h 10000"/>
                <a:gd name="connsiteX13-2185" fmla="*/ 6208 w 9656"/>
                <a:gd name="connsiteY13-2186" fmla="*/ 6026 h 10000"/>
                <a:gd name="connsiteX14-2187" fmla="*/ 6553 w 9656"/>
                <a:gd name="connsiteY14-2188" fmla="*/ 5582 h 10000"/>
                <a:gd name="connsiteX15-2189" fmla="*/ 6208 w 9656"/>
                <a:gd name="connsiteY15-2190" fmla="*/ 4843 h 10000"/>
                <a:gd name="connsiteX16-2191" fmla="*/ 6208 w 9656"/>
                <a:gd name="connsiteY16-2192" fmla="*/ 4270 h 10000"/>
                <a:gd name="connsiteX17-2193" fmla="*/ 6208 w 9656"/>
                <a:gd name="connsiteY17-2194" fmla="*/ 3530 h 10000"/>
                <a:gd name="connsiteX18-2195" fmla="*/ 5862 w 9656"/>
                <a:gd name="connsiteY18-2196" fmla="*/ 2939 h 10000"/>
                <a:gd name="connsiteX19-2197" fmla="*/ 5862 w 9656"/>
                <a:gd name="connsiteY19-2198" fmla="*/ 2495 h 10000"/>
                <a:gd name="connsiteX20-2199" fmla="*/ 5518 w 9656"/>
                <a:gd name="connsiteY20-2200" fmla="*/ 1904 h 10000"/>
                <a:gd name="connsiteX21-2201" fmla="*/ 5518 w 9656"/>
                <a:gd name="connsiteY21-2202" fmla="*/ 1608 h 10000"/>
                <a:gd name="connsiteX22-2203" fmla="*/ 5174 w 9656"/>
                <a:gd name="connsiteY22-2204" fmla="*/ 1183 h 10000"/>
                <a:gd name="connsiteX23-2205" fmla="*/ 4483 w 9656"/>
                <a:gd name="connsiteY23-2206" fmla="*/ 887 h 10000"/>
                <a:gd name="connsiteX24-2207" fmla="*/ 4139 w 9656"/>
                <a:gd name="connsiteY24-2208" fmla="*/ 739 h 10000"/>
                <a:gd name="connsiteX25-2209" fmla="*/ 3794 w 9656"/>
                <a:gd name="connsiteY25-2210" fmla="*/ 444 h 10000"/>
                <a:gd name="connsiteX26-2211" fmla="*/ 3449 w 9656"/>
                <a:gd name="connsiteY26-2212" fmla="*/ 296 h 10000"/>
                <a:gd name="connsiteX27-2213" fmla="*/ 3104 w 9656"/>
                <a:gd name="connsiteY27-2214" fmla="*/ 148 h 10000"/>
                <a:gd name="connsiteX28-2215" fmla="*/ 3449 w 9656"/>
                <a:gd name="connsiteY28-2216" fmla="*/ 0 h 10000"/>
                <a:gd name="connsiteX29-2217" fmla="*/ 3449 w 9656"/>
                <a:gd name="connsiteY29-2218" fmla="*/ 0 h 10000"/>
                <a:gd name="connsiteX30-2219" fmla="*/ 3794 w 9656"/>
                <a:gd name="connsiteY30-2220" fmla="*/ 0 h 10000"/>
                <a:gd name="connsiteX31-2221" fmla="*/ 4483 w 9656"/>
                <a:gd name="connsiteY31-2222" fmla="*/ 0 h 10000"/>
                <a:gd name="connsiteX32-2223" fmla="*/ 5174 w 9656"/>
                <a:gd name="connsiteY32-2224" fmla="*/ 148 h 10000"/>
                <a:gd name="connsiteX33-2225" fmla="*/ 5862 w 9656"/>
                <a:gd name="connsiteY33-2226" fmla="*/ 296 h 10000"/>
                <a:gd name="connsiteX34-2227" fmla="*/ 6553 w 9656"/>
                <a:gd name="connsiteY34-2228" fmla="*/ 444 h 10000"/>
                <a:gd name="connsiteX35-2229" fmla="*/ 7242 w 9656"/>
                <a:gd name="connsiteY35-2230" fmla="*/ 591 h 10000"/>
                <a:gd name="connsiteX36-2231" fmla="*/ 7587 w 9656"/>
                <a:gd name="connsiteY36-2232" fmla="*/ 887 h 10000"/>
                <a:gd name="connsiteX37-2233" fmla="*/ 7932 w 9656"/>
                <a:gd name="connsiteY37-2234" fmla="*/ 1035 h 10000"/>
                <a:gd name="connsiteX38-2235" fmla="*/ 8277 w 9656"/>
                <a:gd name="connsiteY38-2236" fmla="*/ 1183 h 10000"/>
                <a:gd name="connsiteX39-2237" fmla="*/ 8277 w 9656"/>
                <a:gd name="connsiteY39-2238" fmla="*/ 1460 h 10000"/>
                <a:gd name="connsiteX40-2239" fmla="*/ 8622 w 9656"/>
                <a:gd name="connsiteY40-2240" fmla="*/ 1756 h 10000"/>
                <a:gd name="connsiteX41-2241" fmla="*/ 8622 w 9656"/>
                <a:gd name="connsiteY41-2242" fmla="*/ 2200 h 10000"/>
                <a:gd name="connsiteX42-2243" fmla="*/ 8965 w 9656"/>
                <a:gd name="connsiteY42-2244" fmla="*/ 2643 h 10000"/>
                <a:gd name="connsiteX43-2245" fmla="*/ 8965 w 9656"/>
                <a:gd name="connsiteY43-2246" fmla="*/ 3087 h 10000"/>
                <a:gd name="connsiteX44-2247" fmla="*/ 9311 w 9656"/>
                <a:gd name="connsiteY44-2248" fmla="*/ 3678 h 10000"/>
                <a:gd name="connsiteX45-2249" fmla="*/ 9311 w 9656"/>
                <a:gd name="connsiteY45-2250" fmla="*/ 4270 h 10000"/>
                <a:gd name="connsiteX46-2251" fmla="*/ 9311 w 9656"/>
                <a:gd name="connsiteY46-2252" fmla="*/ 4713 h 10000"/>
                <a:gd name="connsiteX47-2253" fmla="*/ 9311 w 9656"/>
                <a:gd name="connsiteY47-2254" fmla="*/ 5287 h 10000"/>
                <a:gd name="connsiteX48-2255" fmla="*/ 9311 w 9656"/>
                <a:gd name="connsiteY48-2256" fmla="*/ 5730 h 10000"/>
                <a:gd name="connsiteX49-2257" fmla="*/ 9656 w 9656"/>
                <a:gd name="connsiteY49-2258" fmla="*/ 6026 h 10000"/>
                <a:gd name="connsiteX50-2259" fmla="*/ 9656 w 9656"/>
                <a:gd name="connsiteY50-2260" fmla="*/ 6470 h 10000"/>
                <a:gd name="connsiteX51-2261" fmla="*/ 9656 w 9656"/>
                <a:gd name="connsiteY51-2262" fmla="*/ 6765 h 10000"/>
                <a:gd name="connsiteX52-2263" fmla="*/ 9656 w 9656"/>
                <a:gd name="connsiteY52-2264" fmla="*/ 6913 h 10000"/>
                <a:gd name="connsiteX53-2265" fmla="*/ 9311 w 9656"/>
                <a:gd name="connsiteY53-2266" fmla="*/ 7357 h 10000"/>
                <a:gd name="connsiteX54-2267" fmla="*/ 9311 w 9656"/>
                <a:gd name="connsiteY54-2268" fmla="*/ 7800 h 10000"/>
                <a:gd name="connsiteX55-2269" fmla="*/ 8622 w 9656"/>
                <a:gd name="connsiteY55-2270" fmla="*/ 8521 h 10000"/>
                <a:gd name="connsiteX56-2271" fmla="*/ 8277 w 9656"/>
                <a:gd name="connsiteY56-2272" fmla="*/ 8817 h 10000"/>
                <a:gd name="connsiteX57-2273" fmla="*/ 7932 w 9656"/>
                <a:gd name="connsiteY57-2274" fmla="*/ 9113 h 10000"/>
                <a:gd name="connsiteX58-2275" fmla="*/ 7242 w 9656"/>
                <a:gd name="connsiteY58-2276" fmla="*/ 9409 h 10000"/>
                <a:gd name="connsiteX59-2277" fmla="*/ 6898 w 9656"/>
                <a:gd name="connsiteY59-2278" fmla="*/ 9704 h 10000"/>
                <a:gd name="connsiteX60-2279" fmla="*/ 6208 w 9656"/>
                <a:gd name="connsiteY60-2280" fmla="*/ 9852 h 10000"/>
                <a:gd name="connsiteX61-2281" fmla="*/ 5862 w 9656"/>
                <a:gd name="connsiteY61-2282" fmla="*/ 9852 h 10000"/>
                <a:gd name="connsiteX62-2283" fmla="*/ 5518 w 9656"/>
                <a:gd name="connsiteY62-2284" fmla="*/ 10000 h 10000"/>
                <a:gd name="connsiteX63-2285" fmla="*/ 4829 w 9656"/>
                <a:gd name="connsiteY63-2286" fmla="*/ 10000 h 10000"/>
                <a:gd name="connsiteX64-2287" fmla="*/ 4829 w 9656"/>
                <a:gd name="connsiteY64-2288" fmla="*/ 10000 h 10000"/>
                <a:gd name="connsiteX65-2289" fmla="*/ 4483 w 9656"/>
                <a:gd name="connsiteY65-2290" fmla="*/ 9852 h 10000"/>
                <a:gd name="connsiteX66-2291" fmla="*/ 4483 w 9656"/>
                <a:gd name="connsiteY66-2292" fmla="*/ 9704 h 10000"/>
                <a:gd name="connsiteX67-2293" fmla="*/ 4139 w 9656"/>
                <a:gd name="connsiteY67-2294" fmla="*/ 9409 h 10000"/>
                <a:gd name="connsiteX68-2295" fmla="*/ 4139 w 9656"/>
                <a:gd name="connsiteY68-2296" fmla="*/ 9261 h 10000"/>
                <a:gd name="connsiteX69-2297" fmla="*/ 3794 w 9656"/>
                <a:gd name="connsiteY69-2298" fmla="*/ 9113 h 10000"/>
                <a:gd name="connsiteX70-2299" fmla="*/ 3449 w 9656"/>
                <a:gd name="connsiteY70-2300" fmla="*/ 8965 h 10000"/>
                <a:gd name="connsiteX71-2301" fmla="*/ 3104 w 9656"/>
                <a:gd name="connsiteY71-2302" fmla="*/ 8817 h 10000"/>
                <a:gd name="connsiteX72-2303" fmla="*/ 2415 w 9656"/>
                <a:gd name="connsiteY72-2304" fmla="*/ 8669 h 10000"/>
                <a:gd name="connsiteX73-2305" fmla="*/ 2070 w 9656"/>
                <a:gd name="connsiteY73-2306" fmla="*/ 8521 h 10000"/>
                <a:gd name="connsiteX74-2307" fmla="*/ 1036 w 9656"/>
                <a:gd name="connsiteY74-2308" fmla="*/ 8373 h 10000"/>
                <a:gd name="connsiteX75-2309" fmla="*/ 345 w 9656"/>
                <a:gd name="connsiteY75-2310" fmla="*/ 8244 h 10000"/>
                <a:gd name="connsiteX0-2311" fmla="*/ 357 w 10000"/>
                <a:gd name="connsiteY0-2312" fmla="*/ 8244 h 10000"/>
                <a:gd name="connsiteX1-2313" fmla="*/ 0 w 10000"/>
                <a:gd name="connsiteY1-2314" fmla="*/ 7505 h 10000"/>
                <a:gd name="connsiteX2-2315" fmla="*/ 716 w 10000"/>
                <a:gd name="connsiteY2-2316" fmla="*/ 7505 h 10000"/>
                <a:gd name="connsiteX3-2317" fmla="*/ 1785 w 10000"/>
                <a:gd name="connsiteY3-2318" fmla="*/ 7652 h 10000"/>
                <a:gd name="connsiteX4-2319" fmla="*/ 2501 w 10000"/>
                <a:gd name="connsiteY4-2320" fmla="*/ 7652 h 10000"/>
                <a:gd name="connsiteX5-2321" fmla="*/ 3215 w 10000"/>
                <a:gd name="connsiteY5-2322" fmla="*/ 7652 h 10000"/>
                <a:gd name="connsiteX6-2323" fmla="*/ 3572 w 10000"/>
                <a:gd name="connsiteY6-2324" fmla="*/ 7652 h 10000"/>
                <a:gd name="connsiteX7-2325" fmla="*/ 4643 w 10000"/>
                <a:gd name="connsiteY7-2326" fmla="*/ 7652 h 10000"/>
                <a:gd name="connsiteX8-2327" fmla="*/ 5001 w 10000"/>
                <a:gd name="connsiteY8-2328" fmla="*/ 7652 h 10000"/>
                <a:gd name="connsiteX9-2329" fmla="*/ 5715 w 10000"/>
                <a:gd name="connsiteY9-2330" fmla="*/ 7505 h 10000"/>
                <a:gd name="connsiteX10-2331" fmla="*/ 6071 w 10000"/>
                <a:gd name="connsiteY10-2332" fmla="*/ 7357 h 10000"/>
                <a:gd name="connsiteX11-2333" fmla="*/ 6429 w 10000"/>
                <a:gd name="connsiteY11-2334" fmla="*/ 6913 h 10000"/>
                <a:gd name="connsiteX12-2335" fmla="*/ 6429 w 10000"/>
                <a:gd name="connsiteY12-2336" fmla="*/ 6617 h 10000"/>
                <a:gd name="connsiteX13-2337" fmla="*/ 6429 w 10000"/>
                <a:gd name="connsiteY13-2338" fmla="*/ 6026 h 10000"/>
                <a:gd name="connsiteX14-2339" fmla="*/ 6786 w 10000"/>
                <a:gd name="connsiteY14-2340" fmla="*/ 5582 h 10000"/>
                <a:gd name="connsiteX15-2341" fmla="*/ 6429 w 10000"/>
                <a:gd name="connsiteY15-2342" fmla="*/ 4843 h 10000"/>
                <a:gd name="connsiteX16-2343" fmla="*/ 6429 w 10000"/>
                <a:gd name="connsiteY16-2344" fmla="*/ 4270 h 10000"/>
                <a:gd name="connsiteX17-2345" fmla="*/ 6429 w 10000"/>
                <a:gd name="connsiteY17-2346" fmla="*/ 3530 h 10000"/>
                <a:gd name="connsiteX18-2347" fmla="*/ 6071 w 10000"/>
                <a:gd name="connsiteY18-2348" fmla="*/ 2939 h 10000"/>
                <a:gd name="connsiteX19-2349" fmla="*/ 6071 w 10000"/>
                <a:gd name="connsiteY19-2350" fmla="*/ 2495 h 10000"/>
                <a:gd name="connsiteX20-2351" fmla="*/ 5715 w 10000"/>
                <a:gd name="connsiteY20-2352" fmla="*/ 1904 h 10000"/>
                <a:gd name="connsiteX21-2353" fmla="*/ 5715 w 10000"/>
                <a:gd name="connsiteY21-2354" fmla="*/ 1608 h 10000"/>
                <a:gd name="connsiteX22-2355" fmla="*/ 5358 w 10000"/>
                <a:gd name="connsiteY22-2356" fmla="*/ 1183 h 10000"/>
                <a:gd name="connsiteX23-2357" fmla="*/ 4643 w 10000"/>
                <a:gd name="connsiteY23-2358" fmla="*/ 887 h 10000"/>
                <a:gd name="connsiteX24-2359" fmla="*/ 4286 w 10000"/>
                <a:gd name="connsiteY24-2360" fmla="*/ 739 h 10000"/>
                <a:gd name="connsiteX25-2361" fmla="*/ 3929 w 10000"/>
                <a:gd name="connsiteY25-2362" fmla="*/ 444 h 10000"/>
                <a:gd name="connsiteX26-2363" fmla="*/ 3572 w 10000"/>
                <a:gd name="connsiteY26-2364" fmla="*/ 296 h 10000"/>
                <a:gd name="connsiteX27-2365" fmla="*/ 3215 w 10000"/>
                <a:gd name="connsiteY27-2366" fmla="*/ 148 h 10000"/>
                <a:gd name="connsiteX28-2367" fmla="*/ 3572 w 10000"/>
                <a:gd name="connsiteY28-2368" fmla="*/ 0 h 10000"/>
                <a:gd name="connsiteX29-2369" fmla="*/ 3572 w 10000"/>
                <a:gd name="connsiteY29-2370" fmla="*/ 0 h 10000"/>
                <a:gd name="connsiteX30-2371" fmla="*/ 3929 w 10000"/>
                <a:gd name="connsiteY30-2372" fmla="*/ 0 h 10000"/>
                <a:gd name="connsiteX31-2373" fmla="*/ 4643 w 10000"/>
                <a:gd name="connsiteY31-2374" fmla="*/ 0 h 10000"/>
                <a:gd name="connsiteX32-2375" fmla="*/ 5358 w 10000"/>
                <a:gd name="connsiteY32-2376" fmla="*/ 148 h 10000"/>
                <a:gd name="connsiteX33-2377" fmla="*/ 6071 w 10000"/>
                <a:gd name="connsiteY33-2378" fmla="*/ 296 h 10000"/>
                <a:gd name="connsiteX34-2379" fmla="*/ 6786 w 10000"/>
                <a:gd name="connsiteY34-2380" fmla="*/ 444 h 10000"/>
                <a:gd name="connsiteX35-2381" fmla="*/ 7500 w 10000"/>
                <a:gd name="connsiteY35-2382" fmla="*/ 591 h 10000"/>
                <a:gd name="connsiteX36-2383" fmla="*/ 7857 w 10000"/>
                <a:gd name="connsiteY36-2384" fmla="*/ 887 h 10000"/>
                <a:gd name="connsiteX37-2385" fmla="*/ 8215 w 10000"/>
                <a:gd name="connsiteY37-2386" fmla="*/ 1035 h 10000"/>
                <a:gd name="connsiteX38-2387" fmla="*/ 8572 w 10000"/>
                <a:gd name="connsiteY38-2388" fmla="*/ 1183 h 10000"/>
                <a:gd name="connsiteX39-2389" fmla="*/ 8572 w 10000"/>
                <a:gd name="connsiteY39-2390" fmla="*/ 1460 h 10000"/>
                <a:gd name="connsiteX40-2391" fmla="*/ 8929 w 10000"/>
                <a:gd name="connsiteY40-2392" fmla="*/ 1756 h 10000"/>
                <a:gd name="connsiteX41-2393" fmla="*/ 8929 w 10000"/>
                <a:gd name="connsiteY41-2394" fmla="*/ 2200 h 10000"/>
                <a:gd name="connsiteX42-2395" fmla="*/ 9284 w 10000"/>
                <a:gd name="connsiteY42-2396" fmla="*/ 2643 h 10000"/>
                <a:gd name="connsiteX43-2397" fmla="*/ 9284 w 10000"/>
                <a:gd name="connsiteY43-2398" fmla="*/ 3087 h 10000"/>
                <a:gd name="connsiteX44-2399" fmla="*/ 9643 w 10000"/>
                <a:gd name="connsiteY44-2400" fmla="*/ 3678 h 10000"/>
                <a:gd name="connsiteX45-2401" fmla="*/ 9643 w 10000"/>
                <a:gd name="connsiteY45-2402" fmla="*/ 4270 h 10000"/>
                <a:gd name="connsiteX46-2403" fmla="*/ 9643 w 10000"/>
                <a:gd name="connsiteY46-2404" fmla="*/ 4713 h 10000"/>
                <a:gd name="connsiteX47-2405" fmla="*/ 9643 w 10000"/>
                <a:gd name="connsiteY47-2406" fmla="*/ 5287 h 10000"/>
                <a:gd name="connsiteX48-2407" fmla="*/ 9643 w 10000"/>
                <a:gd name="connsiteY48-2408" fmla="*/ 5730 h 10000"/>
                <a:gd name="connsiteX49-2409" fmla="*/ 10000 w 10000"/>
                <a:gd name="connsiteY49-2410" fmla="*/ 6026 h 10000"/>
                <a:gd name="connsiteX50-2411" fmla="*/ 10000 w 10000"/>
                <a:gd name="connsiteY50-2412" fmla="*/ 6470 h 10000"/>
                <a:gd name="connsiteX51-2413" fmla="*/ 10000 w 10000"/>
                <a:gd name="connsiteY51-2414" fmla="*/ 6765 h 10000"/>
                <a:gd name="connsiteX52-2415" fmla="*/ 10000 w 10000"/>
                <a:gd name="connsiteY52-2416" fmla="*/ 6913 h 10000"/>
                <a:gd name="connsiteX53-2417" fmla="*/ 9643 w 10000"/>
                <a:gd name="connsiteY53-2418" fmla="*/ 7357 h 10000"/>
                <a:gd name="connsiteX54-2419" fmla="*/ 9643 w 10000"/>
                <a:gd name="connsiteY54-2420" fmla="*/ 7800 h 10000"/>
                <a:gd name="connsiteX55-2421" fmla="*/ 8929 w 10000"/>
                <a:gd name="connsiteY55-2422" fmla="*/ 8521 h 10000"/>
                <a:gd name="connsiteX56-2423" fmla="*/ 8572 w 10000"/>
                <a:gd name="connsiteY56-2424" fmla="*/ 8817 h 10000"/>
                <a:gd name="connsiteX57-2425" fmla="*/ 8215 w 10000"/>
                <a:gd name="connsiteY57-2426" fmla="*/ 9113 h 10000"/>
                <a:gd name="connsiteX58-2427" fmla="*/ 7500 w 10000"/>
                <a:gd name="connsiteY58-2428" fmla="*/ 9409 h 10000"/>
                <a:gd name="connsiteX59-2429" fmla="*/ 7144 w 10000"/>
                <a:gd name="connsiteY59-2430" fmla="*/ 9704 h 10000"/>
                <a:gd name="connsiteX60-2431" fmla="*/ 6429 w 10000"/>
                <a:gd name="connsiteY60-2432" fmla="*/ 9852 h 10000"/>
                <a:gd name="connsiteX61-2433" fmla="*/ 6071 w 10000"/>
                <a:gd name="connsiteY61-2434" fmla="*/ 9852 h 10000"/>
                <a:gd name="connsiteX62-2435" fmla="*/ 5715 w 10000"/>
                <a:gd name="connsiteY62-2436" fmla="*/ 10000 h 10000"/>
                <a:gd name="connsiteX63-2437" fmla="*/ 5001 w 10000"/>
                <a:gd name="connsiteY63-2438" fmla="*/ 10000 h 10000"/>
                <a:gd name="connsiteX64-2439" fmla="*/ 5001 w 10000"/>
                <a:gd name="connsiteY64-2440" fmla="*/ 10000 h 10000"/>
                <a:gd name="connsiteX65-2441" fmla="*/ 4643 w 10000"/>
                <a:gd name="connsiteY65-2442" fmla="*/ 9852 h 10000"/>
                <a:gd name="connsiteX66-2443" fmla="*/ 4643 w 10000"/>
                <a:gd name="connsiteY66-2444" fmla="*/ 9704 h 10000"/>
                <a:gd name="connsiteX67-2445" fmla="*/ 4286 w 10000"/>
                <a:gd name="connsiteY67-2446" fmla="*/ 9409 h 10000"/>
                <a:gd name="connsiteX68-2447" fmla="*/ 4286 w 10000"/>
                <a:gd name="connsiteY68-2448" fmla="*/ 9261 h 10000"/>
                <a:gd name="connsiteX69-2449" fmla="*/ 3929 w 10000"/>
                <a:gd name="connsiteY69-2450" fmla="*/ 9113 h 10000"/>
                <a:gd name="connsiteX70-2451" fmla="*/ 3572 w 10000"/>
                <a:gd name="connsiteY70-2452" fmla="*/ 8965 h 10000"/>
                <a:gd name="connsiteX71-2453" fmla="*/ 3215 w 10000"/>
                <a:gd name="connsiteY71-2454" fmla="*/ 8817 h 10000"/>
                <a:gd name="connsiteX72-2455" fmla="*/ 2501 w 10000"/>
                <a:gd name="connsiteY72-2456" fmla="*/ 8669 h 10000"/>
                <a:gd name="connsiteX73-2457" fmla="*/ 2144 w 10000"/>
                <a:gd name="connsiteY73-2458" fmla="*/ 8521 h 10000"/>
                <a:gd name="connsiteX74-2459" fmla="*/ 1073 w 10000"/>
                <a:gd name="connsiteY74-2460" fmla="*/ 8373 h 10000"/>
                <a:gd name="connsiteX0-2461" fmla="*/ 357 w 10000"/>
                <a:gd name="connsiteY0-2462" fmla="*/ 8244 h 10000"/>
                <a:gd name="connsiteX1-2463" fmla="*/ 0 w 10000"/>
                <a:gd name="connsiteY1-2464" fmla="*/ 7505 h 10000"/>
                <a:gd name="connsiteX2-2465" fmla="*/ 1785 w 10000"/>
                <a:gd name="connsiteY2-2466" fmla="*/ 7652 h 10000"/>
                <a:gd name="connsiteX3-2467" fmla="*/ 2501 w 10000"/>
                <a:gd name="connsiteY3-2468" fmla="*/ 7652 h 10000"/>
                <a:gd name="connsiteX4-2469" fmla="*/ 3215 w 10000"/>
                <a:gd name="connsiteY4-2470" fmla="*/ 7652 h 10000"/>
                <a:gd name="connsiteX5-2471" fmla="*/ 3572 w 10000"/>
                <a:gd name="connsiteY5-2472" fmla="*/ 7652 h 10000"/>
                <a:gd name="connsiteX6-2473" fmla="*/ 4643 w 10000"/>
                <a:gd name="connsiteY6-2474" fmla="*/ 7652 h 10000"/>
                <a:gd name="connsiteX7-2475" fmla="*/ 5001 w 10000"/>
                <a:gd name="connsiteY7-2476" fmla="*/ 7652 h 10000"/>
                <a:gd name="connsiteX8-2477" fmla="*/ 5715 w 10000"/>
                <a:gd name="connsiteY8-2478" fmla="*/ 7505 h 10000"/>
                <a:gd name="connsiteX9-2479" fmla="*/ 6071 w 10000"/>
                <a:gd name="connsiteY9-2480" fmla="*/ 7357 h 10000"/>
                <a:gd name="connsiteX10-2481" fmla="*/ 6429 w 10000"/>
                <a:gd name="connsiteY10-2482" fmla="*/ 6913 h 10000"/>
                <a:gd name="connsiteX11-2483" fmla="*/ 6429 w 10000"/>
                <a:gd name="connsiteY11-2484" fmla="*/ 6617 h 10000"/>
                <a:gd name="connsiteX12-2485" fmla="*/ 6429 w 10000"/>
                <a:gd name="connsiteY12-2486" fmla="*/ 6026 h 10000"/>
                <a:gd name="connsiteX13-2487" fmla="*/ 6786 w 10000"/>
                <a:gd name="connsiteY13-2488" fmla="*/ 5582 h 10000"/>
                <a:gd name="connsiteX14-2489" fmla="*/ 6429 w 10000"/>
                <a:gd name="connsiteY14-2490" fmla="*/ 4843 h 10000"/>
                <a:gd name="connsiteX15-2491" fmla="*/ 6429 w 10000"/>
                <a:gd name="connsiteY15-2492" fmla="*/ 4270 h 10000"/>
                <a:gd name="connsiteX16-2493" fmla="*/ 6429 w 10000"/>
                <a:gd name="connsiteY16-2494" fmla="*/ 3530 h 10000"/>
                <a:gd name="connsiteX17-2495" fmla="*/ 6071 w 10000"/>
                <a:gd name="connsiteY17-2496" fmla="*/ 2939 h 10000"/>
                <a:gd name="connsiteX18-2497" fmla="*/ 6071 w 10000"/>
                <a:gd name="connsiteY18-2498" fmla="*/ 2495 h 10000"/>
                <a:gd name="connsiteX19-2499" fmla="*/ 5715 w 10000"/>
                <a:gd name="connsiteY19-2500" fmla="*/ 1904 h 10000"/>
                <a:gd name="connsiteX20-2501" fmla="*/ 5715 w 10000"/>
                <a:gd name="connsiteY20-2502" fmla="*/ 1608 h 10000"/>
                <a:gd name="connsiteX21-2503" fmla="*/ 5358 w 10000"/>
                <a:gd name="connsiteY21-2504" fmla="*/ 1183 h 10000"/>
                <a:gd name="connsiteX22-2505" fmla="*/ 4643 w 10000"/>
                <a:gd name="connsiteY22-2506" fmla="*/ 887 h 10000"/>
                <a:gd name="connsiteX23-2507" fmla="*/ 4286 w 10000"/>
                <a:gd name="connsiteY23-2508" fmla="*/ 739 h 10000"/>
                <a:gd name="connsiteX24-2509" fmla="*/ 3929 w 10000"/>
                <a:gd name="connsiteY24-2510" fmla="*/ 444 h 10000"/>
                <a:gd name="connsiteX25-2511" fmla="*/ 3572 w 10000"/>
                <a:gd name="connsiteY25-2512" fmla="*/ 296 h 10000"/>
                <a:gd name="connsiteX26-2513" fmla="*/ 3215 w 10000"/>
                <a:gd name="connsiteY26-2514" fmla="*/ 148 h 10000"/>
                <a:gd name="connsiteX27-2515" fmla="*/ 3572 w 10000"/>
                <a:gd name="connsiteY27-2516" fmla="*/ 0 h 10000"/>
                <a:gd name="connsiteX28-2517" fmla="*/ 3572 w 10000"/>
                <a:gd name="connsiteY28-2518" fmla="*/ 0 h 10000"/>
                <a:gd name="connsiteX29-2519" fmla="*/ 3929 w 10000"/>
                <a:gd name="connsiteY29-2520" fmla="*/ 0 h 10000"/>
                <a:gd name="connsiteX30-2521" fmla="*/ 4643 w 10000"/>
                <a:gd name="connsiteY30-2522" fmla="*/ 0 h 10000"/>
                <a:gd name="connsiteX31-2523" fmla="*/ 5358 w 10000"/>
                <a:gd name="connsiteY31-2524" fmla="*/ 148 h 10000"/>
                <a:gd name="connsiteX32-2525" fmla="*/ 6071 w 10000"/>
                <a:gd name="connsiteY32-2526" fmla="*/ 296 h 10000"/>
                <a:gd name="connsiteX33-2527" fmla="*/ 6786 w 10000"/>
                <a:gd name="connsiteY33-2528" fmla="*/ 444 h 10000"/>
                <a:gd name="connsiteX34-2529" fmla="*/ 7500 w 10000"/>
                <a:gd name="connsiteY34-2530" fmla="*/ 591 h 10000"/>
                <a:gd name="connsiteX35-2531" fmla="*/ 7857 w 10000"/>
                <a:gd name="connsiteY35-2532" fmla="*/ 887 h 10000"/>
                <a:gd name="connsiteX36-2533" fmla="*/ 8215 w 10000"/>
                <a:gd name="connsiteY36-2534" fmla="*/ 1035 h 10000"/>
                <a:gd name="connsiteX37-2535" fmla="*/ 8572 w 10000"/>
                <a:gd name="connsiteY37-2536" fmla="*/ 1183 h 10000"/>
                <a:gd name="connsiteX38-2537" fmla="*/ 8572 w 10000"/>
                <a:gd name="connsiteY38-2538" fmla="*/ 1460 h 10000"/>
                <a:gd name="connsiteX39-2539" fmla="*/ 8929 w 10000"/>
                <a:gd name="connsiteY39-2540" fmla="*/ 1756 h 10000"/>
                <a:gd name="connsiteX40-2541" fmla="*/ 8929 w 10000"/>
                <a:gd name="connsiteY40-2542" fmla="*/ 2200 h 10000"/>
                <a:gd name="connsiteX41-2543" fmla="*/ 9284 w 10000"/>
                <a:gd name="connsiteY41-2544" fmla="*/ 2643 h 10000"/>
                <a:gd name="connsiteX42-2545" fmla="*/ 9284 w 10000"/>
                <a:gd name="connsiteY42-2546" fmla="*/ 3087 h 10000"/>
                <a:gd name="connsiteX43-2547" fmla="*/ 9643 w 10000"/>
                <a:gd name="connsiteY43-2548" fmla="*/ 3678 h 10000"/>
                <a:gd name="connsiteX44-2549" fmla="*/ 9643 w 10000"/>
                <a:gd name="connsiteY44-2550" fmla="*/ 4270 h 10000"/>
                <a:gd name="connsiteX45-2551" fmla="*/ 9643 w 10000"/>
                <a:gd name="connsiteY45-2552" fmla="*/ 4713 h 10000"/>
                <a:gd name="connsiteX46-2553" fmla="*/ 9643 w 10000"/>
                <a:gd name="connsiteY46-2554" fmla="*/ 5287 h 10000"/>
                <a:gd name="connsiteX47-2555" fmla="*/ 9643 w 10000"/>
                <a:gd name="connsiteY47-2556" fmla="*/ 5730 h 10000"/>
                <a:gd name="connsiteX48-2557" fmla="*/ 10000 w 10000"/>
                <a:gd name="connsiteY48-2558" fmla="*/ 6026 h 10000"/>
                <a:gd name="connsiteX49-2559" fmla="*/ 10000 w 10000"/>
                <a:gd name="connsiteY49-2560" fmla="*/ 6470 h 10000"/>
                <a:gd name="connsiteX50-2561" fmla="*/ 10000 w 10000"/>
                <a:gd name="connsiteY50-2562" fmla="*/ 6765 h 10000"/>
                <a:gd name="connsiteX51-2563" fmla="*/ 10000 w 10000"/>
                <a:gd name="connsiteY51-2564" fmla="*/ 6913 h 10000"/>
                <a:gd name="connsiteX52-2565" fmla="*/ 9643 w 10000"/>
                <a:gd name="connsiteY52-2566" fmla="*/ 7357 h 10000"/>
                <a:gd name="connsiteX53-2567" fmla="*/ 9643 w 10000"/>
                <a:gd name="connsiteY53-2568" fmla="*/ 7800 h 10000"/>
                <a:gd name="connsiteX54-2569" fmla="*/ 8929 w 10000"/>
                <a:gd name="connsiteY54-2570" fmla="*/ 8521 h 10000"/>
                <a:gd name="connsiteX55-2571" fmla="*/ 8572 w 10000"/>
                <a:gd name="connsiteY55-2572" fmla="*/ 8817 h 10000"/>
                <a:gd name="connsiteX56-2573" fmla="*/ 8215 w 10000"/>
                <a:gd name="connsiteY56-2574" fmla="*/ 9113 h 10000"/>
                <a:gd name="connsiteX57-2575" fmla="*/ 7500 w 10000"/>
                <a:gd name="connsiteY57-2576" fmla="*/ 9409 h 10000"/>
                <a:gd name="connsiteX58-2577" fmla="*/ 7144 w 10000"/>
                <a:gd name="connsiteY58-2578" fmla="*/ 9704 h 10000"/>
                <a:gd name="connsiteX59-2579" fmla="*/ 6429 w 10000"/>
                <a:gd name="connsiteY59-2580" fmla="*/ 9852 h 10000"/>
                <a:gd name="connsiteX60-2581" fmla="*/ 6071 w 10000"/>
                <a:gd name="connsiteY60-2582" fmla="*/ 9852 h 10000"/>
                <a:gd name="connsiteX61-2583" fmla="*/ 5715 w 10000"/>
                <a:gd name="connsiteY61-2584" fmla="*/ 10000 h 10000"/>
                <a:gd name="connsiteX62-2585" fmla="*/ 5001 w 10000"/>
                <a:gd name="connsiteY62-2586" fmla="*/ 10000 h 10000"/>
                <a:gd name="connsiteX63-2587" fmla="*/ 5001 w 10000"/>
                <a:gd name="connsiteY63-2588" fmla="*/ 10000 h 10000"/>
                <a:gd name="connsiteX64-2589" fmla="*/ 4643 w 10000"/>
                <a:gd name="connsiteY64-2590" fmla="*/ 9852 h 10000"/>
                <a:gd name="connsiteX65-2591" fmla="*/ 4643 w 10000"/>
                <a:gd name="connsiteY65-2592" fmla="*/ 9704 h 10000"/>
                <a:gd name="connsiteX66-2593" fmla="*/ 4286 w 10000"/>
                <a:gd name="connsiteY66-2594" fmla="*/ 9409 h 10000"/>
                <a:gd name="connsiteX67-2595" fmla="*/ 4286 w 10000"/>
                <a:gd name="connsiteY67-2596" fmla="*/ 9261 h 10000"/>
                <a:gd name="connsiteX68-2597" fmla="*/ 3929 w 10000"/>
                <a:gd name="connsiteY68-2598" fmla="*/ 9113 h 10000"/>
                <a:gd name="connsiteX69-2599" fmla="*/ 3572 w 10000"/>
                <a:gd name="connsiteY69-2600" fmla="*/ 8965 h 10000"/>
                <a:gd name="connsiteX70-2601" fmla="*/ 3215 w 10000"/>
                <a:gd name="connsiteY70-2602" fmla="*/ 8817 h 10000"/>
                <a:gd name="connsiteX71-2603" fmla="*/ 2501 w 10000"/>
                <a:gd name="connsiteY71-2604" fmla="*/ 8669 h 10000"/>
                <a:gd name="connsiteX72-2605" fmla="*/ 2144 w 10000"/>
                <a:gd name="connsiteY72-2606" fmla="*/ 8521 h 10000"/>
                <a:gd name="connsiteX73-2607" fmla="*/ 1073 w 10000"/>
                <a:gd name="connsiteY73-2608" fmla="*/ 8373 h 10000"/>
                <a:gd name="connsiteX0-2609" fmla="*/ 0 w 9643"/>
                <a:gd name="connsiteY0-2610" fmla="*/ 8244 h 10000"/>
                <a:gd name="connsiteX1-2611" fmla="*/ 1428 w 9643"/>
                <a:gd name="connsiteY1-2612" fmla="*/ 7652 h 10000"/>
                <a:gd name="connsiteX2-2613" fmla="*/ 2144 w 9643"/>
                <a:gd name="connsiteY2-2614" fmla="*/ 7652 h 10000"/>
                <a:gd name="connsiteX3-2615" fmla="*/ 2858 w 9643"/>
                <a:gd name="connsiteY3-2616" fmla="*/ 7652 h 10000"/>
                <a:gd name="connsiteX4-2617" fmla="*/ 3215 w 9643"/>
                <a:gd name="connsiteY4-2618" fmla="*/ 7652 h 10000"/>
                <a:gd name="connsiteX5-2619" fmla="*/ 4286 w 9643"/>
                <a:gd name="connsiteY5-2620" fmla="*/ 7652 h 10000"/>
                <a:gd name="connsiteX6-2621" fmla="*/ 4644 w 9643"/>
                <a:gd name="connsiteY6-2622" fmla="*/ 7652 h 10000"/>
                <a:gd name="connsiteX7-2623" fmla="*/ 5358 w 9643"/>
                <a:gd name="connsiteY7-2624" fmla="*/ 7505 h 10000"/>
                <a:gd name="connsiteX8-2625" fmla="*/ 5714 w 9643"/>
                <a:gd name="connsiteY8-2626" fmla="*/ 7357 h 10000"/>
                <a:gd name="connsiteX9-2627" fmla="*/ 6072 w 9643"/>
                <a:gd name="connsiteY9-2628" fmla="*/ 6913 h 10000"/>
                <a:gd name="connsiteX10-2629" fmla="*/ 6072 w 9643"/>
                <a:gd name="connsiteY10-2630" fmla="*/ 6617 h 10000"/>
                <a:gd name="connsiteX11-2631" fmla="*/ 6072 w 9643"/>
                <a:gd name="connsiteY11-2632" fmla="*/ 6026 h 10000"/>
                <a:gd name="connsiteX12-2633" fmla="*/ 6429 w 9643"/>
                <a:gd name="connsiteY12-2634" fmla="*/ 5582 h 10000"/>
                <a:gd name="connsiteX13-2635" fmla="*/ 6072 w 9643"/>
                <a:gd name="connsiteY13-2636" fmla="*/ 4843 h 10000"/>
                <a:gd name="connsiteX14-2637" fmla="*/ 6072 w 9643"/>
                <a:gd name="connsiteY14-2638" fmla="*/ 4270 h 10000"/>
                <a:gd name="connsiteX15-2639" fmla="*/ 6072 w 9643"/>
                <a:gd name="connsiteY15-2640" fmla="*/ 3530 h 10000"/>
                <a:gd name="connsiteX16-2641" fmla="*/ 5714 w 9643"/>
                <a:gd name="connsiteY16-2642" fmla="*/ 2939 h 10000"/>
                <a:gd name="connsiteX17-2643" fmla="*/ 5714 w 9643"/>
                <a:gd name="connsiteY17-2644" fmla="*/ 2495 h 10000"/>
                <a:gd name="connsiteX18-2645" fmla="*/ 5358 w 9643"/>
                <a:gd name="connsiteY18-2646" fmla="*/ 1904 h 10000"/>
                <a:gd name="connsiteX19-2647" fmla="*/ 5358 w 9643"/>
                <a:gd name="connsiteY19-2648" fmla="*/ 1608 h 10000"/>
                <a:gd name="connsiteX20-2649" fmla="*/ 5001 w 9643"/>
                <a:gd name="connsiteY20-2650" fmla="*/ 1183 h 10000"/>
                <a:gd name="connsiteX21-2651" fmla="*/ 4286 w 9643"/>
                <a:gd name="connsiteY21-2652" fmla="*/ 887 h 10000"/>
                <a:gd name="connsiteX22-2653" fmla="*/ 3929 w 9643"/>
                <a:gd name="connsiteY22-2654" fmla="*/ 739 h 10000"/>
                <a:gd name="connsiteX23-2655" fmla="*/ 3572 w 9643"/>
                <a:gd name="connsiteY23-2656" fmla="*/ 444 h 10000"/>
                <a:gd name="connsiteX24-2657" fmla="*/ 3215 w 9643"/>
                <a:gd name="connsiteY24-2658" fmla="*/ 296 h 10000"/>
                <a:gd name="connsiteX25-2659" fmla="*/ 2858 w 9643"/>
                <a:gd name="connsiteY25-2660" fmla="*/ 148 h 10000"/>
                <a:gd name="connsiteX26-2661" fmla="*/ 3215 w 9643"/>
                <a:gd name="connsiteY26-2662" fmla="*/ 0 h 10000"/>
                <a:gd name="connsiteX27-2663" fmla="*/ 3215 w 9643"/>
                <a:gd name="connsiteY27-2664" fmla="*/ 0 h 10000"/>
                <a:gd name="connsiteX28-2665" fmla="*/ 3572 w 9643"/>
                <a:gd name="connsiteY28-2666" fmla="*/ 0 h 10000"/>
                <a:gd name="connsiteX29-2667" fmla="*/ 4286 w 9643"/>
                <a:gd name="connsiteY29-2668" fmla="*/ 0 h 10000"/>
                <a:gd name="connsiteX30-2669" fmla="*/ 5001 w 9643"/>
                <a:gd name="connsiteY30-2670" fmla="*/ 148 h 10000"/>
                <a:gd name="connsiteX31-2671" fmla="*/ 5714 w 9643"/>
                <a:gd name="connsiteY31-2672" fmla="*/ 296 h 10000"/>
                <a:gd name="connsiteX32-2673" fmla="*/ 6429 w 9643"/>
                <a:gd name="connsiteY32-2674" fmla="*/ 444 h 10000"/>
                <a:gd name="connsiteX33-2675" fmla="*/ 7143 w 9643"/>
                <a:gd name="connsiteY33-2676" fmla="*/ 591 h 10000"/>
                <a:gd name="connsiteX34-2677" fmla="*/ 7500 w 9643"/>
                <a:gd name="connsiteY34-2678" fmla="*/ 887 h 10000"/>
                <a:gd name="connsiteX35-2679" fmla="*/ 7858 w 9643"/>
                <a:gd name="connsiteY35-2680" fmla="*/ 1035 h 10000"/>
                <a:gd name="connsiteX36-2681" fmla="*/ 8215 w 9643"/>
                <a:gd name="connsiteY36-2682" fmla="*/ 1183 h 10000"/>
                <a:gd name="connsiteX37-2683" fmla="*/ 8215 w 9643"/>
                <a:gd name="connsiteY37-2684" fmla="*/ 1460 h 10000"/>
                <a:gd name="connsiteX38-2685" fmla="*/ 8572 w 9643"/>
                <a:gd name="connsiteY38-2686" fmla="*/ 1756 h 10000"/>
                <a:gd name="connsiteX39-2687" fmla="*/ 8572 w 9643"/>
                <a:gd name="connsiteY39-2688" fmla="*/ 2200 h 10000"/>
                <a:gd name="connsiteX40-2689" fmla="*/ 8927 w 9643"/>
                <a:gd name="connsiteY40-2690" fmla="*/ 2643 h 10000"/>
                <a:gd name="connsiteX41-2691" fmla="*/ 8927 w 9643"/>
                <a:gd name="connsiteY41-2692" fmla="*/ 3087 h 10000"/>
                <a:gd name="connsiteX42-2693" fmla="*/ 9286 w 9643"/>
                <a:gd name="connsiteY42-2694" fmla="*/ 3678 h 10000"/>
                <a:gd name="connsiteX43-2695" fmla="*/ 9286 w 9643"/>
                <a:gd name="connsiteY43-2696" fmla="*/ 4270 h 10000"/>
                <a:gd name="connsiteX44-2697" fmla="*/ 9286 w 9643"/>
                <a:gd name="connsiteY44-2698" fmla="*/ 4713 h 10000"/>
                <a:gd name="connsiteX45-2699" fmla="*/ 9286 w 9643"/>
                <a:gd name="connsiteY45-2700" fmla="*/ 5287 h 10000"/>
                <a:gd name="connsiteX46-2701" fmla="*/ 9286 w 9643"/>
                <a:gd name="connsiteY46-2702" fmla="*/ 5730 h 10000"/>
                <a:gd name="connsiteX47-2703" fmla="*/ 9643 w 9643"/>
                <a:gd name="connsiteY47-2704" fmla="*/ 6026 h 10000"/>
                <a:gd name="connsiteX48-2705" fmla="*/ 9643 w 9643"/>
                <a:gd name="connsiteY48-2706" fmla="*/ 6470 h 10000"/>
                <a:gd name="connsiteX49-2707" fmla="*/ 9643 w 9643"/>
                <a:gd name="connsiteY49-2708" fmla="*/ 6765 h 10000"/>
                <a:gd name="connsiteX50-2709" fmla="*/ 9643 w 9643"/>
                <a:gd name="connsiteY50-2710" fmla="*/ 6913 h 10000"/>
                <a:gd name="connsiteX51-2711" fmla="*/ 9286 w 9643"/>
                <a:gd name="connsiteY51-2712" fmla="*/ 7357 h 10000"/>
                <a:gd name="connsiteX52-2713" fmla="*/ 9286 w 9643"/>
                <a:gd name="connsiteY52-2714" fmla="*/ 7800 h 10000"/>
                <a:gd name="connsiteX53-2715" fmla="*/ 8572 w 9643"/>
                <a:gd name="connsiteY53-2716" fmla="*/ 8521 h 10000"/>
                <a:gd name="connsiteX54-2717" fmla="*/ 8215 w 9643"/>
                <a:gd name="connsiteY54-2718" fmla="*/ 8817 h 10000"/>
                <a:gd name="connsiteX55-2719" fmla="*/ 7858 w 9643"/>
                <a:gd name="connsiteY55-2720" fmla="*/ 9113 h 10000"/>
                <a:gd name="connsiteX56-2721" fmla="*/ 7143 w 9643"/>
                <a:gd name="connsiteY56-2722" fmla="*/ 9409 h 10000"/>
                <a:gd name="connsiteX57-2723" fmla="*/ 6787 w 9643"/>
                <a:gd name="connsiteY57-2724" fmla="*/ 9704 h 10000"/>
                <a:gd name="connsiteX58-2725" fmla="*/ 6072 w 9643"/>
                <a:gd name="connsiteY58-2726" fmla="*/ 9852 h 10000"/>
                <a:gd name="connsiteX59-2727" fmla="*/ 5714 w 9643"/>
                <a:gd name="connsiteY59-2728" fmla="*/ 9852 h 10000"/>
                <a:gd name="connsiteX60-2729" fmla="*/ 5358 w 9643"/>
                <a:gd name="connsiteY60-2730" fmla="*/ 10000 h 10000"/>
                <a:gd name="connsiteX61-2731" fmla="*/ 4644 w 9643"/>
                <a:gd name="connsiteY61-2732" fmla="*/ 10000 h 10000"/>
                <a:gd name="connsiteX62-2733" fmla="*/ 4644 w 9643"/>
                <a:gd name="connsiteY62-2734" fmla="*/ 10000 h 10000"/>
                <a:gd name="connsiteX63-2735" fmla="*/ 4286 w 9643"/>
                <a:gd name="connsiteY63-2736" fmla="*/ 9852 h 10000"/>
                <a:gd name="connsiteX64-2737" fmla="*/ 4286 w 9643"/>
                <a:gd name="connsiteY64-2738" fmla="*/ 9704 h 10000"/>
                <a:gd name="connsiteX65-2739" fmla="*/ 3929 w 9643"/>
                <a:gd name="connsiteY65-2740" fmla="*/ 9409 h 10000"/>
                <a:gd name="connsiteX66-2741" fmla="*/ 3929 w 9643"/>
                <a:gd name="connsiteY66-2742" fmla="*/ 9261 h 10000"/>
                <a:gd name="connsiteX67-2743" fmla="*/ 3572 w 9643"/>
                <a:gd name="connsiteY67-2744" fmla="*/ 9113 h 10000"/>
                <a:gd name="connsiteX68-2745" fmla="*/ 3215 w 9643"/>
                <a:gd name="connsiteY68-2746" fmla="*/ 8965 h 10000"/>
                <a:gd name="connsiteX69-2747" fmla="*/ 2858 w 9643"/>
                <a:gd name="connsiteY69-2748" fmla="*/ 8817 h 10000"/>
                <a:gd name="connsiteX70-2749" fmla="*/ 2144 w 9643"/>
                <a:gd name="connsiteY70-2750" fmla="*/ 8669 h 10000"/>
                <a:gd name="connsiteX71-2751" fmla="*/ 1787 w 9643"/>
                <a:gd name="connsiteY71-2752" fmla="*/ 8521 h 10000"/>
                <a:gd name="connsiteX72-2753" fmla="*/ 716 w 9643"/>
                <a:gd name="connsiteY72-2754" fmla="*/ 8373 h 10000"/>
                <a:gd name="connsiteX0-2755" fmla="*/ 0 w 10000"/>
                <a:gd name="connsiteY0-2756" fmla="*/ 8244 h 10000"/>
                <a:gd name="connsiteX1-2757" fmla="*/ 2223 w 10000"/>
                <a:gd name="connsiteY1-2758" fmla="*/ 7652 h 10000"/>
                <a:gd name="connsiteX2-2759" fmla="*/ 2964 w 10000"/>
                <a:gd name="connsiteY2-2760" fmla="*/ 7652 h 10000"/>
                <a:gd name="connsiteX3-2761" fmla="*/ 3334 w 10000"/>
                <a:gd name="connsiteY3-2762" fmla="*/ 7652 h 10000"/>
                <a:gd name="connsiteX4-2763" fmla="*/ 4445 w 10000"/>
                <a:gd name="connsiteY4-2764" fmla="*/ 7652 h 10000"/>
                <a:gd name="connsiteX5-2765" fmla="*/ 4816 w 10000"/>
                <a:gd name="connsiteY5-2766" fmla="*/ 7652 h 10000"/>
                <a:gd name="connsiteX6-2767" fmla="*/ 5556 w 10000"/>
                <a:gd name="connsiteY6-2768" fmla="*/ 7505 h 10000"/>
                <a:gd name="connsiteX7-2769" fmla="*/ 5926 w 10000"/>
                <a:gd name="connsiteY7-2770" fmla="*/ 7357 h 10000"/>
                <a:gd name="connsiteX8-2771" fmla="*/ 6297 w 10000"/>
                <a:gd name="connsiteY8-2772" fmla="*/ 6913 h 10000"/>
                <a:gd name="connsiteX9-2773" fmla="*/ 6297 w 10000"/>
                <a:gd name="connsiteY9-2774" fmla="*/ 6617 h 10000"/>
                <a:gd name="connsiteX10-2775" fmla="*/ 6297 w 10000"/>
                <a:gd name="connsiteY10-2776" fmla="*/ 6026 h 10000"/>
                <a:gd name="connsiteX11-2777" fmla="*/ 6667 w 10000"/>
                <a:gd name="connsiteY11-2778" fmla="*/ 5582 h 10000"/>
                <a:gd name="connsiteX12-2779" fmla="*/ 6297 w 10000"/>
                <a:gd name="connsiteY12-2780" fmla="*/ 4843 h 10000"/>
                <a:gd name="connsiteX13-2781" fmla="*/ 6297 w 10000"/>
                <a:gd name="connsiteY13-2782" fmla="*/ 4270 h 10000"/>
                <a:gd name="connsiteX14-2783" fmla="*/ 6297 w 10000"/>
                <a:gd name="connsiteY14-2784" fmla="*/ 3530 h 10000"/>
                <a:gd name="connsiteX15-2785" fmla="*/ 5926 w 10000"/>
                <a:gd name="connsiteY15-2786" fmla="*/ 2939 h 10000"/>
                <a:gd name="connsiteX16-2787" fmla="*/ 5926 w 10000"/>
                <a:gd name="connsiteY16-2788" fmla="*/ 2495 h 10000"/>
                <a:gd name="connsiteX17-2789" fmla="*/ 5556 w 10000"/>
                <a:gd name="connsiteY17-2790" fmla="*/ 1904 h 10000"/>
                <a:gd name="connsiteX18-2791" fmla="*/ 5556 w 10000"/>
                <a:gd name="connsiteY18-2792" fmla="*/ 1608 h 10000"/>
                <a:gd name="connsiteX19-2793" fmla="*/ 5186 w 10000"/>
                <a:gd name="connsiteY19-2794" fmla="*/ 1183 h 10000"/>
                <a:gd name="connsiteX20-2795" fmla="*/ 4445 w 10000"/>
                <a:gd name="connsiteY20-2796" fmla="*/ 887 h 10000"/>
                <a:gd name="connsiteX21-2797" fmla="*/ 4074 w 10000"/>
                <a:gd name="connsiteY21-2798" fmla="*/ 739 h 10000"/>
                <a:gd name="connsiteX22-2799" fmla="*/ 3704 w 10000"/>
                <a:gd name="connsiteY22-2800" fmla="*/ 444 h 10000"/>
                <a:gd name="connsiteX23-2801" fmla="*/ 3334 w 10000"/>
                <a:gd name="connsiteY23-2802" fmla="*/ 296 h 10000"/>
                <a:gd name="connsiteX24-2803" fmla="*/ 2964 w 10000"/>
                <a:gd name="connsiteY24-2804" fmla="*/ 148 h 10000"/>
                <a:gd name="connsiteX25-2805" fmla="*/ 3334 w 10000"/>
                <a:gd name="connsiteY25-2806" fmla="*/ 0 h 10000"/>
                <a:gd name="connsiteX26-2807" fmla="*/ 3334 w 10000"/>
                <a:gd name="connsiteY26-2808" fmla="*/ 0 h 10000"/>
                <a:gd name="connsiteX27-2809" fmla="*/ 3704 w 10000"/>
                <a:gd name="connsiteY27-2810" fmla="*/ 0 h 10000"/>
                <a:gd name="connsiteX28-2811" fmla="*/ 4445 w 10000"/>
                <a:gd name="connsiteY28-2812" fmla="*/ 0 h 10000"/>
                <a:gd name="connsiteX29-2813" fmla="*/ 5186 w 10000"/>
                <a:gd name="connsiteY29-2814" fmla="*/ 148 h 10000"/>
                <a:gd name="connsiteX30-2815" fmla="*/ 5926 w 10000"/>
                <a:gd name="connsiteY30-2816" fmla="*/ 296 h 10000"/>
                <a:gd name="connsiteX31-2817" fmla="*/ 6667 w 10000"/>
                <a:gd name="connsiteY31-2818" fmla="*/ 444 h 10000"/>
                <a:gd name="connsiteX32-2819" fmla="*/ 7407 w 10000"/>
                <a:gd name="connsiteY32-2820" fmla="*/ 591 h 10000"/>
                <a:gd name="connsiteX33-2821" fmla="*/ 7778 w 10000"/>
                <a:gd name="connsiteY33-2822" fmla="*/ 887 h 10000"/>
                <a:gd name="connsiteX34-2823" fmla="*/ 8149 w 10000"/>
                <a:gd name="connsiteY34-2824" fmla="*/ 1035 h 10000"/>
                <a:gd name="connsiteX35-2825" fmla="*/ 8519 w 10000"/>
                <a:gd name="connsiteY35-2826" fmla="*/ 1183 h 10000"/>
                <a:gd name="connsiteX36-2827" fmla="*/ 8519 w 10000"/>
                <a:gd name="connsiteY36-2828" fmla="*/ 1460 h 10000"/>
                <a:gd name="connsiteX37-2829" fmla="*/ 8889 w 10000"/>
                <a:gd name="connsiteY37-2830" fmla="*/ 1756 h 10000"/>
                <a:gd name="connsiteX38-2831" fmla="*/ 8889 w 10000"/>
                <a:gd name="connsiteY38-2832" fmla="*/ 2200 h 10000"/>
                <a:gd name="connsiteX39-2833" fmla="*/ 9257 w 10000"/>
                <a:gd name="connsiteY39-2834" fmla="*/ 2643 h 10000"/>
                <a:gd name="connsiteX40-2835" fmla="*/ 9257 w 10000"/>
                <a:gd name="connsiteY40-2836" fmla="*/ 3087 h 10000"/>
                <a:gd name="connsiteX41-2837" fmla="*/ 9630 w 10000"/>
                <a:gd name="connsiteY41-2838" fmla="*/ 3678 h 10000"/>
                <a:gd name="connsiteX42-2839" fmla="*/ 9630 w 10000"/>
                <a:gd name="connsiteY42-2840" fmla="*/ 4270 h 10000"/>
                <a:gd name="connsiteX43-2841" fmla="*/ 9630 w 10000"/>
                <a:gd name="connsiteY43-2842" fmla="*/ 4713 h 10000"/>
                <a:gd name="connsiteX44-2843" fmla="*/ 9630 w 10000"/>
                <a:gd name="connsiteY44-2844" fmla="*/ 5287 h 10000"/>
                <a:gd name="connsiteX45-2845" fmla="*/ 9630 w 10000"/>
                <a:gd name="connsiteY45-2846" fmla="*/ 5730 h 10000"/>
                <a:gd name="connsiteX46-2847" fmla="*/ 10000 w 10000"/>
                <a:gd name="connsiteY46-2848" fmla="*/ 6026 h 10000"/>
                <a:gd name="connsiteX47-2849" fmla="*/ 10000 w 10000"/>
                <a:gd name="connsiteY47-2850" fmla="*/ 6470 h 10000"/>
                <a:gd name="connsiteX48-2851" fmla="*/ 10000 w 10000"/>
                <a:gd name="connsiteY48-2852" fmla="*/ 6765 h 10000"/>
                <a:gd name="connsiteX49-2853" fmla="*/ 10000 w 10000"/>
                <a:gd name="connsiteY49-2854" fmla="*/ 6913 h 10000"/>
                <a:gd name="connsiteX50-2855" fmla="*/ 9630 w 10000"/>
                <a:gd name="connsiteY50-2856" fmla="*/ 7357 h 10000"/>
                <a:gd name="connsiteX51-2857" fmla="*/ 9630 w 10000"/>
                <a:gd name="connsiteY51-2858" fmla="*/ 7800 h 10000"/>
                <a:gd name="connsiteX52-2859" fmla="*/ 8889 w 10000"/>
                <a:gd name="connsiteY52-2860" fmla="*/ 8521 h 10000"/>
                <a:gd name="connsiteX53-2861" fmla="*/ 8519 w 10000"/>
                <a:gd name="connsiteY53-2862" fmla="*/ 8817 h 10000"/>
                <a:gd name="connsiteX54-2863" fmla="*/ 8149 w 10000"/>
                <a:gd name="connsiteY54-2864" fmla="*/ 9113 h 10000"/>
                <a:gd name="connsiteX55-2865" fmla="*/ 7407 w 10000"/>
                <a:gd name="connsiteY55-2866" fmla="*/ 9409 h 10000"/>
                <a:gd name="connsiteX56-2867" fmla="*/ 7038 w 10000"/>
                <a:gd name="connsiteY56-2868" fmla="*/ 9704 h 10000"/>
                <a:gd name="connsiteX57-2869" fmla="*/ 6297 w 10000"/>
                <a:gd name="connsiteY57-2870" fmla="*/ 9852 h 10000"/>
                <a:gd name="connsiteX58-2871" fmla="*/ 5926 w 10000"/>
                <a:gd name="connsiteY58-2872" fmla="*/ 9852 h 10000"/>
                <a:gd name="connsiteX59-2873" fmla="*/ 5556 w 10000"/>
                <a:gd name="connsiteY59-2874" fmla="*/ 10000 h 10000"/>
                <a:gd name="connsiteX60-2875" fmla="*/ 4816 w 10000"/>
                <a:gd name="connsiteY60-2876" fmla="*/ 10000 h 10000"/>
                <a:gd name="connsiteX61-2877" fmla="*/ 4816 w 10000"/>
                <a:gd name="connsiteY61-2878" fmla="*/ 10000 h 10000"/>
                <a:gd name="connsiteX62-2879" fmla="*/ 4445 w 10000"/>
                <a:gd name="connsiteY62-2880" fmla="*/ 9852 h 10000"/>
                <a:gd name="connsiteX63-2881" fmla="*/ 4445 w 10000"/>
                <a:gd name="connsiteY63-2882" fmla="*/ 9704 h 10000"/>
                <a:gd name="connsiteX64-2883" fmla="*/ 4074 w 10000"/>
                <a:gd name="connsiteY64-2884" fmla="*/ 9409 h 10000"/>
                <a:gd name="connsiteX65-2885" fmla="*/ 4074 w 10000"/>
                <a:gd name="connsiteY65-2886" fmla="*/ 9261 h 10000"/>
                <a:gd name="connsiteX66-2887" fmla="*/ 3704 w 10000"/>
                <a:gd name="connsiteY66-2888" fmla="*/ 9113 h 10000"/>
                <a:gd name="connsiteX67-2889" fmla="*/ 3334 w 10000"/>
                <a:gd name="connsiteY67-2890" fmla="*/ 8965 h 10000"/>
                <a:gd name="connsiteX68-2891" fmla="*/ 2964 w 10000"/>
                <a:gd name="connsiteY68-2892" fmla="*/ 8817 h 10000"/>
                <a:gd name="connsiteX69-2893" fmla="*/ 2223 w 10000"/>
                <a:gd name="connsiteY69-2894" fmla="*/ 8669 h 10000"/>
                <a:gd name="connsiteX70-2895" fmla="*/ 1853 w 10000"/>
                <a:gd name="connsiteY70-2896" fmla="*/ 8521 h 10000"/>
                <a:gd name="connsiteX71-2897" fmla="*/ 743 w 10000"/>
                <a:gd name="connsiteY71-2898" fmla="*/ 8373 h 10000"/>
                <a:gd name="connsiteX0-2899" fmla="*/ 0 w 10000"/>
                <a:gd name="connsiteY0-2900" fmla="*/ 8244 h 10000"/>
                <a:gd name="connsiteX1-2901" fmla="*/ 2964 w 10000"/>
                <a:gd name="connsiteY1-2902" fmla="*/ 7652 h 10000"/>
                <a:gd name="connsiteX2-2903" fmla="*/ 3334 w 10000"/>
                <a:gd name="connsiteY2-2904" fmla="*/ 7652 h 10000"/>
                <a:gd name="connsiteX3-2905" fmla="*/ 4445 w 10000"/>
                <a:gd name="connsiteY3-2906" fmla="*/ 7652 h 10000"/>
                <a:gd name="connsiteX4-2907" fmla="*/ 4816 w 10000"/>
                <a:gd name="connsiteY4-2908" fmla="*/ 7652 h 10000"/>
                <a:gd name="connsiteX5-2909" fmla="*/ 5556 w 10000"/>
                <a:gd name="connsiteY5-2910" fmla="*/ 7505 h 10000"/>
                <a:gd name="connsiteX6-2911" fmla="*/ 5926 w 10000"/>
                <a:gd name="connsiteY6-2912" fmla="*/ 7357 h 10000"/>
                <a:gd name="connsiteX7-2913" fmla="*/ 6297 w 10000"/>
                <a:gd name="connsiteY7-2914" fmla="*/ 6913 h 10000"/>
                <a:gd name="connsiteX8-2915" fmla="*/ 6297 w 10000"/>
                <a:gd name="connsiteY8-2916" fmla="*/ 6617 h 10000"/>
                <a:gd name="connsiteX9-2917" fmla="*/ 6297 w 10000"/>
                <a:gd name="connsiteY9-2918" fmla="*/ 6026 h 10000"/>
                <a:gd name="connsiteX10-2919" fmla="*/ 6667 w 10000"/>
                <a:gd name="connsiteY10-2920" fmla="*/ 5582 h 10000"/>
                <a:gd name="connsiteX11-2921" fmla="*/ 6297 w 10000"/>
                <a:gd name="connsiteY11-2922" fmla="*/ 4843 h 10000"/>
                <a:gd name="connsiteX12-2923" fmla="*/ 6297 w 10000"/>
                <a:gd name="connsiteY12-2924" fmla="*/ 4270 h 10000"/>
                <a:gd name="connsiteX13-2925" fmla="*/ 6297 w 10000"/>
                <a:gd name="connsiteY13-2926" fmla="*/ 3530 h 10000"/>
                <a:gd name="connsiteX14-2927" fmla="*/ 5926 w 10000"/>
                <a:gd name="connsiteY14-2928" fmla="*/ 2939 h 10000"/>
                <a:gd name="connsiteX15-2929" fmla="*/ 5926 w 10000"/>
                <a:gd name="connsiteY15-2930" fmla="*/ 2495 h 10000"/>
                <a:gd name="connsiteX16-2931" fmla="*/ 5556 w 10000"/>
                <a:gd name="connsiteY16-2932" fmla="*/ 1904 h 10000"/>
                <a:gd name="connsiteX17-2933" fmla="*/ 5556 w 10000"/>
                <a:gd name="connsiteY17-2934" fmla="*/ 1608 h 10000"/>
                <a:gd name="connsiteX18-2935" fmla="*/ 5186 w 10000"/>
                <a:gd name="connsiteY18-2936" fmla="*/ 1183 h 10000"/>
                <a:gd name="connsiteX19-2937" fmla="*/ 4445 w 10000"/>
                <a:gd name="connsiteY19-2938" fmla="*/ 887 h 10000"/>
                <a:gd name="connsiteX20-2939" fmla="*/ 4074 w 10000"/>
                <a:gd name="connsiteY20-2940" fmla="*/ 739 h 10000"/>
                <a:gd name="connsiteX21-2941" fmla="*/ 3704 w 10000"/>
                <a:gd name="connsiteY21-2942" fmla="*/ 444 h 10000"/>
                <a:gd name="connsiteX22-2943" fmla="*/ 3334 w 10000"/>
                <a:gd name="connsiteY22-2944" fmla="*/ 296 h 10000"/>
                <a:gd name="connsiteX23-2945" fmla="*/ 2964 w 10000"/>
                <a:gd name="connsiteY23-2946" fmla="*/ 148 h 10000"/>
                <a:gd name="connsiteX24-2947" fmla="*/ 3334 w 10000"/>
                <a:gd name="connsiteY24-2948" fmla="*/ 0 h 10000"/>
                <a:gd name="connsiteX25-2949" fmla="*/ 3334 w 10000"/>
                <a:gd name="connsiteY25-2950" fmla="*/ 0 h 10000"/>
                <a:gd name="connsiteX26-2951" fmla="*/ 3704 w 10000"/>
                <a:gd name="connsiteY26-2952" fmla="*/ 0 h 10000"/>
                <a:gd name="connsiteX27-2953" fmla="*/ 4445 w 10000"/>
                <a:gd name="connsiteY27-2954" fmla="*/ 0 h 10000"/>
                <a:gd name="connsiteX28-2955" fmla="*/ 5186 w 10000"/>
                <a:gd name="connsiteY28-2956" fmla="*/ 148 h 10000"/>
                <a:gd name="connsiteX29-2957" fmla="*/ 5926 w 10000"/>
                <a:gd name="connsiteY29-2958" fmla="*/ 296 h 10000"/>
                <a:gd name="connsiteX30-2959" fmla="*/ 6667 w 10000"/>
                <a:gd name="connsiteY30-2960" fmla="*/ 444 h 10000"/>
                <a:gd name="connsiteX31-2961" fmla="*/ 7407 w 10000"/>
                <a:gd name="connsiteY31-2962" fmla="*/ 591 h 10000"/>
                <a:gd name="connsiteX32-2963" fmla="*/ 7778 w 10000"/>
                <a:gd name="connsiteY32-2964" fmla="*/ 887 h 10000"/>
                <a:gd name="connsiteX33-2965" fmla="*/ 8149 w 10000"/>
                <a:gd name="connsiteY33-2966" fmla="*/ 1035 h 10000"/>
                <a:gd name="connsiteX34-2967" fmla="*/ 8519 w 10000"/>
                <a:gd name="connsiteY34-2968" fmla="*/ 1183 h 10000"/>
                <a:gd name="connsiteX35-2969" fmla="*/ 8519 w 10000"/>
                <a:gd name="connsiteY35-2970" fmla="*/ 1460 h 10000"/>
                <a:gd name="connsiteX36-2971" fmla="*/ 8889 w 10000"/>
                <a:gd name="connsiteY36-2972" fmla="*/ 1756 h 10000"/>
                <a:gd name="connsiteX37-2973" fmla="*/ 8889 w 10000"/>
                <a:gd name="connsiteY37-2974" fmla="*/ 2200 h 10000"/>
                <a:gd name="connsiteX38-2975" fmla="*/ 9257 w 10000"/>
                <a:gd name="connsiteY38-2976" fmla="*/ 2643 h 10000"/>
                <a:gd name="connsiteX39-2977" fmla="*/ 9257 w 10000"/>
                <a:gd name="connsiteY39-2978" fmla="*/ 3087 h 10000"/>
                <a:gd name="connsiteX40-2979" fmla="*/ 9630 w 10000"/>
                <a:gd name="connsiteY40-2980" fmla="*/ 3678 h 10000"/>
                <a:gd name="connsiteX41-2981" fmla="*/ 9630 w 10000"/>
                <a:gd name="connsiteY41-2982" fmla="*/ 4270 h 10000"/>
                <a:gd name="connsiteX42-2983" fmla="*/ 9630 w 10000"/>
                <a:gd name="connsiteY42-2984" fmla="*/ 4713 h 10000"/>
                <a:gd name="connsiteX43-2985" fmla="*/ 9630 w 10000"/>
                <a:gd name="connsiteY43-2986" fmla="*/ 5287 h 10000"/>
                <a:gd name="connsiteX44-2987" fmla="*/ 9630 w 10000"/>
                <a:gd name="connsiteY44-2988" fmla="*/ 5730 h 10000"/>
                <a:gd name="connsiteX45-2989" fmla="*/ 10000 w 10000"/>
                <a:gd name="connsiteY45-2990" fmla="*/ 6026 h 10000"/>
                <a:gd name="connsiteX46-2991" fmla="*/ 10000 w 10000"/>
                <a:gd name="connsiteY46-2992" fmla="*/ 6470 h 10000"/>
                <a:gd name="connsiteX47-2993" fmla="*/ 10000 w 10000"/>
                <a:gd name="connsiteY47-2994" fmla="*/ 6765 h 10000"/>
                <a:gd name="connsiteX48-2995" fmla="*/ 10000 w 10000"/>
                <a:gd name="connsiteY48-2996" fmla="*/ 6913 h 10000"/>
                <a:gd name="connsiteX49-2997" fmla="*/ 9630 w 10000"/>
                <a:gd name="connsiteY49-2998" fmla="*/ 7357 h 10000"/>
                <a:gd name="connsiteX50-2999" fmla="*/ 9630 w 10000"/>
                <a:gd name="connsiteY50-3000" fmla="*/ 7800 h 10000"/>
                <a:gd name="connsiteX51-3001" fmla="*/ 8889 w 10000"/>
                <a:gd name="connsiteY51-3002" fmla="*/ 8521 h 10000"/>
                <a:gd name="connsiteX52-3003" fmla="*/ 8519 w 10000"/>
                <a:gd name="connsiteY52-3004" fmla="*/ 8817 h 10000"/>
                <a:gd name="connsiteX53-3005" fmla="*/ 8149 w 10000"/>
                <a:gd name="connsiteY53-3006" fmla="*/ 9113 h 10000"/>
                <a:gd name="connsiteX54-3007" fmla="*/ 7407 w 10000"/>
                <a:gd name="connsiteY54-3008" fmla="*/ 9409 h 10000"/>
                <a:gd name="connsiteX55-3009" fmla="*/ 7038 w 10000"/>
                <a:gd name="connsiteY55-3010" fmla="*/ 9704 h 10000"/>
                <a:gd name="connsiteX56-3011" fmla="*/ 6297 w 10000"/>
                <a:gd name="connsiteY56-3012" fmla="*/ 9852 h 10000"/>
                <a:gd name="connsiteX57-3013" fmla="*/ 5926 w 10000"/>
                <a:gd name="connsiteY57-3014" fmla="*/ 9852 h 10000"/>
                <a:gd name="connsiteX58-3015" fmla="*/ 5556 w 10000"/>
                <a:gd name="connsiteY58-3016" fmla="*/ 10000 h 10000"/>
                <a:gd name="connsiteX59-3017" fmla="*/ 4816 w 10000"/>
                <a:gd name="connsiteY59-3018" fmla="*/ 10000 h 10000"/>
                <a:gd name="connsiteX60-3019" fmla="*/ 4816 w 10000"/>
                <a:gd name="connsiteY60-3020" fmla="*/ 10000 h 10000"/>
                <a:gd name="connsiteX61-3021" fmla="*/ 4445 w 10000"/>
                <a:gd name="connsiteY61-3022" fmla="*/ 9852 h 10000"/>
                <a:gd name="connsiteX62-3023" fmla="*/ 4445 w 10000"/>
                <a:gd name="connsiteY62-3024" fmla="*/ 9704 h 10000"/>
                <a:gd name="connsiteX63-3025" fmla="*/ 4074 w 10000"/>
                <a:gd name="connsiteY63-3026" fmla="*/ 9409 h 10000"/>
                <a:gd name="connsiteX64-3027" fmla="*/ 4074 w 10000"/>
                <a:gd name="connsiteY64-3028" fmla="*/ 9261 h 10000"/>
                <a:gd name="connsiteX65-3029" fmla="*/ 3704 w 10000"/>
                <a:gd name="connsiteY65-3030" fmla="*/ 9113 h 10000"/>
                <a:gd name="connsiteX66-3031" fmla="*/ 3334 w 10000"/>
                <a:gd name="connsiteY66-3032" fmla="*/ 8965 h 10000"/>
                <a:gd name="connsiteX67-3033" fmla="*/ 2964 w 10000"/>
                <a:gd name="connsiteY67-3034" fmla="*/ 8817 h 10000"/>
                <a:gd name="connsiteX68-3035" fmla="*/ 2223 w 10000"/>
                <a:gd name="connsiteY68-3036" fmla="*/ 8669 h 10000"/>
                <a:gd name="connsiteX69-3037" fmla="*/ 1853 w 10000"/>
                <a:gd name="connsiteY69-3038" fmla="*/ 8521 h 10000"/>
                <a:gd name="connsiteX70-3039" fmla="*/ 743 w 10000"/>
                <a:gd name="connsiteY70-3040" fmla="*/ 8373 h 10000"/>
                <a:gd name="connsiteX0-3041" fmla="*/ 0 w 10000"/>
                <a:gd name="connsiteY0-3042" fmla="*/ 8244 h 10000"/>
                <a:gd name="connsiteX1-3043" fmla="*/ 2964 w 10000"/>
                <a:gd name="connsiteY1-3044" fmla="*/ 7652 h 10000"/>
                <a:gd name="connsiteX2-3045" fmla="*/ 4445 w 10000"/>
                <a:gd name="connsiteY2-3046" fmla="*/ 7652 h 10000"/>
                <a:gd name="connsiteX3-3047" fmla="*/ 4816 w 10000"/>
                <a:gd name="connsiteY3-3048" fmla="*/ 7652 h 10000"/>
                <a:gd name="connsiteX4-3049" fmla="*/ 5556 w 10000"/>
                <a:gd name="connsiteY4-3050" fmla="*/ 7505 h 10000"/>
                <a:gd name="connsiteX5-3051" fmla="*/ 5926 w 10000"/>
                <a:gd name="connsiteY5-3052" fmla="*/ 7357 h 10000"/>
                <a:gd name="connsiteX6-3053" fmla="*/ 6297 w 10000"/>
                <a:gd name="connsiteY6-3054" fmla="*/ 6913 h 10000"/>
                <a:gd name="connsiteX7-3055" fmla="*/ 6297 w 10000"/>
                <a:gd name="connsiteY7-3056" fmla="*/ 6617 h 10000"/>
                <a:gd name="connsiteX8-3057" fmla="*/ 6297 w 10000"/>
                <a:gd name="connsiteY8-3058" fmla="*/ 6026 h 10000"/>
                <a:gd name="connsiteX9-3059" fmla="*/ 6667 w 10000"/>
                <a:gd name="connsiteY9-3060" fmla="*/ 5582 h 10000"/>
                <a:gd name="connsiteX10-3061" fmla="*/ 6297 w 10000"/>
                <a:gd name="connsiteY10-3062" fmla="*/ 4843 h 10000"/>
                <a:gd name="connsiteX11-3063" fmla="*/ 6297 w 10000"/>
                <a:gd name="connsiteY11-3064" fmla="*/ 4270 h 10000"/>
                <a:gd name="connsiteX12-3065" fmla="*/ 6297 w 10000"/>
                <a:gd name="connsiteY12-3066" fmla="*/ 3530 h 10000"/>
                <a:gd name="connsiteX13-3067" fmla="*/ 5926 w 10000"/>
                <a:gd name="connsiteY13-3068" fmla="*/ 2939 h 10000"/>
                <a:gd name="connsiteX14-3069" fmla="*/ 5926 w 10000"/>
                <a:gd name="connsiteY14-3070" fmla="*/ 2495 h 10000"/>
                <a:gd name="connsiteX15-3071" fmla="*/ 5556 w 10000"/>
                <a:gd name="connsiteY15-3072" fmla="*/ 1904 h 10000"/>
                <a:gd name="connsiteX16-3073" fmla="*/ 5556 w 10000"/>
                <a:gd name="connsiteY16-3074" fmla="*/ 1608 h 10000"/>
                <a:gd name="connsiteX17-3075" fmla="*/ 5186 w 10000"/>
                <a:gd name="connsiteY17-3076" fmla="*/ 1183 h 10000"/>
                <a:gd name="connsiteX18-3077" fmla="*/ 4445 w 10000"/>
                <a:gd name="connsiteY18-3078" fmla="*/ 887 h 10000"/>
                <a:gd name="connsiteX19-3079" fmla="*/ 4074 w 10000"/>
                <a:gd name="connsiteY19-3080" fmla="*/ 739 h 10000"/>
                <a:gd name="connsiteX20-3081" fmla="*/ 3704 w 10000"/>
                <a:gd name="connsiteY20-3082" fmla="*/ 444 h 10000"/>
                <a:gd name="connsiteX21-3083" fmla="*/ 3334 w 10000"/>
                <a:gd name="connsiteY21-3084" fmla="*/ 296 h 10000"/>
                <a:gd name="connsiteX22-3085" fmla="*/ 2964 w 10000"/>
                <a:gd name="connsiteY22-3086" fmla="*/ 148 h 10000"/>
                <a:gd name="connsiteX23-3087" fmla="*/ 3334 w 10000"/>
                <a:gd name="connsiteY23-3088" fmla="*/ 0 h 10000"/>
                <a:gd name="connsiteX24-3089" fmla="*/ 3334 w 10000"/>
                <a:gd name="connsiteY24-3090" fmla="*/ 0 h 10000"/>
                <a:gd name="connsiteX25-3091" fmla="*/ 3704 w 10000"/>
                <a:gd name="connsiteY25-3092" fmla="*/ 0 h 10000"/>
                <a:gd name="connsiteX26-3093" fmla="*/ 4445 w 10000"/>
                <a:gd name="connsiteY26-3094" fmla="*/ 0 h 10000"/>
                <a:gd name="connsiteX27-3095" fmla="*/ 5186 w 10000"/>
                <a:gd name="connsiteY27-3096" fmla="*/ 148 h 10000"/>
                <a:gd name="connsiteX28-3097" fmla="*/ 5926 w 10000"/>
                <a:gd name="connsiteY28-3098" fmla="*/ 296 h 10000"/>
                <a:gd name="connsiteX29-3099" fmla="*/ 6667 w 10000"/>
                <a:gd name="connsiteY29-3100" fmla="*/ 444 h 10000"/>
                <a:gd name="connsiteX30-3101" fmla="*/ 7407 w 10000"/>
                <a:gd name="connsiteY30-3102" fmla="*/ 591 h 10000"/>
                <a:gd name="connsiteX31-3103" fmla="*/ 7778 w 10000"/>
                <a:gd name="connsiteY31-3104" fmla="*/ 887 h 10000"/>
                <a:gd name="connsiteX32-3105" fmla="*/ 8149 w 10000"/>
                <a:gd name="connsiteY32-3106" fmla="*/ 1035 h 10000"/>
                <a:gd name="connsiteX33-3107" fmla="*/ 8519 w 10000"/>
                <a:gd name="connsiteY33-3108" fmla="*/ 1183 h 10000"/>
                <a:gd name="connsiteX34-3109" fmla="*/ 8519 w 10000"/>
                <a:gd name="connsiteY34-3110" fmla="*/ 1460 h 10000"/>
                <a:gd name="connsiteX35-3111" fmla="*/ 8889 w 10000"/>
                <a:gd name="connsiteY35-3112" fmla="*/ 1756 h 10000"/>
                <a:gd name="connsiteX36-3113" fmla="*/ 8889 w 10000"/>
                <a:gd name="connsiteY36-3114" fmla="*/ 2200 h 10000"/>
                <a:gd name="connsiteX37-3115" fmla="*/ 9257 w 10000"/>
                <a:gd name="connsiteY37-3116" fmla="*/ 2643 h 10000"/>
                <a:gd name="connsiteX38-3117" fmla="*/ 9257 w 10000"/>
                <a:gd name="connsiteY38-3118" fmla="*/ 3087 h 10000"/>
                <a:gd name="connsiteX39-3119" fmla="*/ 9630 w 10000"/>
                <a:gd name="connsiteY39-3120" fmla="*/ 3678 h 10000"/>
                <a:gd name="connsiteX40-3121" fmla="*/ 9630 w 10000"/>
                <a:gd name="connsiteY40-3122" fmla="*/ 4270 h 10000"/>
                <a:gd name="connsiteX41-3123" fmla="*/ 9630 w 10000"/>
                <a:gd name="connsiteY41-3124" fmla="*/ 4713 h 10000"/>
                <a:gd name="connsiteX42-3125" fmla="*/ 9630 w 10000"/>
                <a:gd name="connsiteY42-3126" fmla="*/ 5287 h 10000"/>
                <a:gd name="connsiteX43-3127" fmla="*/ 9630 w 10000"/>
                <a:gd name="connsiteY43-3128" fmla="*/ 5730 h 10000"/>
                <a:gd name="connsiteX44-3129" fmla="*/ 10000 w 10000"/>
                <a:gd name="connsiteY44-3130" fmla="*/ 6026 h 10000"/>
                <a:gd name="connsiteX45-3131" fmla="*/ 10000 w 10000"/>
                <a:gd name="connsiteY45-3132" fmla="*/ 6470 h 10000"/>
                <a:gd name="connsiteX46-3133" fmla="*/ 10000 w 10000"/>
                <a:gd name="connsiteY46-3134" fmla="*/ 6765 h 10000"/>
                <a:gd name="connsiteX47-3135" fmla="*/ 10000 w 10000"/>
                <a:gd name="connsiteY47-3136" fmla="*/ 6913 h 10000"/>
                <a:gd name="connsiteX48-3137" fmla="*/ 9630 w 10000"/>
                <a:gd name="connsiteY48-3138" fmla="*/ 7357 h 10000"/>
                <a:gd name="connsiteX49-3139" fmla="*/ 9630 w 10000"/>
                <a:gd name="connsiteY49-3140" fmla="*/ 7800 h 10000"/>
                <a:gd name="connsiteX50-3141" fmla="*/ 8889 w 10000"/>
                <a:gd name="connsiteY50-3142" fmla="*/ 8521 h 10000"/>
                <a:gd name="connsiteX51-3143" fmla="*/ 8519 w 10000"/>
                <a:gd name="connsiteY51-3144" fmla="*/ 8817 h 10000"/>
                <a:gd name="connsiteX52-3145" fmla="*/ 8149 w 10000"/>
                <a:gd name="connsiteY52-3146" fmla="*/ 9113 h 10000"/>
                <a:gd name="connsiteX53-3147" fmla="*/ 7407 w 10000"/>
                <a:gd name="connsiteY53-3148" fmla="*/ 9409 h 10000"/>
                <a:gd name="connsiteX54-3149" fmla="*/ 7038 w 10000"/>
                <a:gd name="connsiteY54-3150" fmla="*/ 9704 h 10000"/>
                <a:gd name="connsiteX55-3151" fmla="*/ 6297 w 10000"/>
                <a:gd name="connsiteY55-3152" fmla="*/ 9852 h 10000"/>
                <a:gd name="connsiteX56-3153" fmla="*/ 5926 w 10000"/>
                <a:gd name="connsiteY56-3154" fmla="*/ 9852 h 10000"/>
                <a:gd name="connsiteX57-3155" fmla="*/ 5556 w 10000"/>
                <a:gd name="connsiteY57-3156" fmla="*/ 10000 h 10000"/>
                <a:gd name="connsiteX58-3157" fmla="*/ 4816 w 10000"/>
                <a:gd name="connsiteY58-3158" fmla="*/ 10000 h 10000"/>
                <a:gd name="connsiteX59-3159" fmla="*/ 4816 w 10000"/>
                <a:gd name="connsiteY59-3160" fmla="*/ 10000 h 10000"/>
                <a:gd name="connsiteX60-3161" fmla="*/ 4445 w 10000"/>
                <a:gd name="connsiteY60-3162" fmla="*/ 9852 h 10000"/>
                <a:gd name="connsiteX61-3163" fmla="*/ 4445 w 10000"/>
                <a:gd name="connsiteY61-3164" fmla="*/ 9704 h 10000"/>
                <a:gd name="connsiteX62-3165" fmla="*/ 4074 w 10000"/>
                <a:gd name="connsiteY62-3166" fmla="*/ 9409 h 10000"/>
                <a:gd name="connsiteX63-3167" fmla="*/ 4074 w 10000"/>
                <a:gd name="connsiteY63-3168" fmla="*/ 9261 h 10000"/>
                <a:gd name="connsiteX64-3169" fmla="*/ 3704 w 10000"/>
                <a:gd name="connsiteY64-3170" fmla="*/ 9113 h 10000"/>
                <a:gd name="connsiteX65-3171" fmla="*/ 3334 w 10000"/>
                <a:gd name="connsiteY65-3172" fmla="*/ 8965 h 10000"/>
                <a:gd name="connsiteX66-3173" fmla="*/ 2964 w 10000"/>
                <a:gd name="connsiteY66-3174" fmla="*/ 8817 h 10000"/>
                <a:gd name="connsiteX67-3175" fmla="*/ 2223 w 10000"/>
                <a:gd name="connsiteY67-3176" fmla="*/ 8669 h 10000"/>
                <a:gd name="connsiteX68-3177" fmla="*/ 1853 w 10000"/>
                <a:gd name="connsiteY68-3178" fmla="*/ 8521 h 10000"/>
                <a:gd name="connsiteX69-3179" fmla="*/ 743 w 10000"/>
                <a:gd name="connsiteY69-3180" fmla="*/ 8373 h 10000"/>
                <a:gd name="connsiteX0-3181" fmla="*/ 0 w 10000"/>
                <a:gd name="connsiteY0-3182" fmla="*/ 8244 h 10000"/>
                <a:gd name="connsiteX1-3183" fmla="*/ 2964 w 10000"/>
                <a:gd name="connsiteY1-3184" fmla="*/ 7652 h 10000"/>
                <a:gd name="connsiteX2-3185" fmla="*/ 4445 w 10000"/>
                <a:gd name="connsiteY2-3186" fmla="*/ 7652 h 10000"/>
                <a:gd name="connsiteX3-3187" fmla="*/ 4816 w 10000"/>
                <a:gd name="connsiteY3-3188" fmla="*/ 7652 h 10000"/>
                <a:gd name="connsiteX4-3189" fmla="*/ 5556 w 10000"/>
                <a:gd name="connsiteY4-3190" fmla="*/ 7505 h 10000"/>
                <a:gd name="connsiteX5-3191" fmla="*/ 5926 w 10000"/>
                <a:gd name="connsiteY5-3192" fmla="*/ 7357 h 10000"/>
                <a:gd name="connsiteX6-3193" fmla="*/ 6297 w 10000"/>
                <a:gd name="connsiteY6-3194" fmla="*/ 6913 h 10000"/>
                <a:gd name="connsiteX7-3195" fmla="*/ 6297 w 10000"/>
                <a:gd name="connsiteY7-3196" fmla="*/ 6617 h 10000"/>
                <a:gd name="connsiteX8-3197" fmla="*/ 6297 w 10000"/>
                <a:gd name="connsiteY8-3198" fmla="*/ 6026 h 10000"/>
                <a:gd name="connsiteX9-3199" fmla="*/ 6667 w 10000"/>
                <a:gd name="connsiteY9-3200" fmla="*/ 5582 h 10000"/>
                <a:gd name="connsiteX10-3201" fmla="*/ 6297 w 10000"/>
                <a:gd name="connsiteY10-3202" fmla="*/ 4843 h 10000"/>
                <a:gd name="connsiteX11-3203" fmla="*/ 6297 w 10000"/>
                <a:gd name="connsiteY11-3204" fmla="*/ 4270 h 10000"/>
                <a:gd name="connsiteX12-3205" fmla="*/ 6297 w 10000"/>
                <a:gd name="connsiteY12-3206" fmla="*/ 3530 h 10000"/>
                <a:gd name="connsiteX13-3207" fmla="*/ 5926 w 10000"/>
                <a:gd name="connsiteY13-3208" fmla="*/ 2939 h 10000"/>
                <a:gd name="connsiteX14-3209" fmla="*/ 5926 w 10000"/>
                <a:gd name="connsiteY14-3210" fmla="*/ 2495 h 10000"/>
                <a:gd name="connsiteX15-3211" fmla="*/ 5556 w 10000"/>
                <a:gd name="connsiteY15-3212" fmla="*/ 1904 h 10000"/>
                <a:gd name="connsiteX16-3213" fmla="*/ 5556 w 10000"/>
                <a:gd name="connsiteY16-3214" fmla="*/ 1608 h 10000"/>
                <a:gd name="connsiteX17-3215" fmla="*/ 5186 w 10000"/>
                <a:gd name="connsiteY17-3216" fmla="*/ 1183 h 10000"/>
                <a:gd name="connsiteX18-3217" fmla="*/ 4445 w 10000"/>
                <a:gd name="connsiteY18-3218" fmla="*/ 887 h 10000"/>
                <a:gd name="connsiteX19-3219" fmla="*/ 4074 w 10000"/>
                <a:gd name="connsiteY19-3220" fmla="*/ 739 h 10000"/>
                <a:gd name="connsiteX20-3221" fmla="*/ 3704 w 10000"/>
                <a:gd name="connsiteY20-3222" fmla="*/ 444 h 10000"/>
                <a:gd name="connsiteX21-3223" fmla="*/ 3334 w 10000"/>
                <a:gd name="connsiteY21-3224" fmla="*/ 296 h 10000"/>
                <a:gd name="connsiteX22-3225" fmla="*/ 2964 w 10000"/>
                <a:gd name="connsiteY22-3226" fmla="*/ 148 h 10000"/>
                <a:gd name="connsiteX23-3227" fmla="*/ 3334 w 10000"/>
                <a:gd name="connsiteY23-3228" fmla="*/ 0 h 10000"/>
                <a:gd name="connsiteX24-3229" fmla="*/ 3334 w 10000"/>
                <a:gd name="connsiteY24-3230" fmla="*/ 0 h 10000"/>
                <a:gd name="connsiteX25-3231" fmla="*/ 3704 w 10000"/>
                <a:gd name="connsiteY25-3232" fmla="*/ 0 h 10000"/>
                <a:gd name="connsiteX26-3233" fmla="*/ 4445 w 10000"/>
                <a:gd name="connsiteY26-3234" fmla="*/ 0 h 10000"/>
                <a:gd name="connsiteX27-3235" fmla="*/ 5186 w 10000"/>
                <a:gd name="connsiteY27-3236" fmla="*/ 148 h 10000"/>
                <a:gd name="connsiteX28-3237" fmla="*/ 5926 w 10000"/>
                <a:gd name="connsiteY28-3238" fmla="*/ 296 h 10000"/>
                <a:gd name="connsiteX29-3239" fmla="*/ 6667 w 10000"/>
                <a:gd name="connsiteY29-3240" fmla="*/ 444 h 10000"/>
                <a:gd name="connsiteX30-3241" fmla="*/ 7407 w 10000"/>
                <a:gd name="connsiteY30-3242" fmla="*/ 591 h 10000"/>
                <a:gd name="connsiteX31-3243" fmla="*/ 7778 w 10000"/>
                <a:gd name="connsiteY31-3244" fmla="*/ 887 h 10000"/>
                <a:gd name="connsiteX32-3245" fmla="*/ 8149 w 10000"/>
                <a:gd name="connsiteY32-3246" fmla="*/ 1035 h 10000"/>
                <a:gd name="connsiteX33-3247" fmla="*/ 8519 w 10000"/>
                <a:gd name="connsiteY33-3248" fmla="*/ 1183 h 10000"/>
                <a:gd name="connsiteX34-3249" fmla="*/ 8519 w 10000"/>
                <a:gd name="connsiteY34-3250" fmla="*/ 1460 h 10000"/>
                <a:gd name="connsiteX35-3251" fmla="*/ 8889 w 10000"/>
                <a:gd name="connsiteY35-3252" fmla="*/ 1756 h 10000"/>
                <a:gd name="connsiteX36-3253" fmla="*/ 8889 w 10000"/>
                <a:gd name="connsiteY36-3254" fmla="*/ 2200 h 10000"/>
                <a:gd name="connsiteX37-3255" fmla="*/ 9257 w 10000"/>
                <a:gd name="connsiteY37-3256" fmla="*/ 2643 h 10000"/>
                <a:gd name="connsiteX38-3257" fmla="*/ 9257 w 10000"/>
                <a:gd name="connsiteY38-3258" fmla="*/ 3087 h 10000"/>
                <a:gd name="connsiteX39-3259" fmla="*/ 9630 w 10000"/>
                <a:gd name="connsiteY39-3260" fmla="*/ 3678 h 10000"/>
                <a:gd name="connsiteX40-3261" fmla="*/ 9630 w 10000"/>
                <a:gd name="connsiteY40-3262" fmla="*/ 4270 h 10000"/>
                <a:gd name="connsiteX41-3263" fmla="*/ 9630 w 10000"/>
                <a:gd name="connsiteY41-3264" fmla="*/ 4713 h 10000"/>
                <a:gd name="connsiteX42-3265" fmla="*/ 9630 w 10000"/>
                <a:gd name="connsiteY42-3266" fmla="*/ 5287 h 10000"/>
                <a:gd name="connsiteX43-3267" fmla="*/ 9630 w 10000"/>
                <a:gd name="connsiteY43-3268" fmla="*/ 5730 h 10000"/>
                <a:gd name="connsiteX44-3269" fmla="*/ 10000 w 10000"/>
                <a:gd name="connsiteY44-3270" fmla="*/ 6026 h 10000"/>
                <a:gd name="connsiteX45-3271" fmla="*/ 10000 w 10000"/>
                <a:gd name="connsiteY45-3272" fmla="*/ 6470 h 10000"/>
                <a:gd name="connsiteX46-3273" fmla="*/ 10000 w 10000"/>
                <a:gd name="connsiteY46-3274" fmla="*/ 6765 h 10000"/>
                <a:gd name="connsiteX47-3275" fmla="*/ 10000 w 10000"/>
                <a:gd name="connsiteY47-3276" fmla="*/ 6913 h 10000"/>
                <a:gd name="connsiteX48-3277" fmla="*/ 9630 w 10000"/>
                <a:gd name="connsiteY48-3278" fmla="*/ 7357 h 10000"/>
                <a:gd name="connsiteX49-3279" fmla="*/ 9630 w 10000"/>
                <a:gd name="connsiteY49-3280" fmla="*/ 7800 h 10000"/>
                <a:gd name="connsiteX50-3281" fmla="*/ 8889 w 10000"/>
                <a:gd name="connsiteY50-3282" fmla="*/ 8521 h 10000"/>
                <a:gd name="connsiteX51-3283" fmla="*/ 8519 w 10000"/>
                <a:gd name="connsiteY51-3284" fmla="*/ 8817 h 10000"/>
                <a:gd name="connsiteX52-3285" fmla="*/ 8149 w 10000"/>
                <a:gd name="connsiteY52-3286" fmla="*/ 9113 h 10000"/>
                <a:gd name="connsiteX53-3287" fmla="*/ 7407 w 10000"/>
                <a:gd name="connsiteY53-3288" fmla="*/ 9409 h 10000"/>
                <a:gd name="connsiteX54-3289" fmla="*/ 7038 w 10000"/>
                <a:gd name="connsiteY54-3290" fmla="*/ 9704 h 10000"/>
                <a:gd name="connsiteX55-3291" fmla="*/ 6297 w 10000"/>
                <a:gd name="connsiteY55-3292" fmla="*/ 9852 h 10000"/>
                <a:gd name="connsiteX56-3293" fmla="*/ 5926 w 10000"/>
                <a:gd name="connsiteY56-3294" fmla="*/ 9852 h 10000"/>
                <a:gd name="connsiteX57-3295" fmla="*/ 5556 w 10000"/>
                <a:gd name="connsiteY57-3296" fmla="*/ 10000 h 10000"/>
                <a:gd name="connsiteX58-3297" fmla="*/ 4816 w 10000"/>
                <a:gd name="connsiteY58-3298" fmla="*/ 10000 h 10000"/>
                <a:gd name="connsiteX59-3299" fmla="*/ 4816 w 10000"/>
                <a:gd name="connsiteY59-3300" fmla="*/ 10000 h 10000"/>
                <a:gd name="connsiteX60-3301" fmla="*/ 4445 w 10000"/>
                <a:gd name="connsiteY60-3302" fmla="*/ 9852 h 10000"/>
                <a:gd name="connsiteX61-3303" fmla="*/ 4445 w 10000"/>
                <a:gd name="connsiteY61-3304" fmla="*/ 9704 h 10000"/>
                <a:gd name="connsiteX62-3305" fmla="*/ 4074 w 10000"/>
                <a:gd name="connsiteY62-3306" fmla="*/ 9409 h 10000"/>
                <a:gd name="connsiteX63-3307" fmla="*/ 4074 w 10000"/>
                <a:gd name="connsiteY63-3308" fmla="*/ 9261 h 10000"/>
                <a:gd name="connsiteX64-3309" fmla="*/ 3704 w 10000"/>
                <a:gd name="connsiteY64-3310" fmla="*/ 9113 h 10000"/>
                <a:gd name="connsiteX65-3311" fmla="*/ 3334 w 10000"/>
                <a:gd name="connsiteY65-3312" fmla="*/ 8965 h 10000"/>
                <a:gd name="connsiteX66-3313" fmla="*/ 2964 w 10000"/>
                <a:gd name="connsiteY66-3314" fmla="*/ 8817 h 10000"/>
                <a:gd name="connsiteX67-3315" fmla="*/ 2223 w 10000"/>
                <a:gd name="connsiteY67-3316" fmla="*/ 8669 h 10000"/>
                <a:gd name="connsiteX68-3317" fmla="*/ 1853 w 10000"/>
                <a:gd name="connsiteY68-3318" fmla="*/ 8521 h 10000"/>
                <a:gd name="connsiteX0-3319" fmla="*/ 1111 w 8147"/>
                <a:gd name="connsiteY0-3320" fmla="*/ 7652 h 10000"/>
                <a:gd name="connsiteX1-3321" fmla="*/ 2592 w 8147"/>
                <a:gd name="connsiteY1-3322" fmla="*/ 7652 h 10000"/>
                <a:gd name="connsiteX2-3323" fmla="*/ 2963 w 8147"/>
                <a:gd name="connsiteY2-3324" fmla="*/ 7652 h 10000"/>
                <a:gd name="connsiteX3-3325" fmla="*/ 3703 w 8147"/>
                <a:gd name="connsiteY3-3326" fmla="*/ 7505 h 10000"/>
                <a:gd name="connsiteX4-3327" fmla="*/ 4073 w 8147"/>
                <a:gd name="connsiteY4-3328" fmla="*/ 7357 h 10000"/>
                <a:gd name="connsiteX5-3329" fmla="*/ 4444 w 8147"/>
                <a:gd name="connsiteY5-3330" fmla="*/ 6913 h 10000"/>
                <a:gd name="connsiteX6-3331" fmla="*/ 4444 w 8147"/>
                <a:gd name="connsiteY6-3332" fmla="*/ 6617 h 10000"/>
                <a:gd name="connsiteX7-3333" fmla="*/ 4444 w 8147"/>
                <a:gd name="connsiteY7-3334" fmla="*/ 6026 h 10000"/>
                <a:gd name="connsiteX8-3335" fmla="*/ 4814 w 8147"/>
                <a:gd name="connsiteY8-3336" fmla="*/ 5582 h 10000"/>
                <a:gd name="connsiteX9-3337" fmla="*/ 4444 w 8147"/>
                <a:gd name="connsiteY9-3338" fmla="*/ 4843 h 10000"/>
                <a:gd name="connsiteX10-3339" fmla="*/ 4444 w 8147"/>
                <a:gd name="connsiteY10-3340" fmla="*/ 4270 h 10000"/>
                <a:gd name="connsiteX11-3341" fmla="*/ 4444 w 8147"/>
                <a:gd name="connsiteY11-3342" fmla="*/ 3530 h 10000"/>
                <a:gd name="connsiteX12-3343" fmla="*/ 4073 w 8147"/>
                <a:gd name="connsiteY12-3344" fmla="*/ 2939 h 10000"/>
                <a:gd name="connsiteX13-3345" fmla="*/ 4073 w 8147"/>
                <a:gd name="connsiteY13-3346" fmla="*/ 2495 h 10000"/>
                <a:gd name="connsiteX14-3347" fmla="*/ 3703 w 8147"/>
                <a:gd name="connsiteY14-3348" fmla="*/ 1904 h 10000"/>
                <a:gd name="connsiteX15-3349" fmla="*/ 3703 w 8147"/>
                <a:gd name="connsiteY15-3350" fmla="*/ 1608 h 10000"/>
                <a:gd name="connsiteX16-3351" fmla="*/ 3333 w 8147"/>
                <a:gd name="connsiteY16-3352" fmla="*/ 1183 h 10000"/>
                <a:gd name="connsiteX17-3353" fmla="*/ 2592 w 8147"/>
                <a:gd name="connsiteY17-3354" fmla="*/ 887 h 10000"/>
                <a:gd name="connsiteX18-3355" fmla="*/ 2221 w 8147"/>
                <a:gd name="connsiteY18-3356" fmla="*/ 739 h 10000"/>
                <a:gd name="connsiteX19-3357" fmla="*/ 1851 w 8147"/>
                <a:gd name="connsiteY19-3358" fmla="*/ 444 h 10000"/>
                <a:gd name="connsiteX20-3359" fmla="*/ 1481 w 8147"/>
                <a:gd name="connsiteY20-3360" fmla="*/ 296 h 10000"/>
                <a:gd name="connsiteX21-3361" fmla="*/ 1111 w 8147"/>
                <a:gd name="connsiteY21-3362" fmla="*/ 148 h 10000"/>
                <a:gd name="connsiteX22-3363" fmla="*/ 1481 w 8147"/>
                <a:gd name="connsiteY22-3364" fmla="*/ 0 h 10000"/>
                <a:gd name="connsiteX23-3365" fmla="*/ 1481 w 8147"/>
                <a:gd name="connsiteY23-3366" fmla="*/ 0 h 10000"/>
                <a:gd name="connsiteX24-3367" fmla="*/ 1851 w 8147"/>
                <a:gd name="connsiteY24-3368" fmla="*/ 0 h 10000"/>
                <a:gd name="connsiteX25-3369" fmla="*/ 2592 w 8147"/>
                <a:gd name="connsiteY25-3370" fmla="*/ 0 h 10000"/>
                <a:gd name="connsiteX26-3371" fmla="*/ 3333 w 8147"/>
                <a:gd name="connsiteY26-3372" fmla="*/ 148 h 10000"/>
                <a:gd name="connsiteX27-3373" fmla="*/ 4073 w 8147"/>
                <a:gd name="connsiteY27-3374" fmla="*/ 296 h 10000"/>
                <a:gd name="connsiteX28-3375" fmla="*/ 4814 w 8147"/>
                <a:gd name="connsiteY28-3376" fmla="*/ 444 h 10000"/>
                <a:gd name="connsiteX29-3377" fmla="*/ 5554 w 8147"/>
                <a:gd name="connsiteY29-3378" fmla="*/ 591 h 10000"/>
                <a:gd name="connsiteX30-3379" fmla="*/ 5925 w 8147"/>
                <a:gd name="connsiteY30-3380" fmla="*/ 887 h 10000"/>
                <a:gd name="connsiteX31-3381" fmla="*/ 6296 w 8147"/>
                <a:gd name="connsiteY31-3382" fmla="*/ 1035 h 10000"/>
                <a:gd name="connsiteX32-3383" fmla="*/ 6666 w 8147"/>
                <a:gd name="connsiteY32-3384" fmla="*/ 1183 h 10000"/>
                <a:gd name="connsiteX33-3385" fmla="*/ 6666 w 8147"/>
                <a:gd name="connsiteY33-3386" fmla="*/ 1460 h 10000"/>
                <a:gd name="connsiteX34-3387" fmla="*/ 7036 w 8147"/>
                <a:gd name="connsiteY34-3388" fmla="*/ 1756 h 10000"/>
                <a:gd name="connsiteX35-3389" fmla="*/ 7036 w 8147"/>
                <a:gd name="connsiteY35-3390" fmla="*/ 2200 h 10000"/>
                <a:gd name="connsiteX36-3391" fmla="*/ 7404 w 8147"/>
                <a:gd name="connsiteY36-3392" fmla="*/ 2643 h 10000"/>
                <a:gd name="connsiteX37-3393" fmla="*/ 7404 w 8147"/>
                <a:gd name="connsiteY37-3394" fmla="*/ 3087 h 10000"/>
                <a:gd name="connsiteX38-3395" fmla="*/ 7777 w 8147"/>
                <a:gd name="connsiteY38-3396" fmla="*/ 3678 h 10000"/>
                <a:gd name="connsiteX39-3397" fmla="*/ 7777 w 8147"/>
                <a:gd name="connsiteY39-3398" fmla="*/ 4270 h 10000"/>
                <a:gd name="connsiteX40-3399" fmla="*/ 7777 w 8147"/>
                <a:gd name="connsiteY40-3400" fmla="*/ 4713 h 10000"/>
                <a:gd name="connsiteX41-3401" fmla="*/ 7777 w 8147"/>
                <a:gd name="connsiteY41-3402" fmla="*/ 5287 h 10000"/>
                <a:gd name="connsiteX42-3403" fmla="*/ 7777 w 8147"/>
                <a:gd name="connsiteY42-3404" fmla="*/ 5730 h 10000"/>
                <a:gd name="connsiteX43-3405" fmla="*/ 8147 w 8147"/>
                <a:gd name="connsiteY43-3406" fmla="*/ 6026 h 10000"/>
                <a:gd name="connsiteX44-3407" fmla="*/ 8147 w 8147"/>
                <a:gd name="connsiteY44-3408" fmla="*/ 6470 h 10000"/>
                <a:gd name="connsiteX45-3409" fmla="*/ 8147 w 8147"/>
                <a:gd name="connsiteY45-3410" fmla="*/ 6765 h 10000"/>
                <a:gd name="connsiteX46-3411" fmla="*/ 8147 w 8147"/>
                <a:gd name="connsiteY46-3412" fmla="*/ 6913 h 10000"/>
                <a:gd name="connsiteX47-3413" fmla="*/ 7777 w 8147"/>
                <a:gd name="connsiteY47-3414" fmla="*/ 7357 h 10000"/>
                <a:gd name="connsiteX48-3415" fmla="*/ 7777 w 8147"/>
                <a:gd name="connsiteY48-3416" fmla="*/ 7800 h 10000"/>
                <a:gd name="connsiteX49-3417" fmla="*/ 7036 w 8147"/>
                <a:gd name="connsiteY49-3418" fmla="*/ 8521 h 10000"/>
                <a:gd name="connsiteX50-3419" fmla="*/ 6666 w 8147"/>
                <a:gd name="connsiteY50-3420" fmla="*/ 8817 h 10000"/>
                <a:gd name="connsiteX51-3421" fmla="*/ 6296 w 8147"/>
                <a:gd name="connsiteY51-3422" fmla="*/ 9113 h 10000"/>
                <a:gd name="connsiteX52-3423" fmla="*/ 5554 w 8147"/>
                <a:gd name="connsiteY52-3424" fmla="*/ 9409 h 10000"/>
                <a:gd name="connsiteX53-3425" fmla="*/ 5185 w 8147"/>
                <a:gd name="connsiteY53-3426" fmla="*/ 9704 h 10000"/>
                <a:gd name="connsiteX54-3427" fmla="*/ 4444 w 8147"/>
                <a:gd name="connsiteY54-3428" fmla="*/ 9852 h 10000"/>
                <a:gd name="connsiteX55-3429" fmla="*/ 4073 w 8147"/>
                <a:gd name="connsiteY55-3430" fmla="*/ 9852 h 10000"/>
                <a:gd name="connsiteX56-3431" fmla="*/ 3703 w 8147"/>
                <a:gd name="connsiteY56-3432" fmla="*/ 10000 h 10000"/>
                <a:gd name="connsiteX57-3433" fmla="*/ 2963 w 8147"/>
                <a:gd name="connsiteY57-3434" fmla="*/ 10000 h 10000"/>
                <a:gd name="connsiteX58-3435" fmla="*/ 2963 w 8147"/>
                <a:gd name="connsiteY58-3436" fmla="*/ 10000 h 10000"/>
                <a:gd name="connsiteX59-3437" fmla="*/ 2592 w 8147"/>
                <a:gd name="connsiteY59-3438" fmla="*/ 9852 h 10000"/>
                <a:gd name="connsiteX60-3439" fmla="*/ 2592 w 8147"/>
                <a:gd name="connsiteY60-3440" fmla="*/ 9704 h 10000"/>
                <a:gd name="connsiteX61-3441" fmla="*/ 2221 w 8147"/>
                <a:gd name="connsiteY61-3442" fmla="*/ 9409 h 10000"/>
                <a:gd name="connsiteX62-3443" fmla="*/ 2221 w 8147"/>
                <a:gd name="connsiteY62-3444" fmla="*/ 9261 h 10000"/>
                <a:gd name="connsiteX63-3445" fmla="*/ 1851 w 8147"/>
                <a:gd name="connsiteY63-3446" fmla="*/ 9113 h 10000"/>
                <a:gd name="connsiteX64-3447" fmla="*/ 1481 w 8147"/>
                <a:gd name="connsiteY64-3448" fmla="*/ 8965 h 10000"/>
                <a:gd name="connsiteX65-3449" fmla="*/ 1111 w 8147"/>
                <a:gd name="connsiteY65-3450" fmla="*/ 8817 h 10000"/>
                <a:gd name="connsiteX66-3451" fmla="*/ 370 w 8147"/>
                <a:gd name="connsiteY66-3452" fmla="*/ 8669 h 10000"/>
                <a:gd name="connsiteX67-3453" fmla="*/ 0 w 8147"/>
                <a:gd name="connsiteY67-3454" fmla="*/ 8521 h 10000"/>
                <a:gd name="connsiteX0-3455" fmla="*/ 1364 w 10000"/>
                <a:gd name="connsiteY0-3456" fmla="*/ 7652 h 10000"/>
                <a:gd name="connsiteX1-3457" fmla="*/ 3182 w 10000"/>
                <a:gd name="connsiteY1-3458" fmla="*/ 7652 h 10000"/>
                <a:gd name="connsiteX2-3459" fmla="*/ 3637 w 10000"/>
                <a:gd name="connsiteY2-3460" fmla="*/ 7652 h 10000"/>
                <a:gd name="connsiteX3-3461" fmla="*/ 4545 w 10000"/>
                <a:gd name="connsiteY3-3462" fmla="*/ 7505 h 10000"/>
                <a:gd name="connsiteX4-3463" fmla="*/ 4999 w 10000"/>
                <a:gd name="connsiteY4-3464" fmla="*/ 7357 h 10000"/>
                <a:gd name="connsiteX5-3465" fmla="*/ 5455 w 10000"/>
                <a:gd name="connsiteY5-3466" fmla="*/ 6913 h 10000"/>
                <a:gd name="connsiteX6-3467" fmla="*/ 5455 w 10000"/>
                <a:gd name="connsiteY6-3468" fmla="*/ 6617 h 10000"/>
                <a:gd name="connsiteX7-3469" fmla="*/ 5455 w 10000"/>
                <a:gd name="connsiteY7-3470" fmla="*/ 6026 h 10000"/>
                <a:gd name="connsiteX8-3471" fmla="*/ 5909 w 10000"/>
                <a:gd name="connsiteY8-3472" fmla="*/ 5582 h 10000"/>
                <a:gd name="connsiteX9-3473" fmla="*/ 5455 w 10000"/>
                <a:gd name="connsiteY9-3474" fmla="*/ 4843 h 10000"/>
                <a:gd name="connsiteX10-3475" fmla="*/ 5455 w 10000"/>
                <a:gd name="connsiteY10-3476" fmla="*/ 4270 h 10000"/>
                <a:gd name="connsiteX11-3477" fmla="*/ 5455 w 10000"/>
                <a:gd name="connsiteY11-3478" fmla="*/ 3530 h 10000"/>
                <a:gd name="connsiteX12-3479" fmla="*/ 4999 w 10000"/>
                <a:gd name="connsiteY12-3480" fmla="*/ 2939 h 10000"/>
                <a:gd name="connsiteX13-3481" fmla="*/ 4999 w 10000"/>
                <a:gd name="connsiteY13-3482" fmla="*/ 2495 h 10000"/>
                <a:gd name="connsiteX14-3483" fmla="*/ 4545 w 10000"/>
                <a:gd name="connsiteY14-3484" fmla="*/ 1904 h 10000"/>
                <a:gd name="connsiteX15-3485" fmla="*/ 4545 w 10000"/>
                <a:gd name="connsiteY15-3486" fmla="*/ 1608 h 10000"/>
                <a:gd name="connsiteX16-3487" fmla="*/ 4091 w 10000"/>
                <a:gd name="connsiteY16-3488" fmla="*/ 1183 h 10000"/>
                <a:gd name="connsiteX17-3489" fmla="*/ 3182 w 10000"/>
                <a:gd name="connsiteY17-3490" fmla="*/ 887 h 10000"/>
                <a:gd name="connsiteX18-3491" fmla="*/ 2726 w 10000"/>
                <a:gd name="connsiteY18-3492" fmla="*/ 739 h 10000"/>
                <a:gd name="connsiteX19-3493" fmla="*/ 2272 w 10000"/>
                <a:gd name="connsiteY19-3494" fmla="*/ 444 h 10000"/>
                <a:gd name="connsiteX20-3495" fmla="*/ 1818 w 10000"/>
                <a:gd name="connsiteY20-3496" fmla="*/ 296 h 10000"/>
                <a:gd name="connsiteX21-3497" fmla="*/ 1364 w 10000"/>
                <a:gd name="connsiteY21-3498" fmla="*/ 148 h 10000"/>
                <a:gd name="connsiteX22-3499" fmla="*/ 1818 w 10000"/>
                <a:gd name="connsiteY22-3500" fmla="*/ 0 h 10000"/>
                <a:gd name="connsiteX23-3501" fmla="*/ 1818 w 10000"/>
                <a:gd name="connsiteY23-3502" fmla="*/ 0 h 10000"/>
                <a:gd name="connsiteX24-3503" fmla="*/ 2272 w 10000"/>
                <a:gd name="connsiteY24-3504" fmla="*/ 0 h 10000"/>
                <a:gd name="connsiteX25-3505" fmla="*/ 3182 w 10000"/>
                <a:gd name="connsiteY25-3506" fmla="*/ 0 h 10000"/>
                <a:gd name="connsiteX26-3507" fmla="*/ 4091 w 10000"/>
                <a:gd name="connsiteY26-3508" fmla="*/ 148 h 10000"/>
                <a:gd name="connsiteX27-3509" fmla="*/ 4999 w 10000"/>
                <a:gd name="connsiteY27-3510" fmla="*/ 296 h 10000"/>
                <a:gd name="connsiteX28-3511" fmla="*/ 5909 w 10000"/>
                <a:gd name="connsiteY28-3512" fmla="*/ 444 h 10000"/>
                <a:gd name="connsiteX29-3513" fmla="*/ 6817 w 10000"/>
                <a:gd name="connsiteY29-3514" fmla="*/ 591 h 10000"/>
                <a:gd name="connsiteX30-3515" fmla="*/ 7273 w 10000"/>
                <a:gd name="connsiteY30-3516" fmla="*/ 887 h 10000"/>
                <a:gd name="connsiteX31-3517" fmla="*/ 7728 w 10000"/>
                <a:gd name="connsiteY31-3518" fmla="*/ 1035 h 10000"/>
                <a:gd name="connsiteX32-3519" fmla="*/ 8182 w 10000"/>
                <a:gd name="connsiteY32-3520" fmla="*/ 1183 h 10000"/>
                <a:gd name="connsiteX33-3521" fmla="*/ 8182 w 10000"/>
                <a:gd name="connsiteY33-3522" fmla="*/ 1460 h 10000"/>
                <a:gd name="connsiteX34-3523" fmla="*/ 8636 w 10000"/>
                <a:gd name="connsiteY34-3524" fmla="*/ 1756 h 10000"/>
                <a:gd name="connsiteX35-3525" fmla="*/ 8636 w 10000"/>
                <a:gd name="connsiteY35-3526" fmla="*/ 2200 h 10000"/>
                <a:gd name="connsiteX36-3527" fmla="*/ 9088 w 10000"/>
                <a:gd name="connsiteY36-3528" fmla="*/ 2643 h 10000"/>
                <a:gd name="connsiteX37-3529" fmla="*/ 9088 w 10000"/>
                <a:gd name="connsiteY37-3530" fmla="*/ 3087 h 10000"/>
                <a:gd name="connsiteX38-3531" fmla="*/ 9546 w 10000"/>
                <a:gd name="connsiteY38-3532" fmla="*/ 3678 h 10000"/>
                <a:gd name="connsiteX39-3533" fmla="*/ 9546 w 10000"/>
                <a:gd name="connsiteY39-3534" fmla="*/ 4270 h 10000"/>
                <a:gd name="connsiteX40-3535" fmla="*/ 9546 w 10000"/>
                <a:gd name="connsiteY40-3536" fmla="*/ 4713 h 10000"/>
                <a:gd name="connsiteX41-3537" fmla="*/ 9546 w 10000"/>
                <a:gd name="connsiteY41-3538" fmla="*/ 5287 h 10000"/>
                <a:gd name="connsiteX42-3539" fmla="*/ 9546 w 10000"/>
                <a:gd name="connsiteY42-3540" fmla="*/ 5730 h 10000"/>
                <a:gd name="connsiteX43-3541" fmla="*/ 10000 w 10000"/>
                <a:gd name="connsiteY43-3542" fmla="*/ 6026 h 10000"/>
                <a:gd name="connsiteX44-3543" fmla="*/ 10000 w 10000"/>
                <a:gd name="connsiteY44-3544" fmla="*/ 6470 h 10000"/>
                <a:gd name="connsiteX45-3545" fmla="*/ 10000 w 10000"/>
                <a:gd name="connsiteY45-3546" fmla="*/ 6765 h 10000"/>
                <a:gd name="connsiteX46-3547" fmla="*/ 10000 w 10000"/>
                <a:gd name="connsiteY46-3548" fmla="*/ 6913 h 10000"/>
                <a:gd name="connsiteX47-3549" fmla="*/ 9546 w 10000"/>
                <a:gd name="connsiteY47-3550" fmla="*/ 7357 h 10000"/>
                <a:gd name="connsiteX48-3551" fmla="*/ 9546 w 10000"/>
                <a:gd name="connsiteY48-3552" fmla="*/ 7800 h 10000"/>
                <a:gd name="connsiteX49-3553" fmla="*/ 8636 w 10000"/>
                <a:gd name="connsiteY49-3554" fmla="*/ 8521 h 10000"/>
                <a:gd name="connsiteX50-3555" fmla="*/ 8182 w 10000"/>
                <a:gd name="connsiteY50-3556" fmla="*/ 8817 h 10000"/>
                <a:gd name="connsiteX51-3557" fmla="*/ 7728 w 10000"/>
                <a:gd name="connsiteY51-3558" fmla="*/ 9113 h 10000"/>
                <a:gd name="connsiteX52-3559" fmla="*/ 6817 w 10000"/>
                <a:gd name="connsiteY52-3560" fmla="*/ 9409 h 10000"/>
                <a:gd name="connsiteX53-3561" fmla="*/ 6364 w 10000"/>
                <a:gd name="connsiteY53-3562" fmla="*/ 9704 h 10000"/>
                <a:gd name="connsiteX54-3563" fmla="*/ 5455 w 10000"/>
                <a:gd name="connsiteY54-3564" fmla="*/ 9852 h 10000"/>
                <a:gd name="connsiteX55-3565" fmla="*/ 4999 w 10000"/>
                <a:gd name="connsiteY55-3566" fmla="*/ 9852 h 10000"/>
                <a:gd name="connsiteX56-3567" fmla="*/ 4545 w 10000"/>
                <a:gd name="connsiteY56-3568" fmla="*/ 10000 h 10000"/>
                <a:gd name="connsiteX57-3569" fmla="*/ 3637 w 10000"/>
                <a:gd name="connsiteY57-3570" fmla="*/ 10000 h 10000"/>
                <a:gd name="connsiteX58-3571" fmla="*/ 3637 w 10000"/>
                <a:gd name="connsiteY58-3572" fmla="*/ 10000 h 10000"/>
                <a:gd name="connsiteX59-3573" fmla="*/ 3182 w 10000"/>
                <a:gd name="connsiteY59-3574" fmla="*/ 9852 h 10000"/>
                <a:gd name="connsiteX60-3575" fmla="*/ 3182 w 10000"/>
                <a:gd name="connsiteY60-3576" fmla="*/ 9704 h 10000"/>
                <a:gd name="connsiteX61-3577" fmla="*/ 2726 w 10000"/>
                <a:gd name="connsiteY61-3578" fmla="*/ 9409 h 10000"/>
                <a:gd name="connsiteX62-3579" fmla="*/ 2726 w 10000"/>
                <a:gd name="connsiteY62-3580" fmla="*/ 9261 h 10000"/>
                <a:gd name="connsiteX63-3581" fmla="*/ 2272 w 10000"/>
                <a:gd name="connsiteY63-3582" fmla="*/ 9113 h 10000"/>
                <a:gd name="connsiteX64-3583" fmla="*/ 1818 w 10000"/>
                <a:gd name="connsiteY64-3584" fmla="*/ 8965 h 10000"/>
                <a:gd name="connsiteX65-3585" fmla="*/ 1364 w 10000"/>
                <a:gd name="connsiteY65-3586" fmla="*/ 8817 h 10000"/>
                <a:gd name="connsiteX66-3587" fmla="*/ 0 w 10000"/>
                <a:gd name="connsiteY66-3588" fmla="*/ 8521 h 10000"/>
                <a:gd name="connsiteX0-3589" fmla="*/ 1364 w 10000"/>
                <a:gd name="connsiteY0-3590" fmla="*/ 7652 h 10000"/>
                <a:gd name="connsiteX1-3591" fmla="*/ 3182 w 10000"/>
                <a:gd name="connsiteY1-3592" fmla="*/ 7652 h 10000"/>
                <a:gd name="connsiteX2-3593" fmla="*/ 3637 w 10000"/>
                <a:gd name="connsiteY2-3594" fmla="*/ 7652 h 10000"/>
                <a:gd name="connsiteX3-3595" fmla="*/ 4545 w 10000"/>
                <a:gd name="connsiteY3-3596" fmla="*/ 7505 h 10000"/>
                <a:gd name="connsiteX4-3597" fmla="*/ 4999 w 10000"/>
                <a:gd name="connsiteY4-3598" fmla="*/ 7357 h 10000"/>
                <a:gd name="connsiteX5-3599" fmla="*/ 5455 w 10000"/>
                <a:gd name="connsiteY5-3600" fmla="*/ 6913 h 10000"/>
                <a:gd name="connsiteX6-3601" fmla="*/ 5455 w 10000"/>
                <a:gd name="connsiteY6-3602" fmla="*/ 6617 h 10000"/>
                <a:gd name="connsiteX7-3603" fmla="*/ 5455 w 10000"/>
                <a:gd name="connsiteY7-3604" fmla="*/ 6026 h 10000"/>
                <a:gd name="connsiteX8-3605" fmla="*/ 5909 w 10000"/>
                <a:gd name="connsiteY8-3606" fmla="*/ 5582 h 10000"/>
                <a:gd name="connsiteX9-3607" fmla="*/ 5455 w 10000"/>
                <a:gd name="connsiteY9-3608" fmla="*/ 4843 h 10000"/>
                <a:gd name="connsiteX10-3609" fmla="*/ 5455 w 10000"/>
                <a:gd name="connsiteY10-3610" fmla="*/ 4270 h 10000"/>
                <a:gd name="connsiteX11-3611" fmla="*/ 5455 w 10000"/>
                <a:gd name="connsiteY11-3612" fmla="*/ 3530 h 10000"/>
                <a:gd name="connsiteX12-3613" fmla="*/ 4999 w 10000"/>
                <a:gd name="connsiteY12-3614" fmla="*/ 2939 h 10000"/>
                <a:gd name="connsiteX13-3615" fmla="*/ 4999 w 10000"/>
                <a:gd name="connsiteY13-3616" fmla="*/ 2495 h 10000"/>
                <a:gd name="connsiteX14-3617" fmla="*/ 4545 w 10000"/>
                <a:gd name="connsiteY14-3618" fmla="*/ 1904 h 10000"/>
                <a:gd name="connsiteX15-3619" fmla="*/ 4545 w 10000"/>
                <a:gd name="connsiteY15-3620" fmla="*/ 1608 h 10000"/>
                <a:gd name="connsiteX16-3621" fmla="*/ 4091 w 10000"/>
                <a:gd name="connsiteY16-3622" fmla="*/ 1183 h 10000"/>
                <a:gd name="connsiteX17-3623" fmla="*/ 3182 w 10000"/>
                <a:gd name="connsiteY17-3624" fmla="*/ 887 h 10000"/>
                <a:gd name="connsiteX18-3625" fmla="*/ 2726 w 10000"/>
                <a:gd name="connsiteY18-3626" fmla="*/ 739 h 10000"/>
                <a:gd name="connsiteX19-3627" fmla="*/ 2272 w 10000"/>
                <a:gd name="connsiteY19-3628" fmla="*/ 444 h 10000"/>
                <a:gd name="connsiteX20-3629" fmla="*/ 1818 w 10000"/>
                <a:gd name="connsiteY20-3630" fmla="*/ 296 h 10000"/>
                <a:gd name="connsiteX21-3631" fmla="*/ 1364 w 10000"/>
                <a:gd name="connsiteY21-3632" fmla="*/ 148 h 10000"/>
                <a:gd name="connsiteX22-3633" fmla="*/ 1818 w 10000"/>
                <a:gd name="connsiteY22-3634" fmla="*/ 0 h 10000"/>
                <a:gd name="connsiteX23-3635" fmla="*/ 1818 w 10000"/>
                <a:gd name="connsiteY23-3636" fmla="*/ 0 h 10000"/>
                <a:gd name="connsiteX24-3637" fmla="*/ 2272 w 10000"/>
                <a:gd name="connsiteY24-3638" fmla="*/ 0 h 10000"/>
                <a:gd name="connsiteX25-3639" fmla="*/ 3182 w 10000"/>
                <a:gd name="connsiteY25-3640" fmla="*/ 0 h 10000"/>
                <a:gd name="connsiteX26-3641" fmla="*/ 4091 w 10000"/>
                <a:gd name="connsiteY26-3642" fmla="*/ 148 h 10000"/>
                <a:gd name="connsiteX27-3643" fmla="*/ 4999 w 10000"/>
                <a:gd name="connsiteY27-3644" fmla="*/ 296 h 10000"/>
                <a:gd name="connsiteX28-3645" fmla="*/ 5909 w 10000"/>
                <a:gd name="connsiteY28-3646" fmla="*/ 444 h 10000"/>
                <a:gd name="connsiteX29-3647" fmla="*/ 6817 w 10000"/>
                <a:gd name="connsiteY29-3648" fmla="*/ 591 h 10000"/>
                <a:gd name="connsiteX30-3649" fmla="*/ 7273 w 10000"/>
                <a:gd name="connsiteY30-3650" fmla="*/ 887 h 10000"/>
                <a:gd name="connsiteX31-3651" fmla="*/ 7728 w 10000"/>
                <a:gd name="connsiteY31-3652" fmla="*/ 1035 h 10000"/>
                <a:gd name="connsiteX32-3653" fmla="*/ 8182 w 10000"/>
                <a:gd name="connsiteY32-3654" fmla="*/ 1183 h 10000"/>
                <a:gd name="connsiteX33-3655" fmla="*/ 8182 w 10000"/>
                <a:gd name="connsiteY33-3656" fmla="*/ 1460 h 10000"/>
                <a:gd name="connsiteX34-3657" fmla="*/ 8636 w 10000"/>
                <a:gd name="connsiteY34-3658" fmla="*/ 1756 h 10000"/>
                <a:gd name="connsiteX35-3659" fmla="*/ 8636 w 10000"/>
                <a:gd name="connsiteY35-3660" fmla="*/ 2200 h 10000"/>
                <a:gd name="connsiteX36-3661" fmla="*/ 9088 w 10000"/>
                <a:gd name="connsiteY36-3662" fmla="*/ 2643 h 10000"/>
                <a:gd name="connsiteX37-3663" fmla="*/ 9088 w 10000"/>
                <a:gd name="connsiteY37-3664" fmla="*/ 3087 h 10000"/>
                <a:gd name="connsiteX38-3665" fmla="*/ 9546 w 10000"/>
                <a:gd name="connsiteY38-3666" fmla="*/ 3678 h 10000"/>
                <a:gd name="connsiteX39-3667" fmla="*/ 9546 w 10000"/>
                <a:gd name="connsiteY39-3668" fmla="*/ 4270 h 10000"/>
                <a:gd name="connsiteX40-3669" fmla="*/ 9546 w 10000"/>
                <a:gd name="connsiteY40-3670" fmla="*/ 4713 h 10000"/>
                <a:gd name="connsiteX41-3671" fmla="*/ 9546 w 10000"/>
                <a:gd name="connsiteY41-3672" fmla="*/ 5287 h 10000"/>
                <a:gd name="connsiteX42-3673" fmla="*/ 9546 w 10000"/>
                <a:gd name="connsiteY42-3674" fmla="*/ 5730 h 10000"/>
                <a:gd name="connsiteX43-3675" fmla="*/ 10000 w 10000"/>
                <a:gd name="connsiteY43-3676" fmla="*/ 6026 h 10000"/>
                <a:gd name="connsiteX44-3677" fmla="*/ 10000 w 10000"/>
                <a:gd name="connsiteY44-3678" fmla="*/ 6470 h 10000"/>
                <a:gd name="connsiteX45-3679" fmla="*/ 10000 w 10000"/>
                <a:gd name="connsiteY45-3680" fmla="*/ 6765 h 10000"/>
                <a:gd name="connsiteX46-3681" fmla="*/ 10000 w 10000"/>
                <a:gd name="connsiteY46-3682" fmla="*/ 6913 h 10000"/>
                <a:gd name="connsiteX47-3683" fmla="*/ 9546 w 10000"/>
                <a:gd name="connsiteY47-3684" fmla="*/ 7357 h 10000"/>
                <a:gd name="connsiteX48-3685" fmla="*/ 9546 w 10000"/>
                <a:gd name="connsiteY48-3686" fmla="*/ 7800 h 10000"/>
                <a:gd name="connsiteX49-3687" fmla="*/ 8636 w 10000"/>
                <a:gd name="connsiteY49-3688" fmla="*/ 8521 h 10000"/>
                <a:gd name="connsiteX50-3689" fmla="*/ 8182 w 10000"/>
                <a:gd name="connsiteY50-3690" fmla="*/ 8817 h 10000"/>
                <a:gd name="connsiteX51-3691" fmla="*/ 7728 w 10000"/>
                <a:gd name="connsiteY51-3692" fmla="*/ 9113 h 10000"/>
                <a:gd name="connsiteX52-3693" fmla="*/ 6817 w 10000"/>
                <a:gd name="connsiteY52-3694" fmla="*/ 9409 h 10000"/>
                <a:gd name="connsiteX53-3695" fmla="*/ 6364 w 10000"/>
                <a:gd name="connsiteY53-3696" fmla="*/ 9704 h 10000"/>
                <a:gd name="connsiteX54-3697" fmla="*/ 5455 w 10000"/>
                <a:gd name="connsiteY54-3698" fmla="*/ 9852 h 10000"/>
                <a:gd name="connsiteX55-3699" fmla="*/ 4999 w 10000"/>
                <a:gd name="connsiteY55-3700" fmla="*/ 9852 h 10000"/>
                <a:gd name="connsiteX56-3701" fmla="*/ 4545 w 10000"/>
                <a:gd name="connsiteY56-3702" fmla="*/ 10000 h 10000"/>
                <a:gd name="connsiteX57-3703" fmla="*/ 3637 w 10000"/>
                <a:gd name="connsiteY57-3704" fmla="*/ 10000 h 10000"/>
                <a:gd name="connsiteX58-3705" fmla="*/ 3637 w 10000"/>
                <a:gd name="connsiteY58-3706" fmla="*/ 10000 h 10000"/>
                <a:gd name="connsiteX59-3707" fmla="*/ 3182 w 10000"/>
                <a:gd name="connsiteY59-3708" fmla="*/ 9852 h 10000"/>
                <a:gd name="connsiteX60-3709" fmla="*/ 3182 w 10000"/>
                <a:gd name="connsiteY60-3710" fmla="*/ 9704 h 10000"/>
                <a:gd name="connsiteX61-3711" fmla="*/ 2726 w 10000"/>
                <a:gd name="connsiteY61-3712" fmla="*/ 9409 h 10000"/>
                <a:gd name="connsiteX62-3713" fmla="*/ 2726 w 10000"/>
                <a:gd name="connsiteY62-3714" fmla="*/ 9261 h 10000"/>
                <a:gd name="connsiteX63-3715" fmla="*/ 2272 w 10000"/>
                <a:gd name="connsiteY63-3716" fmla="*/ 9113 h 10000"/>
                <a:gd name="connsiteX64-3717" fmla="*/ 1818 w 10000"/>
                <a:gd name="connsiteY64-3718" fmla="*/ 8965 h 10000"/>
                <a:gd name="connsiteX65-3719" fmla="*/ 0 w 10000"/>
                <a:gd name="connsiteY65-3720" fmla="*/ 8521 h 10000"/>
                <a:gd name="connsiteX0-3721" fmla="*/ 0 w 8636"/>
                <a:gd name="connsiteY0-3722" fmla="*/ 7652 h 10000"/>
                <a:gd name="connsiteX1-3723" fmla="*/ 1818 w 8636"/>
                <a:gd name="connsiteY1-3724" fmla="*/ 7652 h 10000"/>
                <a:gd name="connsiteX2-3725" fmla="*/ 2273 w 8636"/>
                <a:gd name="connsiteY2-3726" fmla="*/ 7652 h 10000"/>
                <a:gd name="connsiteX3-3727" fmla="*/ 3181 w 8636"/>
                <a:gd name="connsiteY3-3728" fmla="*/ 7505 h 10000"/>
                <a:gd name="connsiteX4-3729" fmla="*/ 3635 w 8636"/>
                <a:gd name="connsiteY4-3730" fmla="*/ 7357 h 10000"/>
                <a:gd name="connsiteX5-3731" fmla="*/ 4091 w 8636"/>
                <a:gd name="connsiteY5-3732" fmla="*/ 6913 h 10000"/>
                <a:gd name="connsiteX6-3733" fmla="*/ 4091 w 8636"/>
                <a:gd name="connsiteY6-3734" fmla="*/ 6617 h 10000"/>
                <a:gd name="connsiteX7-3735" fmla="*/ 4091 w 8636"/>
                <a:gd name="connsiteY7-3736" fmla="*/ 6026 h 10000"/>
                <a:gd name="connsiteX8-3737" fmla="*/ 4545 w 8636"/>
                <a:gd name="connsiteY8-3738" fmla="*/ 5582 h 10000"/>
                <a:gd name="connsiteX9-3739" fmla="*/ 4091 w 8636"/>
                <a:gd name="connsiteY9-3740" fmla="*/ 4843 h 10000"/>
                <a:gd name="connsiteX10-3741" fmla="*/ 4091 w 8636"/>
                <a:gd name="connsiteY10-3742" fmla="*/ 4270 h 10000"/>
                <a:gd name="connsiteX11-3743" fmla="*/ 4091 w 8636"/>
                <a:gd name="connsiteY11-3744" fmla="*/ 3530 h 10000"/>
                <a:gd name="connsiteX12-3745" fmla="*/ 3635 w 8636"/>
                <a:gd name="connsiteY12-3746" fmla="*/ 2939 h 10000"/>
                <a:gd name="connsiteX13-3747" fmla="*/ 3635 w 8636"/>
                <a:gd name="connsiteY13-3748" fmla="*/ 2495 h 10000"/>
                <a:gd name="connsiteX14-3749" fmla="*/ 3181 w 8636"/>
                <a:gd name="connsiteY14-3750" fmla="*/ 1904 h 10000"/>
                <a:gd name="connsiteX15-3751" fmla="*/ 3181 w 8636"/>
                <a:gd name="connsiteY15-3752" fmla="*/ 1608 h 10000"/>
                <a:gd name="connsiteX16-3753" fmla="*/ 2727 w 8636"/>
                <a:gd name="connsiteY16-3754" fmla="*/ 1183 h 10000"/>
                <a:gd name="connsiteX17-3755" fmla="*/ 1818 w 8636"/>
                <a:gd name="connsiteY17-3756" fmla="*/ 887 h 10000"/>
                <a:gd name="connsiteX18-3757" fmla="*/ 1362 w 8636"/>
                <a:gd name="connsiteY18-3758" fmla="*/ 739 h 10000"/>
                <a:gd name="connsiteX19-3759" fmla="*/ 908 w 8636"/>
                <a:gd name="connsiteY19-3760" fmla="*/ 444 h 10000"/>
                <a:gd name="connsiteX20-3761" fmla="*/ 454 w 8636"/>
                <a:gd name="connsiteY20-3762" fmla="*/ 296 h 10000"/>
                <a:gd name="connsiteX21-3763" fmla="*/ 0 w 8636"/>
                <a:gd name="connsiteY21-3764" fmla="*/ 148 h 10000"/>
                <a:gd name="connsiteX22-3765" fmla="*/ 454 w 8636"/>
                <a:gd name="connsiteY22-3766" fmla="*/ 0 h 10000"/>
                <a:gd name="connsiteX23-3767" fmla="*/ 454 w 8636"/>
                <a:gd name="connsiteY23-3768" fmla="*/ 0 h 10000"/>
                <a:gd name="connsiteX24-3769" fmla="*/ 908 w 8636"/>
                <a:gd name="connsiteY24-3770" fmla="*/ 0 h 10000"/>
                <a:gd name="connsiteX25-3771" fmla="*/ 1818 w 8636"/>
                <a:gd name="connsiteY25-3772" fmla="*/ 0 h 10000"/>
                <a:gd name="connsiteX26-3773" fmla="*/ 2727 w 8636"/>
                <a:gd name="connsiteY26-3774" fmla="*/ 148 h 10000"/>
                <a:gd name="connsiteX27-3775" fmla="*/ 3635 w 8636"/>
                <a:gd name="connsiteY27-3776" fmla="*/ 296 h 10000"/>
                <a:gd name="connsiteX28-3777" fmla="*/ 4545 w 8636"/>
                <a:gd name="connsiteY28-3778" fmla="*/ 444 h 10000"/>
                <a:gd name="connsiteX29-3779" fmla="*/ 5453 w 8636"/>
                <a:gd name="connsiteY29-3780" fmla="*/ 591 h 10000"/>
                <a:gd name="connsiteX30-3781" fmla="*/ 5909 w 8636"/>
                <a:gd name="connsiteY30-3782" fmla="*/ 887 h 10000"/>
                <a:gd name="connsiteX31-3783" fmla="*/ 6364 w 8636"/>
                <a:gd name="connsiteY31-3784" fmla="*/ 1035 h 10000"/>
                <a:gd name="connsiteX32-3785" fmla="*/ 6818 w 8636"/>
                <a:gd name="connsiteY32-3786" fmla="*/ 1183 h 10000"/>
                <a:gd name="connsiteX33-3787" fmla="*/ 6818 w 8636"/>
                <a:gd name="connsiteY33-3788" fmla="*/ 1460 h 10000"/>
                <a:gd name="connsiteX34-3789" fmla="*/ 7272 w 8636"/>
                <a:gd name="connsiteY34-3790" fmla="*/ 1756 h 10000"/>
                <a:gd name="connsiteX35-3791" fmla="*/ 7272 w 8636"/>
                <a:gd name="connsiteY35-3792" fmla="*/ 2200 h 10000"/>
                <a:gd name="connsiteX36-3793" fmla="*/ 7724 w 8636"/>
                <a:gd name="connsiteY36-3794" fmla="*/ 2643 h 10000"/>
                <a:gd name="connsiteX37-3795" fmla="*/ 7724 w 8636"/>
                <a:gd name="connsiteY37-3796" fmla="*/ 3087 h 10000"/>
                <a:gd name="connsiteX38-3797" fmla="*/ 8182 w 8636"/>
                <a:gd name="connsiteY38-3798" fmla="*/ 3678 h 10000"/>
                <a:gd name="connsiteX39-3799" fmla="*/ 8182 w 8636"/>
                <a:gd name="connsiteY39-3800" fmla="*/ 4270 h 10000"/>
                <a:gd name="connsiteX40-3801" fmla="*/ 8182 w 8636"/>
                <a:gd name="connsiteY40-3802" fmla="*/ 4713 h 10000"/>
                <a:gd name="connsiteX41-3803" fmla="*/ 8182 w 8636"/>
                <a:gd name="connsiteY41-3804" fmla="*/ 5287 h 10000"/>
                <a:gd name="connsiteX42-3805" fmla="*/ 8182 w 8636"/>
                <a:gd name="connsiteY42-3806" fmla="*/ 5730 h 10000"/>
                <a:gd name="connsiteX43-3807" fmla="*/ 8636 w 8636"/>
                <a:gd name="connsiteY43-3808" fmla="*/ 6026 h 10000"/>
                <a:gd name="connsiteX44-3809" fmla="*/ 8636 w 8636"/>
                <a:gd name="connsiteY44-3810" fmla="*/ 6470 h 10000"/>
                <a:gd name="connsiteX45-3811" fmla="*/ 8636 w 8636"/>
                <a:gd name="connsiteY45-3812" fmla="*/ 6765 h 10000"/>
                <a:gd name="connsiteX46-3813" fmla="*/ 8636 w 8636"/>
                <a:gd name="connsiteY46-3814" fmla="*/ 6913 h 10000"/>
                <a:gd name="connsiteX47-3815" fmla="*/ 8182 w 8636"/>
                <a:gd name="connsiteY47-3816" fmla="*/ 7357 h 10000"/>
                <a:gd name="connsiteX48-3817" fmla="*/ 8182 w 8636"/>
                <a:gd name="connsiteY48-3818" fmla="*/ 7800 h 10000"/>
                <a:gd name="connsiteX49-3819" fmla="*/ 7272 w 8636"/>
                <a:gd name="connsiteY49-3820" fmla="*/ 8521 h 10000"/>
                <a:gd name="connsiteX50-3821" fmla="*/ 6818 w 8636"/>
                <a:gd name="connsiteY50-3822" fmla="*/ 8817 h 10000"/>
                <a:gd name="connsiteX51-3823" fmla="*/ 6364 w 8636"/>
                <a:gd name="connsiteY51-3824" fmla="*/ 9113 h 10000"/>
                <a:gd name="connsiteX52-3825" fmla="*/ 5453 w 8636"/>
                <a:gd name="connsiteY52-3826" fmla="*/ 9409 h 10000"/>
                <a:gd name="connsiteX53-3827" fmla="*/ 5000 w 8636"/>
                <a:gd name="connsiteY53-3828" fmla="*/ 9704 h 10000"/>
                <a:gd name="connsiteX54-3829" fmla="*/ 4091 w 8636"/>
                <a:gd name="connsiteY54-3830" fmla="*/ 9852 h 10000"/>
                <a:gd name="connsiteX55-3831" fmla="*/ 3635 w 8636"/>
                <a:gd name="connsiteY55-3832" fmla="*/ 9852 h 10000"/>
                <a:gd name="connsiteX56-3833" fmla="*/ 3181 w 8636"/>
                <a:gd name="connsiteY56-3834" fmla="*/ 10000 h 10000"/>
                <a:gd name="connsiteX57-3835" fmla="*/ 2273 w 8636"/>
                <a:gd name="connsiteY57-3836" fmla="*/ 10000 h 10000"/>
                <a:gd name="connsiteX58-3837" fmla="*/ 2273 w 8636"/>
                <a:gd name="connsiteY58-3838" fmla="*/ 10000 h 10000"/>
                <a:gd name="connsiteX59-3839" fmla="*/ 1818 w 8636"/>
                <a:gd name="connsiteY59-3840" fmla="*/ 9852 h 10000"/>
                <a:gd name="connsiteX60-3841" fmla="*/ 1818 w 8636"/>
                <a:gd name="connsiteY60-3842" fmla="*/ 9704 h 10000"/>
                <a:gd name="connsiteX61-3843" fmla="*/ 1362 w 8636"/>
                <a:gd name="connsiteY61-3844" fmla="*/ 9409 h 10000"/>
                <a:gd name="connsiteX62-3845" fmla="*/ 1362 w 8636"/>
                <a:gd name="connsiteY62-3846" fmla="*/ 9261 h 10000"/>
                <a:gd name="connsiteX63-3847" fmla="*/ 908 w 8636"/>
                <a:gd name="connsiteY63-3848" fmla="*/ 9113 h 10000"/>
                <a:gd name="connsiteX64-3849" fmla="*/ 454 w 8636"/>
                <a:gd name="connsiteY64-3850" fmla="*/ 8965 h 10000"/>
                <a:gd name="connsiteX0-3851" fmla="*/ 0 w 10000"/>
                <a:gd name="connsiteY0-3852" fmla="*/ 7652 h 10000"/>
                <a:gd name="connsiteX1-3853" fmla="*/ 2105 w 10000"/>
                <a:gd name="connsiteY1-3854" fmla="*/ 7652 h 10000"/>
                <a:gd name="connsiteX2-3855" fmla="*/ 2632 w 10000"/>
                <a:gd name="connsiteY2-3856" fmla="*/ 7652 h 10000"/>
                <a:gd name="connsiteX3-3857" fmla="*/ 3683 w 10000"/>
                <a:gd name="connsiteY3-3858" fmla="*/ 7505 h 10000"/>
                <a:gd name="connsiteX4-3859" fmla="*/ 4209 w 10000"/>
                <a:gd name="connsiteY4-3860" fmla="*/ 7357 h 10000"/>
                <a:gd name="connsiteX5-3861" fmla="*/ 4737 w 10000"/>
                <a:gd name="connsiteY5-3862" fmla="*/ 6913 h 10000"/>
                <a:gd name="connsiteX6-3863" fmla="*/ 4737 w 10000"/>
                <a:gd name="connsiteY6-3864" fmla="*/ 6617 h 10000"/>
                <a:gd name="connsiteX7-3865" fmla="*/ 4737 w 10000"/>
                <a:gd name="connsiteY7-3866" fmla="*/ 6026 h 10000"/>
                <a:gd name="connsiteX8-3867" fmla="*/ 5263 w 10000"/>
                <a:gd name="connsiteY8-3868" fmla="*/ 5582 h 10000"/>
                <a:gd name="connsiteX9-3869" fmla="*/ 4737 w 10000"/>
                <a:gd name="connsiteY9-3870" fmla="*/ 4843 h 10000"/>
                <a:gd name="connsiteX10-3871" fmla="*/ 4737 w 10000"/>
                <a:gd name="connsiteY10-3872" fmla="*/ 4270 h 10000"/>
                <a:gd name="connsiteX11-3873" fmla="*/ 4737 w 10000"/>
                <a:gd name="connsiteY11-3874" fmla="*/ 3530 h 10000"/>
                <a:gd name="connsiteX12-3875" fmla="*/ 4209 w 10000"/>
                <a:gd name="connsiteY12-3876" fmla="*/ 2939 h 10000"/>
                <a:gd name="connsiteX13-3877" fmla="*/ 4209 w 10000"/>
                <a:gd name="connsiteY13-3878" fmla="*/ 2495 h 10000"/>
                <a:gd name="connsiteX14-3879" fmla="*/ 3683 w 10000"/>
                <a:gd name="connsiteY14-3880" fmla="*/ 1904 h 10000"/>
                <a:gd name="connsiteX15-3881" fmla="*/ 3683 w 10000"/>
                <a:gd name="connsiteY15-3882" fmla="*/ 1608 h 10000"/>
                <a:gd name="connsiteX16-3883" fmla="*/ 3158 w 10000"/>
                <a:gd name="connsiteY16-3884" fmla="*/ 1183 h 10000"/>
                <a:gd name="connsiteX17-3885" fmla="*/ 2105 w 10000"/>
                <a:gd name="connsiteY17-3886" fmla="*/ 887 h 10000"/>
                <a:gd name="connsiteX18-3887" fmla="*/ 1577 w 10000"/>
                <a:gd name="connsiteY18-3888" fmla="*/ 739 h 10000"/>
                <a:gd name="connsiteX19-3889" fmla="*/ 1051 w 10000"/>
                <a:gd name="connsiteY19-3890" fmla="*/ 444 h 10000"/>
                <a:gd name="connsiteX20-3891" fmla="*/ 526 w 10000"/>
                <a:gd name="connsiteY20-3892" fmla="*/ 296 h 10000"/>
                <a:gd name="connsiteX21-3893" fmla="*/ 0 w 10000"/>
                <a:gd name="connsiteY21-3894" fmla="*/ 148 h 10000"/>
                <a:gd name="connsiteX22-3895" fmla="*/ 526 w 10000"/>
                <a:gd name="connsiteY22-3896" fmla="*/ 0 h 10000"/>
                <a:gd name="connsiteX23-3897" fmla="*/ 526 w 10000"/>
                <a:gd name="connsiteY23-3898" fmla="*/ 0 h 10000"/>
                <a:gd name="connsiteX24-3899" fmla="*/ 1051 w 10000"/>
                <a:gd name="connsiteY24-3900" fmla="*/ 0 h 10000"/>
                <a:gd name="connsiteX25-3901" fmla="*/ 2105 w 10000"/>
                <a:gd name="connsiteY25-3902" fmla="*/ 0 h 10000"/>
                <a:gd name="connsiteX26-3903" fmla="*/ 3158 w 10000"/>
                <a:gd name="connsiteY26-3904" fmla="*/ 148 h 10000"/>
                <a:gd name="connsiteX27-3905" fmla="*/ 4209 w 10000"/>
                <a:gd name="connsiteY27-3906" fmla="*/ 296 h 10000"/>
                <a:gd name="connsiteX28-3907" fmla="*/ 5263 w 10000"/>
                <a:gd name="connsiteY28-3908" fmla="*/ 444 h 10000"/>
                <a:gd name="connsiteX29-3909" fmla="*/ 6314 w 10000"/>
                <a:gd name="connsiteY29-3910" fmla="*/ 591 h 10000"/>
                <a:gd name="connsiteX30-3911" fmla="*/ 6842 w 10000"/>
                <a:gd name="connsiteY30-3912" fmla="*/ 887 h 10000"/>
                <a:gd name="connsiteX31-3913" fmla="*/ 7369 w 10000"/>
                <a:gd name="connsiteY31-3914" fmla="*/ 1035 h 10000"/>
                <a:gd name="connsiteX32-3915" fmla="*/ 7895 w 10000"/>
                <a:gd name="connsiteY32-3916" fmla="*/ 1183 h 10000"/>
                <a:gd name="connsiteX33-3917" fmla="*/ 7895 w 10000"/>
                <a:gd name="connsiteY33-3918" fmla="*/ 1460 h 10000"/>
                <a:gd name="connsiteX34-3919" fmla="*/ 8421 w 10000"/>
                <a:gd name="connsiteY34-3920" fmla="*/ 1756 h 10000"/>
                <a:gd name="connsiteX35-3921" fmla="*/ 8421 w 10000"/>
                <a:gd name="connsiteY35-3922" fmla="*/ 2200 h 10000"/>
                <a:gd name="connsiteX36-3923" fmla="*/ 8944 w 10000"/>
                <a:gd name="connsiteY36-3924" fmla="*/ 2643 h 10000"/>
                <a:gd name="connsiteX37-3925" fmla="*/ 8944 w 10000"/>
                <a:gd name="connsiteY37-3926" fmla="*/ 3087 h 10000"/>
                <a:gd name="connsiteX38-3927" fmla="*/ 9474 w 10000"/>
                <a:gd name="connsiteY38-3928" fmla="*/ 3678 h 10000"/>
                <a:gd name="connsiteX39-3929" fmla="*/ 9474 w 10000"/>
                <a:gd name="connsiteY39-3930" fmla="*/ 4270 h 10000"/>
                <a:gd name="connsiteX40-3931" fmla="*/ 9474 w 10000"/>
                <a:gd name="connsiteY40-3932" fmla="*/ 4713 h 10000"/>
                <a:gd name="connsiteX41-3933" fmla="*/ 9474 w 10000"/>
                <a:gd name="connsiteY41-3934" fmla="*/ 5287 h 10000"/>
                <a:gd name="connsiteX42-3935" fmla="*/ 9474 w 10000"/>
                <a:gd name="connsiteY42-3936" fmla="*/ 5730 h 10000"/>
                <a:gd name="connsiteX43-3937" fmla="*/ 10000 w 10000"/>
                <a:gd name="connsiteY43-3938" fmla="*/ 6026 h 10000"/>
                <a:gd name="connsiteX44-3939" fmla="*/ 10000 w 10000"/>
                <a:gd name="connsiteY44-3940" fmla="*/ 6470 h 10000"/>
                <a:gd name="connsiteX45-3941" fmla="*/ 10000 w 10000"/>
                <a:gd name="connsiteY45-3942" fmla="*/ 6765 h 10000"/>
                <a:gd name="connsiteX46-3943" fmla="*/ 10000 w 10000"/>
                <a:gd name="connsiteY46-3944" fmla="*/ 6913 h 10000"/>
                <a:gd name="connsiteX47-3945" fmla="*/ 9474 w 10000"/>
                <a:gd name="connsiteY47-3946" fmla="*/ 7357 h 10000"/>
                <a:gd name="connsiteX48-3947" fmla="*/ 9474 w 10000"/>
                <a:gd name="connsiteY48-3948" fmla="*/ 7800 h 10000"/>
                <a:gd name="connsiteX49-3949" fmla="*/ 8421 w 10000"/>
                <a:gd name="connsiteY49-3950" fmla="*/ 8521 h 10000"/>
                <a:gd name="connsiteX50-3951" fmla="*/ 7895 w 10000"/>
                <a:gd name="connsiteY50-3952" fmla="*/ 8817 h 10000"/>
                <a:gd name="connsiteX51-3953" fmla="*/ 7369 w 10000"/>
                <a:gd name="connsiteY51-3954" fmla="*/ 9113 h 10000"/>
                <a:gd name="connsiteX52-3955" fmla="*/ 6314 w 10000"/>
                <a:gd name="connsiteY52-3956" fmla="*/ 9409 h 10000"/>
                <a:gd name="connsiteX53-3957" fmla="*/ 5790 w 10000"/>
                <a:gd name="connsiteY53-3958" fmla="*/ 9704 h 10000"/>
                <a:gd name="connsiteX54-3959" fmla="*/ 4737 w 10000"/>
                <a:gd name="connsiteY54-3960" fmla="*/ 9852 h 10000"/>
                <a:gd name="connsiteX55-3961" fmla="*/ 4209 w 10000"/>
                <a:gd name="connsiteY55-3962" fmla="*/ 9852 h 10000"/>
                <a:gd name="connsiteX56-3963" fmla="*/ 3683 w 10000"/>
                <a:gd name="connsiteY56-3964" fmla="*/ 10000 h 10000"/>
                <a:gd name="connsiteX57-3965" fmla="*/ 2632 w 10000"/>
                <a:gd name="connsiteY57-3966" fmla="*/ 10000 h 10000"/>
                <a:gd name="connsiteX58-3967" fmla="*/ 2632 w 10000"/>
                <a:gd name="connsiteY58-3968" fmla="*/ 10000 h 10000"/>
                <a:gd name="connsiteX59-3969" fmla="*/ 2105 w 10000"/>
                <a:gd name="connsiteY59-3970" fmla="*/ 9852 h 10000"/>
                <a:gd name="connsiteX60-3971" fmla="*/ 2105 w 10000"/>
                <a:gd name="connsiteY60-3972" fmla="*/ 9704 h 10000"/>
                <a:gd name="connsiteX61-3973" fmla="*/ 1577 w 10000"/>
                <a:gd name="connsiteY61-3974" fmla="*/ 9409 h 10000"/>
                <a:gd name="connsiteX62-3975" fmla="*/ 1577 w 10000"/>
                <a:gd name="connsiteY62-3976" fmla="*/ 9261 h 10000"/>
                <a:gd name="connsiteX63-3977" fmla="*/ 1051 w 10000"/>
                <a:gd name="connsiteY63-3978" fmla="*/ 9113 h 10000"/>
                <a:gd name="connsiteX0-3979" fmla="*/ 0 w 10000"/>
                <a:gd name="connsiteY0-3980" fmla="*/ 7652 h 10000"/>
                <a:gd name="connsiteX1-3981" fmla="*/ 2105 w 10000"/>
                <a:gd name="connsiteY1-3982" fmla="*/ 7652 h 10000"/>
                <a:gd name="connsiteX2-3983" fmla="*/ 2632 w 10000"/>
                <a:gd name="connsiteY2-3984" fmla="*/ 7652 h 10000"/>
                <a:gd name="connsiteX3-3985" fmla="*/ 3683 w 10000"/>
                <a:gd name="connsiteY3-3986" fmla="*/ 7505 h 10000"/>
                <a:gd name="connsiteX4-3987" fmla="*/ 4209 w 10000"/>
                <a:gd name="connsiteY4-3988" fmla="*/ 7357 h 10000"/>
                <a:gd name="connsiteX5-3989" fmla="*/ 4737 w 10000"/>
                <a:gd name="connsiteY5-3990" fmla="*/ 6913 h 10000"/>
                <a:gd name="connsiteX6-3991" fmla="*/ 4737 w 10000"/>
                <a:gd name="connsiteY6-3992" fmla="*/ 6617 h 10000"/>
                <a:gd name="connsiteX7-3993" fmla="*/ 4737 w 10000"/>
                <a:gd name="connsiteY7-3994" fmla="*/ 6026 h 10000"/>
                <a:gd name="connsiteX8-3995" fmla="*/ 5263 w 10000"/>
                <a:gd name="connsiteY8-3996" fmla="*/ 5582 h 10000"/>
                <a:gd name="connsiteX9-3997" fmla="*/ 4737 w 10000"/>
                <a:gd name="connsiteY9-3998" fmla="*/ 4843 h 10000"/>
                <a:gd name="connsiteX10-3999" fmla="*/ 4737 w 10000"/>
                <a:gd name="connsiteY10-4000" fmla="*/ 4270 h 10000"/>
                <a:gd name="connsiteX11-4001" fmla="*/ 4737 w 10000"/>
                <a:gd name="connsiteY11-4002" fmla="*/ 3530 h 10000"/>
                <a:gd name="connsiteX12-4003" fmla="*/ 4209 w 10000"/>
                <a:gd name="connsiteY12-4004" fmla="*/ 2939 h 10000"/>
                <a:gd name="connsiteX13-4005" fmla="*/ 4209 w 10000"/>
                <a:gd name="connsiteY13-4006" fmla="*/ 2495 h 10000"/>
                <a:gd name="connsiteX14-4007" fmla="*/ 3683 w 10000"/>
                <a:gd name="connsiteY14-4008" fmla="*/ 1904 h 10000"/>
                <a:gd name="connsiteX15-4009" fmla="*/ 3683 w 10000"/>
                <a:gd name="connsiteY15-4010" fmla="*/ 1608 h 10000"/>
                <a:gd name="connsiteX16-4011" fmla="*/ 3158 w 10000"/>
                <a:gd name="connsiteY16-4012" fmla="*/ 1183 h 10000"/>
                <a:gd name="connsiteX17-4013" fmla="*/ 2105 w 10000"/>
                <a:gd name="connsiteY17-4014" fmla="*/ 887 h 10000"/>
                <a:gd name="connsiteX18-4015" fmla="*/ 1577 w 10000"/>
                <a:gd name="connsiteY18-4016" fmla="*/ 739 h 10000"/>
                <a:gd name="connsiteX19-4017" fmla="*/ 1051 w 10000"/>
                <a:gd name="connsiteY19-4018" fmla="*/ 444 h 10000"/>
                <a:gd name="connsiteX20-4019" fmla="*/ 526 w 10000"/>
                <a:gd name="connsiteY20-4020" fmla="*/ 296 h 10000"/>
                <a:gd name="connsiteX21-4021" fmla="*/ 0 w 10000"/>
                <a:gd name="connsiteY21-4022" fmla="*/ 148 h 10000"/>
                <a:gd name="connsiteX22-4023" fmla="*/ 526 w 10000"/>
                <a:gd name="connsiteY22-4024" fmla="*/ 0 h 10000"/>
                <a:gd name="connsiteX23-4025" fmla="*/ 526 w 10000"/>
                <a:gd name="connsiteY23-4026" fmla="*/ 0 h 10000"/>
                <a:gd name="connsiteX24-4027" fmla="*/ 1051 w 10000"/>
                <a:gd name="connsiteY24-4028" fmla="*/ 0 h 10000"/>
                <a:gd name="connsiteX25-4029" fmla="*/ 2105 w 10000"/>
                <a:gd name="connsiteY25-4030" fmla="*/ 0 h 10000"/>
                <a:gd name="connsiteX26-4031" fmla="*/ 3158 w 10000"/>
                <a:gd name="connsiteY26-4032" fmla="*/ 148 h 10000"/>
                <a:gd name="connsiteX27-4033" fmla="*/ 4209 w 10000"/>
                <a:gd name="connsiteY27-4034" fmla="*/ 296 h 10000"/>
                <a:gd name="connsiteX28-4035" fmla="*/ 5263 w 10000"/>
                <a:gd name="connsiteY28-4036" fmla="*/ 444 h 10000"/>
                <a:gd name="connsiteX29-4037" fmla="*/ 6314 w 10000"/>
                <a:gd name="connsiteY29-4038" fmla="*/ 591 h 10000"/>
                <a:gd name="connsiteX30-4039" fmla="*/ 6842 w 10000"/>
                <a:gd name="connsiteY30-4040" fmla="*/ 887 h 10000"/>
                <a:gd name="connsiteX31-4041" fmla="*/ 7369 w 10000"/>
                <a:gd name="connsiteY31-4042" fmla="*/ 1035 h 10000"/>
                <a:gd name="connsiteX32-4043" fmla="*/ 7895 w 10000"/>
                <a:gd name="connsiteY32-4044" fmla="*/ 1183 h 10000"/>
                <a:gd name="connsiteX33-4045" fmla="*/ 7895 w 10000"/>
                <a:gd name="connsiteY33-4046" fmla="*/ 1460 h 10000"/>
                <a:gd name="connsiteX34-4047" fmla="*/ 8421 w 10000"/>
                <a:gd name="connsiteY34-4048" fmla="*/ 1756 h 10000"/>
                <a:gd name="connsiteX35-4049" fmla="*/ 8421 w 10000"/>
                <a:gd name="connsiteY35-4050" fmla="*/ 2200 h 10000"/>
                <a:gd name="connsiteX36-4051" fmla="*/ 8944 w 10000"/>
                <a:gd name="connsiteY36-4052" fmla="*/ 2643 h 10000"/>
                <a:gd name="connsiteX37-4053" fmla="*/ 8944 w 10000"/>
                <a:gd name="connsiteY37-4054" fmla="*/ 3087 h 10000"/>
                <a:gd name="connsiteX38-4055" fmla="*/ 9474 w 10000"/>
                <a:gd name="connsiteY38-4056" fmla="*/ 3678 h 10000"/>
                <a:gd name="connsiteX39-4057" fmla="*/ 9474 w 10000"/>
                <a:gd name="connsiteY39-4058" fmla="*/ 4270 h 10000"/>
                <a:gd name="connsiteX40-4059" fmla="*/ 9474 w 10000"/>
                <a:gd name="connsiteY40-4060" fmla="*/ 4713 h 10000"/>
                <a:gd name="connsiteX41-4061" fmla="*/ 9474 w 10000"/>
                <a:gd name="connsiteY41-4062" fmla="*/ 5287 h 10000"/>
                <a:gd name="connsiteX42-4063" fmla="*/ 9474 w 10000"/>
                <a:gd name="connsiteY42-4064" fmla="*/ 5730 h 10000"/>
                <a:gd name="connsiteX43-4065" fmla="*/ 10000 w 10000"/>
                <a:gd name="connsiteY43-4066" fmla="*/ 6026 h 10000"/>
                <a:gd name="connsiteX44-4067" fmla="*/ 10000 w 10000"/>
                <a:gd name="connsiteY44-4068" fmla="*/ 6470 h 10000"/>
                <a:gd name="connsiteX45-4069" fmla="*/ 10000 w 10000"/>
                <a:gd name="connsiteY45-4070" fmla="*/ 6765 h 10000"/>
                <a:gd name="connsiteX46-4071" fmla="*/ 10000 w 10000"/>
                <a:gd name="connsiteY46-4072" fmla="*/ 6913 h 10000"/>
                <a:gd name="connsiteX47-4073" fmla="*/ 9474 w 10000"/>
                <a:gd name="connsiteY47-4074" fmla="*/ 7357 h 10000"/>
                <a:gd name="connsiteX48-4075" fmla="*/ 9474 w 10000"/>
                <a:gd name="connsiteY48-4076" fmla="*/ 7800 h 10000"/>
                <a:gd name="connsiteX49-4077" fmla="*/ 8421 w 10000"/>
                <a:gd name="connsiteY49-4078" fmla="*/ 8521 h 10000"/>
                <a:gd name="connsiteX50-4079" fmla="*/ 7895 w 10000"/>
                <a:gd name="connsiteY50-4080" fmla="*/ 8817 h 10000"/>
                <a:gd name="connsiteX51-4081" fmla="*/ 7369 w 10000"/>
                <a:gd name="connsiteY51-4082" fmla="*/ 9113 h 10000"/>
                <a:gd name="connsiteX52-4083" fmla="*/ 6314 w 10000"/>
                <a:gd name="connsiteY52-4084" fmla="*/ 9409 h 10000"/>
                <a:gd name="connsiteX53-4085" fmla="*/ 5790 w 10000"/>
                <a:gd name="connsiteY53-4086" fmla="*/ 9704 h 10000"/>
                <a:gd name="connsiteX54-4087" fmla="*/ 4737 w 10000"/>
                <a:gd name="connsiteY54-4088" fmla="*/ 9852 h 10000"/>
                <a:gd name="connsiteX55-4089" fmla="*/ 4209 w 10000"/>
                <a:gd name="connsiteY55-4090" fmla="*/ 9852 h 10000"/>
                <a:gd name="connsiteX56-4091" fmla="*/ 3683 w 10000"/>
                <a:gd name="connsiteY56-4092" fmla="*/ 10000 h 10000"/>
                <a:gd name="connsiteX57-4093" fmla="*/ 2632 w 10000"/>
                <a:gd name="connsiteY57-4094" fmla="*/ 10000 h 10000"/>
                <a:gd name="connsiteX58-4095" fmla="*/ 2632 w 10000"/>
                <a:gd name="connsiteY58-4096" fmla="*/ 10000 h 10000"/>
                <a:gd name="connsiteX59-4097" fmla="*/ 2105 w 10000"/>
                <a:gd name="connsiteY59-4098" fmla="*/ 9852 h 10000"/>
                <a:gd name="connsiteX60-4099" fmla="*/ 2105 w 10000"/>
                <a:gd name="connsiteY60-4100" fmla="*/ 9704 h 10000"/>
                <a:gd name="connsiteX61-4101" fmla="*/ 1577 w 10000"/>
                <a:gd name="connsiteY61-4102" fmla="*/ 9409 h 10000"/>
                <a:gd name="connsiteX62-4103" fmla="*/ 1577 w 10000"/>
                <a:gd name="connsiteY62-4104" fmla="*/ 9261 h 10000"/>
                <a:gd name="connsiteX0-4105" fmla="*/ 2105 w 10000"/>
                <a:gd name="connsiteY0-4106" fmla="*/ 7652 h 10000"/>
                <a:gd name="connsiteX1-4107" fmla="*/ 2632 w 10000"/>
                <a:gd name="connsiteY1-4108" fmla="*/ 7652 h 10000"/>
                <a:gd name="connsiteX2-4109" fmla="*/ 3683 w 10000"/>
                <a:gd name="connsiteY2-4110" fmla="*/ 7505 h 10000"/>
                <a:gd name="connsiteX3-4111" fmla="*/ 4209 w 10000"/>
                <a:gd name="connsiteY3-4112" fmla="*/ 7357 h 10000"/>
                <a:gd name="connsiteX4-4113" fmla="*/ 4737 w 10000"/>
                <a:gd name="connsiteY4-4114" fmla="*/ 6913 h 10000"/>
                <a:gd name="connsiteX5-4115" fmla="*/ 4737 w 10000"/>
                <a:gd name="connsiteY5-4116" fmla="*/ 6617 h 10000"/>
                <a:gd name="connsiteX6-4117" fmla="*/ 4737 w 10000"/>
                <a:gd name="connsiteY6-4118" fmla="*/ 6026 h 10000"/>
                <a:gd name="connsiteX7-4119" fmla="*/ 5263 w 10000"/>
                <a:gd name="connsiteY7-4120" fmla="*/ 5582 h 10000"/>
                <a:gd name="connsiteX8-4121" fmla="*/ 4737 w 10000"/>
                <a:gd name="connsiteY8-4122" fmla="*/ 4843 h 10000"/>
                <a:gd name="connsiteX9-4123" fmla="*/ 4737 w 10000"/>
                <a:gd name="connsiteY9-4124" fmla="*/ 4270 h 10000"/>
                <a:gd name="connsiteX10-4125" fmla="*/ 4737 w 10000"/>
                <a:gd name="connsiteY10-4126" fmla="*/ 3530 h 10000"/>
                <a:gd name="connsiteX11-4127" fmla="*/ 4209 w 10000"/>
                <a:gd name="connsiteY11-4128" fmla="*/ 2939 h 10000"/>
                <a:gd name="connsiteX12-4129" fmla="*/ 4209 w 10000"/>
                <a:gd name="connsiteY12-4130" fmla="*/ 2495 h 10000"/>
                <a:gd name="connsiteX13-4131" fmla="*/ 3683 w 10000"/>
                <a:gd name="connsiteY13-4132" fmla="*/ 1904 h 10000"/>
                <a:gd name="connsiteX14-4133" fmla="*/ 3683 w 10000"/>
                <a:gd name="connsiteY14-4134" fmla="*/ 1608 h 10000"/>
                <a:gd name="connsiteX15-4135" fmla="*/ 3158 w 10000"/>
                <a:gd name="connsiteY15-4136" fmla="*/ 1183 h 10000"/>
                <a:gd name="connsiteX16-4137" fmla="*/ 2105 w 10000"/>
                <a:gd name="connsiteY16-4138" fmla="*/ 887 h 10000"/>
                <a:gd name="connsiteX17-4139" fmla="*/ 1577 w 10000"/>
                <a:gd name="connsiteY17-4140" fmla="*/ 739 h 10000"/>
                <a:gd name="connsiteX18-4141" fmla="*/ 1051 w 10000"/>
                <a:gd name="connsiteY18-4142" fmla="*/ 444 h 10000"/>
                <a:gd name="connsiteX19-4143" fmla="*/ 526 w 10000"/>
                <a:gd name="connsiteY19-4144" fmla="*/ 296 h 10000"/>
                <a:gd name="connsiteX20-4145" fmla="*/ 0 w 10000"/>
                <a:gd name="connsiteY20-4146" fmla="*/ 148 h 10000"/>
                <a:gd name="connsiteX21-4147" fmla="*/ 526 w 10000"/>
                <a:gd name="connsiteY21-4148" fmla="*/ 0 h 10000"/>
                <a:gd name="connsiteX22-4149" fmla="*/ 526 w 10000"/>
                <a:gd name="connsiteY22-4150" fmla="*/ 0 h 10000"/>
                <a:gd name="connsiteX23-4151" fmla="*/ 1051 w 10000"/>
                <a:gd name="connsiteY23-4152" fmla="*/ 0 h 10000"/>
                <a:gd name="connsiteX24-4153" fmla="*/ 2105 w 10000"/>
                <a:gd name="connsiteY24-4154" fmla="*/ 0 h 10000"/>
                <a:gd name="connsiteX25-4155" fmla="*/ 3158 w 10000"/>
                <a:gd name="connsiteY25-4156" fmla="*/ 148 h 10000"/>
                <a:gd name="connsiteX26-4157" fmla="*/ 4209 w 10000"/>
                <a:gd name="connsiteY26-4158" fmla="*/ 296 h 10000"/>
                <a:gd name="connsiteX27-4159" fmla="*/ 5263 w 10000"/>
                <a:gd name="connsiteY27-4160" fmla="*/ 444 h 10000"/>
                <a:gd name="connsiteX28-4161" fmla="*/ 6314 w 10000"/>
                <a:gd name="connsiteY28-4162" fmla="*/ 591 h 10000"/>
                <a:gd name="connsiteX29-4163" fmla="*/ 6842 w 10000"/>
                <a:gd name="connsiteY29-4164" fmla="*/ 887 h 10000"/>
                <a:gd name="connsiteX30-4165" fmla="*/ 7369 w 10000"/>
                <a:gd name="connsiteY30-4166" fmla="*/ 1035 h 10000"/>
                <a:gd name="connsiteX31-4167" fmla="*/ 7895 w 10000"/>
                <a:gd name="connsiteY31-4168" fmla="*/ 1183 h 10000"/>
                <a:gd name="connsiteX32-4169" fmla="*/ 7895 w 10000"/>
                <a:gd name="connsiteY32-4170" fmla="*/ 1460 h 10000"/>
                <a:gd name="connsiteX33-4171" fmla="*/ 8421 w 10000"/>
                <a:gd name="connsiteY33-4172" fmla="*/ 1756 h 10000"/>
                <a:gd name="connsiteX34-4173" fmla="*/ 8421 w 10000"/>
                <a:gd name="connsiteY34-4174" fmla="*/ 2200 h 10000"/>
                <a:gd name="connsiteX35-4175" fmla="*/ 8944 w 10000"/>
                <a:gd name="connsiteY35-4176" fmla="*/ 2643 h 10000"/>
                <a:gd name="connsiteX36-4177" fmla="*/ 8944 w 10000"/>
                <a:gd name="connsiteY36-4178" fmla="*/ 3087 h 10000"/>
                <a:gd name="connsiteX37-4179" fmla="*/ 9474 w 10000"/>
                <a:gd name="connsiteY37-4180" fmla="*/ 3678 h 10000"/>
                <a:gd name="connsiteX38-4181" fmla="*/ 9474 w 10000"/>
                <a:gd name="connsiteY38-4182" fmla="*/ 4270 h 10000"/>
                <a:gd name="connsiteX39-4183" fmla="*/ 9474 w 10000"/>
                <a:gd name="connsiteY39-4184" fmla="*/ 4713 h 10000"/>
                <a:gd name="connsiteX40-4185" fmla="*/ 9474 w 10000"/>
                <a:gd name="connsiteY40-4186" fmla="*/ 5287 h 10000"/>
                <a:gd name="connsiteX41-4187" fmla="*/ 9474 w 10000"/>
                <a:gd name="connsiteY41-4188" fmla="*/ 5730 h 10000"/>
                <a:gd name="connsiteX42-4189" fmla="*/ 10000 w 10000"/>
                <a:gd name="connsiteY42-4190" fmla="*/ 6026 h 10000"/>
                <a:gd name="connsiteX43-4191" fmla="*/ 10000 w 10000"/>
                <a:gd name="connsiteY43-4192" fmla="*/ 6470 h 10000"/>
                <a:gd name="connsiteX44-4193" fmla="*/ 10000 w 10000"/>
                <a:gd name="connsiteY44-4194" fmla="*/ 6765 h 10000"/>
                <a:gd name="connsiteX45-4195" fmla="*/ 10000 w 10000"/>
                <a:gd name="connsiteY45-4196" fmla="*/ 6913 h 10000"/>
                <a:gd name="connsiteX46-4197" fmla="*/ 9474 w 10000"/>
                <a:gd name="connsiteY46-4198" fmla="*/ 7357 h 10000"/>
                <a:gd name="connsiteX47-4199" fmla="*/ 9474 w 10000"/>
                <a:gd name="connsiteY47-4200" fmla="*/ 7800 h 10000"/>
                <a:gd name="connsiteX48-4201" fmla="*/ 8421 w 10000"/>
                <a:gd name="connsiteY48-4202" fmla="*/ 8521 h 10000"/>
                <a:gd name="connsiteX49-4203" fmla="*/ 7895 w 10000"/>
                <a:gd name="connsiteY49-4204" fmla="*/ 8817 h 10000"/>
                <a:gd name="connsiteX50-4205" fmla="*/ 7369 w 10000"/>
                <a:gd name="connsiteY50-4206" fmla="*/ 9113 h 10000"/>
                <a:gd name="connsiteX51-4207" fmla="*/ 6314 w 10000"/>
                <a:gd name="connsiteY51-4208" fmla="*/ 9409 h 10000"/>
                <a:gd name="connsiteX52-4209" fmla="*/ 5790 w 10000"/>
                <a:gd name="connsiteY52-4210" fmla="*/ 9704 h 10000"/>
                <a:gd name="connsiteX53-4211" fmla="*/ 4737 w 10000"/>
                <a:gd name="connsiteY53-4212" fmla="*/ 9852 h 10000"/>
                <a:gd name="connsiteX54-4213" fmla="*/ 4209 w 10000"/>
                <a:gd name="connsiteY54-4214" fmla="*/ 9852 h 10000"/>
                <a:gd name="connsiteX55-4215" fmla="*/ 3683 w 10000"/>
                <a:gd name="connsiteY55-4216" fmla="*/ 10000 h 10000"/>
                <a:gd name="connsiteX56-4217" fmla="*/ 2632 w 10000"/>
                <a:gd name="connsiteY56-4218" fmla="*/ 10000 h 10000"/>
                <a:gd name="connsiteX57-4219" fmla="*/ 2632 w 10000"/>
                <a:gd name="connsiteY57-4220" fmla="*/ 10000 h 10000"/>
                <a:gd name="connsiteX58-4221" fmla="*/ 2105 w 10000"/>
                <a:gd name="connsiteY58-4222" fmla="*/ 9852 h 10000"/>
                <a:gd name="connsiteX59-4223" fmla="*/ 2105 w 10000"/>
                <a:gd name="connsiteY59-4224" fmla="*/ 9704 h 10000"/>
                <a:gd name="connsiteX60-4225" fmla="*/ 1577 w 10000"/>
                <a:gd name="connsiteY60-4226" fmla="*/ 9409 h 10000"/>
                <a:gd name="connsiteX61-4227" fmla="*/ 1577 w 10000"/>
                <a:gd name="connsiteY61-4228" fmla="*/ 9261 h 10000"/>
                <a:gd name="connsiteX0-4229" fmla="*/ 2105 w 10000"/>
                <a:gd name="connsiteY0-4230" fmla="*/ 7652 h 10000"/>
                <a:gd name="connsiteX1-4231" fmla="*/ 3683 w 10000"/>
                <a:gd name="connsiteY1-4232" fmla="*/ 7505 h 10000"/>
                <a:gd name="connsiteX2-4233" fmla="*/ 4209 w 10000"/>
                <a:gd name="connsiteY2-4234" fmla="*/ 7357 h 10000"/>
                <a:gd name="connsiteX3-4235" fmla="*/ 4737 w 10000"/>
                <a:gd name="connsiteY3-4236" fmla="*/ 6913 h 10000"/>
                <a:gd name="connsiteX4-4237" fmla="*/ 4737 w 10000"/>
                <a:gd name="connsiteY4-4238" fmla="*/ 6617 h 10000"/>
                <a:gd name="connsiteX5-4239" fmla="*/ 4737 w 10000"/>
                <a:gd name="connsiteY5-4240" fmla="*/ 6026 h 10000"/>
                <a:gd name="connsiteX6-4241" fmla="*/ 5263 w 10000"/>
                <a:gd name="connsiteY6-4242" fmla="*/ 5582 h 10000"/>
                <a:gd name="connsiteX7-4243" fmla="*/ 4737 w 10000"/>
                <a:gd name="connsiteY7-4244" fmla="*/ 4843 h 10000"/>
                <a:gd name="connsiteX8-4245" fmla="*/ 4737 w 10000"/>
                <a:gd name="connsiteY8-4246" fmla="*/ 4270 h 10000"/>
                <a:gd name="connsiteX9-4247" fmla="*/ 4737 w 10000"/>
                <a:gd name="connsiteY9-4248" fmla="*/ 3530 h 10000"/>
                <a:gd name="connsiteX10-4249" fmla="*/ 4209 w 10000"/>
                <a:gd name="connsiteY10-4250" fmla="*/ 2939 h 10000"/>
                <a:gd name="connsiteX11-4251" fmla="*/ 4209 w 10000"/>
                <a:gd name="connsiteY11-4252" fmla="*/ 2495 h 10000"/>
                <a:gd name="connsiteX12-4253" fmla="*/ 3683 w 10000"/>
                <a:gd name="connsiteY12-4254" fmla="*/ 1904 h 10000"/>
                <a:gd name="connsiteX13-4255" fmla="*/ 3683 w 10000"/>
                <a:gd name="connsiteY13-4256" fmla="*/ 1608 h 10000"/>
                <a:gd name="connsiteX14-4257" fmla="*/ 3158 w 10000"/>
                <a:gd name="connsiteY14-4258" fmla="*/ 1183 h 10000"/>
                <a:gd name="connsiteX15-4259" fmla="*/ 2105 w 10000"/>
                <a:gd name="connsiteY15-4260" fmla="*/ 887 h 10000"/>
                <a:gd name="connsiteX16-4261" fmla="*/ 1577 w 10000"/>
                <a:gd name="connsiteY16-4262" fmla="*/ 739 h 10000"/>
                <a:gd name="connsiteX17-4263" fmla="*/ 1051 w 10000"/>
                <a:gd name="connsiteY17-4264" fmla="*/ 444 h 10000"/>
                <a:gd name="connsiteX18-4265" fmla="*/ 526 w 10000"/>
                <a:gd name="connsiteY18-4266" fmla="*/ 296 h 10000"/>
                <a:gd name="connsiteX19-4267" fmla="*/ 0 w 10000"/>
                <a:gd name="connsiteY19-4268" fmla="*/ 148 h 10000"/>
                <a:gd name="connsiteX20-4269" fmla="*/ 526 w 10000"/>
                <a:gd name="connsiteY20-4270" fmla="*/ 0 h 10000"/>
                <a:gd name="connsiteX21-4271" fmla="*/ 526 w 10000"/>
                <a:gd name="connsiteY21-4272" fmla="*/ 0 h 10000"/>
                <a:gd name="connsiteX22-4273" fmla="*/ 1051 w 10000"/>
                <a:gd name="connsiteY22-4274" fmla="*/ 0 h 10000"/>
                <a:gd name="connsiteX23-4275" fmla="*/ 2105 w 10000"/>
                <a:gd name="connsiteY23-4276" fmla="*/ 0 h 10000"/>
                <a:gd name="connsiteX24-4277" fmla="*/ 3158 w 10000"/>
                <a:gd name="connsiteY24-4278" fmla="*/ 148 h 10000"/>
                <a:gd name="connsiteX25-4279" fmla="*/ 4209 w 10000"/>
                <a:gd name="connsiteY25-4280" fmla="*/ 296 h 10000"/>
                <a:gd name="connsiteX26-4281" fmla="*/ 5263 w 10000"/>
                <a:gd name="connsiteY26-4282" fmla="*/ 444 h 10000"/>
                <a:gd name="connsiteX27-4283" fmla="*/ 6314 w 10000"/>
                <a:gd name="connsiteY27-4284" fmla="*/ 591 h 10000"/>
                <a:gd name="connsiteX28-4285" fmla="*/ 6842 w 10000"/>
                <a:gd name="connsiteY28-4286" fmla="*/ 887 h 10000"/>
                <a:gd name="connsiteX29-4287" fmla="*/ 7369 w 10000"/>
                <a:gd name="connsiteY29-4288" fmla="*/ 1035 h 10000"/>
                <a:gd name="connsiteX30-4289" fmla="*/ 7895 w 10000"/>
                <a:gd name="connsiteY30-4290" fmla="*/ 1183 h 10000"/>
                <a:gd name="connsiteX31-4291" fmla="*/ 7895 w 10000"/>
                <a:gd name="connsiteY31-4292" fmla="*/ 1460 h 10000"/>
                <a:gd name="connsiteX32-4293" fmla="*/ 8421 w 10000"/>
                <a:gd name="connsiteY32-4294" fmla="*/ 1756 h 10000"/>
                <a:gd name="connsiteX33-4295" fmla="*/ 8421 w 10000"/>
                <a:gd name="connsiteY33-4296" fmla="*/ 2200 h 10000"/>
                <a:gd name="connsiteX34-4297" fmla="*/ 8944 w 10000"/>
                <a:gd name="connsiteY34-4298" fmla="*/ 2643 h 10000"/>
                <a:gd name="connsiteX35-4299" fmla="*/ 8944 w 10000"/>
                <a:gd name="connsiteY35-4300" fmla="*/ 3087 h 10000"/>
                <a:gd name="connsiteX36-4301" fmla="*/ 9474 w 10000"/>
                <a:gd name="connsiteY36-4302" fmla="*/ 3678 h 10000"/>
                <a:gd name="connsiteX37-4303" fmla="*/ 9474 w 10000"/>
                <a:gd name="connsiteY37-4304" fmla="*/ 4270 h 10000"/>
                <a:gd name="connsiteX38-4305" fmla="*/ 9474 w 10000"/>
                <a:gd name="connsiteY38-4306" fmla="*/ 4713 h 10000"/>
                <a:gd name="connsiteX39-4307" fmla="*/ 9474 w 10000"/>
                <a:gd name="connsiteY39-4308" fmla="*/ 5287 h 10000"/>
                <a:gd name="connsiteX40-4309" fmla="*/ 9474 w 10000"/>
                <a:gd name="connsiteY40-4310" fmla="*/ 5730 h 10000"/>
                <a:gd name="connsiteX41-4311" fmla="*/ 10000 w 10000"/>
                <a:gd name="connsiteY41-4312" fmla="*/ 6026 h 10000"/>
                <a:gd name="connsiteX42-4313" fmla="*/ 10000 w 10000"/>
                <a:gd name="connsiteY42-4314" fmla="*/ 6470 h 10000"/>
                <a:gd name="connsiteX43-4315" fmla="*/ 10000 w 10000"/>
                <a:gd name="connsiteY43-4316" fmla="*/ 6765 h 10000"/>
                <a:gd name="connsiteX44-4317" fmla="*/ 10000 w 10000"/>
                <a:gd name="connsiteY44-4318" fmla="*/ 6913 h 10000"/>
                <a:gd name="connsiteX45-4319" fmla="*/ 9474 w 10000"/>
                <a:gd name="connsiteY45-4320" fmla="*/ 7357 h 10000"/>
                <a:gd name="connsiteX46-4321" fmla="*/ 9474 w 10000"/>
                <a:gd name="connsiteY46-4322" fmla="*/ 7800 h 10000"/>
                <a:gd name="connsiteX47-4323" fmla="*/ 8421 w 10000"/>
                <a:gd name="connsiteY47-4324" fmla="*/ 8521 h 10000"/>
                <a:gd name="connsiteX48-4325" fmla="*/ 7895 w 10000"/>
                <a:gd name="connsiteY48-4326" fmla="*/ 8817 h 10000"/>
                <a:gd name="connsiteX49-4327" fmla="*/ 7369 w 10000"/>
                <a:gd name="connsiteY49-4328" fmla="*/ 9113 h 10000"/>
                <a:gd name="connsiteX50-4329" fmla="*/ 6314 w 10000"/>
                <a:gd name="connsiteY50-4330" fmla="*/ 9409 h 10000"/>
                <a:gd name="connsiteX51-4331" fmla="*/ 5790 w 10000"/>
                <a:gd name="connsiteY51-4332" fmla="*/ 9704 h 10000"/>
                <a:gd name="connsiteX52-4333" fmla="*/ 4737 w 10000"/>
                <a:gd name="connsiteY52-4334" fmla="*/ 9852 h 10000"/>
                <a:gd name="connsiteX53-4335" fmla="*/ 4209 w 10000"/>
                <a:gd name="connsiteY53-4336" fmla="*/ 9852 h 10000"/>
                <a:gd name="connsiteX54-4337" fmla="*/ 3683 w 10000"/>
                <a:gd name="connsiteY54-4338" fmla="*/ 10000 h 10000"/>
                <a:gd name="connsiteX55-4339" fmla="*/ 2632 w 10000"/>
                <a:gd name="connsiteY55-4340" fmla="*/ 10000 h 10000"/>
                <a:gd name="connsiteX56-4341" fmla="*/ 2632 w 10000"/>
                <a:gd name="connsiteY56-4342" fmla="*/ 10000 h 10000"/>
                <a:gd name="connsiteX57-4343" fmla="*/ 2105 w 10000"/>
                <a:gd name="connsiteY57-4344" fmla="*/ 9852 h 10000"/>
                <a:gd name="connsiteX58-4345" fmla="*/ 2105 w 10000"/>
                <a:gd name="connsiteY58-4346" fmla="*/ 9704 h 10000"/>
                <a:gd name="connsiteX59-4347" fmla="*/ 1577 w 10000"/>
                <a:gd name="connsiteY59-4348" fmla="*/ 9409 h 10000"/>
                <a:gd name="connsiteX60-4349" fmla="*/ 1577 w 10000"/>
                <a:gd name="connsiteY60-4350" fmla="*/ 9261 h 10000"/>
                <a:gd name="connsiteX0-4351" fmla="*/ 3683 w 10000"/>
                <a:gd name="connsiteY0-4352" fmla="*/ 7505 h 10000"/>
                <a:gd name="connsiteX1-4353" fmla="*/ 4209 w 10000"/>
                <a:gd name="connsiteY1-4354" fmla="*/ 7357 h 10000"/>
                <a:gd name="connsiteX2-4355" fmla="*/ 4737 w 10000"/>
                <a:gd name="connsiteY2-4356" fmla="*/ 6913 h 10000"/>
                <a:gd name="connsiteX3-4357" fmla="*/ 4737 w 10000"/>
                <a:gd name="connsiteY3-4358" fmla="*/ 6617 h 10000"/>
                <a:gd name="connsiteX4-4359" fmla="*/ 4737 w 10000"/>
                <a:gd name="connsiteY4-4360" fmla="*/ 6026 h 10000"/>
                <a:gd name="connsiteX5-4361" fmla="*/ 5263 w 10000"/>
                <a:gd name="connsiteY5-4362" fmla="*/ 5582 h 10000"/>
                <a:gd name="connsiteX6-4363" fmla="*/ 4737 w 10000"/>
                <a:gd name="connsiteY6-4364" fmla="*/ 4843 h 10000"/>
                <a:gd name="connsiteX7-4365" fmla="*/ 4737 w 10000"/>
                <a:gd name="connsiteY7-4366" fmla="*/ 4270 h 10000"/>
                <a:gd name="connsiteX8-4367" fmla="*/ 4737 w 10000"/>
                <a:gd name="connsiteY8-4368" fmla="*/ 3530 h 10000"/>
                <a:gd name="connsiteX9-4369" fmla="*/ 4209 w 10000"/>
                <a:gd name="connsiteY9-4370" fmla="*/ 2939 h 10000"/>
                <a:gd name="connsiteX10-4371" fmla="*/ 4209 w 10000"/>
                <a:gd name="connsiteY10-4372" fmla="*/ 2495 h 10000"/>
                <a:gd name="connsiteX11-4373" fmla="*/ 3683 w 10000"/>
                <a:gd name="connsiteY11-4374" fmla="*/ 1904 h 10000"/>
                <a:gd name="connsiteX12-4375" fmla="*/ 3683 w 10000"/>
                <a:gd name="connsiteY12-4376" fmla="*/ 1608 h 10000"/>
                <a:gd name="connsiteX13-4377" fmla="*/ 3158 w 10000"/>
                <a:gd name="connsiteY13-4378" fmla="*/ 1183 h 10000"/>
                <a:gd name="connsiteX14-4379" fmla="*/ 2105 w 10000"/>
                <a:gd name="connsiteY14-4380" fmla="*/ 887 h 10000"/>
                <a:gd name="connsiteX15-4381" fmla="*/ 1577 w 10000"/>
                <a:gd name="connsiteY15-4382" fmla="*/ 739 h 10000"/>
                <a:gd name="connsiteX16-4383" fmla="*/ 1051 w 10000"/>
                <a:gd name="connsiteY16-4384" fmla="*/ 444 h 10000"/>
                <a:gd name="connsiteX17-4385" fmla="*/ 526 w 10000"/>
                <a:gd name="connsiteY17-4386" fmla="*/ 296 h 10000"/>
                <a:gd name="connsiteX18-4387" fmla="*/ 0 w 10000"/>
                <a:gd name="connsiteY18-4388" fmla="*/ 148 h 10000"/>
                <a:gd name="connsiteX19-4389" fmla="*/ 526 w 10000"/>
                <a:gd name="connsiteY19-4390" fmla="*/ 0 h 10000"/>
                <a:gd name="connsiteX20-4391" fmla="*/ 526 w 10000"/>
                <a:gd name="connsiteY20-4392" fmla="*/ 0 h 10000"/>
                <a:gd name="connsiteX21-4393" fmla="*/ 1051 w 10000"/>
                <a:gd name="connsiteY21-4394" fmla="*/ 0 h 10000"/>
                <a:gd name="connsiteX22-4395" fmla="*/ 2105 w 10000"/>
                <a:gd name="connsiteY22-4396" fmla="*/ 0 h 10000"/>
                <a:gd name="connsiteX23-4397" fmla="*/ 3158 w 10000"/>
                <a:gd name="connsiteY23-4398" fmla="*/ 148 h 10000"/>
                <a:gd name="connsiteX24-4399" fmla="*/ 4209 w 10000"/>
                <a:gd name="connsiteY24-4400" fmla="*/ 296 h 10000"/>
                <a:gd name="connsiteX25-4401" fmla="*/ 5263 w 10000"/>
                <a:gd name="connsiteY25-4402" fmla="*/ 444 h 10000"/>
                <a:gd name="connsiteX26-4403" fmla="*/ 6314 w 10000"/>
                <a:gd name="connsiteY26-4404" fmla="*/ 591 h 10000"/>
                <a:gd name="connsiteX27-4405" fmla="*/ 6842 w 10000"/>
                <a:gd name="connsiteY27-4406" fmla="*/ 887 h 10000"/>
                <a:gd name="connsiteX28-4407" fmla="*/ 7369 w 10000"/>
                <a:gd name="connsiteY28-4408" fmla="*/ 1035 h 10000"/>
                <a:gd name="connsiteX29-4409" fmla="*/ 7895 w 10000"/>
                <a:gd name="connsiteY29-4410" fmla="*/ 1183 h 10000"/>
                <a:gd name="connsiteX30-4411" fmla="*/ 7895 w 10000"/>
                <a:gd name="connsiteY30-4412" fmla="*/ 1460 h 10000"/>
                <a:gd name="connsiteX31-4413" fmla="*/ 8421 w 10000"/>
                <a:gd name="connsiteY31-4414" fmla="*/ 1756 h 10000"/>
                <a:gd name="connsiteX32-4415" fmla="*/ 8421 w 10000"/>
                <a:gd name="connsiteY32-4416" fmla="*/ 2200 h 10000"/>
                <a:gd name="connsiteX33-4417" fmla="*/ 8944 w 10000"/>
                <a:gd name="connsiteY33-4418" fmla="*/ 2643 h 10000"/>
                <a:gd name="connsiteX34-4419" fmla="*/ 8944 w 10000"/>
                <a:gd name="connsiteY34-4420" fmla="*/ 3087 h 10000"/>
                <a:gd name="connsiteX35-4421" fmla="*/ 9474 w 10000"/>
                <a:gd name="connsiteY35-4422" fmla="*/ 3678 h 10000"/>
                <a:gd name="connsiteX36-4423" fmla="*/ 9474 w 10000"/>
                <a:gd name="connsiteY36-4424" fmla="*/ 4270 h 10000"/>
                <a:gd name="connsiteX37-4425" fmla="*/ 9474 w 10000"/>
                <a:gd name="connsiteY37-4426" fmla="*/ 4713 h 10000"/>
                <a:gd name="connsiteX38-4427" fmla="*/ 9474 w 10000"/>
                <a:gd name="connsiteY38-4428" fmla="*/ 5287 h 10000"/>
                <a:gd name="connsiteX39-4429" fmla="*/ 9474 w 10000"/>
                <a:gd name="connsiteY39-4430" fmla="*/ 5730 h 10000"/>
                <a:gd name="connsiteX40-4431" fmla="*/ 10000 w 10000"/>
                <a:gd name="connsiteY40-4432" fmla="*/ 6026 h 10000"/>
                <a:gd name="connsiteX41-4433" fmla="*/ 10000 w 10000"/>
                <a:gd name="connsiteY41-4434" fmla="*/ 6470 h 10000"/>
                <a:gd name="connsiteX42-4435" fmla="*/ 10000 w 10000"/>
                <a:gd name="connsiteY42-4436" fmla="*/ 6765 h 10000"/>
                <a:gd name="connsiteX43-4437" fmla="*/ 10000 w 10000"/>
                <a:gd name="connsiteY43-4438" fmla="*/ 6913 h 10000"/>
                <a:gd name="connsiteX44-4439" fmla="*/ 9474 w 10000"/>
                <a:gd name="connsiteY44-4440" fmla="*/ 7357 h 10000"/>
                <a:gd name="connsiteX45-4441" fmla="*/ 9474 w 10000"/>
                <a:gd name="connsiteY45-4442" fmla="*/ 7800 h 10000"/>
                <a:gd name="connsiteX46-4443" fmla="*/ 8421 w 10000"/>
                <a:gd name="connsiteY46-4444" fmla="*/ 8521 h 10000"/>
                <a:gd name="connsiteX47-4445" fmla="*/ 7895 w 10000"/>
                <a:gd name="connsiteY47-4446" fmla="*/ 8817 h 10000"/>
                <a:gd name="connsiteX48-4447" fmla="*/ 7369 w 10000"/>
                <a:gd name="connsiteY48-4448" fmla="*/ 9113 h 10000"/>
                <a:gd name="connsiteX49-4449" fmla="*/ 6314 w 10000"/>
                <a:gd name="connsiteY49-4450" fmla="*/ 9409 h 10000"/>
                <a:gd name="connsiteX50-4451" fmla="*/ 5790 w 10000"/>
                <a:gd name="connsiteY50-4452" fmla="*/ 9704 h 10000"/>
                <a:gd name="connsiteX51-4453" fmla="*/ 4737 w 10000"/>
                <a:gd name="connsiteY51-4454" fmla="*/ 9852 h 10000"/>
                <a:gd name="connsiteX52-4455" fmla="*/ 4209 w 10000"/>
                <a:gd name="connsiteY52-4456" fmla="*/ 9852 h 10000"/>
                <a:gd name="connsiteX53-4457" fmla="*/ 3683 w 10000"/>
                <a:gd name="connsiteY53-4458" fmla="*/ 10000 h 10000"/>
                <a:gd name="connsiteX54-4459" fmla="*/ 2632 w 10000"/>
                <a:gd name="connsiteY54-4460" fmla="*/ 10000 h 10000"/>
                <a:gd name="connsiteX55-4461" fmla="*/ 2632 w 10000"/>
                <a:gd name="connsiteY55-4462" fmla="*/ 10000 h 10000"/>
                <a:gd name="connsiteX56-4463" fmla="*/ 2105 w 10000"/>
                <a:gd name="connsiteY56-4464" fmla="*/ 9852 h 10000"/>
                <a:gd name="connsiteX57-4465" fmla="*/ 2105 w 10000"/>
                <a:gd name="connsiteY57-4466" fmla="*/ 9704 h 10000"/>
                <a:gd name="connsiteX58-4467" fmla="*/ 1577 w 10000"/>
                <a:gd name="connsiteY58-4468" fmla="*/ 9409 h 10000"/>
                <a:gd name="connsiteX59-4469" fmla="*/ 1577 w 10000"/>
                <a:gd name="connsiteY59-4470" fmla="*/ 9261 h 10000"/>
                <a:gd name="connsiteX0-4471" fmla="*/ 3683 w 10000"/>
                <a:gd name="connsiteY0-4472" fmla="*/ 7505 h 10000"/>
                <a:gd name="connsiteX1-4473" fmla="*/ 4209 w 10000"/>
                <a:gd name="connsiteY1-4474" fmla="*/ 7357 h 10000"/>
                <a:gd name="connsiteX2-4475" fmla="*/ 4737 w 10000"/>
                <a:gd name="connsiteY2-4476" fmla="*/ 6913 h 10000"/>
                <a:gd name="connsiteX3-4477" fmla="*/ 4737 w 10000"/>
                <a:gd name="connsiteY3-4478" fmla="*/ 6617 h 10000"/>
                <a:gd name="connsiteX4-4479" fmla="*/ 4737 w 10000"/>
                <a:gd name="connsiteY4-4480" fmla="*/ 6026 h 10000"/>
                <a:gd name="connsiteX5-4481" fmla="*/ 5263 w 10000"/>
                <a:gd name="connsiteY5-4482" fmla="*/ 5582 h 10000"/>
                <a:gd name="connsiteX6-4483" fmla="*/ 4737 w 10000"/>
                <a:gd name="connsiteY6-4484" fmla="*/ 4843 h 10000"/>
                <a:gd name="connsiteX7-4485" fmla="*/ 4737 w 10000"/>
                <a:gd name="connsiteY7-4486" fmla="*/ 4270 h 10000"/>
                <a:gd name="connsiteX8-4487" fmla="*/ 4737 w 10000"/>
                <a:gd name="connsiteY8-4488" fmla="*/ 3530 h 10000"/>
                <a:gd name="connsiteX9-4489" fmla="*/ 4209 w 10000"/>
                <a:gd name="connsiteY9-4490" fmla="*/ 2939 h 10000"/>
                <a:gd name="connsiteX10-4491" fmla="*/ 4209 w 10000"/>
                <a:gd name="connsiteY10-4492" fmla="*/ 2495 h 10000"/>
                <a:gd name="connsiteX11-4493" fmla="*/ 3683 w 10000"/>
                <a:gd name="connsiteY11-4494" fmla="*/ 1904 h 10000"/>
                <a:gd name="connsiteX12-4495" fmla="*/ 3683 w 10000"/>
                <a:gd name="connsiteY12-4496" fmla="*/ 1608 h 10000"/>
                <a:gd name="connsiteX13-4497" fmla="*/ 3158 w 10000"/>
                <a:gd name="connsiteY13-4498" fmla="*/ 1183 h 10000"/>
                <a:gd name="connsiteX14-4499" fmla="*/ 2105 w 10000"/>
                <a:gd name="connsiteY14-4500" fmla="*/ 887 h 10000"/>
                <a:gd name="connsiteX15-4501" fmla="*/ 1577 w 10000"/>
                <a:gd name="connsiteY15-4502" fmla="*/ 739 h 10000"/>
                <a:gd name="connsiteX16-4503" fmla="*/ 1051 w 10000"/>
                <a:gd name="connsiteY16-4504" fmla="*/ 444 h 10000"/>
                <a:gd name="connsiteX17-4505" fmla="*/ 526 w 10000"/>
                <a:gd name="connsiteY17-4506" fmla="*/ 296 h 10000"/>
                <a:gd name="connsiteX18-4507" fmla="*/ 0 w 10000"/>
                <a:gd name="connsiteY18-4508" fmla="*/ 148 h 10000"/>
                <a:gd name="connsiteX19-4509" fmla="*/ 526 w 10000"/>
                <a:gd name="connsiteY19-4510" fmla="*/ 0 h 10000"/>
                <a:gd name="connsiteX20-4511" fmla="*/ 526 w 10000"/>
                <a:gd name="connsiteY20-4512" fmla="*/ 0 h 10000"/>
                <a:gd name="connsiteX21-4513" fmla="*/ 1051 w 10000"/>
                <a:gd name="connsiteY21-4514" fmla="*/ 0 h 10000"/>
                <a:gd name="connsiteX22-4515" fmla="*/ 2105 w 10000"/>
                <a:gd name="connsiteY22-4516" fmla="*/ 0 h 10000"/>
                <a:gd name="connsiteX23-4517" fmla="*/ 3158 w 10000"/>
                <a:gd name="connsiteY23-4518" fmla="*/ 148 h 10000"/>
                <a:gd name="connsiteX24-4519" fmla="*/ 4209 w 10000"/>
                <a:gd name="connsiteY24-4520" fmla="*/ 296 h 10000"/>
                <a:gd name="connsiteX25-4521" fmla="*/ 5263 w 10000"/>
                <a:gd name="connsiteY25-4522" fmla="*/ 444 h 10000"/>
                <a:gd name="connsiteX26-4523" fmla="*/ 6314 w 10000"/>
                <a:gd name="connsiteY26-4524" fmla="*/ 591 h 10000"/>
                <a:gd name="connsiteX27-4525" fmla="*/ 6842 w 10000"/>
                <a:gd name="connsiteY27-4526" fmla="*/ 887 h 10000"/>
                <a:gd name="connsiteX28-4527" fmla="*/ 7369 w 10000"/>
                <a:gd name="connsiteY28-4528" fmla="*/ 1035 h 10000"/>
                <a:gd name="connsiteX29-4529" fmla="*/ 7895 w 10000"/>
                <a:gd name="connsiteY29-4530" fmla="*/ 1183 h 10000"/>
                <a:gd name="connsiteX30-4531" fmla="*/ 7895 w 10000"/>
                <a:gd name="connsiteY30-4532" fmla="*/ 1460 h 10000"/>
                <a:gd name="connsiteX31-4533" fmla="*/ 8421 w 10000"/>
                <a:gd name="connsiteY31-4534" fmla="*/ 1756 h 10000"/>
                <a:gd name="connsiteX32-4535" fmla="*/ 8421 w 10000"/>
                <a:gd name="connsiteY32-4536" fmla="*/ 2200 h 10000"/>
                <a:gd name="connsiteX33-4537" fmla="*/ 8944 w 10000"/>
                <a:gd name="connsiteY33-4538" fmla="*/ 2643 h 10000"/>
                <a:gd name="connsiteX34-4539" fmla="*/ 8944 w 10000"/>
                <a:gd name="connsiteY34-4540" fmla="*/ 3087 h 10000"/>
                <a:gd name="connsiteX35-4541" fmla="*/ 9474 w 10000"/>
                <a:gd name="connsiteY35-4542" fmla="*/ 3678 h 10000"/>
                <a:gd name="connsiteX36-4543" fmla="*/ 9474 w 10000"/>
                <a:gd name="connsiteY36-4544" fmla="*/ 4270 h 10000"/>
                <a:gd name="connsiteX37-4545" fmla="*/ 9474 w 10000"/>
                <a:gd name="connsiteY37-4546" fmla="*/ 4713 h 10000"/>
                <a:gd name="connsiteX38-4547" fmla="*/ 9474 w 10000"/>
                <a:gd name="connsiteY38-4548" fmla="*/ 5287 h 10000"/>
                <a:gd name="connsiteX39-4549" fmla="*/ 9474 w 10000"/>
                <a:gd name="connsiteY39-4550" fmla="*/ 5730 h 10000"/>
                <a:gd name="connsiteX40-4551" fmla="*/ 10000 w 10000"/>
                <a:gd name="connsiteY40-4552" fmla="*/ 6026 h 10000"/>
                <a:gd name="connsiteX41-4553" fmla="*/ 10000 w 10000"/>
                <a:gd name="connsiteY41-4554" fmla="*/ 6470 h 10000"/>
                <a:gd name="connsiteX42-4555" fmla="*/ 10000 w 10000"/>
                <a:gd name="connsiteY42-4556" fmla="*/ 6765 h 10000"/>
                <a:gd name="connsiteX43-4557" fmla="*/ 10000 w 10000"/>
                <a:gd name="connsiteY43-4558" fmla="*/ 6913 h 10000"/>
                <a:gd name="connsiteX44-4559" fmla="*/ 9474 w 10000"/>
                <a:gd name="connsiteY44-4560" fmla="*/ 7357 h 10000"/>
                <a:gd name="connsiteX45-4561" fmla="*/ 9474 w 10000"/>
                <a:gd name="connsiteY45-4562" fmla="*/ 7800 h 10000"/>
                <a:gd name="connsiteX46-4563" fmla="*/ 8421 w 10000"/>
                <a:gd name="connsiteY46-4564" fmla="*/ 8521 h 10000"/>
                <a:gd name="connsiteX47-4565" fmla="*/ 7895 w 10000"/>
                <a:gd name="connsiteY47-4566" fmla="*/ 8817 h 10000"/>
                <a:gd name="connsiteX48-4567" fmla="*/ 7369 w 10000"/>
                <a:gd name="connsiteY48-4568" fmla="*/ 9113 h 10000"/>
                <a:gd name="connsiteX49-4569" fmla="*/ 6314 w 10000"/>
                <a:gd name="connsiteY49-4570" fmla="*/ 9409 h 10000"/>
                <a:gd name="connsiteX50-4571" fmla="*/ 5790 w 10000"/>
                <a:gd name="connsiteY50-4572" fmla="*/ 9704 h 10000"/>
                <a:gd name="connsiteX51-4573" fmla="*/ 4737 w 10000"/>
                <a:gd name="connsiteY51-4574" fmla="*/ 9852 h 10000"/>
                <a:gd name="connsiteX52-4575" fmla="*/ 4209 w 10000"/>
                <a:gd name="connsiteY52-4576" fmla="*/ 9852 h 10000"/>
                <a:gd name="connsiteX53-4577" fmla="*/ 3683 w 10000"/>
                <a:gd name="connsiteY53-4578" fmla="*/ 10000 h 10000"/>
                <a:gd name="connsiteX54-4579" fmla="*/ 2632 w 10000"/>
                <a:gd name="connsiteY54-4580" fmla="*/ 10000 h 10000"/>
                <a:gd name="connsiteX55-4581" fmla="*/ 2632 w 10000"/>
                <a:gd name="connsiteY55-4582" fmla="*/ 10000 h 10000"/>
                <a:gd name="connsiteX56-4583" fmla="*/ 2105 w 10000"/>
                <a:gd name="connsiteY56-4584" fmla="*/ 9852 h 10000"/>
                <a:gd name="connsiteX57-4585" fmla="*/ 2105 w 10000"/>
                <a:gd name="connsiteY57-4586" fmla="*/ 9704 h 10000"/>
                <a:gd name="connsiteX58-4587" fmla="*/ 1577 w 10000"/>
                <a:gd name="connsiteY58-4588" fmla="*/ 9409 h 10000"/>
                <a:gd name="connsiteX0-4589" fmla="*/ 3683 w 10000"/>
                <a:gd name="connsiteY0-4590" fmla="*/ 7505 h 10000"/>
                <a:gd name="connsiteX1-4591" fmla="*/ 4209 w 10000"/>
                <a:gd name="connsiteY1-4592" fmla="*/ 7357 h 10000"/>
                <a:gd name="connsiteX2-4593" fmla="*/ 4737 w 10000"/>
                <a:gd name="connsiteY2-4594" fmla="*/ 6913 h 10000"/>
                <a:gd name="connsiteX3-4595" fmla="*/ 4737 w 10000"/>
                <a:gd name="connsiteY3-4596" fmla="*/ 6617 h 10000"/>
                <a:gd name="connsiteX4-4597" fmla="*/ 4737 w 10000"/>
                <a:gd name="connsiteY4-4598" fmla="*/ 6026 h 10000"/>
                <a:gd name="connsiteX5-4599" fmla="*/ 5263 w 10000"/>
                <a:gd name="connsiteY5-4600" fmla="*/ 5582 h 10000"/>
                <a:gd name="connsiteX6-4601" fmla="*/ 4737 w 10000"/>
                <a:gd name="connsiteY6-4602" fmla="*/ 4843 h 10000"/>
                <a:gd name="connsiteX7-4603" fmla="*/ 4737 w 10000"/>
                <a:gd name="connsiteY7-4604" fmla="*/ 4270 h 10000"/>
                <a:gd name="connsiteX8-4605" fmla="*/ 4737 w 10000"/>
                <a:gd name="connsiteY8-4606" fmla="*/ 3530 h 10000"/>
                <a:gd name="connsiteX9-4607" fmla="*/ 4209 w 10000"/>
                <a:gd name="connsiteY9-4608" fmla="*/ 2939 h 10000"/>
                <a:gd name="connsiteX10-4609" fmla="*/ 4209 w 10000"/>
                <a:gd name="connsiteY10-4610" fmla="*/ 2495 h 10000"/>
                <a:gd name="connsiteX11-4611" fmla="*/ 3683 w 10000"/>
                <a:gd name="connsiteY11-4612" fmla="*/ 1904 h 10000"/>
                <a:gd name="connsiteX12-4613" fmla="*/ 3683 w 10000"/>
                <a:gd name="connsiteY12-4614" fmla="*/ 1608 h 10000"/>
                <a:gd name="connsiteX13-4615" fmla="*/ 3158 w 10000"/>
                <a:gd name="connsiteY13-4616" fmla="*/ 1183 h 10000"/>
                <a:gd name="connsiteX14-4617" fmla="*/ 2105 w 10000"/>
                <a:gd name="connsiteY14-4618" fmla="*/ 887 h 10000"/>
                <a:gd name="connsiteX15-4619" fmla="*/ 1577 w 10000"/>
                <a:gd name="connsiteY15-4620" fmla="*/ 739 h 10000"/>
                <a:gd name="connsiteX16-4621" fmla="*/ 1051 w 10000"/>
                <a:gd name="connsiteY16-4622" fmla="*/ 444 h 10000"/>
                <a:gd name="connsiteX17-4623" fmla="*/ 526 w 10000"/>
                <a:gd name="connsiteY17-4624" fmla="*/ 296 h 10000"/>
                <a:gd name="connsiteX18-4625" fmla="*/ 0 w 10000"/>
                <a:gd name="connsiteY18-4626" fmla="*/ 148 h 10000"/>
                <a:gd name="connsiteX19-4627" fmla="*/ 526 w 10000"/>
                <a:gd name="connsiteY19-4628" fmla="*/ 0 h 10000"/>
                <a:gd name="connsiteX20-4629" fmla="*/ 526 w 10000"/>
                <a:gd name="connsiteY20-4630" fmla="*/ 0 h 10000"/>
                <a:gd name="connsiteX21-4631" fmla="*/ 1051 w 10000"/>
                <a:gd name="connsiteY21-4632" fmla="*/ 0 h 10000"/>
                <a:gd name="connsiteX22-4633" fmla="*/ 2105 w 10000"/>
                <a:gd name="connsiteY22-4634" fmla="*/ 0 h 10000"/>
                <a:gd name="connsiteX23-4635" fmla="*/ 3158 w 10000"/>
                <a:gd name="connsiteY23-4636" fmla="*/ 148 h 10000"/>
                <a:gd name="connsiteX24-4637" fmla="*/ 4209 w 10000"/>
                <a:gd name="connsiteY24-4638" fmla="*/ 296 h 10000"/>
                <a:gd name="connsiteX25-4639" fmla="*/ 5263 w 10000"/>
                <a:gd name="connsiteY25-4640" fmla="*/ 444 h 10000"/>
                <a:gd name="connsiteX26-4641" fmla="*/ 6314 w 10000"/>
                <a:gd name="connsiteY26-4642" fmla="*/ 591 h 10000"/>
                <a:gd name="connsiteX27-4643" fmla="*/ 6842 w 10000"/>
                <a:gd name="connsiteY27-4644" fmla="*/ 887 h 10000"/>
                <a:gd name="connsiteX28-4645" fmla="*/ 7369 w 10000"/>
                <a:gd name="connsiteY28-4646" fmla="*/ 1035 h 10000"/>
                <a:gd name="connsiteX29-4647" fmla="*/ 7895 w 10000"/>
                <a:gd name="connsiteY29-4648" fmla="*/ 1183 h 10000"/>
                <a:gd name="connsiteX30-4649" fmla="*/ 7895 w 10000"/>
                <a:gd name="connsiteY30-4650" fmla="*/ 1460 h 10000"/>
                <a:gd name="connsiteX31-4651" fmla="*/ 8421 w 10000"/>
                <a:gd name="connsiteY31-4652" fmla="*/ 1756 h 10000"/>
                <a:gd name="connsiteX32-4653" fmla="*/ 8421 w 10000"/>
                <a:gd name="connsiteY32-4654" fmla="*/ 2200 h 10000"/>
                <a:gd name="connsiteX33-4655" fmla="*/ 8944 w 10000"/>
                <a:gd name="connsiteY33-4656" fmla="*/ 2643 h 10000"/>
                <a:gd name="connsiteX34-4657" fmla="*/ 8944 w 10000"/>
                <a:gd name="connsiteY34-4658" fmla="*/ 3087 h 10000"/>
                <a:gd name="connsiteX35-4659" fmla="*/ 9474 w 10000"/>
                <a:gd name="connsiteY35-4660" fmla="*/ 3678 h 10000"/>
                <a:gd name="connsiteX36-4661" fmla="*/ 9474 w 10000"/>
                <a:gd name="connsiteY36-4662" fmla="*/ 4270 h 10000"/>
                <a:gd name="connsiteX37-4663" fmla="*/ 9474 w 10000"/>
                <a:gd name="connsiteY37-4664" fmla="*/ 4713 h 10000"/>
                <a:gd name="connsiteX38-4665" fmla="*/ 9474 w 10000"/>
                <a:gd name="connsiteY38-4666" fmla="*/ 5287 h 10000"/>
                <a:gd name="connsiteX39-4667" fmla="*/ 9474 w 10000"/>
                <a:gd name="connsiteY39-4668" fmla="*/ 5730 h 10000"/>
                <a:gd name="connsiteX40-4669" fmla="*/ 10000 w 10000"/>
                <a:gd name="connsiteY40-4670" fmla="*/ 6026 h 10000"/>
                <a:gd name="connsiteX41-4671" fmla="*/ 10000 w 10000"/>
                <a:gd name="connsiteY41-4672" fmla="*/ 6470 h 10000"/>
                <a:gd name="connsiteX42-4673" fmla="*/ 10000 w 10000"/>
                <a:gd name="connsiteY42-4674" fmla="*/ 6765 h 10000"/>
                <a:gd name="connsiteX43-4675" fmla="*/ 10000 w 10000"/>
                <a:gd name="connsiteY43-4676" fmla="*/ 6913 h 10000"/>
                <a:gd name="connsiteX44-4677" fmla="*/ 9474 w 10000"/>
                <a:gd name="connsiteY44-4678" fmla="*/ 7357 h 10000"/>
                <a:gd name="connsiteX45-4679" fmla="*/ 9474 w 10000"/>
                <a:gd name="connsiteY45-4680" fmla="*/ 7800 h 10000"/>
                <a:gd name="connsiteX46-4681" fmla="*/ 8421 w 10000"/>
                <a:gd name="connsiteY46-4682" fmla="*/ 8521 h 10000"/>
                <a:gd name="connsiteX47-4683" fmla="*/ 7895 w 10000"/>
                <a:gd name="connsiteY47-4684" fmla="*/ 8817 h 10000"/>
                <a:gd name="connsiteX48-4685" fmla="*/ 7369 w 10000"/>
                <a:gd name="connsiteY48-4686" fmla="*/ 9113 h 10000"/>
                <a:gd name="connsiteX49-4687" fmla="*/ 6314 w 10000"/>
                <a:gd name="connsiteY49-4688" fmla="*/ 9409 h 10000"/>
                <a:gd name="connsiteX50-4689" fmla="*/ 5790 w 10000"/>
                <a:gd name="connsiteY50-4690" fmla="*/ 9704 h 10000"/>
                <a:gd name="connsiteX51-4691" fmla="*/ 4737 w 10000"/>
                <a:gd name="connsiteY51-4692" fmla="*/ 9852 h 10000"/>
                <a:gd name="connsiteX52-4693" fmla="*/ 4209 w 10000"/>
                <a:gd name="connsiteY52-4694" fmla="*/ 9852 h 10000"/>
                <a:gd name="connsiteX53-4695" fmla="*/ 3683 w 10000"/>
                <a:gd name="connsiteY53-4696" fmla="*/ 10000 h 10000"/>
                <a:gd name="connsiteX54-4697" fmla="*/ 2632 w 10000"/>
                <a:gd name="connsiteY54-4698" fmla="*/ 10000 h 10000"/>
                <a:gd name="connsiteX55-4699" fmla="*/ 2632 w 10000"/>
                <a:gd name="connsiteY55-4700" fmla="*/ 10000 h 10000"/>
                <a:gd name="connsiteX56-4701" fmla="*/ 2105 w 10000"/>
                <a:gd name="connsiteY56-4702" fmla="*/ 9852 h 10000"/>
                <a:gd name="connsiteX57-4703" fmla="*/ 2105 w 10000"/>
                <a:gd name="connsiteY57-4704" fmla="*/ 9704 h 10000"/>
                <a:gd name="connsiteX0-4705" fmla="*/ 4209 w 10000"/>
                <a:gd name="connsiteY0-4706" fmla="*/ 7357 h 10000"/>
                <a:gd name="connsiteX1-4707" fmla="*/ 4737 w 10000"/>
                <a:gd name="connsiteY1-4708" fmla="*/ 6913 h 10000"/>
                <a:gd name="connsiteX2-4709" fmla="*/ 4737 w 10000"/>
                <a:gd name="connsiteY2-4710" fmla="*/ 6617 h 10000"/>
                <a:gd name="connsiteX3-4711" fmla="*/ 4737 w 10000"/>
                <a:gd name="connsiteY3-4712" fmla="*/ 6026 h 10000"/>
                <a:gd name="connsiteX4-4713" fmla="*/ 5263 w 10000"/>
                <a:gd name="connsiteY4-4714" fmla="*/ 5582 h 10000"/>
                <a:gd name="connsiteX5-4715" fmla="*/ 4737 w 10000"/>
                <a:gd name="connsiteY5-4716" fmla="*/ 4843 h 10000"/>
                <a:gd name="connsiteX6-4717" fmla="*/ 4737 w 10000"/>
                <a:gd name="connsiteY6-4718" fmla="*/ 4270 h 10000"/>
                <a:gd name="connsiteX7-4719" fmla="*/ 4737 w 10000"/>
                <a:gd name="connsiteY7-4720" fmla="*/ 3530 h 10000"/>
                <a:gd name="connsiteX8-4721" fmla="*/ 4209 w 10000"/>
                <a:gd name="connsiteY8-4722" fmla="*/ 2939 h 10000"/>
                <a:gd name="connsiteX9-4723" fmla="*/ 4209 w 10000"/>
                <a:gd name="connsiteY9-4724" fmla="*/ 2495 h 10000"/>
                <a:gd name="connsiteX10-4725" fmla="*/ 3683 w 10000"/>
                <a:gd name="connsiteY10-4726" fmla="*/ 1904 h 10000"/>
                <a:gd name="connsiteX11-4727" fmla="*/ 3683 w 10000"/>
                <a:gd name="connsiteY11-4728" fmla="*/ 1608 h 10000"/>
                <a:gd name="connsiteX12-4729" fmla="*/ 3158 w 10000"/>
                <a:gd name="connsiteY12-4730" fmla="*/ 1183 h 10000"/>
                <a:gd name="connsiteX13-4731" fmla="*/ 2105 w 10000"/>
                <a:gd name="connsiteY13-4732" fmla="*/ 887 h 10000"/>
                <a:gd name="connsiteX14-4733" fmla="*/ 1577 w 10000"/>
                <a:gd name="connsiteY14-4734" fmla="*/ 739 h 10000"/>
                <a:gd name="connsiteX15-4735" fmla="*/ 1051 w 10000"/>
                <a:gd name="connsiteY15-4736" fmla="*/ 444 h 10000"/>
                <a:gd name="connsiteX16-4737" fmla="*/ 526 w 10000"/>
                <a:gd name="connsiteY16-4738" fmla="*/ 296 h 10000"/>
                <a:gd name="connsiteX17-4739" fmla="*/ 0 w 10000"/>
                <a:gd name="connsiteY17-4740" fmla="*/ 148 h 10000"/>
                <a:gd name="connsiteX18-4741" fmla="*/ 526 w 10000"/>
                <a:gd name="connsiteY18-4742" fmla="*/ 0 h 10000"/>
                <a:gd name="connsiteX19-4743" fmla="*/ 526 w 10000"/>
                <a:gd name="connsiteY19-4744" fmla="*/ 0 h 10000"/>
                <a:gd name="connsiteX20-4745" fmla="*/ 1051 w 10000"/>
                <a:gd name="connsiteY20-4746" fmla="*/ 0 h 10000"/>
                <a:gd name="connsiteX21-4747" fmla="*/ 2105 w 10000"/>
                <a:gd name="connsiteY21-4748" fmla="*/ 0 h 10000"/>
                <a:gd name="connsiteX22-4749" fmla="*/ 3158 w 10000"/>
                <a:gd name="connsiteY22-4750" fmla="*/ 148 h 10000"/>
                <a:gd name="connsiteX23-4751" fmla="*/ 4209 w 10000"/>
                <a:gd name="connsiteY23-4752" fmla="*/ 296 h 10000"/>
                <a:gd name="connsiteX24-4753" fmla="*/ 5263 w 10000"/>
                <a:gd name="connsiteY24-4754" fmla="*/ 444 h 10000"/>
                <a:gd name="connsiteX25-4755" fmla="*/ 6314 w 10000"/>
                <a:gd name="connsiteY25-4756" fmla="*/ 591 h 10000"/>
                <a:gd name="connsiteX26-4757" fmla="*/ 6842 w 10000"/>
                <a:gd name="connsiteY26-4758" fmla="*/ 887 h 10000"/>
                <a:gd name="connsiteX27-4759" fmla="*/ 7369 w 10000"/>
                <a:gd name="connsiteY27-4760" fmla="*/ 1035 h 10000"/>
                <a:gd name="connsiteX28-4761" fmla="*/ 7895 w 10000"/>
                <a:gd name="connsiteY28-4762" fmla="*/ 1183 h 10000"/>
                <a:gd name="connsiteX29-4763" fmla="*/ 7895 w 10000"/>
                <a:gd name="connsiteY29-4764" fmla="*/ 1460 h 10000"/>
                <a:gd name="connsiteX30-4765" fmla="*/ 8421 w 10000"/>
                <a:gd name="connsiteY30-4766" fmla="*/ 1756 h 10000"/>
                <a:gd name="connsiteX31-4767" fmla="*/ 8421 w 10000"/>
                <a:gd name="connsiteY31-4768" fmla="*/ 2200 h 10000"/>
                <a:gd name="connsiteX32-4769" fmla="*/ 8944 w 10000"/>
                <a:gd name="connsiteY32-4770" fmla="*/ 2643 h 10000"/>
                <a:gd name="connsiteX33-4771" fmla="*/ 8944 w 10000"/>
                <a:gd name="connsiteY33-4772" fmla="*/ 3087 h 10000"/>
                <a:gd name="connsiteX34-4773" fmla="*/ 9474 w 10000"/>
                <a:gd name="connsiteY34-4774" fmla="*/ 3678 h 10000"/>
                <a:gd name="connsiteX35-4775" fmla="*/ 9474 w 10000"/>
                <a:gd name="connsiteY35-4776" fmla="*/ 4270 h 10000"/>
                <a:gd name="connsiteX36-4777" fmla="*/ 9474 w 10000"/>
                <a:gd name="connsiteY36-4778" fmla="*/ 4713 h 10000"/>
                <a:gd name="connsiteX37-4779" fmla="*/ 9474 w 10000"/>
                <a:gd name="connsiteY37-4780" fmla="*/ 5287 h 10000"/>
                <a:gd name="connsiteX38-4781" fmla="*/ 9474 w 10000"/>
                <a:gd name="connsiteY38-4782" fmla="*/ 5730 h 10000"/>
                <a:gd name="connsiteX39-4783" fmla="*/ 10000 w 10000"/>
                <a:gd name="connsiteY39-4784" fmla="*/ 6026 h 10000"/>
                <a:gd name="connsiteX40-4785" fmla="*/ 10000 w 10000"/>
                <a:gd name="connsiteY40-4786" fmla="*/ 6470 h 10000"/>
                <a:gd name="connsiteX41-4787" fmla="*/ 10000 w 10000"/>
                <a:gd name="connsiteY41-4788" fmla="*/ 6765 h 10000"/>
                <a:gd name="connsiteX42-4789" fmla="*/ 10000 w 10000"/>
                <a:gd name="connsiteY42-4790" fmla="*/ 6913 h 10000"/>
                <a:gd name="connsiteX43-4791" fmla="*/ 9474 w 10000"/>
                <a:gd name="connsiteY43-4792" fmla="*/ 7357 h 10000"/>
                <a:gd name="connsiteX44-4793" fmla="*/ 9474 w 10000"/>
                <a:gd name="connsiteY44-4794" fmla="*/ 7800 h 10000"/>
                <a:gd name="connsiteX45-4795" fmla="*/ 8421 w 10000"/>
                <a:gd name="connsiteY45-4796" fmla="*/ 8521 h 10000"/>
                <a:gd name="connsiteX46-4797" fmla="*/ 7895 w 10000"/>
                <a:gd name="connsiteY46-4798" fmla="*/ 8817 h 10000"/>
                <a:gd name="connsiteX47-4799" fmla="*/ 7369 w 10000"/>
                <a:gd name="connsiteY47-4800" fmla="*/ 9113 h 10000"/>
                <a:gd name="connsiteX48-4801" fmla="*/ 6314 w 10000"/>
                <a:gd name="connsiteY48-4802" fmla="*/ 9409 h 10000"/>
                <a:gd name="connsiteX49-4803" fmla="*/ 5790 w 10000"/>
                <a:gd name="connsiteY49-4804" fmla="*/ 9704 h 10000"/>
                <a:gd name="connsiteX50-4805" fmla="*/ 4737 w 10000"/>
                <a:gd name="connsiteY50-4806" fmla="*/ 9852 h 10000"/>
                <a:gd name="connsiteX51-4807" fmla="*/ 4209 w 10000"/>
                <a:gd name="connsiteY51-4808" fmla="*/ 9852 h 10000"/>
                <a:gd name="connsiteX52-4809" fmla="*/ 3683 w 10000"/>
                <a:gd name="connsiteY52-4810" fmla="*/ 10000 h 10000"/>
                <a:gd name="connsiteX53-4811" fmla="*/ 2632 w 10000"/>
                <a:gd name="connsiteY53-4812" fmla="*/ 10000 h 10000"/>
                <a:gd name="connsiteX54-4813" fmla="*/ 2632 w 10000"/>
                <a:gd name="connsiteY54-4814" fmla="*/ 10000 h 10000"/>
                <a:gd name="connsiteX55-4815" fmla="*/ 2105 w 10000"/>
                <a:gd name="connsiteY55-4816" fmla="*/ 9852 h 10000"/>
                <a:gd name="connsiteX56-4817" fmla="*/ 2105 w 10000"/>
                <a:gd name="connsiteY56-4818" fmla="*/ 970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</a:cxnLst>
              <a:rect l="l" t="t" r="r" b="b"/>
              <a:pathLst>
                <a:path w="10000" h="10000">
                  <a:moveTo>
                    <a:pt x="4209" y="7357"/>
                  </a:moveTo>
                  <a:lnTo>
                    <a:pt x="4737" y="6913"/>
                  </a:lnTo>
                  <a:lnTo>
                    <a:pt x="4737" y="6617"/>
                  </a:lnTo>
                  <a:lnTo>
                    <a:pt x="4737" y="6026"/>
                  </a:lnTo>
                  <a:lnTo>
                    <a:pt x="5263" y="5582"/>
                  </a:lnTo>
                  <a:lnTo>
                    <a:pt x="4737" y="4843"/>
                  </a:lnTo>
                  <a:lnTo>
                    <a:pt x="4737" y="4270"/>
                  </a:lnTo>
                  <a:lnTo>
                    <a:pt x="4737" y="3530"/>
                  </a:lnTo>
                  <a:lnTo>
                    <a:pt x="4209" y="2939"/>
                  </a:lnTo>
                  <a:lnTo>
                    <a:pt x="4209" y="2495"/>
                  </a:lnTo>
                  <a:lnTo>
                    <a:pt x="3683" y="1904"/>
                  </a:lnTo>
                  <a:lnTo>
                    <a:pt x="3683" y="1608"/>
                  </a:lnTo>
                  <a:lnTo>
                    <a:pt x="3158" y="1183"/>
                  </a:lnTo>
                  <a:lnTo>
                    <a:pt x="2105" y="887"/>
                  </a:lnTo>
                  <a:lnTo>
                    <a:pt x="1577" y="739"/>
                  </a:lnTo>
                  <a:lnTo>
                    <a:pt x="1051" y="444"/>
                  </a:lnTo>
                  <a:lnTo>
                    <a:pt x="526" y="296"/>
                  </a:lnTo>
                  <a:lnTo>
                    <a:pt x="0" y="148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1051" y="0"/>
                  </a:lnTo>
                  <a:lnTo>
                    <a:pt x="2105" y="0"/>
                  </a:lnTo>
                  <a:lnTo>
                    <a:pt x="3158" y="148"/>
                  </a:lnTo>
                  <a:lnTo>
                    <a:pt x="4209" y="296"/>
                  </a:lnTo>
                  <a:lnTo>
                    <a:pt x="5263" y="444"/>
                  </a:lnTo>
                  <a:lnTo>
                    <a:pt x="6314" y="591"/>
                  </a:lnTo>
                  <a:lnTo>
                    <a:pt x="6842" y="887"/>
                  </a:lnTo>
                  <a:lnTo>
                    <a:pt x="7369" y="1035"/>
                  </a:lnTo>
                  <a:lnTo>
                    <a:pt x="7895" y="1183"/>
                  </a:lnTo>
                  <a:lnTo>
                    <a:pt x="7895" y="1460"/>
                  </a:lnTo>
                  <a:lnTo>
                    <a:pt x="8421" y="1756"/>
                  </a:lnTo>
                  <a:lnTo>
                    <a:pt x="8421" y="2200"/>
                  </a:lnTo>
                  <a:lnTo>
                    <a:pt x="8944" y="2643"/>
                  </a:lnTo>
                  <a:lnTo>
                    <a:pt x="8944" y="3087"/>
                  </a:lnTo>
                  <a:lnTo>
                    <a:pt x="9474" y="3678"/>
                  </a:lnTo>
                  <a:lnTo>
                    <a:pt x="9474" y="4270"/>
                  </a:lnTo>
                  <a:lnTo>
                    <a:pt x="9474" y="4713"/>
                  </a:lnTo>
                  <a:lnTo>
                    <a:pt x="9474" y="5287"/>
                  </a:lnTo>
                  <a:lnTo>
                    <a:pt x="9474" y="5730"/>
                  </a:lnTo>
                  <a:lnTo>
                    <a:pt x="10000" y="6026"/>
                  </a:lnTo>
                  <a:lnTo>
                    <a:pt x="10000" y="6470"/>
                  </a:lnTo>
                  <a:lnTo>
                    <a:pt x="10000" y="6765"/>
                  </a:lnTo>
                  <a:lnTo>
                    <a:pt x="10000" y="6913"/>
                  </a:lnTo>
                  <a:lnTo>
                    <a:pt x="9474" y="7357"/>
                  </a:lnTo>
                  <a:lnTo>
                    <a:pt x="9474" y="7800"/>
                  </a:lnTo>
                  <a:lnTo>
                    <a:pt x="8421" y="8521"/>
                  </a:lnTo>
                  <a:lnTo>
                    <a:pt x="7895" y="8817"/>
                  </a:lnTo>
                  <a:lnTo>
                    <a:pt x="7369" y="9113"/>
                  </a:lnTo>
                  <a:lnTo>
                    <a:pt x="6314" y="9409"/>
                  </a:lnTo>
                  <a:lnTo>
                    <a:pt x="5790" y="9704"/>
                  </a:lnTo>
                  <a:lnTo>
                    <a:pt x="4737" y="9852"/>
                  </a:lnTo>
                  <a:lnTo>
                    <a:pt x="4209" y="9852"/>
                  </a:lnTo>
                  <a:lnTo>
                    <a:pt x="3683" y="10000"/>
                  </a:lnTo>
                  <a:lnTo>
                    <a:pt x="2632" y="10000"/>
                  </a:lnTo>
                  <a:lnTo>
                    <a:pt x="2632" y="10000"/>
                  </a:lnTo>
                  <a:lnTo>
                    <a:pt x="2105" y="9852"/>
                  </a:lnTo>
                  <a:lnTo>
                    <a:pt x="2105" y="970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3" name="Freeform 59"/>
          <p:cNvSpPr/>
          <p:nvPr/>
        </p:nvSpPr>
        <p:spPr bwMode="auto">
          <a:xfrm>
            <a:off x="4251643" y="4605020"/>
            <a:ext cx="941388" cy="169863"/>
          </a:xfrm>
          <a:custGeom>
            <a:avLst/>
            <a:gdLst>
              <a:gd name="connsiteX0" fmla="*/ 8000 w 10000"/>
              <a:gd name="connsiteY0" fmla="*/ 295 h 9114"/>
              <a:gd name="connsiteX1" fmla="*/ 8105 w 10000"/>
              <a:gd name="connsiteY1" fmla="*/ 0 h 9114"/>
              <a:gd name="connsiteX2" fmla="*/ 8211 w 10000"/>
              <a:gd name="connsiteY2" fmla="*/ 0 h 9114"/>
              <a:gd name="connsiteX3" fmla="*/ 8316 w 10000"/>
              <a:gd name="connsiteY3" fmla="*/ 0 h 9114"/>
              <a:gd name="connsiteX4" fmla="*/ 8421 w 10000"/>
              <a:gd name="connsiteY4" fmla="*/ 0 h 9114"/>
              <a:gd name="connsiteX5" fmla="*/ 8632 w 10000"/>
              <a:gd name="connsiteY5" fmla="*/ 0 h 9114"/>
              <a:gd name="connsiteX6" fmla="*/ 8842 w 10000"/>
              <a:gd name="connsiteY6" fmla="*/ 590 h 9114"/>
              <a:gd name="connsiteX7" fmla="*/ 9053 w 10000"/>
              <a:gd name="connsiteY7" fmla="*/ 886 h 9114"/>
              <a:gd name="connsiteX8" fmla="*/ 9368 w 10000"/>
              <a:gd name="connsiteY8" fmla="*/ 1476 h 9114"/>
              <a:gd name="connsiteX9" fmla="*/ 9684 w 10000"/>
              <a:gd name="connsiteY9" fmla="*/ 1771 h 9114"/>
              <a:gd name="connsiteX10" fmla="*/ 9895 w 10000"/>
              <a:gd name="connsiteY10" fmla="*/ 2362 h 9114"/>
              <a:gd name="connsiteX11" fmla="*/ 10000 w 10000"/>
              <a:gd name="connsiteY11" fmla="*/ 2657 h 9114"/>
              <a:gd name="connsiteX12" fmla="*/ 10000 w 10000"/>
              <a:gd name="connsiteY12" fmla="*/ 2657 h 9114"/>
              <a:gd name="connsiteX13" fmla="*/ 10000 w 10000"/>
              <a:gd name="connsiteY13" fmla="*/ 2952 h 9114"/>
              <a:gd name="connsiteX14" fmla="*/ 9789 w 10000"/>
              <a:gd name="connsiteY14" fmla="*/ 2952 h 9114"/>
              <a:gd name="connsiteX15" fmla="*/ 9579 w 10000"/>
              <a:gd name="connsiteY15" fmla="*/ 3247 h 9114"/>
              <a:gd name="connsiteX16" fmla="*/ 9263 w 10000"/>
              <a:gd name="connsiteY16" fmla="*/ 3247 h 9114"/>
              <a:gd name="connsiteX17" fmla="*/ 9053 w 10000"/>
              <a:gd name="connsiteY17" fmla="*/ 3506 h 9114"/>
              <a:gd name="connsiteX18" fmla="*/ 8737 w 10000"/>
              <a:gd name="connsiteY18" fmla="*/ 3801 h 9114"/>
              <a:gd name="connsiteX19" fmla="*/ 8316 w 10000"/>
              <a:gd name="connsiteY19" fmla="*/ 4391 h 9114"/>
              <a:gd name="connsiteX20" fmla="*/ 7895 w 10000"/>
              <a:gd name="connsiteY20" fmla="*/ 5277 h 9114"/>
              <a:gd name="connsiteX21" fmla="*/ 7368 w 10000"/>
              <a:gd name="connsiteY21" fmla="*/ 6162 h 9114"/>
              <a:gd name="connsiteX22" fmla="*/ 6737 w 10000"/>
              <a:gd name="connsiteY22" fmla="*/ 7048 h 9114"/>
              <a:gd name="connsiteX23" fmla="*/ 6000 w 10000"/>
              <a:gd name="connsiteY23" fmla="*/ 8524 h 9114"/>
              <a:gd name="connsiteX24" fmla="*/ 4947 w 10000"/>
              <a:gd name="connsiteY24" fmla="*/ 9114 h 9114"/>
              <a:gd name="connsiteX25" fmla="*/ 5579 w 10000"/>
              <a:gd name="connsiteY25" fmla="*/ 7638 h 9114"/>
              <a:gd name="connsiteX26" fmla="*/ 6211 w 10000"/>
              <a:gd name="connsiteY26" fmla="*/ 6162 h 9114"/>
              <a:gd name="connsiteX27" fmla="*/ 6737 w 10000"/>
              <a:gd name="connsiteY27" fmla="*/ 4982 h 9114"/>
              <a:gd name="connsiteX28" fmla="*/ 7158 w 10000"/>
              <a:gd name="connsiteY28" fmla="*/ 4096 h 9114"/>
              <a:gd name="connsiteX29" fmla="*/ 7474 w 10000"/>
              <a:gd name="connsiteY29" fmla="*/ 3247 h 9114"/>
              <a:gd name="connsiteX30" fmla="*/ 7684 w 10000"/>
              <a:gd name="connsiteY30" fmla="*/ 2657 h 9114"/>
              <a:gd name="connsiteX31" fmla="*/ 7789 w 10000"/>
              <a:gd name="connsiteY31" fmla="*/ 2362 h 9114"/>
              <a:gd name="connsiteX32" fmla="*/ 7789 w 10000"/>
              <a:gd name="connsiteY32" fmla="*/ 2066 h 9114"/>
              <a:gd name="connsiteX33" fmla="*/ 7684 w 10000"/>
              <a:gd name="connsiteY33" fmla="*/ 2066 h 9114"/>
              <a:gd name="connsiteX34" fmla="*/ 7368 w 10000"/>
              <a:gd name="connsiteY34" fmla="*/ 2066 h 9114"/>
              <a:gd name="connsiteX35" fmla="*/ 7263 w 10000"/>
              <a:gd name="connsiteY35" fmla="*/ 2066 h 9114"/>
              <a:gd name="connsiteX36" fmla="*/ 7158 w 10000"/>
              <a:gd name="connsiteY36" fmla="*/ 2066 h 9114"/>
              <a:gd name="connsiteX37" fmla="*/ 7053 w 10000"/>
              <a:gd name="connsiteY37" fmla="*/ 2066 h 9114"/>
              <a:gd name="connsiteX38" fmla="*/ 6737 w 10000"/>
              <a:gd name="connsiteY38" fmla="*/ 2066 h 9114"/>
              <a:gd name="connsiteX39" fmla="*/ 6526 w 10000"/>
              <a:gd name="connsiteY39" fmla="*/ 2362 h 9114"/>
              <a:gd name="connsiteX40" fmla="*/ 6211 w 10000"/>
              <a:gd name="connsiteY40" fmla="*/ 2362 h 9114"/>
              <a:gd name="connsiteX41" fmla="*/ 5895 w 10000"/>
              <a:gd name="connsiteY41" fmla="*/ 2657 h 9114"/>
              <a:gd name="connsiteX42" fmla="*/ 5474 w 10000"/>
              <a:gd name="connsiteY42" fmla="*/ 2657 h 9114"/>
              <a:gd name="connsiteX43" fmla="*/ 4632 w 10000"/>
              <a:gd name="connsiteY43" fmla="*/ 2952 h 9114"/>
              <a:gd name="connsiteX44" fmla="*/ 3895 w 10000"/>
              <a:gd name="connsiteY44" fmla="*/ 3506 h 9114"/>
              <a:gd name="connsiteX45" fmla="*/ 3263 w 10000"/>
              <a:gd name="connsiteY45" fmla="*/ 3801 h 9114"/>
              <a:gd name="connsiteX46" fmla="*/ 2632 w 10000"/>
              <a:gd name="connsiteY46" fmla="*/ 4096 h 9114"/>
              <a:gd name="connsiteX47" fmla="*/ 2421 w 10000"/>
              <a:gd name="connsiteY47" fmla="*/ 4096 h 9114"/>
              <a:gd name="connsiteX48" fmla="*/ 2105 w 10000"/>
              <a:gd name="connsiteY48" fmla="*/ 4391 h 9114"/>
              <a:gd name="connsiteX49" fmla="*/ 1895 w 10000"/>
              <a:gd name="connsiteY49" fmla="*/ 4391 h 9114"/>
              <a:gd name="connsiteX50" fmla="*/ 1684 w 10000"/>
              <a:gd name="connsiteY50" fmla="*/ 4391 h 9114"/>
              <a:gd name="connsiteX51" fmla="*/ 1579 w 10000"/>
              <a:gd name="connsiteY51" fmla="*/ 4391 h 9114"/>
              <a:gd name="connsiteX52" fmla="*/ 1368 w 10000"/>
              <a:gd name="connsiteY52" fmla="*/ 4391 h 9114"/>
              <a:gd name="connsiteX53" fmla="*/ 1263 w 10000"/>
              <a:gd name="connsiteY53" fmla="*/ 4391 h 9114"/>
              <a:gd name="connsiteX54" fmla="*/ 1158 w 10000"/>
              <a:gd name="connsiteY54" fmla="*/ 4391 h 9114"/>
              <a:gd name="connsiteX55" fmla="*/ 1053 w 10000"/>
              <a:gd name="connsiteY55" fmla="*/ 4391 h 9114"/>
              <a:gd name="connsiteX56" fmla="*/ 842 w 10000"/>
              <a:gd name="connsiteY56" fmla="*/ 4391 h 9114"/>
              <a:gd name="connsiteX57" fmla="*/ 737 w 10000"/>
              <a:gd name="connsiteY57" fmla="*/ 4096 h 9114"/>
              <a:gd name="connsiteX58" fmla="*/ 526 w 10000"/>
              <a:gd name="connsiteY58" fmla="*/ 3801 h 9114"/>
              <a:gd name="connsiteX59" fmla="*/ 316 w 10000"/>
              <a:gd name="connsiteY59" fmla="*/ 3506 h 9114"/>
              <a:gd name="connsiteX60" fmla="*/ 211 w 10000"/>
              <a:gd name="connsiteY60" fmla="*/ 3247 h 9114"/>
              <a:gd name="connsiteX61" fmla="*/ 105 w 10000"/>
              <a:gd name="connsiteY61" fmla="*/ 2952 h 9114"/>
              <a:gd name="connsiteX62" fmla="*/ 0 w 10000"/>
              <a:gd name="connsiteY62" fmla="*/ 2657 h 9114"/>
              <a:gd name="connsiteX63" fmla="*/ 842 w 10000"/>
              <a:gd name="connsiteY63" fmla="*/ 2657 h 9114"/>
              <a:gd name="connsiteX64" fmla="*/ 1579 w 10000"/>
              <a:gd name="connsiteY64" fmla="*/ 2362 h 9114"/>
              <a:gd name="connsiteX65" fmla="*/ 2211 w 10000"/>
              <a:gd name="connsiteY65" fmla="*/ 2362 h 9114"/>
              <a:gd name="connsiteX66" fmla="*/ 2947 w 10000"/>
              <a:gd name="connsiteY66" fmla="*/ 2066 h 9114"/>
              <a:gd name="connsiteX67" fmla="*/ 3474 w 10000"/>
              <a:gd name="connsiteY67" fmla="*/ 2066 h 9114"/>
              <a:gd name="connsiteX68" fmla="*/ 4000 w 10000"/>
              <a:gd name="connsiteY68" fmla="*/ 1771 h 9114"/>
              <a:gd name="connsiteX69" fmla="*/ 4421 w 10000"/>
              <a:gd name="connsiteY69" fmla="*/ 1771 h 9114"/>
              <a:gd name="connsiteX70" fmla="*/ 4842 w 10000"/>
              <a:gd name="connsiteY70" fmla="*/ 1476 h 9114"/>
              <a:gd name="connsiteX71" fmla="*/ 5474 w 10000"/>
              <a:gd name="connsiteY71" fmla="*/ 1476 h 9114"/>
              <a:gd name="connsiteX72" fmla="*/ 6105 w 10000"/>
              <a:gd name="connsiteY72" fmla="*/ 1181 h 9114"/>
              <a:gd name="connsiteX73" fmla="*/ 6632 w 10000"/>
              <a:gd name="connsiteY73" fmla="*/ 886 h 9114"/>
              <a:gd name="connsiteX74" fmla="*/ 7053 w 10000"/>
              <a:gd name="connsiteY74" fmla="*/ 886 h 9114"/>
              <a:gd name="connsiteX75" fmla="*/ 7368 w 10000"/>
              <a:gd name="connsiteY75" fmla="*/ 590 h 9114"/>
              <a:gd name="connsiteX76" fmla="*/ 7684 w 10000"/>
              <a:gd name="connsiteY76" fmla="*/ 590 h 9114"/>
              <a:gd name="connsiteX77" fmla="*/ 7895 w 10000"/>
              <a:gd name="connsiteY77" fmla="*/ 295 h 9114"/>
              <a:gd name="connsiteX78" fmla="*/ 8000 w 10000"/>
              <a:gd name="connsiteY78" fmla="*/ 295 h 9114"/>
              <a:gd name="connsiteX79" fmla="*/ 8000 w 10000"/>
              <a:gd name="connsiteY79" fmla="*/ 295 h 9114"/>
              <a:gd name="connsiteX0-1" fmla="*/ 8000 w 10000"/>
              <a:gd name="connsiteY0-2" fmla="*/ 324 h 9353"/>
              <a:gd name="connsiteX1-3" fmla="*/ 8105 w 10000"/>
              <a:gd name="connsiteY1-4" fmla="*/ 0 h 9353"/>
              <a:gd name="connsiteX2-5" fmla="*/ 8211 w 10000"/>
              <a:gd name="connsiteY2-6" fmla="*/ 0 h 9353"/>
              <a:gd name="connsiteX3-7" fmla="*/ 8316 w 10000"/>
              <a:gd name="connsiteY3-8" fmla="*/ 0 h 9353"/>
              <a:gd name="connsiteX4-9" fmla="*/ 8421 w 10000"/>
              <a:gd name="connsiteY4-10" fmla="*/ 0 h 9353"/>
              <a:gd name="connsiteX5-11" fmla="*/ 8632 w 10000"/>
              <a:gd name="connsiteY5-12" fmla="*/ 0 h 9353"/>
              <a:gd name="connsiteX6-13" fmla="*/ 8842 w 10000"/>
              <a:gd name="connsiteY6-14" fmla="*/ 647 h 9353"/>
              <a:gd name="connsiteX7-15" fmla="*/ 9053 w 10000"/>
              <a:gd name="connsiteY7-16" fmla="*/ 972 h 9353"/>
              <a:gd name="connsiteX8-17" fmla="*/ 9368 w 10000"/>
              <a:gd name="connsiteY8-18" fmla="*/ 1619 h 9353"/>
              <a:gd name="connsiteX9-19" fmla="*/ 9684 w 10000"/>
              <a:gd name="connsiteY9-20" fmla="*/ 1943 h 9353"/>
              <a:gd name="connsiteX10-21" fmla="*/ 9895 w 10000"/>
              <a:gd name="connsiteY10-22" fmla="*/ 2592 h 9353"/>
              <a:gd name="connsiteX11-23" fmla="*/ 10000 w 10000"/>
              <a:gd name="connsiteY11-24" fmla="*/ 2915 h 9353"/>
              <a:gd name="connsiteX12-25" fmla="*/ 10000 w 10000"/>
              <a:gd name="connsiteY12-26" fmla="*/ 2915 h 9353"/>
              <a:gd name="connsiteX13-27" fmla="*/ 10000 w 10000"/>
              <a:gd name="connsiteY13-28" fmla="*/ 3239 h 9353"/>
              <a:gd name="connsiteX14-29" fmla="*/ 9789 w 10000"/>
              <a:gd name="connsiteY14-30" fmla="*/ 3239 h 9353"/>
              <a:gd name="connsiteX15-31" fmla="*/ 9579 w 10000"/>
              <a:gd name="connsiteY15-32" fmla="*/ 3563 h 9353"/>
              <a:gd name="connsiteX16-33" fmla="*/ 9263 w 10000"/>
              <a:gd name="connsiteY16-34" fmla="*/ 3563 h 9353"/>
              <a:gd name="connsiteX17-35" fmla="*/ 9053 w 10000"/>
              <a:gd name="connsiteY17-36" fmla="*/ 3847 h 9353"/>
              <a:gd name="connsiteX18-37" fmla="*/ 8737 w 10000"/>
              <a:gd name="connsiteY18-38" fmla="*/ 4171 h 9353"/>
              <a:gd name="connsiteX19-39" fmla="*/ 8316 w 10000"/>
              <a:gd name="connsiteY19-40" fmla="*/ 4818 h 9353"/>
              <a:gd name="connsiteX20-41" fmla="*/ 7895 w 10000"/>
              <a:gd name="connsiteY20-42" fmla="*/ 5790 h 9353"/>
              <a:gd name="connsiteX21-43" fmla="*/ 7368 w 10000"/>
              <a:gd name="connsiteY21-44" fmla="*/ 6761 h 9353"/>
              <a:gd name="connsiteX22-45" fmla="*/ 6737 w 10000"/>
              <a:gd name="connsiteY22-46" fmla="*/ 7733 h 9353"/>
              <a:gd name="connsiteX23-47" fmla="*/ 6000 w 10000"/>
              <a:gd name="connsiteY23-48" fmla="*/ 9353 h 9353"/>
              <a:gd name="connsiteX24-49" fmla="*/ 5579 w 10000"/>
              <a:gd name="connsiteY24-50" fmla="*/ 8381 h 9353"/>
              <a:gd name="connsiteX25-51" fmla="*/ 6211 w 10000"/>
              <a:gd name="connsiteY25-52" fmla="*/ 6761 h 9353"/>
              <a:gd name="connsiteX26-53" fmla="*/ 6737 w 10000"/>
              <a:gd name="connsiteY26-54" fmla="*/ 5466 h 9353"/>
              <a:gd name="connsiteX27-55" fmla="*/ 7158 w 10000"/>
              <a:gd name="connsiteY27-56" fmla="*/ 4494 h 9353"/>
              <a:gd name="connsiteX28-57" fmla="*/ 7474 w 10000"/>
              <a:gd name="connsiteY28-58" fmla="*/ 3563 h 9353"/>
              <a:gd name="connsiteX29-59" fmla="*/ 7684 w 10000"/>
              <a:gd name="connsiteY29-60" fmla="*/ 2915 h 9353"/>
              <a:gd name="connsiteX30-61" fmla="*/ 7789 w 10000"/>
              <a:gd name="connsiteY30-62" fmla="*/ 2592 h 9353"/>
              <a:gd name="connsiteX31-63" fmla="*/ 7789 w 10000"/>
              <a:gd name="connsiteY31-64" fmla="*/ 2267 h 9353"/>
              <a:gd name="connsiteX32-65" fmla="*/ 7684 w 10000"/>
              <a:gd name="connsiteY32-66" fmla="*/ 2267 h 9353"/>
              <a:gd name="connsiteX33-67" fmla="*/ 7368 w 10000"/>
              <a:gd name="connsiteY33-68" fmla="*/ 2267 h 9353"/>
              <a:gd name="connsiteX34-69" fmla="*/ 7263 w 10000"/>
              <a:gd name="connsiteY34-70" fmla="*/ 2267 h 9353"/>
              <a:gd name="connsiteX35-71" fmla="*/ 7158 w 10000"/>
              <a:gd name="connsiteY35-72" fmla="*/ 2267 h 9353"/>
              <a:gd name="connsiteX36-73" fmla="*/ 7053 w 10000"/>
              <a:gd name="connsiteY36-74" fmla="*/ 2267 h 9353"/>
              <a:gd name="connsiteX37-75" fmla="*/ 6737 w 10000"/>
              <a:gd name="connsiteY37-76" fmla="*/ 2267 h 9353"/>
              <a:gd name="connsiteX38-77" fmla="*/ 6526 w 10000"/>
              <a:gd name="connsiteY38-78" fmla="*/ 2592 h 9353"/>
              <a:gd name="connsiteX39-79" fmla="*/ 6211 w 10000"/>
              <a:gd name="connsiteY39-80" fmla="*/ 2592 h 9353"/>
              <a:gd name="connsiteX40-81" fmla="*/ 5895 w 10000"/>
              <a:gd name="connsiteY40-82" fmla="*/ 2915 h 9353"/>
              <a:gd name="connsiteX41-83" fmla="*/ 5474 w 10000"/>
              <a:gd name="connsiteY41-84" fmla="*/ 2915 h 9353"/>
              <a:gd name="connsiteX42-85" fmla="*/ 4632 w 10000"/>
              <a:gd name="connsiteY42-86" fmla="*/ 3239 h 9353"/>
              <a:gd name="connsiteX43-87" fmla="*/ 3895 w 10000"/>
              <a:gd name="connsiteY43-88" fmla="*/ 3847 h 9353"/>
              <a:gd name="connsiteX44-89" fmla="*/ 3263 w 10000"/>
              <a:gd name="connsiteY44-90" fmla="*/ 4171 h 9353"/>
              <a:gd name="connsiteX45-91" fmla="*/ 2632 w 10000"/>
              <a:gd name="connsiteY45-92" fmla="*/ 4494 h 9353"/>
              <a:gd name="connsiteX46-93" fmla="*/ 2421 w 10000"/>
              <a:gd name="connsiteY46-94" fmla="*/ 4494 h 9353"/>
              <a:gd name="connsiteX47-95" fmla="*/ 2105 w 10000"/>
              <a:gd name="connsiteY47-96" fmla="*/ 4818 h 9353"/>
              <a:gd name="connsiteX48-97" fmla="*/ 1895 w 10000"/>
              <a:gd name="connsiteY48-98" fmla="*/ 4818 h 9353"/>
              <a:gd name="connsiteX49-99" fmla="*/ 1684 w 10000"/>
              <a:gd name="connsiteY49-100" fmla="*/ 4818 h 9353"/>
              <a:gd name="connsiteX50-101" fmla="*/ 1579 w 10000"/>
              <a:gd name="connsiteY50-102" fmla="*/ 4818 h 9353"/>
              <a:gd name="connsiteX51-103" fmla="*/ 1368 w 10000"/>
              <a:gd name="connsiteY51-104" fmla="*/ 4818 h 9353"/>
              <a:gd name="connsiteX52-105" fmla="*/ 1263 w 10000"/>
              <a:gd name="connsiteY52-106" fmla="*/ 4818 h 9353"/>
              <a:gd name="connsiteX53-107" fmla="*/ 1158 w 10000"/>
              <a:gd name="connsiteY53-108" fmla="*/ 4818 h 9353"/>
              <a:gd name="connsiteX54-109" fmla="*/ 1053 w 10000"/>
              <a:gd name="connsiteY54-110" fmla="*/ 4818 h 9353"/>
              <a:gd name="connsiteX55-111" fmla="*/ 842 w 10000"/>
              <a:gd name="connsiteY55-112" fmla="*/ 4818 h 9353"/>
              <a:gd name="connsiteX56-113" fmla="*/ 737 w 10000"/>
              <a:gd name="connsiteY56-114" fmla="*/ 4494 h 9353"/>
              <a:gd name="connsiteX57-115" fmla="*/ 526 w 10000"/>
              <a:gd name="connsiteY57-116" fmla="*/ 4171 h 9353"/>
              <a:gd name="connsiteX58-117" fmla="*/ 316 w 10000"/>
              <a:gd name="connsiteY58-118" fmla="*/ 3847 h 9353"/>
              <a:gd name="connsiteX59-119" fmla="*/ 211 w 10000"/>
              <a:gd name="connsiteY59-120" fmla="*/ 3563 h 9353"/>
              <a:gd name="connsiteX60-121" fmla="*/ 105 w 10000"/>
              <a:gd name="connsiteY60-122" fmla="*/ 3239 h 9353"/>
              <a:gd name="connsiteX61-123" fmla="*/ 0 w 10000"/>
              <a:gd name="connsiteY61-124" fmla="*/ 2915 h 9353"/>
              <a:gd name="connsiteX62-125" fmla="*/ 842 w 10000"/>
              <a:gd name="connsiteY62-126" fmla="*/ 2915 h 9353"/>
              <a:gd name="connsiteX63-127" fmla="*/ 1579 w 10000"/>
              <a:gd name="connsiteY63-128" fmla="*/ 2592 h 9353"/>
              <a:gd name="connsiteX64-129" fmla="*/ 2211 w 10000"/>
              <a:gd name="connsiteY64-130" fmla="*/ 2592 h 9353"/>
              <a:gd name="connsiteX65-131" fmla="*/ 2947 w 10000"/>
              <a:gd name="connsiteY65-132" fmla="*/ 2267 h 9353"/>
              <a:gd name="connsiteX66-133" fmla="*/ 3474 w 10000"/>
              <a:gd name="connsiteY66-134" fmla="*/ 2267 h 9353"/>
              <a:gd name="connsiteX67-135" fmla="*/ 4000 w 10000"/>
              <a:gd name="connsiteY67-136" fmla="*/ 1943 h 9353"/>
              <a:gd name="connsiteX68-137" fmla="*/ 4421 w 10000"/>
              <a:gd name="connsiteY68-138" fmla="*/ 1943 h 9353"/>
              <a:gd name="connsiteX69-139" fmla="*/ 4842 w 10000"/>
              <a:gd name="connsiteY69-140" fmla="*/ 1619 h 9353"/>
              <a:gd name="connsiteX70-141" fmla="*/ 5474 w 10000"/>
              <a:gd name="connsiteY70-142" fmla="*/ 1619 h 9353"/>
              <a:gd name="connsiteX71-143" fmla="*/ 6105 w 10000"/>
              <a:gd name="connsiteY71-144" fmla="*/ 1296 h 9353"/>
              <a:gd name="connsiteX72-145" fmla="*/ 6632 w 10000"/>
              <a:gd name="connsiteY72-146" fmla="*/ 972 h 9353"/>
              <a:gd name="connsiteX73-147" fmla="*/ 7053 w 10000"/>
              <a:gd name="connsiteY73-148" fmla="*/ 972 h 9353"/>
              <a:gd name="connsiteX74-149" fmla="*/ 7368 w 10000"/>
              <a:gd name="connsiteY74-150" fmla="*/ 647 h 9353"/>
              <a:gd name="connsiteX75-151" fmla="*/ 7684 w 10000"/>
              <a:gd name="connsiteY75-152" fmla="*/ 647 h 9353"/>
              <a:gd name="connsiteX76-153" fmla="*/ 7895 w 10000"/>
              <a:gd name="connsiteY76-154" fmla="*/ 324 h 9353"/>
              <a:gd name="connsiteX77-155" fmla="*/ 8000 w 10000"/>
              <a:gd name="connsiteY77-156" fmla="*/ 324 h 9353"/>
              <a:gd name="connsiteX78-157" fmla="*/ 8000 w 10000"/>
              <a:gd name="connsiteY78-158" fmla="*/ 324 h 9353"/>
              <a:gd name="connsiteX0-159" fmla="*/ 8000 w 10000"/>
              <a:gd name="connsiteY0-160" fmla="*/ 346 h 10000"/>
              <a:gd name="connsiteX1-161" fmla="*/ 8105 w 10000"/>
              <a:gd name="connsiteY1-162" fmla="*/ 0 h 10000"/>
              <a:gd name="connsiteX2-163" fmla="*/ 8211 w 10000"/>
              <a:gd name="connsiteY2-164" fmla="*/ 0 h 10000"/>
              <a:gd name="connsiteX3-165" fmla="*/ 8316 w 10000"/>
              <a:gd name="connsiteY3-166" fmla="*/ 0 h 10000"/>
              <a:gd name="connsiteX4-167" fmla="*/ 8421 w 10000"/>
              <a:gd name="connsiteY4-168" fmla="*/ 0 h 10000"/>
              <a:gd name="connsiteX5-169" fmla="*/ 8632 w 10000"/>
              <a:gd name="connsiteY5-170" fmla="*/ 0 h 10000"/>
              <a:gd name="connsiteX6-171" fmla="*/ 8842 w 10000"/>
              <a:gd name="connsiteY6-172" fmla="*/ 692 h 10000"/>
              <a:gd name="connsiteX7-173" fmla="*/ 9053 w 10000"/>
              <a:gd name="connsiteY7-174" fmla="*/ 1039 h 10000"/>
              <a:gd name="connsiteX8-175" fmla="*/ 9368 w 10000"/>
              <a:gd name="connsiteY8-176" fmla="*/ 1731 h 10000"/>
              <a:gd name="connsiteX9-177" fmla="*/ 9684 w 10000"/>
              <a:gd name="connsiteY9-178" fmla="*/ 2077 h 10000"/>
              <a:gd name="connsiteX10-179" fmla="*/ 9895 w 10000"/>
              <a:gd name="connsiteY10-180" fmla="*/ 2771 h 10000"/>
              <a:gd name="connsiteX11-181" fmla="*/ 10000 w 10000"/>
              <a:gd name="connsiteY11-182" fmla="*/ 3117 h 10000"/>
              <a:gd name="connsiteX12-183" fmla="*/ 10000 w 10000"/>
              <a:gd name="connsiteY12-184" fmla="*/ 3117 h 10000"/>
              <a:gd name="connsiteX13-185" fmla="*/ 10000 w 10000"/>
              <a:gd name="connsiteY13-186" fmla="*/ 3463 h 10000"/>
              <a:gd name="connsiteX14-187" fmla="*/ 9789 w 10000"/>
              <a:gd name="connsiteY14-188" fmla="*/ 3463 h 10000"/>
              <a:gd name="connsiteX15-189" fmla="*/ 9579 w 10000"/>
              <a:gd name="connsiteY15-190" fmla="*/ 3809 h 10000"/>
              <a:gd name="connsiteX16-191" fmla="*/ 9263 w 10000"/>
              <a:gd name="connsiteY16-192" fmla="*/ 3809 h 10000"/>
              <a:gd name="connsiteX17-193" fmla="*/ 9053 w 10000"/>
              <a:gd name="connsiteY17-194" fmla="*/ 4113 h 10000"/>
              <a:gd name="connsiteX18-195" fmla="*/ 8737 w 10000"/>
              <a:gd name="connsiteY18-196" fmla="*/ 4460 h 10000"/>
              <a:gd name="connsiteX19-197" fmla="*/ 8316 w 10000"/>
              <a:gd name="connsiteY19-198" fmla="*/ 5151 h 10000"/>
              <a:gd name="connsiteX20-199" fmla="*/ 7895 w 10000"/>
              <a:gd name="connsiteY20-200" fmla="*/ 6191 h 10000"/>
              <a:gd name="connsiteX21-201" fmla="*/ 7368 w 10000"/>
              <a:gd name="connsiteY21-202" fmla="*/ 7229 h 10000"/>
              <a:gd name="connsiteX22-203" fmla="*/ 6737 w 10000"/>
              <a:gd name="connsiteY22-204" fmla="*/ 8268 h 10000"/>
              <a:gd name="connsiteX23-205" fmla="*/ 6000 w 10000"/>
              <a:gd name="connsiteY23-206" fmla="*/ 10000 h 10000"/>
              <a:gd name="connsiteX24-207" fmla="*/ 6211 w 10000"/>
              <a:gd name="connsiteY24-208" fmla="*/ 7229 h 10000"/>
              <a:gd name="connsiteX25-209" fmla="*/ 6737 w 10000"/>
              <a:gd name="connsiteY25-210" fmla="*/ 5844 h 10000"/>
              <a:gd name="connsiteX26-211" fmla="*/ 7158 w 10000"/>
              <a:gd name="connsiteY26-212" fmla="*/ 4805 h 10000"/>
              <a:gd name="connsiteX27-213" fmla="*/ 7474 w 10000"/>
              <a:gd name="connsiteY27-214" fmla="*/ 3809 h 10000"/>
              <a:gd name="connsiteX28-215" fmla="*/ 7684 w 10000"/>
              <a:gd name="connsiteY28-216" fmla="*/ 3117 h 10000"/>
              <a:gd name="connsiteX29-217" fmla="*/ 7789 w 10000"/>
              <a:gd name="connsiteY29-218" fmla="*/ 2771 h 10000"/>
              <a:gd name="connsiteX30-219" fmla="*/ 7789 w 10000"/>
              <a:gd name="connsiteY30-220" fmla="*/ 2424 h 10000"/>
              <a:gd name="connsiteX31-221" fmla="*/ 7684 w 10000"/>
              <a:gd name="connsiteY31-222" fmla="*/ 2424 h 10000"/>
              <a:gd name="connsiteX32-223" fmla="*/ 7368 w 10000"/>
              <a:gd name="connsiteY32-224" fmla="*/ 2424 h 10000"/>
              <a:gd name="connsiteX33-225" fmla="*/ 7263 w 10000"/>
              <a:gd name="connsiteY33-226" fmla="*/ 2424 h 10000"/>
              <a:gd name="connsiteX34-227" fmla="*/ 7158 w 10000"/>
              <a:gd name="connsiteY34-228" fmla="*/ 2424 h 10000"/>
              <a:gd name="connsiteX35-229" fmla="*/ 7053 w 10000"/>
              <a:gd name="connsiteY35-230" fmla="*/ 2424 h 10000"/>
              <a:gd name="connsiteX36-231" fmla="*/ 6737 w 10000"/>
              <a:gd name="connsiteY36-232" fmla="*/ 2424 h 10000"/>
              <a:gd name="connsiteX37-233" fmla="*/ 6526 w 10000"/>
              <a:gd name="connsiteY37-234" fmla="*/ 2771 h 10000"/>
              <a:gd name="connsiteX38-235" fmla="*/ 6211 w 10000"/>
              <a:gd name="connsiteY38-236" fmla="*/ 2771 h 10000"/>
              <a:gd name="connsiteX39-237" fmla="*/ 5895 w 10000"/>
              <a:gd name="connsiteY39-238" fmla="*/ 3117 h 10000"/>
              <a:gd name="connsiteX40-239" fmla="*/ 5474 w 10000"/>
              <a:gd name="connsiteY40-240" fmla="*/ 3117 h 10000"/>
              <a:gd name="connsiteX41-241" fmla="*/ 4632 w 10000"/>
              <a:gd name="connsiteY41-242" fmla="*/ 3463 h 10000"/>
              <a:gd name="connsiteX42-243" fmla="*/ 3895 w 10000"/>
              <a:gd name="connsiteY42-244" fmla="*/ 4113 h 10000"/>
              <a:gd name="connsiteX43-245" fmla="*/ 3263 w 10000"/>
              <a:gd name="connsiteY43-246" fmla="*/ 4460 h 10000"/>
              <a:gd name="connsiteX44-247" fmla="*/ 2632 w 10000"/>
              <a:gd name="connsiteY44-248" fmla="*/ 4805 h 10000"/>
              <a:gd name="connsiteX45-249" fmla="*/ 2421 w 10000"/>
              <a:gd name="connsiteY45-250" fmla="*/ 4805 h 10000"/>
              <a:gd name="connsiteX46-251" fmla="*/ 2105 w 10000"/>
              <a:gd name="connsiteY46-252" fmla="*/ 5151 h 10000"/>
              <a:gd name="connsiteX47-253" fmla="*/ 1895 w 10000"/>
              <a:gd name="connsiteY47-254" fmla="*/ 5151 h 10000"/>
              <a:gd name="connsiteX48-255" fmla="*/ 1684 w 10000"/>
              <a:gd name="connsiteY48-256" fmla="*/ 5151 h 10000"/>
              <a:gd name="connsiteX49-257" fmla="*/ 1579 w 10000"/>
              <a:gd name="connsiteY49-258" fmla="*/ 5151 h 10000"/>
              <a:gd name="connsiteX50-259" fmla="*/ 1368 w 10000"/>
              <a:gd name="connsiteY50-260" fmla="*/ 5151 h 10000"/>
              <a:gd name="connsiteX51-261" fmla="*/ 1263 w 10000"/>
              <a:gd name="connsiteY51-262" fmla="*/ 5151 h 10000"/>
              <a:gd name="connsiteX52-263" fmla="*/ 1158 w 10000"/>
              <a:gd name="connsiteY52-264" fmla="*/ 5151 h 10000"/>
              <a:gd name="connsiteX53-265" fmla="*/ 1053 w 10000"/>
              <a:gd name="connsiteY53-266" fmla="*/ 5151 h 10000"/>
              <a:gd name="connsiteX54-267" fmla="*/ 842 w 10000"/>
              <a:gd name="connsiteY54-268" fmla="*/ 5151 h 10000"/>
              <a:gd name="connsiteX55-269" fmla="*/ 737 w 10000"/>
              <a:gd name="connsiteY55-270" fmla="*/ 4805 h 10000"/>
              <a:gd name="connsiteX56-271" fmla="*/ 526 w 10000"/>
              <a:gd name="connsiteY56-272" fmla="*/ 4460 h 10000"/>
              <a:gd name="connsiteX57-273" fmla="*/ 316 w 10000"/>
              <a:gd name="connsiteY57-274" fmla="*/ 4113 h 10000"/>
              <a:gd name="connsiteX58-275" fmla="*/ 211 w 10000"/>
              <a:gd name="connsiteY58-276" fmla="*/ 3809 h 10000"/>
              <a:gd name="connsiteX59-277" fmla="*/ 105 w 10000"/>
              <a:gd name="connsiteY59-278" fmla="*/ 3463 h 10000"/>
              <a:gd name="connsiteX60-279" fmla="*/ 0 w 10000"/>
              <a:gd name="connsiteY60-280" fmla="*/ 3117 h 10000"/>
              <a:gd name="connsiteX61-281" fmla="*/ 842 w 10000"/>
              <a:gd name="connsiteY61-282" fmla="*/ 3117 h 10000"/>
              <a:gd name="connsiteX62-283" fmla="*/ 1579 w 10000"/>
              <a:gd name="connsiteY62-284" fmla="*/ 2771 h 10000"/>
              <a:gd name="connsiteX63-285" fmla="*/ 2211 w 10000"/>
              <a:gd name="connsiteY63-286" fmla="*/ 2771 h 10000"/>
              <a:gd name="connsiteX64-287" fmla="*/ 2947 w 10000"/>
              <a:gd name="connsiteY64-288" fmla="*/ 2424 h 10000"/>
              <a:gd name="connsiteX65-289" fmla="*/ 3474 w 10000"/>
              <a:gd name="connsiteY65-290" fmla="*/ 2424 h 10000"/>
              <a:gd name="connsiteX66-291" fmla="*/ 4000 w 10000"/>
              <a:gd name="connsiteY66-292" fmla="*/ 2077 h 10000"/>
              <a:gd name="connsiteX67-293" fmla="*/ 4421 w 10000"/>
              <a:gd name="connsiteY67-294" fmla="*/ 2077 h 10000"/>
              <a:gd name="connsiteX68-295" fmla="*/ 4842 w 10000"/>
              <a:gd name="connsiteY68-296" fmla="*/ 1731 h 10000"/>
              <a:gd name="connsiteX69-297" fmla="*/ 5474 w 10000"/>
              <a:gd name="connsiteY69-298" fmla="*/ 1731 h 10000"/>
              <a:gd name="connsiteX70-299" fmla="*/ 6105 w 10000"/>
              <a:gd name="connsiteY70-300" fmla="*/ 1386 h 10000"/>
              <a:gd name="connsiteX71-301" fmla="*/ 6632 w 10000"/>
              <a:gd name="connsiteY71-302" fmla="*/ 1039 h 10000"/>
              <a:gd name="connsiteX72-303" fmla="*/ 7053 w 10000"/>
              <a:gd name="connsiteY72-304" fmla="*/ 1039 h 10000"/>
              <a:gd name="connsiteX73-305" fmla="*/ 7368 w 10000"/>
              <a:gd name="connsiteY73-306" fmla="*/ 692 h 10000"/>
              <a:gd name="connsiteX74-307" fmla="*/ 7684 w 10000"/>
              <a:gd name="connsiteY74-308" fmla="*/ 692 h 10000"/>
              <a:gd name="connsiteX75-309" fmla="*/ 7895 w 10000"/>
              <a:gd name="connsiteY75-310" fmla="*/ 346 h 10000"/>
              <a:gd name="connsiteX76-311" fmla="*/ 8000 w 10000"/>
              <a:gd name="connsiteY76-312" fmla="*/ 346 h 10000"/>
              <a:gd name="connsiteX77-313" fmla="*/ 8000 w 10000"/>
              <a:gd name="connsiteY77-314" fmla="*/ 346 h 10000"/>
              <a:gd name="connsiteX0-315" fmla="*/ 8000 w 10000"/>
              <a:gd name="connsiteY0-316" fmla="*/ 346 h 8268"/>
              <a:gd name="connsiteX1-317" fmla="*/ 8105 w 10000"/>
              <a:gd name="connsiteY1-318" fmla="*/ 0 h 8268"/>
              <a:gd name="connsiteX2-319" fmla="*/ 8211 w 10000"/>
              <a:gd name="connsiteY2-320" fmla="*/ 0 h 8268"/>
              <a:gd name="connsiteX3-321" fmla="*/ 8316 w 10000"/>
              <a:gd name="connsiteY3-322" fmla="*/ 0 h 8268"/>
              <a:gd name="connsiteX4-323" fmla="*/ 8421 w 10000"/>
              <a:gd name="connsiteY4-324" fmla="*/ 0 h 8268"/>
              <a:gd name="connsiteX5-325" fmla="*/ 8632 w 10000"/>
              <a:gd name="connsiteY5-326" fmla="*/ 0 h 8268"/>
              <a:gd name="connsiteX6-327" fmla="*/ 8842 w 10000"/>
              <a:gd name="connsiteY6-328" fmla="*/ 692 h 8268"/>
              <a:gd name="connsiteX7-329" fmla="*/ 9053 w 10000"/>
              <a:gd name="connsiteY7-330" fmla="*/ 1039 h 8268"/>
              <a:gd name="connsiteX8-331" fmla="*/ 9368 w 10000"/>
              <a:gd name="connsiteY8-332" fmla="*/ 1731 h 8268"/>
              <a:gd name="connsiteX9-333" fmla="*/ 9684 w 10000"/>
              <a:gd name="connsiteY9-334" fmla="*/ 2077 h 8268"/>
              <a:gd name="connsiteX10-335" fmla="*/ 9895 w 10000"/>
              <a:gd name="connsiteY10-336" fmla="*/ 2771 h 8268"/>
              <a:gd name="connsiteX11-337" fmla="*/ 10000 w 10000"/>
              <a:gd name="connsiteY11-338" fmla="*/ 3117 h 8268"/>
              <a:gd name="connsiteX12-339" fmla="*/ 10000 w 10000"/>
              <a:gd name="connsiteY12-340" fmla="*/ 3117 h 8268"/>
              <a:gd name="connsiteX13-341" fmla="*/ 10000 w 10000"/>
              <a:gd name="connsiteY13-342" fmla="*/ 3463 h 8268"/>
              <a:gd name="connsiteX14-343" fmla="*/ 9789 w 10000"/>
              <a:gd name="connsiteY14-344" fmla="*/ 3463 h 8268"/>
              <a:gd name="connsiteX15-345" fmla="*/ 9579 w 10000"/>
              <a:gd name="connsiteY15-346" fmla="*/ 3809 h 8268"/>
              <a:gd name="connsiteX16-347" fmla="*/ 9263 w 10000"/>
              <a:gd name="connsiteY16-348" fmla="*/ 3809 h 8268"/>
              <a:gd name="connsiteX17-349" fmla="*/ 9053 w 10000"/>
              <a:gd name="connsiteY17-350" fmla="*/ 4113 h 8268"/>
              <a:gd name="connsiteX18-351" fmla="*/ 8737 w 10000"/>
              <a:gd name="connsiteY18-352" fmla="*/ 4460 h 8268"/>
              <a:gd name="connsiteX19-353" fmla="*/ 8316 w 10000"/>
              <a:gd name="connsiteY19-354" fmla="*/ 5151 h 8268"/>
              <a:gd name="connsiteX20-355" fmla="*/ 7895 w 10000"/>
              <a:gd name="connsiteY20-356" fmla="*/ 6191 h 8268"/>
              <a:gd name="connsiteX21-357" fmla="*/ 7368 w 10000"/>
              <a:gd name="connsiteY21-358" fmla="*/ 7229 h 8268"/>
              <a:gd name="connsiteX22-359" fmla="*/ 6737 w 10000"/>
              <a:gd name="connsiteY22-360" fmla="*/ 8268 h 8268"/>
              <a:gd name="connsiteX23-361" fmla="*/ 6211 w 10000"/>
              <a:gd name="connsiteY23-362" fmla="*/ 7229 h 8268"/>
              <a:gd name="connsiteX24-363" fmla="*/ 6737 w 10000"/>
              <a:gd name="connsiteY24-364" fmla="*/ 5844 h 8268"/>
              <a:gd name="connsiteX25-365" fmla="*/ 7158 w 10000"/>
              <a:gd name="connsiteY25-366" fmla="*/ 4805 h 8268"/>
              <a:gd name="connsiteX26-367" fmla="*/ 7474 w 10000"/>
              <a:gd name="connsiteY26-368" fmla="*/ 3809 h 8268"/>
              <a:gd name="connsiteX27-369" fmla="*/ 7684 w 10000"/>
              <a:gd name="connsiteY27-370" fmla="*/ 3117 h 8268"/>
              <a:gd name="connsiteX28-371" fmla="*/ 7789 w 10000"/>
              <a:gd name="connsiteY28-372" fmla="*/ 2771 h 8268"/>
              <a:gd name="connsiteX29-373" fmla="*/ 7789 w 10000"/>
              <a:gd name="connsiteY29-374" fmla="*/ 2424 h 8268"/>
              <a:gd name="connsiteX30-375" fmla="*/ 7684 w 10000"/>
              <a:gd name="connsiteY30-376" fmla="*/ 2424 h 8268"/>
              <a:gd name="connsiteX31-377" fmla="*/ 7368 w 10000"/>
              <a:gd name="connsiteY31-378" fmla="*/ 2424 h 8268"/>
              <a:gd name="connsiteX32-379" fmla="*/ 7263 w 10000"/>
              <a:gd name="connsiteY32-380" fmla="*/ 2424 h 8268"/>
              <a:gd name="connsiteX33-381" fmla="*/ 7158 w 10000"/>
              <a:gd name="connsiteY33-382" fmla="*/ 2424 h 8268"/>
              <a:gd name="connsiteX34-383" fmla="*/ 7053 w 10000"/>
              <a:gd name="connsiteY34-384" fmla="*/ 2424 h 8268"/>
              <a:gd name="connsiteX35-385" fmla="*/ 6737 w 10000"/>
              <a:gd name="connsiteY35-386" fmla="*/ 2424 h 8268"/>
              <a:gd name="connsiteX36-387" fmla="*/ 6526 w 10000"/>
              <a:gd name="connsiteY36-388" fmla="*/ 2771 h 8268"/>
              <a:gd name="connsiteX37-389" fmla="*/ 6211 w 10000"/>
              <a:gd name="connsiteY37-390" fmla="*/ 2771 h 8268"/>
              <a:gd name="connsiteX38-391" fmla="*/ 5895 w 10000"/>
              <a:gd name="connsiteY38-392" fmla="*/ 3117 h 8268"/>
              <a:gd name="connsiteX39-393" fmla="*/ 5474 w 10000"/>
              <a:gd name="connsiteY39-394" fmla="*/ 3117 h 8268"/>
              <a:gd name="connsiteX40-395" fmla="*/ 4632 w 10000"/>
              <a:gd name="connsiteY40-396" fmla="*/ 3463 h 8268"/>
              <a:gd name="connsiteX41-397" fmla="*/ 3895 w 10000"/>
              <a:gd name="connsiteY41-398" fmla="*/ 4113 h 8268"/>
              <a:gd name="connsiteX42-399" fmla="*/ 3263 w 10000"/>
              <a:gd name="connsiteY42-400" fmla="*/ 4460 h 8268"/>
              <a:gd name="connsiteX43-401" fmla="*/ 2632 w 10000"/>
              <a:gd name="connsiteY43-402" fmla="*/ 4805 h 8268"/>
              <a:gd name="connsiteX44-403" fmla="*/ 2421 w 10000"/>
              <a:gd name="connsiteY44-404" fmla="*/ 4805 h 8268"/>
              <a:gd name="connsiteX45-405" fmla="*/ 2105 w 10000"/>
              <a:gd name="connsiteY45-406" fmla="*/ 5151 h 8268"/>
              <a:gd name="connsiteX46-407" fmla="*/ 1895 w 10000"/>
              <a:gd name="connsiteY46-408" fmla="*/ 5151 h 8268"/>
              <a:gd name="connsiteX47-409" fmla="*/ 1684 w 10000"/>
              <a:gd name="connsiteY47-410" fmla="*/ 5151 h 8268"/>
              <a:gd name="connsiteX48-411" fmla="*/ 1579 w 10000"/>
              <a:gd name="connsiteY48-412" fmla="*/ 5151 h 8268"/>
              <a:gd name="connsiteX49-413" fmla="*/ 1368 w 10000"/>
              <a:gd name="connsiteY49-414" fmla="*/ 5151 h 8268"/>
              <a:gd name="connsiteX50-415" fmla="*/ 1263 w 10000"/>
              <a:gd name="connsiteY50-416" fmla="*/ 5151 h 8268"/>
              <a:gd name="connsiteX51-417" fmla="*/ 1158 w 10000"/>
              <a:gd name="connsiteY51-418" fmla="*/ 5151 h 8268"/>
              <a:gd name="connsiteX52-419" fmla="*/ 1053 w 10000"/>
              <a:gd name="connsiteY52-420" fmla="*/ 5151 h 8268"/>
              <a:gd name="connsiteX53-421" fmla="*/ 842 w 10000"/>
              <a:gd name="connsiteY53-422" fmla="*/ 5151 h 8268"/>
              <a:gd name="connsiteX54-423" fmla="*/ 737 w 10000"/>
              <a:gd name="connsiteY54-424" fmla="*/ 4805 h 8268"/>
              <a:gd name="connsiteX55-425" fmla="*/ 526 w 10000"/>
              <a:gd name="connsiteY55-426" fmla="*/ 4460 h 8268"/>
              <a:gd name="connsiteX56-427" fmla="*/ 316 w 10000"/>
              <a:gd name="connsiteY56-428" fmla="*/ 4113 h 8268"/>
              <a:gd name="connsiteX57-429" fmla="*/ 211 w 10000"/>
              <a:gd name="connsiteY57-430" fmla="*/ 3809 h 8268"/>
              <a:gd name="connsiteX58-431" fmla="*/ 105 w 10000"/>
              <a:gd name="connsiteY58-432" fmla="*/ 3463 h 8268"/>
              <a:gd name="connsiteX59-433" fmla="*/ 0 w 10000"/>
              <a:gd name="connsiteY59-434" fmla="*/ 3117 h 8268"/>
              <a:gd name="connsiteX60-435" fmla="*/ 842 w 10000"/>
              <a:gd name="connsiteY60-436" fmla="*/ 3117 h 8268"/>
              <a:gd name="connsiteX61-437" fmla="*/ 1579 w 10000"/>
              <a:gd name="connsiteY61-438" fmla="*/ 2771 h 8268"/>
              <a:gd name="connsiteX62-439" fmla="*/ 2211 w 10000"/>
              <a:gd name="connsiteY62-440" fmla="*/ 2771 h 8268"/>
              <a:gd name="connsiteX63-441" fmla="*/ 2947 w 10000"/>
              <a:gd name="connsiteY63-442" fmla="*/ 2424 h 8268"/>
              <a:gd name="connsiteX64-443" fmla="*/ 3474 w 10000"/>
              <a:gd name="connsiteY64-444" fmla="*/ 2424 h 8268"/>
              <a:gd name="connsiteX65-445" fmla="*/ 4000 w 10000"/>
              <a:gd name="connsiteY65-446" fmla="*/ 2077 h 8268"/>
              <a:gd name="connsiteX66-447" fmla="*/ 4421 w 10000"/>
              <a:gd name="connsiteY66-448" fmla="*/ 2077 h 8268"/>
              <a:gd name="connsiteX67-449" fmla="*/ 4842 w 10000"/>
              <a:gd name="connsiteY67-450" fmla="*/ 1731 h 8268"/>
              <a:gd name="connsiteX68-451" fmla="*/ 5474 w 10000"/>
              <a:gd name="connsiteY68-452" fmla="*/ 1731 h 8268"/>
              <a:gd name="connsiteX69-453" fmla="*/ 6105 w 10000"/>
              <a:gd name="connsiteY69-454" fmla="*/ 1386 h 8268"/>
              <a:gd name="connsiteX70-455" fmla="*/ 6632 w 10000"/>
              <a:gd name="connsiteY70-456" fmla="*/ 1039 h 8268"/>
              <a:gd name="connsiteX71-457" fmla="*/ 7053 w 10000"/>
              <a:gd name="connsiteY71-458" fmla="*/ 1039 h 8268"/>
              <a:gd name="connsiteX72-459" fmla="*/ 7368 w 10000"/>
              <a:gd name="connsiteY72-460" fmla="*/ 692 h 8268"/>
              <a:gd name="connsiteX73-461" fmla="*/ 7684 w 10000"/>
              <a:gd name="connsiteY73-462" fmla="*/ 692 h 8268"/>
              <a:gd name="connsiteX74-463" fmla="*/ 7895 w 10000"/>
              <a:gd name="connsiteY74-464" fmla="*/ 346 h 8268"/>
              <a:gd name="connsiteX75-465" fmla="*/ 8000 w 10000"/>
              <a:gd name="connsiteY75-466" fmla="*/ 346 h 8268"/>
              <a:gd name="connsiteX76-467" fmla="*/ 8000 w 10000"/>
              <a:gd name="connsiteY76-468" fmla="*/ 346 h 8268"/>
              <a:gd name="connsiteX0-469" fmla="*/ 8000 w 10000"/>
              <a:gd name="connsiteY0-470" fmla="*/ 418 h 8743"/>
              <a:gd name="connsiteX1-471" fmla="*/ 8105 w 10000"/>
              <a:gd name="connsiteY1-472" fmla="*/ 0 h 8743"/>
              <a:gd name="connsiteX2-473" fmla="*/ 8211 w 10000"/>
              <a:gd name="connsiteY2-474" fmla="*/ 0 h 8743"/>
              <a:gd name="connsiteX3-475" fmla="*/ 8316 w 10000"/>
              <a:gd name="connsiteY3-476" fmla="*/ 0 h 8743"/>
              <a:gd name="connsiteX4-477" fmla="*/ 8421 w 10000"/>
              <a:gd name="connsiteY4-478" fmla="*/ 0 h 8743"/>
              <a:gd name="connsiteX5-479" fmla="*/ 8632 w 10000"/>
              <a:gd name="connsiteY5-480" fmla="*/ 0 h 8743"/>
              <a:gd name="connsiteX6-481" fmla="*/ 8842 w 10000"/>
              <a:gd name="connsiteY6-482" fmla="*/ 837 h 8743"/>
              <a:gd name="connsiteX7-483" fmla="*/ 9053 w 10000"/>
              <a:gd name="connsiteY7-484" fmla="*/ 1257 h 8743"/>
              <a:gd name="connsiteX8-485" fmla="*/ 9368 w 10000"/>
              <a:gd name="connsiteY8-486" fmla="*/ 2094 h 8743"/>
              <a:gd name="connsiteX9-487" fmla="*/ 9684 w 10000"/>
              <a:gd name="connsiteY9-488" fmla="*/ 2512 h 8743"/>
              <a:gd name="connsiteX10-489" fmla="*/ 9895 w 10000"/>
              <a:gd name="connsiteY10-490" fmla="*/ 3351 h 8743"/>
              <a:gd name="connsiteX11-491" fmla="*/ 10000 w 10000"/>
              <a:gd name="connsiteY11-492" fmla="*/ 3770 h 8743"/>
              <a:gd name="connsiteX12-493" fmla="*/ 10000 w 10000"/>
              <a:gd name="connsiteY12-494" fmla="*/ 3770 h 8743"/>
              <a:gd name="connsiteX13-495" fmla="*/ 10000 w 10000"/>
              <a:gd name="connsiteY13-496" fmla="*/ 4188 h 8743"/>
              <a:gd name="connsiteX14-497" fmla="*/ 9789 w 10000"/>
              <a:gd name="connsiteY14-498" fmla="*/ 4188 h 8743"/>
              <a:gd name="connsiteX15-499" fmla="*/ 9579 w 10000"/>
              <a:gd name="connsiteY15-500" fmla="*/ 4607 h 8743"/>
              <a:gd name="connsiteX16-501" fmla="*/ 9263 w 10000"/>
              <a:gd name="connsiteY16-502" fmla="*/ 4607 h 8743"/>
              <a:gd name="connsiteX17-503" fmla="*/ 9053 w 10000"/>
              <a:gd name="connsiteY17-504" fmla="*/ 4975 h 8743"/>
              <a:gd name="connsiteX18-505" fmla="*/ 8737 w 10000"/>
              <a:gd name="connsiteY18-506" fmla="*/ 5394 h 8743"/>
              <a:gd name="connsiteX19-507" fmla="*/ 8316 w 10000"/>
              <a:gd name="connsiteY19-508" fmla="*/ 6230 h 8743"/>
              <a:gd name="connsiteX20-509" fmla="*/ 7895 w 10000"/>
              <a:gd name="connsiteY20-510" fmla="*/ 7488 h 8743"/>
              <a:gd name="connsiteX21-511" fmla="*/ 7368 w 10000"/>
              <a:gd name="connsiteY21-512" fmla="*/ 8743 h 8743"/>
              <a:gd name="connsiteX22-513" fmla="*/ 6211 w 10000"/>
              <a:gd name="connsiteY22-514" fmla="*/ 8743 h 8743"/>
              <a:gd name="connsiteX23-515" fmla="*/ 6737 w 10000"/>
              <a:gd name="connsiteY23-516" fmla="*/ 7068 h 8743"/>
              <a:gd name="connsiteX24-517" fmla="*/ 7158 w 10000"/>
              <a:gd name="connsiteY24-518" fmla="*/ 5812 h 8743"/>
              <a:gd name="connsiteX25-519" fmla="*/ 7474 w 10000"/>
              <a:gd name="connsiteY25-520" fmla="*/ 4607 h 8743"/>
              <a:gd name="connsiteX26-521" fmla="*/ 7684 w 10000"/>
              <a:gd name="connsiteY26-522" fmla="*/ 3770 h 8743"/>
              <a:gd name="connsiteX27-523" fmla="*/ 7789 w 10000"/>
              <a:gd name="connsiteY27-524" fmla="*/ 3351 h 8743"/>
              <a:gd name="connsiteX28-525" fmla="*/ 7789 w 10000"/>
              <a:gd name="connsiteY28-526" fmla="*/ 2932 h 8743"/>
              <a:gd name="connsiteX29-527" fmla="*/ 7684 w 10000"/>
              <a:gd name="connsiteY29-528" fmla="*/ 2932 h 8743"/>
              <a:gd name="connsiteX30-529" fmla="*/ 7368 w 10000"/>
              <a:gd name="connsiteY30-530" fmla="*/ 2932 h 8743"/>
              <a:gd name="connsiteX31-531" fmla="*/ 7263 w 10000"/>
              <a:gd name="connsiteY31-532" fmla="*/ 2932 h 8743"/>
              <a:gd name="connsiteX32-533" fmla="*/ 7158 w 10000"/>
              <a:gd name="connsiteY32-534" fmla="*/ 2932 h 8743"/>
              <a:gd name="connsiteX33-535" fmla="*/ 7053 w 10000"/>
              <a:gd name="connsiteY33-536" fmla="*/ 2932 h 8743"/>
              <a:gd name="connsiteX34-537" fmla="*/ 6737 w 10000"/>
              <a:gd name="connsiteY34-538" fmla="*/ 2932 h 8743"/>
              <a:gd name="connsiteX35-539" fmla="*/ 6526 w 10000"/>
              <a:gd name="connsiteY35-540" fmla="*/ 3351 h 8743"/>
              <a:gd name="connsiteX36-541" fmla="*/ 6211 w 10000"/>
              <a:gd name="connsiteY36-542" fmla="*/ 3351 h 8743"/>
              <a:gd name="connsiteX37-543" fmla="*/ 5895 w 10000"/>
              <a:gd name="connsiteY37-544" fmla="*/ 3770 h 8743"/>
              <a:gd name="connsiteX38-545" fmla="*/ 5474 w 10000"/>
              <a:gd name="connsiteY38-546" fmla="*/ 3770 h 8743"/>
              <a:gd name="connsiteX39-547" fmla="*/ 4632 w 10000"/>
              <a:gd name="connsiteY39-548" fmla="*/ 4188 h 8743"/>
              <a:gd name="connsiteX40-549" fmla="*/ 3895 w 10000"/>
              <a:gd name="connsiteY40-550" fmla="*/ 4975 h 8743"/>
              <a:gd name="connsiteX41-551" fmla="*/ 3263 w 10000"/>
              <a:gd name="connsiteY41-552" fmla="*/ 5394 h 8743"/>
              <a:gd name="connsiteX42-553" fmla="*/ 2632 w 10000"/>
              <a:gd name="connsiteY42-554" fmla="*/ 5812 h 8743"/>
              <a:gd name="connsiteX43-555" fmla="*/ 2421 w 10000"/>
              <a:gd name="connsiteY43-556" fmla="*/ 5812 h 8743"/>
              <a:gd name="connsiteX44-557" fmla="*/ 2105 w 10000"/>
              <a:gd name="connsiteY44-558" fmla="*/ 6230 h 8743"/>
              <a:gd name="connsiteX45-559" fmla="*/ 1895 w 10000"/>
              <a:gd name="connsiteY45-560" fmla="*/ 6230 h 8743"/>
              <a:gd name="connsiteX46-561" fmla="*/ 1684 w 10000"/>
              <a:gd name="connsiteY46-562" fmla="*/ 6230 h 8743"/>
              <a:gd name="connsiteX47-563" fmla="*/ 1579 w 10000"/>
              <a:gd name="connsiteY47-564" fmla="*/ 6230 h 8743"/>
              <a:gd name="connsiteX48-565" fmla="*/ 1368 w 10000"/>
              <a:gd name="connsiteY48-566" fmla="*/ 6230 h 8743"/>
              <a:gd name="connsiteX49-567" fmla="*/ 1263 w 10000"/>
              <a:gd name="connsiteY49-568" fmla="*/ 6230 h 8743"/>
              <a:gd name="connsiteX50-569" fmla="*/ 1158 w 10000"/>
              <a:gd name="connsiteY50-570" fmla="*/ 6230 h 8743"/>
              <a:gd name="connsiteX51-571" fmla="*/ 1053 w 10000"/>
              <a:gd name="connsiteY51-572" fmla="*/ 6230 h 8743"/>
              <a:gd name="connsiteX52-573" fmla="*/ 842 w 10000"/>
              <a:gd name="connsiteY52-574" fmla="*/ 6230 h 8743"/>
              <a:gd name="connsiteX53-575" fmla="*/ 737 w 10000"/>
              <a:gd name="connsiteY53-576" fmla="*/ 5812 h 8743"/>
              <a:gd name="connsiteX54-577" fmla="*/ 526 w 10000"/>
              <a:gd name="connsiteY54-578" fmla="*/ 5394 h 8743"/>
              <a:gd name="connsiteX55-579" fmla="*/ 316 w 10000"/>
              <a:gd name="connsiteY55-580" fmla="*/ 4975 h 8743"/>
              <a:gd name="connsiteX56-581" fmla="*/ 211 w 10000"/>
              <a:gd name="connsiteY56-582" fmla="*/ 4607 h 8743"/>
              <a:gd name="connsiteX57-583" fmla="*/ 105 w 10000"/>
              <a:gd name="connsiteY57-584" fmla="*/ 4188 h 8743"/>
              <a:gd name="connsiteX58-585" fmla="*/ 0 w 10000"/>
              <a:gd name="connsiteY58-586" fmla="*/ 3770 h 8743"/>
              <a:gd name="connsiteX59-587" fmla="*/ 842 w 10000"/>
              <a:gd name="connsiteY59-588" fmla="*/ 3770 h 8743"/>
              <a:gd name="connsiteX60-589" fmla="*/ 1579 w 10000"/>
              <a:gd name="connsiteY60-590" fmla="*/ 3351 h 8743"/>
              <a:gd name="connsiteX61-591" fmla="*/ 2211 w 10000"/>
              <a:gd name="connsiteY61-592" fmla="*/ 3351 h 8743"/>
              <a:gd name="connsiteX62-593" fmla="*/ 2947 w 10000"/>
              <a:gd name="connsiteY62-594" fmla="*/ 2932 h 8743"/>
              <a:gd name="connsiteX63-595" fmla="*/ 3474 w 10000"/>
              <a:gd name="connsiteY63-596" fmla="*/ 2932 h 8743"/>
              <a:gd name="connsiteX64-597" fmla="*/ 4000 w 10000"/>
              <a:gd name="connsiteY64-598" fmla="*/ 2512 h 8743"/>
              <a:gd name="connsiteX65-599" fmla="*/ 4421 w 10000"/>
              <a:gd name="connsiteY65-600" fmla="*/ 2512 h 8743"/>
              <a:gd name="connsiteX66-601" fmla="*/ 4842 w 10000"/>
              <a:gd name="connsiteY66-602" fmla="*/ 2094 h 8743"/>
              <a:gd name="connsiteX67-603" fmla="*/ 5474 w 10000"/>
              <a:gd name="connsiteY67-604" fmla="*/ 2094 h 8743"/>
              <a:gd name="connsiteX68-605" fmla="*/ 6105 w 10000"/>
              <a:gd name="connsiteY68-606" fmla="*/ 1676 h 8743"/>
              <a:gd name="connsiteX69-607" fmla="*/ 6632 w 10000"/>
              <a:gd name="connsiteY69-608" fmla="*/ 1257 h 8743"/>
              <a:gd name="connsiteX70-609" fmla="*/ 7053 w 10000"/>
              <a:gd name="connsiteY70-610" fmla="*/ 1257 h 8743"/>
              <a:gd name="connsiteX71-611" fmla="*/ 7368 w 10000"/>
              <a:gd name="connsiteY71-612" fmla="*/ 837 h 8743"/>
              <a:gd name="connsiteX72-613" fmla="*/ 7684 w 10000"/>
              <a:gd name="connsiteY72-614" fmla="*/ 837 h 8743"/>
              <a:gd name="connsiteX73-615" fmla="*/ 7895 w 10000"/>
              <a:gd name="connsiteY73-616" fmla="*/ 418 h 8743"/>
              <a:gd name="connsiteX74-617" fmla="*/ 8000 w 10000"/>
              <a:gd name="connsiteY74-618" fmla="*/ 418 h 8743"/>
              <a:gd name="connsiteX75-619" fmla="*/ 8000 w 10000"/>
              <a:gd name="connsiteY75-620" fmla="*/ 418 h 8743"/>
              <a:gd name="connsiteX0-621" fmla="*/ 8000 w 10000"/>
              <a:gd name="connsiteY0-622" fmla="*/ 478 h 10000"/>
              <a:gd name="connsiteX1-623" fmla="*/ 8105 w 10000"/>
              <a:gd name="connsiteY1-624" fmla="*/ 0 h 10000"/>
              <a:gd name="connsiteX2-625" fmla="*/ 8211 w 10000"/>
              <a:gd name="connsiteY2-626" fmla="*/ 0 h 10000"/>
              <a:gd name="connsiteX3-627" fmla="*/ 8316 w 10000"/>
              <a:gd name="connsiteY3-628" fmla="*/ 0 h 10000"/>
              <a:gd name="connsiteX4-629" fmla="*/ 8421 w 10000"/>
              <a:gd name="connsiteY4-630" fmla="*/ 0 h 10000"/>
              <a:gd name="connsiteX5-631" fmla="*/ 8632 w 10000"/>
              <a:gd name="connsiteY5-632" fmla="*/ 0 h 10000"/>
              <a:gd name="connsiteX6-633" fmla="*/ 8842 w 10000"/>
              <a:gd name="connsiteY6-634" fmla="*/ 957 h 10000"/>
              <a:gd name="connsiteX7-635" fmla="*/ 9053 w 10000"/>
              <a:gd name="connsiteY7-636" fmla="*/ 1438 h 10000"/>
              <a:gd name="connsiteX8-637" fmla="*/ 9368 w 10000"/>
              <a:gd name="connsiteY8-638" fmla="*/ 2395 h 10000"/>
              <a:gd name="connsiteX9-639" fmla="*/ 9684 w 10000"/>
              <a:gd name="connsiteY9-640" fmla="*/ 2873 h 10000"/>
              <a:gd name="connsiteX10-641" fmla="*/ 9895 w 10000"/>
              <a:gd name="connsiteY10-642" fmla="*/ 3833 h 10000"/>
              <a:gd name="connsiteX11-643" fmla="*/ 10000 w 10000"/>
              <a:gd name="connsiteY11-644" fmla="*/ 4312 h 10000"/>
              <a:gd name="connsiteX12-645" fmla="*/ 10000 w 10000"/>
              <a:gd name="connsiteY12-646" fmla="*/ 4312 h 10000"/>
              <a:gd name="connsiteX13-647" fmla="*/ 10000 w 10000"/>
              <a:gd name="connsiteY13-648" fmla="*/ 4790 h 10000"/>
              <a:gd name="connsiteX14-649" fmla="*/ 9789 w 10000"/>
              <a:gd name="connsiteY14-650" fmla="*/ 4790 h 10000"/>
              <a:gd name="connsiteX15-651" fmla="*/ 9579 w 10000"/>
              <a:gd name="connsiteY15-652" fmla="*/ 5269 h 10000"/>
              <a:gd name="connsiteX16-653" fmla="*/ 9263 w 10000"/>
              <a:gd name="connsiteY16-654" fmla="*/ 5269 h 10000"/>
              <a:gd name="connsiteX17-655" fmla="*/ 9053 w 10000"/>
              <a:gd name="connsiteY17-656" fmla="*/ 5690 h 10000"/>
              <a:gd name="connsiteX18-657" fmla="*/ 8737 w 10000"/>
              <a:gd name="connsiteY18-658" fmla="*/ 6170 h 10000"/>
              <a:gd name="connsiteX19-659" fmla="*/ 8316 w 10000"/>
              <a:gd name="connsiteY19-660" fmla="*/ 7126 h 10000"/>
              <a:gd name="connsiteX20-661" fmla="*/ 7895 w 10000"/>
              <a:gd name="connsiteY20-662" fmla="*/ 8565 h 10000"/>
              <a:gd name="connsiteX21-663" fmla="*/ 7368 w 10000"/>
              <a:gd name="connsiteY21-664" fmla="*/ 10000 h 10000"/>
              <a:gd name="connsiteX22-665" fmla="*/ 6737 w 10000"/>
              <a:gd name="connsiteY22-666" fmla="*/ 8084 h 10000"/>
              <a:gd name="connsiteX23-667" fmla="*/ 7158 w 10000"/>
              <a:gd name="connsiteY23-668" fmla="*/ 6648 h 10000"/>
              <a:gd name="connsiteX24-669" fmla="*/ 7474 w 10000"/>
              <a:gd name="connsiteY24-670" fmla="*/ 5269 h 10000"/>
              <a:gd name="connsiteX25-671" fmla="*/ 7684 w 10000"/>
              <a:gd name="connsiteY25-672" fmla="*/ 4312 h 10000"/>
              <a:gd name="connsiteX26-673" fmla="*/ 7789 w 10000"/>
              <a:gd name="connsiteY26-674" fmla="*/ 3833 h 10000"/>
              <a:gd name="connsiteX27-675" fmla="*/ 7789 w 10000"/>
              <a:gd name="connsiteY27-676" fmla="*/ 3354 h 10000"/>
              <a:gd name="connsiteX28-677" fmla="*/ 7684 w 10000"/>
              <a:gd name="connsiteY28-678" fmla="*/ 3354 h 10000"/>
              <a:gd name="connsiteX29-679" fmla="*/ 7368 w 10000"/>
              <a:gd name="connsiteY29-680" fmla="*/ 3354 h 10000"/>
              <a:gd name="connsiteX30-681" fmla="*/ 7263 w 10000"/>
              <a:gd name="connsiteY30-682" fmla="*/ 3354 h 10000"/>
              <a:gd name="connsiteX31-683" fmla="*/ 7158 w 10000"/>
              <a:gd name="connsiteY31-684" fmla="*/ 3354 h 10000"/>
              <a:gd name="connsiteX32-685" fmla="*/ 7053 w 10000"/>
              <a:gd name="connsiteY32-686" fmla="*/ 3354 h 10000"/>
              <a:gd name="connsiteX33-687" fmla="*/ 6737 w 10000"/>
              <a:gd name="connsiteY33-688" fmla="*/ 3354 h 10000"/>
              <a:gd name="connsiteX34-689" fmla="*/ 6526 w 10000"/>
              <a:gd name="connsiteY34-690" fmla="*/ 3833 h 10000"/>
              <a:gd name="connsiteX35-691" fmla="*/ 6211 w 10000"/>
              <a:gd name="connsiteY35-692" fmla="*/ 3833 h 10000"/>
              <a:gd name="connsiteX36-693" fmla="*/ 5895 w 10000"/>
              <a:gd name="connsiteY36-694" fmla="*/ 4312 h 10000"/>
              <a:gd name="connsiteX37-695" fmla="*/ 5474 w 10000"/>
              <a:gd name="connsiteY37-696" fmla="*/ 4312 h 10000"/>
              <a:gd name="connsiteX38-697" fmla="*/ 4632 w 10000"/>
              <a:gd name="connsiteY38-698" fmla="*/ 4790 h 10000"/>
              <a:gd name="connsiteX39-699" fmla="*/ 3895 w 10000"/>
              <a:gd name="connsiteY39-700" fmla="*/ 5690 h 10000"/>
              <a:gd name="connsiteX40-701" fmla="*/ 3263 w 10000"/>
              <a:gd name="connsiteY40-702" fmla="*/ 6170 h 10000"/>
              <a:gd name="connsiteX41-703" fmla="*/ 2632 w 10000"/>
              <a:gd name="connsiteY41-704" fmla="*/ 6648 h 10000"/>
              <a:gd name="connsiteX42-705" fmla="*/ 2421 w 10000"/>
              <a:gd name="connsiteY42-706" fmla="*/ 6648 h 10000"/>
              <a:gd name="connsiteX43-707" fmla="*/ 2105 w 10000"/>
              <a:gd name="connsiteY43-708" fmla="*/ 7126 h 10000"/>
              <a:gd name="connsiteX44-709" fmla="*/ 1895 w 10000"/>
              <a:gd name="connsiteY44-710" fmla="*/ 7126 h 10000"/>
              <a:gd name="connsiteX45-711" fmla="*/ 1684 w 10000"/>
              <a:gd name="connsiteY45-712" fmla="*/ 7126 h 10000"/>
              <a:gd name="connsiteX46-713" fmla="*/ 1579 w 10000"/>
              <a:gd name="connsiteY46-714" fmla="*/ 7126 h 10000"/>
              <a:gd name="connsiteX47-715" fmla="*/ 1368 w 10000"/>
              <a:gd name="connsiteY47-716" fmla="*/ 7126 h 10000"/>
              <a:gd name="connsiteX48-717" fmla="*/ 1263 w 10000"/>
              <a:gd name="connsiteY48-718" fmla="*/ 7126 h 10000"/>
              <a:gd name="connsiteX49-719" fmla="*/ 1158 w 10000"/>
              <a:gd name="connsiteY49-720" fmla="*/ 7126 h 10000"/>
              <a:gd name="connsiteX50-721" fmla="*/ 1053 w 10000"/>
              <a:gd name="connsiteY50-722" fmla="*/ 7126 h 10000"/>
              <a:gd name="connsiteX51-723" fmla="*/ 842 w 10000"/>
              <a:gd name="connsiteY51-724" fmla="*/ 7126 h 10000"/>
              <a:gd name="connsiteX52-725" fmla="*/ 737 w 10000"/>
              <a:gd name="connsiteY52-726" fmla="*/ 6648 h 10000"/>
              <a:gd name="connsiteX53-727" fmla="*/ 526 w 10000"/>
              <a:gd name="connsiteY53-728" fmla="*/ 6170 h 10000"/>
              <a:gd name="connsiteX54-729" fmla="*/ 316 w 10000"/>
              <a:gd name="connsiteY54-730" fmla="*/ 5690 h 10000"/>
              <a:gd name="connsiteX55-731" fmla="*/ 211 w 10000"/>
              <a:gd name="connsiteY55-732" fmla="*/ 5269 h 10000"/>
              <a:gd name="connsiteX56-733" fmla="*/ 105 w 10000"/>
              <a:gd name="connsiteY56-734" fmla="*/ 4790 h 10000"/>
              <a:gd name="connsiteX57-735" fmla="*/ 0 w 10000"/>
              <a:gd name="connsiteY57-736" fmla="*/ 4312 h 10000"/>
              <a:gd name="connsiteX58-737" fmla="*/ 842 w 10000"/>
              <a:gd name="connsiteY58-738" fmla="*/ 4312 h 10000"/>
              <a:gd name="connsiteX59-739" fmla="*/ 1579 w 10000"/>
              <a:gd name="connsiteY59-740" fmla="*/ 3833 h 10000"/>
              <a:gd name="connsiteX60-741" fmla="*/ 2211 w 10000"/>
              <a:gd name="connsiteY60-742" fmla="*/ 3833 h 10000"/>
              <a:gd name="connsiteX61-743" fmla="*/ 2947 w 10000"/>
              <a:gd name="connsiteY61-744" fmla="*/ 3354 h 10000"/>
              <a:gd name="connsiteX62-745" fmla="*/ 3474 w 10000"/>
              <a:gd name="connsiteY62-746" fmla="*/ 3354 h 10000"/>
              <a:gd name="connsiteX63-747" fmla="*/ 4000 w 10000"/>
              <a:gd name="connsiteY63-748" fmla="*/ 2873 h 10000"/>
              <a:gd name="connsiteX64-749" fmla="*/ 4421 w 10000"/>
              <a:gd name="connsiteY64-750" fmla="*/ 2873 h 10000"/>
              <a:gd name="connsiteX65-751" fmla="*/ 4842 w 10000"/>
              <a:gd name="connsiteY65-752" fmla="*/ 2395 h 10000"/>
              <a:gd name="connsiteX66-753" fmla="*/ 5474 w 10000"/>
              <a:gd name="connsiteY66-754" fmla="*/ 2395 h 10000"/>
              <a:gd name="connsiteX67-755" fmla="*/ 6105 w 10000"/>
              <a:gd name="connsiteY67-756" fmla="*/ 1917 h 10000"/>
              <a:gd name="connsiteX68-757" fmla="*/ 6632 w 10000"/>
              <a:gd name="connsiteY68-758" fmla="*/ 1438 h 10000"/>
              <a:gd name="connsiteX69-759" fmla="*/ 7053 w 10000"/>
              <a:gd name="connsiteY69-760" fmla="*/ 1438 h 10000"/>
              <a:gd name="connsiteX70-761" fmla="*/ 7368 w 10000"/>
              <a:gd name="connsiteY70-762" fmla="*/ 957 h 10000"/>
              <a:gd name="connsiteX71-763" fmla="*/ 7684 w 10000"/>
              <a:gd name="connsiteY71-764" fmla="*/ 957 h 10000"/>
              <a:gd name="connsiteX72-765" fmla="*/ 7895 w 10000"/>
              <a:gd name="connsiteY72-766" fmla="*/ 478 h 10000"/>
              <a:gd name="connsiteX73-767" fmla="*/ 8000 w 10000"/>
              <a:gd name="connsiteY73-768" fmla="*/ 478 h 10000"/>
              <a:gd name="connsiteX74-769" fmla="*/ 8000 w 10000"/>
              <a:gd name="connsiteY74-770" fmla="*/ 478 h 10000"/>
              <a:gd name="connsiteX0-771" fmla="*/ 8000 w 10000"/>
              <a:gd name="connsiteY0-772" fmla="*/ 478 h 10000"/>
              <a:gd name="connsiteX1-773" fmla="*/ 8105 w 10000"/>
              <a:gd name="connsiteY1-774" fmla="*/ 0 h 10000"/>
              <a:gd name="connsiteX2-775" fmla="*/ 8211 w 10000"/>
              <a:gd name="connsiteY2-776" fmla="*/ 0 h 10000"/>
              <a:gd name="connsiteX3-777" fmla="*/ 8316 w 10000"/>
              <a:gd name="connsiteY3-778" fmla="*/ 0 h 10000"/>
              <a:gd name="connsiteX4-779" fmla="*/ 8421 w 10000"/>
              <a:gd name="connsiteY4-780" fmla="*/ 0 h 10000"/>
              <a:gd name="connsiteX5-781" fmla="*/ 8632 w 10000"/>
              <a:gd name="connsiteY5-782" fmla="*/ 0 h 10000"/>
              <a:gd name="connsiteX6-783" fmla="*/ 8842 w 10000"/>
              <a:gd name="connsiteY6-784" fmla="*/ 957 h 10000"/>
              <a:gd name="connsiteX7-785" fmla="*/ 9053 w 10000"/>
              <a:gd name="connsiteY7-786" fmla="*/ 1438 h 10000"/>
              <a:gd name="connsiteX8-787" fmla="*/ 9368 w 10000"/>
              <a:gd name="connsiteY8-788" fmla="*/ 2395 h 10000"/>
              <a:gd name="connsiteX9-789" fmla="*/ 9684 w 10000"/>
              <a:gd name="connsiteY9-790" fmla="*/ 2873 h 10000"/>
              <a:gd name="connsiteX10-791" fmla="*/ 9895 w 10000"/>
              <a:gd name="connsiteY10-792" fmla="*/ 3833 h 10000"/>
              <a:gd name="connsiteX11-793" fmla="*/ 10000 w 10000"/>
              <a:gd name="connsiteY11-794" fmla="*/ 4312 h 10000"/>
              <a:gd name="connsiteX12-795" fmla="*/ 10000 w 10000"/>
              <a:gd name="connsiteY12-796" fmla="*/ 4312 h 10000"/>
              <a:gd name="connsiteX13-797" fmla="*/ 10000 w 10000"/>
              <a:gd name="connsiteY13-798" fmla="*/ 4790 h 10000"/>
              <a:gd name="connsiteX14-799" fmla="*/ 9789 w 10000"/>
              <a:gd name="connsiteY14-800" fmla="*/ 4790 h 10000"/>
              <a:gd name="connsiteX15-801" fmla="*/ 9579 w 10000"/>
              <a:gd name="connsiteY15-802" fmla="*/ 5269 h 10000"/>
              <a:gd name="connsiteX16-803" fmla="*/ 9263 w 10000"/>
              <a:gd name="connsiteY16-804" fmla="*/ 5269 h 10000"/>
              <a:gd name="connsiteX17-805" fmla="*/ 9053 w 10000"/>
              <a:gd name="connsiteY17-806" fmla="*/ 5690 h 10000"/>
              <a:gd name="connsiteX18-807" fmla="*/ 8737 w 10000"/>
              <a:gd name="connsiteY18-808" fmla="*/ 6170 h 10000"/>
              <a:gd name="connsiteX19-809" fmla="*/ 8316 w 10000"/>
              <a:gd name="connsiteY19-810" fmla="*/ 7126 h 10000"/>
              <a:gd name="connsiteX20-811" fmla="*/ 7895 w 10000"/>
              <a:gd name="connsiteY20-812" fmla="*/ 8565 h 10000"/>
              <a:gd name="connsiteX21-813" fmla="*/ 7368 w 10000"/>
              <a:gd name="connsiteY21-814" fmla="*/ 10000 h 10000"/>
              <a:gd name="connsiteX22-815" fmla="*/ 7158 w 10000"/>
              <a:gd name="connsiteY22-816" fmla="*/ 6648 h 10000"/>
              <a:gd name="connsiteX23-817" fmla="*/ 7474 w 10000"/>
              <a:gd name="connsiteY23-818" fmla="*/ 5269 h 10000"/>
              <a:gd name="connsiteX24-819" fmla="*/ 7684 w 10000"/>
              <a:gd name="connsiteY24-820" fmla="*/ 4312 h 10000"/>
              <a:gd name="connsiteX25-821" fmla="*/ 7789 w 10000"/>
              <a:gd name="connsiteY25-822" fmla="*/ 3833 h 10000"/>
              <a:gd name="connsiteX26-823" fmla="*/ 7789 w 10000"/>
              <a:gd name="connsiteY26-824" fmla="*/ 3354 h 10000"/>
              <a:gd name="connsiteX27-825" fmla="*/ 7684 w 10000"/>
              <a:gd name="connsiteY27-826" fmla="*/ 3354 h 10000"/>
              <a:gd name="connsiteX28-827" fmla="*/ 7368 w 10000"/>
              <a:gd name="connsiteY28-828" fmla="*/ 3354 h 10000"/>
              <a:gd name="connsiteX29-829" fmla="*/ 7263 w 10000"/>
              <a:gd name="connsiteY29-830" fmla="*/ 3354 h 10000"/>
              <a:gd name="connsiteX30-831" fmla="*/ 7158 w 10000"/>
              <a:gd name="connsiteY30-832" fmla="*/ 3354 h 10000"/>
              <a:gd name="connsiteX31-833" fmla="*/ 7053 w 10000"/>
              <a:gd name="connsiteY31-834" fmla="*/ 3354 h 10000"/>
              <a:gd name="connsiteX32-835" fmla="*/ 6737 w 10000"/>
              <a:gd name="connsiteY32-836" fmla="*/ 3354 h 10000"/>
              <a:gd name="connsiteX33-837" fmla="*/ 6526 w 10000"/>
              <a:gd name="connsiteY33-838" fmla="*/ 3833 h 10000"/>
              <a:gd name="connsiteX34-839" fmla="*/ 6211 w 10000"/>
              <a:gd name="connsiteY34-840" fmla="*/ 3833 h 10000"/>
              <a:gd name="connsiteX35-841" fmla="*/ 5895 w 10000"/>
              <a:gd name="connsiteY35-842" fmla="*/ 4312 h 10000"/>
              <a:gd name="connsiteX36-843" fmla="*/ 5474 w 10000"/>
              <a:gd name="connsiteY36-844" fmla="*/ 4312 h 10000"/>
              <a:gd name="connsiteX37-845" fmla="*/ 4632 w 10000"/>
              <a:gd name="connsiteY37-846" fmla="*/ 4790 h 10000"/>
              <a:gd name="connsiteX38-847" fmla="*/ 3895 w 10000"/>
              <a:gd name="connsiteY38-848" fmla="*/ 5690 h 10000"/>
              <a:gd name="connsiteX39-849" fmla="*/ 3263 w 10000"/>
              <a:gd name="connsiteY39-850" fmla="*/ 6170 h 10000"/>
              <a:gd name="connsiteX40-851" fmla="*/ 2632 w 10000"/>
              <a:gd name="connsiteY40-852" fmla="*/ 6648 h 10000"/>
              <a:gd name="connsiteX41-853" fmla="*/ 2421 w 10000"/>
              <a:gd name="connsiteY41-854" fmla="*/ 6648 h 10000"/>
              <a:gd name="connsiteX42-855" fmla="*/ 2105 w 10000"/>
              <a:gd name="connsiteY42-856" fmla="*/ 7126 h 10000"/>
              <a:gd name="connsiteX43-857" fmla="*/ 1895 w 10000"/>
              <a:gd name="connsiteY43-858" fmla="*/ 7126 h 10000"/>
              <a:gd name="connsiteX44-859" fmla="*/ 1684 w 10000"/>
              <a:gd name="connsiteY44-860" fmla="*/ 7126 h 10000"/>
              <a:gd name="connsiteX45-861" fmla="*/ 1579 w 10000"/>
              <a:gd name="connsiteY45-862" fmla="*/ 7126 h 10000"/>
              <a:gd name="connsiteX46-863" fmla="*/ 1368 w 10000"/>
              <a:gd name="connsiteY46-864" fmla="*/ 7126 h 10000"/>
              <a:gd name="connsiteX47-865" fmla="*/ 1263 w 10000"/>
              <a:gd name="connsiteY47-866" fmla="*/ 7126 h 10000"/>
              <a:gd name="connsiteX48-867" fmla="*/ 1158 w 10000"/>
              <a:gd name="connsiteY48-868" fmla="*/ 7126 h 10000"/>
              <a:gd name="connsiteX49-869" fmla="*/ 1053 w 10000"/>
              <a:gd name="connsiteY49-870" fmla="*/ 7126 h 10000"/>
              <a:gd name="connsiteX50-871" fmla="*/ 842 w 10000"/>
              <a:gd name="connsiteY50-872" fmla="*/ 7126 h 10000"/>
              <a:gd name="connsiteX51-873" fmla="*/ 737 w 10000"/>
              <a:gd name="connsiteY51-874" fmla="*/ 6648 h 10000"/>
              <a:gd name="connsiteX52-875" fmla="*/ 526 w 10000"/>
              <a:gd name="connsiteY52-876" fmla="*/ 6170 h 10000"/>
              <a:gd name="connsiteX53-877" fmla="*/ 316 w 10000"/>
              <a:gd name="connsiteY53-878" fmla="*/ 5690 h 10000"/>
              <a:gd name="connsiteX54-879" fmla="*/ 211 w 10000"/>
              <a:gd name="connsiteY54-880" fmla="*/ 5269 h 10000"/>
              <a:gd name="connsiteX55-881" fmla="*/ 105 w 10000"/>
              <a:gd name="connsiteY55-882" fmla="*/ 4790 h 10000"/>
              <a:gd name="connsiteX56-883" fmla="*/ 0 w 10000"/>
              <a:gd name="connsiteY56-884" fmla="*/ 4312 h 10000"/>
              <a:gd name="connsiteX57-885" fmla="*/ 842 w 10000"/>
              <a:gd name="connsiteY57-886" fmla="*/ 4312 h 10000"/>
              <a:gd name="connsiteX58-887" fmla="*/ 1579 w 10000"/>
              <a:gd name="connsiteY58-888" fmla="*/ 3833 h 10000"/>
              <a:gd name="connsiteX59-889" fmla="*/ 2211 w 10000"/>
              <a:gd name="connsiteY59-890" fmla="*/ 3833 h 10000"/>
              <a:gd name="connsiteX60-891" fmla="*/ 2947 w 10000"/>
              <a:gd name="connsiteY60-892" fmla="*/ 3354 h 10000"/>
              <a:gd name="connsiteX61-893" fmla="*/ 3474 w 10000"/>
              <a:gd name="connsiteY61-894" fmla="*/ 3354 h 10000"/>
              <a:gd name="connsiteX62-895" fmla="*/ 4000 w 10000"/>
              <a:gd name="connsiteY62-896" fmla="*/ 2873 h 10000"/>
              <a:gd name="connsiteX63-897" fmla="*/ 4421 w 10000"/>
              <a:gd name="connsiteY63-898" fmla="*/ 2873 h 10000"/>
              <a:gd name="connsiteX64-899" fmla="*/ 4842 w 10000"/>
              <a:gd name="connsiteY64-900" fmla="*/ 2395 h 10000"/>
              <a:gd name="connsiteX65-901" fmla="*/ 5474 w 10000"/>
              <a:gd name="connsiteY65-902" fmla="*/ 2395 h 10000"/>
              <a:gd name="connsiteX66-903" fmla="*/ 6105 w 10000"/>
              <a:gd name="connsiteY66-904" fmla="*/ 1917 h 10000"/>
              <a:gd name="connsiteX67-905" fmla="*/ 6632 w 10000"/>
              <a:gd name="connsiteY67-906" fmla="*/ 1438 h 10000"/>
              <a:gd name="connsiteX68-907" fmla="*/ 7053 w 10000"/>
              <a:gd name="connsiteY68-908" fmla="*/ 1438 h 10000"/>
              <a:gd name="connsiteX69-909" fmla="*/ 7368 w 10000"/>
              <a:gd name="connsiteY69-910" fmla="*/ 957 h 10000"/>
              <a:gd name="connsiteX70-911" fmla="*/ 7684 w 10000"/>
              <a:gd name="connsiteY70-912" fmla="*/ 957 h 10000"/>
              <a:gd name="connsiteX71-913" fmla="*/ 7895 w 10000"/>
              <a:gd name="connsiteY71-914" fmla="*/ 478 h 10000"/>
              <a:gd name="connsiteX72-915" fmla="*/ 8000 w 10000"/>
              <a:gd name="connsiteY72-916" fmla="*/ 478 h 10000"/>
              <a:gd name="connsiteX73-917" fmla="*/ 8000 w 10000"/>
              <a:gd name="connsiteY73-918" fmla="*/ 478 h 10000"/>
              <a:gd name="connsiteX0-919" fmla="*/ 8000 w 10000"/>
              <a:gd name="connsiteY0-920" fmla="*/ 478 h 8565"/>
              <a:gd name="connsiteX1-921" fmla="*/ 8105 w 10000"/>
              <a:gd name="connsiteY1-922" fmla="*/ 0 h 8565"/>
              <a:gd name="connsiteX2-923" fmla="*/ 8211 w 10000"/>
              <a:gd name="connsiteY2-924" fmla="*/ 0 h 8565"/>
              <a:gd name="connsiteX3-925" fmla="*/ 8316 w 10000"/>
              <a:gd name="connsiteY3-926" fmla="*/ 0 h 8565"/>
              <a:gd name="connsiteX4-927" fmla="*/ 8421 w 10000"/>
              <a:gd name="connsiteY4-928" fmla="*/ 0 h 8565"/>
              <a:gd name="connsiteX5-929" fmla="*/ 8632 w 10000"/>
              <a:gd name="connsiteY5-930" fmla="*/ 0 h 8565"/>
              <a:gd name="connsiteX6-931" fmla="*/ 8842 w 10000"/>
              <a:gd name="connsiteY6-932" fmla="*/ 957 h 8565"/>
              <a:gd name="connsiteX7-933" fmla="*/ 9053 w 10000"/>
              <a:gd name="connsiteY7-934" fmla="*/ 1438 h 8565"/>
              <a:gd name="connsiteX8-935" fmla="*/ 9368 w 10000"/>
              <a:gd name="connsiteY8-936" fmla="*/ 2395 h 8565"/>
              <a:gd name="connsiteX9-937" fmla="*/ 9684 w 10000"/>
              <a:gd name="connsiteY9-938" fmla="*/ 2873 h 8565"/>
              <a:gd name="connsiteX10-939" fmla="*/ 9895 w 10000"/>
              <a:gd name="connsiteY10-940" fmla="*/ 3833 h 8565"/>
              <a:gd name="connsiteX11-941" fmla="*/ 10000 w 10000"/>
              <a:gd name="connsiteY11-942" fmla="*/ 4312 h 8565"/>
              <a:gd name="connsiteX12-943" fmla="*/ 10000 w 10000"/>
              <a:gd name="connsiteY12-944" fmla="*/ 4312 h 8565"/>
              <a:gd name="connsiteX13-945" fmla="*/ 10000 w 10000"/>
              <a:gd name="connsiteY13-946" fmla="*/ 4790 h 8565"/>
              <a:gd name="connsiteX14-947" fmla="*/ 9789 w 10000"/>
              <a:gd name="connsiteY14-948" fmla="*/ 4790 h 8565"/>
              <a:gd name="connsiteX15-949" fmla="*/ 9579 w 10000"/>
              <a:gd name="connsiteY15-950" fmla="*/ 5269 h 8565"/>
              <a:gd name="connsiteX16-951" fmla="*/ 9263 w 10000"/>
              <a:gd name="connsiteY16-952" fmla="*/ 5269 h 8565"/>
              <a:gd name="connsiteX17-953" fmla="*/ 9053 w 10000"/>
              <a:gd name="connsiteY17-954" fmla="*/ 5690 h 8565"/>
              <a:gd name="connsiteX18-955" fmla="*/ 8737 w 10000"/>
              <a:gd name="connsiteY18-956" fmla="*/ 6170 h 8565"/>
              <a:gd name="connsiteX19-957" fmla="*/ 8316 w 10000"/>
              <a:gd name="connsiteY19-958" fmla="*/ 7126 h 8565"/>
              <a:gd name="connsiteX20-959" fmla="*/ 7895 w 10000"/>
              <a:gd name="connsiteY20-960" fmla="*/ 8565 h 8565"/>
              <a:gd name="connsiteX21-961" fmla="*/ 7158 w 10000"/>
              <a:gd name="connsiteY21-962" fmla="*/ 6648 h 8565"/>
              <a:gd name="connsiteX22-963" fmla="*/ 7474 w 10000"/>
              <a:gd name="connsiteY22-964" fmla="*/ 5269 h 8565"/>
              <a:gd name="connsiteX23-965" fmla="*/ 7684 w 10000"/>
              <a:gd name="connsiteY23-966" fmla="*/ 4312 h 8565"/>
              <a:gd name="connsiteX24-967" fmla="*/ 7789 w 10000"/>
              <a:gd name="connsiteY24-968" fmla="*/ 3833 h 8565"/>
              <a:gd name="connsiteX25-969" fmla="*/ 7789 w 10000"/>
              <a:gd name="connsiteY25-970" fmla="*/ 3354 h 8565"/>
              <a:gd name="connsiteX26-971" fmla="*/ 7684 w 10000"/>
              <a:gd name="connsiteY26-972" fmla="*/ 3354 h 8565"/>
              <a:gd name="connsiteX27-973" fmla="*/ 7368 w 10000"/>
              <a:gd name="connsiteY27-974" fmla="*/ 3354 h 8565"/>
              <a:gd name="connsiteX28-975" fmla="*/ 7263 w 10000"/>
              <a:gd name="connsiteY28-976" fmla="*/ 3354 h 8565"/>
              <a:gd name="connsiteX29-977" fmla="*/ 7158 w 10000"/>
              <a:gd name="connsiteY29-978" fmla="*/ 3354 h 8565"/>
              <a:gd name="connsiteX30-979" fmla="*/ 7053 w 10000"/>
              <a:gd name="connsiteY30-980" fmla="*/ 3354 h 8565"/>
              <a:gd name="connsiteX31-981" fmla="*/ 6737 w 10000"/>
              <a:gd name="connsiteY31-982" fmla="*/ 3354 h 8565"/>
              <a:gd name="connsiteX32-983" fmla="*/ 6526 w 10000"/>
              <a:gd name="connsiteY32-984" fmla="*/ 3833 h 8565"/>
              <a:gd name="connsiteX33-985" fmla="*/ 6211 w 10000"/>
              <a:gd name="connsiteY33-986" fmla="*/ 3833 h 8565"/>
              <a:gd name="connsiteX34-987" fmla="*/ 5895 w 10000"/>
              <a:gd name="connsiteY34-988" fmla="*/ 4312 h 8565"/>
              <a:gd name="connsiteX35-989" fmla="*/ 5474 w 10000"/>
              <a:gd name="connsiteY35-990" fmla="*/ 4312 h 8565"/>
              <a:gd name="connsiteX36-991" fmla="*/ 4632 w 10000"/>
              <a:gd name="connsiteY36-992" fmla="*/ 4790 h 8565"/>
              <a:gd name="connsiteX37-993" fmla="*/ 3895 w 10000"/>
              <a:gd name="connsiteY37-994" fmla="*/ 5690 h 8565"/>
              <a:gd name="connsiteX38-995" fmla="*/ 3263 w 10000"/>
              <a:gd name="connsiteY38-996" fmla="*/ 6170 h 8565"/>
              <a:gd name="connsiteX39-997" fmla="*/ 2632 w 10000"/>
              <a:gd name="connsiteY39-998" fmla="*/ 6648 h 8565"/>
              <a:gd name="connsiteX40-999" fmla="*/ 2421 w 10000"/>
              <a:gd name="connsiteY40-1000" fmla="*/ 6648 h 8565"/>
              <a:gd name="connsiteX41-1001" fmla="*/ 2105 w 10000"/>
              <a:gd name="connsiteY41-1002" fmla="*/ 7126 h 8565"/>
              <a:gd name="connsiteX42-1003" fmla="*/ 1895 w 10000"/>
              <a:gd name="connsiteY42-1004" fmla="*/ 7126 h 8565"/>
              <a:gd name="connsiteX43-1005" fmla="*/ 1684 w 10000"/>
              <a:gd name="connsiteY43-1006" fmla="*/ 7126 h 8565"/>
              <a:gd name="connsiteX44-1007" fmla="*/ 1579 w 10000"/>
              <a:gd name="connsiteY44-1008" fmla="*/ 7126 h 8565"/>
              <a:gd name="connsiteX45-1009" fmla="*/ 1368 w 10000"/>
              <a:gd name="connsiteY45-1010" fmla="*/ 7126 h 8565"/>
              <a:gd name="connsiteX46-1011" fmla="*/ 1263 w 10000"/>
              <a:gd name="connsiteY46-1012" fmla="*/ 7126 h 8565"/>
              <a:gd name="connsiteX47-1013" fmla="*/ 1158 w 10000"/>
              <a:gd name="connsiteY47-1014" fmla="*/ 7126 h 8565"/>
              <a:gd name="connsiteX48-1015" fmla="*/ 1053 w 10000"/>
              <a:gd name="connsiteY48-1016" fmla="*/ 7126 h 8565"/>
              <a:gd name="connsiteX49-1017" fmla="*/ 842 w 10000"/>
              <a:gd name="connsiteY49-1018" fmla="*/ 7126 h 8565"/>
              <a:gd name="connsiteX50-1019" fmla="*/ 737 w 10000"/>
              <a:gd name="connsiteY50-1020" fmla="*/ 6648 h 8565"/>
              <a:gd name="connsiteX51-1021" fmla="*/ 526 w 10000"/>
              <a:gd name="connsiteY51-1022" fmla="*/ 6170 h 8565"/>
              <a:gd name="connsiteX52-1023" fmla="*/ 316 w 10000"/>
              <a:gd name="connsiteY52-1024" fmla="*/ 5690 h 8565"/>
              <a:gd name="connsiteX53-1025" fmla="*/ 211 w 10000"/>
              <a:gd name="connsiteY53-1026" fmla="*/ 5269 h 8565"/>
              <a:gd name="connsiteX54-1027" fmla="*/ 105 w 10000"/>
              <a:gd name="connsiteY54-1028" fmla="*/ 4790 h 8565"/>
              <a:gd name="connsiteX55-1029" fmla="*/ 0 w 10000"/>
              <a:gd name="connsiteY55-1030" fmla="*/ 4312 h 8565"/>
              <a:gd name="connsiteX56-1031" fmla="*/ 842 w 10000"/>
              <a:gd name="connsiteY56-1032" fmla="*/ 4312 h 8565"/>
              <a:gd name="connsiteX57-1033" fmla="*/ 1579 w 10000"/>
              <a:gd name="connsiteY57-1034" fmla="*/ 3833 h 8565"/>
              <a:gd name="connsiteX58-1035" fmla="*/ 2211 w 10000"/>
              <a:gd name="connsiteY58-1036" fmla="*/ 3833 h 8565"/>
              <a:gd name="connsiteX59-1037" fmla="*/ 2947 w 10000"/>
              <a:gd name="connsiteY59-1038" fmla="*/ 3354 h 8565"/>
              <a:gd name="connsiteX60-1039" fmla="*/ 3474 w 10000"/>
              <a:gd name="connsiteY60-1040" fmla="*/ 3354 h 8565"/>
              <a:gd name="connsiteX61-1041" fmla="*/ 4000 w 10000"/>
              <a:gd name="connsiteY61-1042" fmla="*/ 2873 h 8565"/>
              <a:gd name="connsiteX62-1043" fmla="*/ 4421 w 10000"/>
              <a:gd name="connsiteY62-1044" fmla="*/ 2873 h 8565"/>
              <a:gd name="connsiteX63-1045" fmla="*/ 4842 w 10000"/>
              <a:gd name="connsiteY63-1046" fmla="*/ 2395 h 8565"/>
              <a:gd name="connsiteX64-1047" fmla="*/ 5474 w 10000"/>
              <a:gd name="connsiteY64-1048" fmla="*/ 2395 h 8565"/>
              <a:gd name="connsiteX65-1049" fmla="*/ 6105 w 10000"/>
              <a:gd name="connsiteY65-1050" fmla="*/ 1917 h 8565"/>
              <a:gd name="connsiteX66-1051" fmla="*/ 6632 w 10000"/>
              <a:gd name="connsiteY66-1052" fmla="*/ 1438 h 8565"/>
              <a:gd name="connsiteX67-1053" fmla="*/ 7053 w 10000"/>
              <a:gd name="connsiteY67-1054" fmla="*/ 1438 h 8565"/>
              <a:gd name="connsiteX68-1055" fmla="*/ 7368 w 10000"/>
              <a:gd name="connsiteY68-1056" fmla="*/ 957 h 8565"/>
              <a:gd name="connsiteX69-1057" fmla="*/ 7684 w 10000"/>
              <a:gd name="connsiteY69-1058" fmla="*/ 957 h 8565"/>
              <a:gd name="connsiteX70-1059" fmla="*/ 7895 w 10000"/>
              <a:gd name="connsiteY70-1060" fmla="*/ 478 h 8565"/>
              <a:gd name="connsiteX71-1061" fmla="*/ 8000 w 10000"/>
              <a:gd name="connsiteY71-1062" fmla="*/ 478 h 8565"/>
              <a:gd name="connsiteX72-1063" fmla="*/ 8000 w 10000"/>
              <a:gd name="connsiteY72-1064" fmla="*/ 478 h 8565"/>
              <a:gd name="connsiteX0-1065" fmla="*/ 8000 w 10000"/>
              <a:gd name="connsiteY0-1066" fmla="*/ 558 h 8320"/>
              <a:gd name="connsiteX1-1067" fmla="*/ 8105 w 10000"/>
              <a:gd name="connsiteY1-1068" fmla="*/ 0 h 8320"/>
              <a:gd name="connsiteX2-1069" fmla="*/ 8211 w 10000"/>
              <a:gd name="connsiteY2-1070" fmla="*/ 0 h 8320"/>
              <a:gd name="connsiteX3-1071" fmla="*/ 8316 w 10000"/>
              <a:gd name="connsiteY3-1072" fmla="*/ 0 h 8320"/>
              <a:gd name="connsiteX4-1073" fmla="*/ 8421 w 10000"/>
              <a:gd name="connsiteY4-1074" fmla="*/ 0 h 8320"/>
              <a:gd name="connsiteX5-1075" fmla="*/ 8632 w 10000"/>
              <a:gd name="connsiteY5-1076" fmla="*/ 0 h 8320"/>
              <a:gd name="connsiteX6-1077" fmla="*/ 8842 w 10000"/>
              <a:gd name="connsiteY6-1078" fmla="*/ 1117 h 8320"/>
              <a:gd name="connsiteX7-1079" fmla="*/ 9053 w 10000"/>
              <a:gd name="connsiteY7-1080" fmla="*/ 1679 h 8320"/>
              <a:gd name="connsiteX8-1081" fmla="*/ 9368 w 10000"/>
              <a:gd name="connsiteY8-1082" fmla="*/ 2796 h 8320"/>
              <a:gd name="connsiteX9-1083" fmla="*/ 9684 w 10000"/>
              <a:gd name="connsiteY9-1084" fmla="*/ 3354 h 8320"/>
              <a:gd name="connsiteX10-1085" fmla="*/ 9895 w 10000"/>
              <a:gd name="connsiteY10-1086" fmla="*/ 4475 h 8320"/>
              <a:gd name="connsiteX11-1087" fmla="*/ 10000 w 10000"/>
              <a:gd name="connsiteY11-1088" fmla="*/ 5034 h 8320"/>
              <a:gd name="connsiteX12-1089" fmla="*/ 10000 w 10000"/>
              <a:gd name="connsiteY12-1090" fmla="*/ 5034 h 8320"/>
              <a:gd name="connsiteX13-1091" fmla="*/ 10000 w 10000"/>
              <a:gd name="connsiteY13-1092" fmla="*/ 5593 h 8320"/>
              <a:gd name="connsiteX14-1093" fmla="*/ 9789 w 10000"/>
              <a:gd name="connsiteY14-1094" fmla="*/ 5593 h 8320"/>
              <a:gd name="connsiteX15-1095" fmla="*/ 9579 w 10000"/>
              <a:gd name="connsiteY15-1096" fmla="*/ 6152 h 8320"/>
              <a:gd name="connsiteX16-1097" fmla="*/ 9263 w 10000"/>
              <a:gd name="connsiteY16-1098" fmla="*/ 6152 h 8320"/>
              <a:gd name="connsiteX17-1099" fmla="*/ 9053 w 10000"/>
              <a:gd name="connsiteY17-1100" fmla="*/ 6643 h 8320"/>
              <a:gd name="connsiteX18-1101" fmla="*/ 8737 w 10000"/>
              <a:gd name="connsiteY18-1102" fmla="*/ 7204 h 8320"/>
              <a:gd name="connsiteX19-1103" fmla="*/ 8316 w 10000"/>
              <a:gd name="connsiteY19-1104" fmla="*/ 8320 h 8320"/>
              <a:gd name="connsiteX20-1105" fmla="*/ 7158 w 10000"/>
              <a:gd name="connsiteY20-1106" fmla="*/ 7762 h 8320"/>
              <a:gd name="connsiteX21-1107" fmla="*/ 7474 w 10000"/>
              <a:gd name="connsiteY21-1108" fmla="*/ 6152 h 8320"/>
              <a:gd name="connsiteX22-1109" fmla="*/ 7684 w 10000"/>
              <a:gd name="connsiteY22-1110" fmla="*/ 5034 h 8320"/>
              <a:gd name="connsiteX23-1111" fmla="*/ 7789 w 10000"/>
              <a:gd name="connsiteY23-1112" fmla="*/ 4475 h 8320"/>
              <a:gd name="connsiteX24-1113" fmla="*/ 7789 w 10000"/>
              <a:gd name="connsiteY24-1114" fmla="*/ 3916 h 8320"/>
              <a:gd name="connsiteX25-1115" fmla="*/ 7684 w 10000"/>
              <a:gd name="connsiteY25-1116" fmla="*/ 3916 h 8320"/>
              <a:gd name="connsiteX26-1117" fmla="*/ 7368 w 10000"/>
              <a:gd name="connsiteY26-1118" fmla="*/ 3916 h 8320"/>
              <a:gd name="connsiteX27-1119" fmla="*/ 7263 w 10000"/>
              <a:gd name="connsiteY27-1120" fmla="*/ 3916 h 8320"/>
              <a:gd name="connsiteX28-1121" fmla="*/ 7158 w 10000"/>
              <a:gd name="connsiteY28-1122" fmla="*/ 3916 h 8320"/>
              <a:gd name="connsiteX29-1123" fmla="*/ 7053 w 10000"/>
              <a:gd name="connsiteY29-1124" fmla="*/ 3916 h 8320"/>
              <a:gd name="connsiteX30-1125" fmla="*/ 6737 w 10000"/>
              <a:gd name="connsiteY30-1126" fmla="*/ 3916 h 8320"/>
              <a:gd name="connsiteX31-1127" fmla="*/ 6526 w 10000"/>
              <a:gd name="connsiteY31-1128" fmla="*/ 4475 h 8320"/>
              <a:gd name="connsiteX32-1129" fmla="*/ 6211 w 10000"/>
              <a:gd name="connsiteY32-1130" fmla="*/ 4475 h 8320"/>
              <a:gd name="connsiteX33-1131" fmla="*/ 5895 w 10000"/>
              <a:gd name="connsiteY33-1132" fmla="*/ 5034 h 8320"/>
              <a:gd name="connsiteX34-1133" fmla="*/ 5474 w 10000"/>
              <a:gd name="connsiteY34-1134" fmla="*/ 5034 h 8320"/>
              <a:gd name="connsiteX35-1135" fmla="*/ 4632 w 10000"/>
              <a:gd name="connsiteY35-1136" fmla="*/ 5593 h 8320"/>
              <a:gd name="connsiteX36-1137" fmla="*/ 3895 w 10000"/>
              <a:gd name="connsiteY36-1138" fmla="*/ 6643 h 8320"/>
              <a:gd name="connsiteX37-1139" fmla="*/ 3263 w 10000"/>
              <a:gd name="connsiteY37-1140" fmla="*/ 7204 h 8320"/>
              <a:gd name="connsiteX38-1141" fmla="*/ 2632 w 10000"/>
              <a:gd name="connsiteY38-1142" fmla="*/ 7762 h 8320"/>
              <a:gd name="connsiteX39-1143" fmla="*/ 2421 w 10000"/>
              <a:gd name="connsiteY39-1144" fmla="*/ 7762 h 8320"/>
              <a:gd name="connsiteX40-1145" fmla="*/ 2105 w 10000"/>
              <a:gd name="connsiteY40-1146" fmla="*/ 8320 h 8320"/>
              <a:gd name="connsiteX41-1147" fmla="*/ 1895 w 10000"/>
              <a:gd name="connsiteY41-1148" fmla="*/ 8320 h 8320"/>
              <a:gd name="connsiteX42-1149" fmla="*/ 1684 w 10000"/>
              <a:gd name="connsiteY42-1150" fmla="*/ 8320 h 8320"/>
              <a:gd name="connsiteX43-1151" fmla="*/ 1579 w 10000"/>
              <a:gd name="connsiteY43-1152" fmla="*/ 8320 h 8320"/>
              <a:gd name="connsiteX44-1153" fmla="*/ 1368 w 10000"/>
              <a:gd name="connsiteY44-1154" fmla="*/ 8320 h 8320"/>
              <a:gd name="connsiteX45-1155" fmla="*/ 1263 w 10000"/>
              <a:gd name="connsiteY45-1156" fmla="*/ 8320 h 8320"/>
              <a:gd name="connsiteX46-1157" fmla="*/ 1158 w 10000"/>
              <a:gd name="connsiteY46-1158" fmla="*/ 8320 h 8320"/>
              <a:gd name="connsiteX47-1159" fmla="*/ 1053 w 10000"/>
              <a:gd name="connsiteY47-1160" fmla="*/ 8320 h 8320"/>
              <a:gd name="connsiteX48-1161" fmla="*/ 842 w 10000"/>
              <a:gd name="connsiteY48-1162" fmla="*/ 8320 h 8320"/>
              <a:gd name="connsiteX49-1163" fmla="*/ 737 w 10000"/>
              <a:gd name="connsiteY49-1164" fmla="*/ 7762 h 8320"/>
              <a:gd name="connsiteX50-1165" fmla="*/ 526 w 10000"/>
              <a:gd name="connsiteY50-1166" fmla="*/ 7204 h 8320"/>
              <a:gd name="connsiteX51-1167" fmla="*/ 316 w 10000"/>
              <a:gd name="connsiteY51-1168" fmla="*/ 6643 h 8320"/>
              <a:gd name="connsiteX52-1169" fmla="*/ 211 w 10000"/>
              <a:gd name="connsiteY52-1170" fmla="*/ 6152 h 8320"/>
              <a:gd name="connsiteX53-1171" fmla="*/ 105 w 10000"/>
              <a:gd name="connsiteY53-1172" fmla="*/ 5593 h 8320"/>
              <a:gd name="connsiteX54-1173" fmla="*/ 0 w 10000"/>
              <a:gd name="connsiteY54-1174" fmla="*/ 5034 h 8320"/>
              <a:gd name="connsiteX55-1175" fmla="*/ 842 w 10000"/>
              <a:gd name="connsiteY55-1176" fmla="*/ 5034 h 8320"/>
              <a:gd name="connsiteX56-1177" fmla="*/ 1579 w 10000"/>
              <a:gd name="connsiteY56-1178" fmla="*/ 4475 h 8320"/>
              <a:gd name="connsiteX57-1179" fmla="*/ 2211 w 10000"/>
              <a:gd name="connsiteY57-1180" fmla="*/ 4475 h 8320"/>
              <a:gd name="connsiteX58-1181" fmla="*/ 2947 w 10000"/>
              <a:gd name="connsiteY58-1182" fmla="*/ 3916 h 8320"/>
              <a:gd name="connsiteX59-1183" fmla="*/ 3474 w 10000"/>
              <a:gd name="connsiteY59-1184" fmla="*/ 3916 h 8320"/>
              <a:gd name="connsiteX60-1185" fmla="*/ 4000 w 10000"/>
              <a:gd name="connsiteY60-1186" fmla="*/ 3354 h 8320"/>
              <a:gd name="connsiteX61-1187" fmla="*/ 4421 w 10000"/>
              <a:gd name="connsiteY61-1188" fmla="*/ 3354 h 8320"/>
              <a:gd name="connsiteX62-1189" fmla="*/ 4842 w 10000"/>
              <a:gd name="connsiteY62-1190" fmla="*/ 2796 h 8320"/>
              <a:gd name="connsiteX63-1191" fmla="*/ 5474 w 10000"/>
              <a:gd name="connsiteY63-1192" fmla="*/ 2796 h 8320"/>
              <a:gd name="connsiteX64-1193" fmla="*/ 6105 w 10000"/>
              <a:gd name="connsiteY64-1194" fmla="*/ 2238 h 8320"/>
              <a:gd name="connsiteX65-1195" fmla="*/ 6632 w 10000"/>
              <a:gd name="connsiteY65-1196" fmla="*/ 1679 h 8320"/>
              <a:gd name="connsiteX66-1197" fmla="*/ 7053 w 10000"/>
              <a:gd name="connsiteY66-1198" fmla="*/ 1679 h 8320"/>
              <a:gd name="connsiteX67-1199" fmla="*/ 7368 w 10000"/>
              <a:gd name="connsiteY67-1200" fmla="*/ 1117 h 8320"/>
              <a:gd name="connsiteX68-1201" fmla="*/ 7684 w 10000"/>
              <a:gd name="connsiteY68-1202" fmla="*/ 1117 h 8320"/>
              <a:gd name="connsiteX69-1203" fmla="*/ 7895 w 10000"/>
              <a:gd name="connsiteY69-1204" fmla="*/ 558 h 8320"/>
              <a:gd name="connsiteX70-1205" fmla="*/ 8000 w 10000"/>
              <a:gd name="connsiteY70-1206" fmla="*/ 558 h 8320"/>
              <a:gd name="connsiteX71-1207" fmla="*/ 8000 w 10000"/>
              <a:gd name="connsiteY71-1208" fmla="*/ 558 h 8320"/>
              <a:gd name="connsiteX0-1209" fmla="*/ 8000 w 10000"/>
              <a:gd name="connsiteY0-1210" fmla="*/ 671 h 10000"/>
              <a:gd name="connsiteX1-1211" fmla="*/ 8105 w 10000"/>
              <a:gd name="connsiteY1-1212" fmla="*/ 0 h 10000"/>
              <a:gd name="connsiteX2-1213" fmla="*/ 8211 w 10000"/>
              <a:gd name="connsiteY2-1214" fmla="*/ 0 h 10000"/>
              <a:gd name="connsiteX3-1215" fmla="*/ 8316 w 10000"/>
              <a:gd name="connsiteY3-1216" fmla="*/ 0 h 10000"/>
              <a:gd name="connsiteX4-1217" fmla="*/ 8421 w 10000"/>
              <a:gd name="connsiteY4-1218" fmla="*/ 0 h 10000"/>
              <a:gd name="connsiteX5-1219" fmla="*/ 8632 w 10000"/>
              <a:gd name="connsiteY5-1220" fmla="*/ 0 h 10000"/>
              <a:gd name="connsiteX6-1221" fmla="*/ 8842 w 10000"/>
              <a:gd name="connsiteY6-1222" fmla="*/ 1343 h 10000"/>
              <a:gd name="connsiteX7-1223" fmla="*/ 9053 w 10000"/>
              <a:gd name="connsiteY7-1224" fmla="*/ 2018 h 10000"/>
              <a:gd name="connsiteX8-1225" fmla="*/ 9368 w 10000"/>
              <a:gd name="connsiteY8-1226" fmla="*/ 3361 h 10000"/>
              <a:gd name="connsiteX9-1227" fmla="*/ 9684 w 10000"/>
              <a:gd name="connsiteY9-1228" fmla="*/ 4031 h 10000"/>
              <a:gd name="connsiteX10-1229" fmla="*/ 9895 w 10000"/>
              <a:gd name="connsiteY10-1230" fmla="*/ 5379 h 10000"/>
              <a:gd name="connsiteX11-1231" fmla="*/ 10000 w 10000"/>
              <a:gd name="connsiteY11-1232" fmla="*/ 6050 h 10000"/>
              <a:gd name="connsiteX12-1233" fmla="*/ 10000 w 10000"/>
              <a:gd name="connsiteY12-1234" fmla="*/ 6050 h 10000"/>
              <a:gd name="connsiteX13-1235" fmla="*/ 10000 w 10000"/>
              <a:gd name="connsiteY13-1236" fmla="*/ 6722 h 10000"/>
              <a:gd name="connsiteX14-1237" fmla="*/ 9789 w 10000"/>
              <a:gd name="connsiteY14-1238" fmla="*/ 6722 h 10000"/>
              <a:gd name="connsiteX15-1239" fmla="*/ 9579 w 10000"/>
              <a:gd name="connsiteY15-1240" fmla="*/ 7394 h 10000"/>
              <a:gd name="connsiteX16-1241" fmla="*/ 9263 w 10000"/>
              <a:gd name="connsiteY16-1242" fmla="*/ 7394 h 10000"/>
              <a:gd name="connsiteX17-1243" fmla="*/ 9053 w 10000"/>
              <a:gd name="connsiteY17-1244" fmla="*/ 7984 h 10000"/>
              <a:gd name="connsiteX18-1245" fmla="*/ 8737 w 10000"/>
              <a:gd name="connsiteY18-1246" fmla="*/ 8659 h 10000"/>
              <a:gd name="connsiteX19-1247" fmla="*/ 8316 w 10000"/>
              <a:gd name="connsiteY19-1248" fmla="*/ 10000 h 10000"/>
              <a:gd name="connsiteX20-1249" fmla="*/ 7474 w 10000"/>
              <a:gd name="connsiteY20-1250" fmla="*/ 7394 h 10000"/>
              <a:gd name="connsiteX21-1251" fmla="*/ 7684 w 10000"/>
              <a:gd name="connsiteY21-1252" fmla="*/ 6050 h 10000"/>
              <a:gd name="connsiteX22-1253" fmla="*/ 7789 w 10000"/>
              <a:gd name="connsiteY22-1254" fmla="*/ 5379 h 10000"/>
              <a:gd name="connsiteX23-1255" fmla="*/ 7789 w 10000"/>
              <a:gd name="connsiteY23-1256" fmla="*/ 4707 h 10000"/>
              <a:gd name="connsiteX24-1257" fmla="*/ 7684 w 10000"/>
              <a:gd name="connsiteY24-1258" fmla="*/ 4707 h 10000"/>
              <a:gd name="connsiteX25-1259" fmla="*/ 7368 w 10000"/>
              <a:gd name="connsiteY25-1260" fmla="*/ 4707 h 10000"/>
              <a:gd name="connsiteX26-1261" fmla="*/ 7263 w 10000"/>
              <a:gd name="connsiteY26-1262" fmla="*/ 4707 h 10000"/>
              <a:gd name="connsiteX27-1263" fmla="*/ 7158 w 10000"/>
              <a:gd name="connsiteY27-1264" fmla="*/ 4707 h 10000"/>
              <a:gd name="connsiteX28-1265" fmla="*/ 7053 w 10000"/>
              <a:gd name="connsiteY28-1266" fmla="*/ 4707 h 10000"/>
              <a:gd name="connsiteX29-1267" fmla="*/ 6737 w 10000"/>
              <a:gd name="connsiteY29-1268" fmla="*/ 4707 h 10000"/>
              <a:gd name="connsiteX30-1269" fmla="*/ 6526 w 10000"/>
              <a:gd name="connsiteY30-1270" fmla="*/ 5379 h 10000"/>
              <a:gd name="connsiteX31-1271" fmla="*/ 6211 w 10000"/>
              <a:gd name="connsiteY31-1272" fmla="*/ 5379 h 10000"/>
              <a:gd name="connsiteX32-1273" fmla="*/ 5895 w 10000"/>
              <a:gd name="connsiteY32-1274" fmla="*/ 6050 h 10000"/>
              <a:gd name="connsiteX33-1275" fmla="*/ 5474 w 10000"/>
              <a:gd name="connsiteY33-1276" fmla="*/ 6050 h 10000"/>
              <a:gd name="connsiteX34-1277" fmla="*/ 4632 w 10000"/>
              <a:gd name="connsiteY34-1278" fmla="*/ 6722 h 10000"/>
              <a:gd name="connsiteX35-1279" fmla="*/ 3895 w 10000"/>
              <a:gd name="connsiteY35-1280" fmla="*/ 7984 h 10000"/>
              <a:gd name="connsiteX36-1281" fmla="*/ 3263 w 10000"/>
              <a:gd name="connsiteY36-1282" fmla="*/ 8659 h 10000"/>
              <a:gd name="connsiteX37-1283" fmla="*/ 2632 w 10000"/>
              <a:gd name="connsiteY37-1284" fmla="*/ 9329 h 10000"/>
              <a:gd name="connsiteX38-1285" fmla="*/ 2421 w 10000"/>
              <a:gd name="connsiteY38-1286" fmla="*/ 9329 h 10000"/>
              <a:gd name="connsiteX39-1287" fmla="*/ 2105 w 10000"/>
              <a:gd name="connsiteY39-1288" fmla="*/ 10000 h 10000"/>
              <a:gd name="connsiteX40-1289" fmla="*/ 1895 w 10000"/>
              <a:gd name="connsiteY40-1290" fmla="*/ 10000 h 10000"/>
              <a:gd name="connsiteX41-1291" fmla="*/ 1684 w 10000"/>
              <a:gd name="connsiteY41-1292" fmla="*/ 10000 h 10000"/>
              <a:gd name="connsiteX42-1293" fmla="*/ 1579 w 10000"/>
              <a:gd name="connsiteY42-1294" fmla="*/ 10000 h 10000"/>
              <a:gd name="connsiteX43-1295" fmla="*/ 1368 w 10000"/>
              <a:gd name="connsiteY43-1296" fmla="*/ 10000 h 10000"/>
              <a:gd name="connsiteX44-1297" fmla="*/ 1263 w 10000"/>
              <a:gd name="connsiteY44-1298" fmla="*/ 10000 h 10000"/>
              <a:gd name="connsiteX45-1299" fmla="*/ 1158 w 10000"/>
              <a:gd name="connsiteY45-1300" fmla="*/ 10000 h 10000"/>
              <a:gd name="connsiteX46-1301" fmla="*/ 1053 w 10000"/>
              <a:gd name="connsiteY46-1302" fmla="*/ 10000 h 10000"/>
              <a:gd name="connsiteX47-1303" fmla="*/ 842 w 10000"/>
              <a:gd name="connsiteY47-1304" fmla="*/ 10000 h 10000"/>
              <a:gd name="connsiteX48-1305" fmla="*/ 737 w 10000"/>
              <a:gd name="connsiteY48-1306" fmla="*/ 9329 h 10000"/>
              <a:gd name="connsiteX49-1307" fmla="*/ 526 w 10000"/>
              <a:gd name="connsiteY49-1308" fmla="*/ 8659 h 10000"/>
              <a:gd name="connsiteX50-1309" fmla="*/ 316 w 10000"/>
              <a:gd name="connsiteY50-1310" fmla="*/ 7984 h 10000"/>
              <a:gd name="connsiteX51-1311" fmla="*/ 211 w 10000"/>
              <a:gd name="connsiteY51-1312" fmla="*/ 7394 h 10000"/>
              <a:gd name="connsiteX52-1313" fmla="*/ 105 w 10000"/>
              <a:gd name="connsiteY52-1314" fmla="*/ 6722 h 10000"/>
              <a:gd name="connsiteX53-1315" fmla="*/ 0 w 10000"/>
              <a:gd name="connsiteY53-1316" fmla="*/ 6050 h 10000"/>
              <a:gd name="connsiteX54-1317" fmla="*/ 842 w 10000"/>
              <a:gd name="connsiteY54-1318" fmla="*/ 6050 h 10000"/>
              <a:gd name="connsiteX55-1319" fmla="*/ 1579 w 10000"/>
              <a:gd name="connsiteY55-1320" fmla="*/ 5379 h 10000"/>
              <a:gd name="connsiteX56-1321" fmla="*/ 2211 w 10000"/>
              <a:gd name="connsiteY56-1322" fmla="*/ 5379 h 10000"/>
              <a:gd name="connsiteX57-1323" fmla="*/ 2947 w 10000"/>
              <a:gd name="connsiteY57-1324" fmla="*/ 4707 h 10000"/>
              <a:gd name="connsiteX58-1325" fmla="*/ 3474 w 10000"/>
              <a:gd name="connsiteY58-1326" fmla="*/ 4707 h 10000"/>
              <a:gd name="connsiteX59-1327" fmla="*/ 4000 w 10000"/>
              <a:gd name="connsiteY59-1328" fmla="*/ 4031 h 10000"/>
              <a:gd name="connsiteX60-1329" fmla="*/ 4421 w 10000"/>
              <a:gd name="connsiteY60-1330" fmla="*/ 4031 h 10000"/>
              <a:gd name="connsiteX61-1331" fmla="*/ 4842 w 10000"/>
              <a:gd name="connsiteY61-1332" fmla="*/ 3361 h 10000"/>
              <a:gd name="connsiteX62-1333" fmla="*/ 5474 w 10000"/>
              <a:gd name="connsiteY62-1334" fmla="*/ 3361 h 10000"/>
              <a:gd name="connsiteX63-1335" fmla="*/ 6105 w 10000"/>
              <a:gd name="connsiteY63-1336" fmla="*/ 2690 h 10000"/>
              <a:gd name="connsiteX64-1337" fmla="*/ 6632 w 10000"/>
              <a:gd name="connsiteY64-1338" fmla="*/ 2018 h 10000"/>
              <a:gd name="connsiteX65-1339" fmla="*/ 7053 w 10000"/>
              <a:gd name="connsiteY65-1340" fmla="*/ 2018 h 10000"/>
              <a:gd name="connsiteX66-1341" fmla="*/ 7368 w 10000"/>
              <a:gd name="connsiteY66-1342" fmla="*/ 1343 h 10000"/>
              <a:gd name="connsiteX67-1343" fmla="*/ 7684 w 10000"/>
              <a:gd name="connsiteY67-1344" fmla="*/ 1343 h 10000"/>
              <a:gd name="connsiteX68-1345" fmla="*/ 7895 w 10000"/>
              <a:gd name="connsiteY68-1346" fmla="*/ 671 h 10000"/>
              <a:gd name="connsiteX69-1347" fmla="*/ 8000 w 10000"/>
              <a:gd name="connsiteY69-1348" fmla="*/ 671 h 10000"/>
              <a:gd name="connsiteX70-1349" fmla="*/ 8000 w 10000"/>
              <a:gd name="connsiteY70-1350" fmla="*/ 671 h 10000"/>
              <a:gd name="connsiteX0-1351" fmla="*/ 8000 w 10000"/>
              <a:gd name="connsiteY0-1352" fmla="*/ 671 h 10000"/>
              <a:gd name="connsiteX1-1353" fmla="*/ 8105 w 10000"/>
              <a:gd name="connsiteY1-1354" fmla="*/ 0 h 10000"/>
              <a:gd name="connsiteX2-1355" fmla="*/ 8211 w 10000"/>
              <a:gd name="connsiteY2-1356" fmla="*/ 0 h 10000"/>
              <a:gd name="connsiteX3-1357" fmla="*/ 8316 w 10000"/>
              <a:gd name="connsiteY3-1358" fmla="*/ 0 h 10000"/>
              <a:gd name="connsiteX4-1359" fmla="*/ 8421 w 10000"/>
              <a:gd name="connsiteY4-1360" fmla="*/ 0 h 10000"/>
              <a:gd name="connsiteX5-1361" fmla="*/ 8632 w 10000"/>
              <a:gd name="connsiteY5-1362" fmla="*/ 0 h 10000"/>
              <a:gd name="connsiteX6-1363" fmla="*/ 8842 w 10000"/>
              <a:gd name="connsiteY6-1364" fmla="*/ 1343 h 10000"/>
              <a:gd name="connsiteX7-1365" fmla="*/ 9053 w 10000"/>
              <a:gd name="connsiteY7-1366" fmla="*/ 2018 h 10000"/>
              <a:gd name="connsiteX8-1367" fmla="*/ 9368 w 10000"/>
              <a:gd name="connsiteY8-1368" fmla="*/ 3361 h 10000"/>
              <a:gd name="connsiteX9-1369" fmla="*/ 9684 w 10000"/>
              <a:gd name="connsiteY9-1370" fmla="*/ 4031 h 10000"/>
              <a:gd name="connsiteX10-1371" fmla="*/ 9895 w 10000"/>
              <a:gd name="connsiteY10-1372" fmla="*/ 5379 h 10000"/>
              <a:gd name="connsiteX11-1373" fmla="*/ 10000 w 10000"/>
              <a:gd name="connsiteY11-1374" fmla="*/ 6050 h 10000"/>
              <a:gd name="connsiteX12-1375" fmla="*/ 10000 w 10000"/>
              <a:gd name="connsiteY12-1376" fmla="*/ 6050 h 10000"/>
              <a:gd name="connsiteX13-1377" fmla="*/ 10000 w 10000"/>
              <a:gd name="connsiteY13-1378" fmla="*/ 6722 h 10000"/>
              <a:gd name="connsiteX14-1379" fmla="*/ 9789 w 10000"/>
              <a:gd name="connsiteY14-1380" fmla="*/ 6722 h 10000"/>
              <a:gd name="connsiteX15-1381" fmla="*/ 9579 w 10000"/>
              <a:gd name="connsiteY15-1382" fmla="*/ 7394 h 10000"/>
              <a:gd name="connsiteX16-1383" fmla="*/ 9263 w 10000"/>
              <a:gd name="connsiteY16-1384" fmla="*/ 7394 h 10000"/>
              <a:gd name="connsiteX17-1385" fmla="*/ 9053 w 10000"/>
              <a:gd name="connsiteY17-1386" fmla="*/ 7984 h 10000"/>
              <a:gd name="connsiteX18-1387" fmla="*/ 8737 w 10000"/>
              <a:gd name="connsiteY18-1388" fmla="*/ 8659 h 10000"/>
              <a:gd name="connsiteX19-1389" fmla="*/ 7474 w 10000"/>
              <a:gd name="connsiteY19-1390" fmla="*/ 7394 h 10000"/>
              <a:gd name="connsiteX20-1391" fmla="*/ 7684 w 10000"/>
              <a:gd name="connsiteY20-1392" fmla="*/ 6050 h 10000"/>
              <a:gd name="connsiteX21-1393" fmla="*/ 7789 w 10000"/>
              <a:gd name="connsiteY21-1394" fmla="*/ 5379 h 10000"/>
              <a:gd name="connsiteX22-1395" fmla="*/ 7789 w 10000"/>
              <a:gd name="connsiteY22-1396" fmla="*/ 4707 h 10000"/>
              <a:gd name="connsiteX23-1397" fmla="*/ 7684 w 10000"/>
              <a:gd name="connsiteY23-1398" fmla="*/ 4707 h 10000"/>
              <a:gd name="connsiteX24-1399" fmla="*/ 7368 w 10000"/>
              <a:gd name="connsiteY24-1400" fmla="*/ 4707 h 10000"/>
              <a:gd name="connsiteX25-1401" fmla="*/ 7263 w 10000"/>
              <a:gd name="connsiteY25-1402" fmla="*/ 4707 h 10000"/>
              <a:gd name="connsiteX26-1403" fmla="*/ 7158 w 10000"/>
              <a:gd name="connsiteY26-1404" fmla="*/ 4707 h 10000"/>
              <a:gd name="connsiteX27-1405" fmla="*/ 7053 w 10000"/>
              <a:gd name="connsiteY27-1406" fmla="*/ 4707 h 10000"/>
              <a:gd name="connsiteX28-1407" fmla="*/ 6737 w 10000"/>
              <a:gd name="connsiteY28-1408" fmla="*/ 4707 h 10000"/>
              <a:gd name="connsiteX29-1409" fmla="*/ 6526 w 10000"/>
              <a:gd name="connsiteY29-1410" fmla="*/ 5379 h 10000"/>
              <a:gd name="connsiteX30-1411" fmla="*/ 6211 w 10000"/>
              <a:gd name="connsiteY30-1412" fmla="*/ 5379 h 10000"/>
              <a:gd name="connsiteX31-1413" fmla="*/ 5895 w 10000"/>
              <a:gd name="connsiteY31-1414" fmla="*/ 6050 h 10000"/>
              <a:gd name="connsiteX32-1415" fmla="*/ 5474 w 10000"/>
              <a:gd name="connsiteY32-1416" fmla="*/ 6050 h 10000"/>
              <a:gd name="connsiteX33-1417" fmla="*/ 4632 w 10000"/>
              <a:gd name="connsiteY33-1418" fmla="*/ 6722 h 10000"/>
              <a:gd name="connsiteX34-1419" fmla="*/ 3895 w 10000"/>
              <a:gd name="connsiteY34-1420" fmla="*/ 7984 h 10000"/>
              <a:gd name="connsiteX35-1421" fmla="*/ 3263 w 10000"/>
              <a:gd name="connsiteY35-1422" fmla="*/ 8659 h 10000"/>
              <a:gd name="connsiteX36-1423" fmla="*/ 2632 w 10000"/>
              <a:gd name="connsiteY36-1424" fmla="*/ 9329 h 10000"/>
              <a:gd name="connsiteX37-1425" fmla="*/ 2421 w 10000"/>
              <a:gd name="connsiteY37-1426" fmla="*/ 9329 h 10000"/>
              <a:gd name="connsiteX38-1427" fmla="*/ 2105 w 10000"/>
              <a:gd name="connsiteY38-1428" fmla="*/ 10000 h 10000"/>
              <a:gd name="connsiteX39-1429" fmla="*/ 1895 w 10000"/>
              <a:gd name="connsiteY39-1430" fmla="*/ 10000 h 10000"/>
              <a:gd name="connsiteX40-1431" fmla="*/ 1684 w 10000"/>
              <a:gd name="connsiteY40-1432" fmla="*/ 10000 h 10000"/>
              <a:gd name="connsiteX41-1433" fmla="*/ 1579 w 10000"/>
              <a:gd name="connsiteY41-1434" fmla="*/ 10000 h 10000"/>
              <a:gd name="connsiteX42-1435" fmla="*/ 1368 w 10000"/>
              <a:gd name="connsiteY42-1436" fmla="*/ 10000 h 10000"/>
              <a:gd name="connsiteX43-1437" fmla="*/ 1263 w 10000"/>
              <a:gd name="connsiteY43-1438" fmla="*/ 10000 h 10000"/>
              <a:gd name="connsiteX44-1439" fmla="*/ 1158 w 10000"/>
              <a:gd name="connsiteY44-1440" fmla="*/ 10000 h 10000"/>
              <a:gd name="connsiteX45-1441" fmla="*/ 1053 w 10000"/>
              <a:gd name="connsiteY45-1442" fmla="*/ 10000 h 10000"/>
              <a:gd name="connsiteX46-1443" fmla="*/ 842 w 10000"/>
              <a:gd name="connsiteY46-1444" fmla="*/ 10000 h 10000"/>
              <a:gd name="connsiteX47-1445" fmla="*/ 737 w 10000"/>
              <a:gd name="connsiteY47-1446" fmla="*/ 9329 h 10000"/>
              <a:gd name="connsiteX48-1447" fmla="*/ 526 w 10000"/>
              <a:gd name="connsiteY48-1448" fmla="*/ 8659 h 10000"/>
              <a:gd name="connsiteX49-1449" fmla="*/ 316 w 10000"/>
              <a:gd name="connsiteY49-1450" fmla="*/ 7984 h 10000"/>
              <a:gd name="connsiteX50-1451" fmla="*/ 211 w 10000"/>
              <a:gd name="connsiteY50-1452" fmla="*/ 7394 h 10000"/>
              <a:gd name="connsiteX51-1453" fmla="*/ 105 w 10000"/>
              <a:gd name="connsiteY51-1454" fmla="*/ 6722 h 10000"/>
              <a:gd name="connsiteX52-1455" fmla="*/ 0 w 10000"/>
              <a:gd name="connsiteY52-1456" fmla="*/ 6050 h 10000"/>
              <a:gd name="connsiteX53-1457" fmla="*/ 842 w 10000"/>
              <a:gd name="connsiteY53-1458" fmla="*/ 6050 h 10000"/>
              <a:gd name="connsiteX54-1459" fmla="*/ 1579 w 10000"/>
              <a:gd name="connsiteY54-1460" fmla="*/ 5379 h 10000"/>
              <a:gd name="connsiteX55-1461" fmla="*/ 2211 w 10000"/>
              <a:gd name="connsiteY55-1462" fmla="*/ 5379 h 10000"/>
              <a:gd name="connsiteX56-1463" fmla="*/ 2947 w 10000"/>
              <a:gd name="connsiteY56-1464" fmla="*/ 4707 h 10000"/>
              <a:gd name="connsiteX57-1465" fmla="*/ 3474 w 10000"/>
              <a:gd name="connsiteY57-1466" fmla="*/ 4707 h 10000"/>
              <a:gd name="connsiteX58-1467" fmla="*/ 4000 w 10000"/>
              <a:gd name="connsiteY58-1468" fmla="*/ 4031 h 10000"/>
              <a:gd name="connsiteX59-1469" fmla="*/ 4421 w 10000"/>
              <a:gd name="connsiteY59-1470" fmla="*/ 4031 h 10000"/>
              <a:gd name="connsiteX60-1471" fmla="*/ 4842 w 10000"/>
              <a:gd name="connsiteY60-1472" fmla="*/ 3361 h 10000"/>
              <a:gd name="connsiteX61-1473" fmla="*/ 5474 w 10000"/>
              <a:gd name="connsiteY61-1474" fmla="*/ 3361 h 10000"/>
              <a:gd name="connsiteX62-1475" fmla="*/ 6105 w 10000"/>
              <a:gd name="connsiteY62-1476" fmla="*/ 2690 h 10000"/>
              <a:gd name="connsiteX63-1477" fmla="*/ 6632 w 10000"/>
              <a:gd name="connsiteY63-1478" fmla="*/ 2018 h 10000"/>
              <a:gd name="connsiteX64-1479" fmla="*/ 7053 w 10000"/>
              <a:gd name="connsiteY64-1480" fmla="*/ 2018 h 10000"/>
              <a:gd name="connsiteX65-1481" fmla="*/ 7368 w 10000"/>
              <a:gd name="connsiteY65-1482" fmla="*/ 1343 h 10000"/>
              <a:gd name="connsiteX66-1483" fmla="*/ 7684 w 10000"/>
              <a:gd name="connsiteY66-1484" fmla="*/ 1343 h 10000"/>
              <a:gd name="connsiteX67-1485" fmla="*/ 7895 w 10000"/>
              <a:gd name="connsiteY67-1486" fmla="*/ 671 h 10000"/>
              <a:gd name="connsiteX68-1487" fmla="*/ 8000 w 10000"/>
              <a:gd name="connsiteY68-1488" fmla="*/ 671 h 10000"/>
              <a:gd name="connsiteX69-1489" fmla="*/ 8000 w 10000"/>
              <a:gd name="connsiteY69-1490" fmla="*/ 671 h 10000"/>
              <a:gd name="connsiteX0-1491" fmla="*/ 8000 w 10000"/>
              <a:gd name="connsiteY0-1492" fmla="*/ 671 h 10000"/>
              <a:gd name="connsiteX1-1493" fmla="*/ 8105 w 10000"/>
              <a:gd name="connsiteY1-1494" fmla="*/ 0 h 10000"/>
              <a:gd name="connsiteX2-1495" fmla="*/ 8211 w 10000"/>
              <a:gd name="connsiteY2-1496" fmla="*/ 0 h 10000"/>
              <a:gd name="connsiteX3-1497" fmla="*/ 8316 w 10000"/>
              <a:gd name="connsiteY3-1498" fmla="*/ 0 h 10000"/>
              <a:gd name="connsiteX4-1499" fmla="*/ 8421 w 10000"/>
              <a:gd name="connsiteY4-1500" fmla="*/ 0 h 10000"/>
              <a:gd name="connsiteX5-1501" fmla="*/ 8632 w 10000"/>
              <a:gd name="connsiteY5-1502" fmla="*/ 0 h 10000"/>
              <a:gd name="connsiteX6-1503" fmla="*/ 8842 w 10000"/>
              <a:gd name="connsiteY6-1504" fmla="*/ 1343 h 10000"/>
              <a:gd name="connsiteX7-1505" fmla="*/ 9053 w 10000"/>
              <a:gd name="connsiteY7-1506" fmla="*/ 2018 h 10000"/>
              <a:gd name="connsiteX8-1507" fmla="*/ 9368 w 10000"/>
              <a:gd name="connsiteY8-1508" fmla="*/ 3361 h 10000"/>
              <a:gd name="connsiteX9-1509" fmla="*/ 9684 w 10000"/>
              <a:gd name="connsiteY9-1510" fmla="*/ 4031 h 10000"/>
              <a:gd name="connsiteX10-1511" fmla="*/ 9895 w 10000"/>
              <a:gd name="connsiteY10-1512" fmla="*/ 5379 h 10000"/>
              <a:gd name="connsiteX11-1513" fmla="*/ 10000 w 10000"/>
              <a:gd name="connsiteY11-1514" fmla="*/ 6050 h 10000"/>
              <a:gd name="connsiteX12-1515" fmla="*/ 10000 w 10000"/>
              <a:gd name="connsiteY12-1516" fmla="*/ 6050 h 10000"/>
              <a:gd name="connsiteX13-1517" fmla="*/ 10000 w 10000"/>
              <a:gd name="connsiteY13-1518" fmla="*/ 6722 h 10000"/>
              <a:gd name="connsiteX14-1519" fmla="*/ 9789 w 10000"/>
              <a:gd name="connsiteY14-1520" fmla="*/ 6722 h 10000"/>
              <a:gd name="connsiteX15-1521" fmla="*/ 9579 w 10000"/>
              <a:gd name="connsiteY15-1522" fmla="*/ 7394 h 10000"/>
              <a:gd name="connsiteX16-1523" fmla="*/ 9263 w 10000"/>
              <a:gd name="connsiteY16-1524" fmla="*/ 7394 h 10000"/>
              <a:gd name="connsiteX17-1525" fmla="*/ 9053 w 10000"/>
              <a:gd name="connsiteY17-1526" fmla="*/ 7984 h 10000"/>
              <a:gd name="connsiteX18-1527" fmla="*/ 7474 w 10000"/>
              <a:gd name="connsiteY18-1528" fmla="*/ 7394 h 10000"/>
              <a:gd name="connsiteX19-1529" fmla="*/ 7684 w 10000"/>
              <a:gd name="connsiteY19-1530" fmla="*/ 6050 h 10000"/>
              <a:gd name="connsiteX20-1531" fmla="*/ 7789 w 10000"/>
              <a:gd name="connsiteY20-1532" fmla="*/ 5379 h 10000"/>
              <a:gd name="connsiteX21-1533" fmla="*/ 7789 w 10000"/>
              <a:gd name="connsiteY21-1534" fmla="*/ 4707 h 10000"/>
              <a:gd name="connsiteX22-1535" fmla="*/ 7684 w 10000"/>
              <a:gd name="connsiteY22-1536" fmla="*/ 4707 h 10000"/>
              <a:gd name="connsiteX23-1537" fmla="*/ 7368 w 10000"/>
              <a:gd name="connsiteY23-1538" fmla="*/ 4707 h 10000"/>
              <a:gd name="connsiteX24-1539" fmla="*/ 7263 w 10000"/>
              <a:gd name="connsiteY24-1540" fmla="*/ 4707 h 10000"/>
              <a:gd name="connsiteX25-1541" fmla="*/ 7158 w 10000"/>
              <a:gd name="connsiteY25-1542" fmla="*/ 4707 h 10000"/>
              <a:gd name="connsiteX26-1543" fmla="*/ 7053 w 10000"/>
              <a:gd name="connsiteY26-1544" fmla="*/ 4707 h 10000"/>
              <a:gd name="connsiteX27-1545" fmla="*/ 6737 w 10000"/>
              <a:gd name="connsiteY27-1546" fmla="*/ 4707 h 10000"/>
              <a:gd name="connsiteX28-1547" fmla="*/ 6526 w 10000"/>
              <a:gd name="connsiteY28-1548" fmla="*/ 5379 h 10000"/>
              <a:gd name="connsiteX29-1549" fmla="*/ 6211 w 10000"/>
              <a:gd name="connsiteY29-1550" fmla="*/ 5379 h 10000"/>
              <a:gd name="connsiteX30-1551" fmla="*/ 5895 w 10000"/>
              <a:gd name="connsiteY30-1552" fmla="*/ 6050 h 10000"/>
              <a:gd name="connsiteX31-1553" fmla="*/ 5474 w 10000"/>
              <a:gd name="connsiteY31-1554" fmla="*/ 6050 h 10000"/>
              <a:gd name="connsiteX32-1555" fmla="*/ 4632 w 10000"/>
              <a:gd name="connsiteY32-1556" fmla="*/ 6722 h 10000"/>
              <a:gd name="connsiteX33-1557" fmla="*/ 3895 w 10000"/>
              <a:gd name="connsiteY33-1558" fmla="*/ 7984 h 10000"/>
              <a:gd name="connsiteX34-1559" fmla="*/ 3263 w 10000"/>
              <a:gd name="connsiteY34-1560" fmla="*/ 8659 h 10000"/>
              <a:gd name="connsiteX35-1561" fmla="*/ 2632 w 10000"/>
              <a:gd name="connsiteY35-1562" fmla="*/ 9329 h 10000"/>
              <a:gd name="connsiteX36-1563" fmla="*/ 2421 w 10000"/>
              <a:gd name="connsiteY36-1564" fmla="*/ 9329 h 10000"/>
              <a:gd name="connsiteX37-1565" fmla="*/ 2105 w 10000"/>
              <a:gd name="connsiteY37-1566" fmla="*/ 10000 h 10000"/>
              <a:gd name="connsiteX38-1567" fmla="*/ 1895 w 10000"/>
              <a:gd name="connsiteY38-1568" fmla="*/ 10000 h 10000"/>
              <a:gd name="connsiteX39-1569" fmla="*/ 1684 w 10000"/>
              <a:gd name="connsiteY39-1570" fmla="*/ 10000 h 10000"/>
              <a:gd name="connsiteX40-1571" fmla="*/ 1579 w 10000"/>
              <a:gd name="connsiteY40-1572" fmla="*/ 10000 h 10000"/>
              <a:gd name="connsiteX41-1573" fmla="*/ 1368 w 10000"/>
              <a:gd name="connsiteY41-1574" fmla="*/ 10000 h 10000"/>
              <a:gd name="connsiteX42-1575" fmla="*/ 1263 w 10000"/>
              <a:gd name="connsiteY42-1576" fmla="*/ 10000 h 10000"/>
              <a:gd name="connsiteX43-1577" fmla="*/ 1158 w 10000"/>
              <a:gd name="connsiteY43-1578" fmla="*/ 10000 h 10000"/>
              <a:gd name="connsiteX44-1579" fmla="*/ 1053 w 10000"/>
              <a:gd name="connsiteY44-1580" fmla="*/ 10000 h 10000"/>
              <a:gd name="connsiteX45-1581" fmla="*/ 842 w 10000"/>
              <a:gd name="connsiteY45-1582" fmla="*/ 10000 h 10000"/>
              <a:gd name="connsiteX46-1583" fmla="*/ 737 w 10000"/>
              <a:gd name="connsiteY46-1584" fmla="*/ 9329 h 10000"/>
              <a:gd name="connsiteX47-1585" fmla="*/ 526 w 10000"/>
              <a:gd name="connsiteY47-1586" fmla="*/ 8659 h 10000"/>
              <a:gd name="connsiteX48-1587" fmla="*/ 316 w 10000"/>
              <a:gd name="connsiteY48-1588" fmla="*/ 7984 h 10000"/>
              <a:gd name="connsiteX49-1589" fmla="*/ 211 w 10000"/>
              <a:gd name="connsiteY49-1590" fmla="*/ 7394 h 10000"/>
              <a:gd name="connsiteX50-1591" fmla="*/ 105 w 10000"/>
              <a:gd name="connsiteY50-1592" fmla="*/ 6722 h 10000"/>
              <a:gd name="connsiteX51-1593" fmla="*/ 0 w 10000"/>
              <a:gd name="connsiteY51-1594" fmla="*/ 6050 h 10000"/>
              <a:gd name="connsiteX52-1595" fmla="*/ 842 w 10000"/>
              <a:gd name="connsiteY52-1596" fmla="*/ 6050 h 10000"/>
              <a:gd name="connsiteX53-1597" fmla="*/ 1579 w 10000"/>
              <a:gd name="connsiteY53-1598" fmla="*/ 5379 h 10000"/>
              <a:gd name="connsiteX54-1599" fmla="*/ 2211 w 10000"/>
              <a:gd name="connsiteY54-1600" fmla="*/ 5379 h 10000"/>
              <a:gd name="connsiteX55-1601" fmla="*/ 2947 w 10000"/>
              <a:gd name="connsiteY55-1602" fmla="*/ 4707 h 10000"/>
              <a:gd name="connsiteX56-1603" fmla="*/ 3474 w 10000"/>
              <a:gd name="connsiteY56-1604" fmla="*/ 4707 h 10000"/>
              <a:gd name="connsiteX57-1605" fmla="*/ 4000 w 10000"/>
              <a:gd name="connsiteY57-1606" fmla="*/ 4031 h 10000"/>
              <a:gd name="connsiteX58-1607" fmla="*/ 4421 w 10000"/>
              <a:gd name="connsiteY58-1608" fmla="*/ 4031 h 10000"/>
              <a:gd name="connsiteX59-1609" fmla="*/ 4842 w 10000"/>
              <a:gd name="connsiteY59-1610" fmla="*/ 3361 h 10000"/>
              <a:gd name="connsiteX60-1611" fmla="*/ 5474 w 10000"/>
              <a:gd name="connsiteY60-1612" fmla="*/ 3361 h 10000"/>
              <a:gd name="connsiteX61-1613" fmla="*/ 6105 w 10000"/>
              <a:gd name="connsiteY61-1614" fmla="*/ 2690 h 10000"/>
              <a:gd name="connsiteX62-1615" fmla="*/ 6632 w 10000"/>
              <a:gd name="connsiteY62-1616" fmla="*/ 2018 h 10000"/>
              <a:gd name="connsiteX63-1617" fmla="*/ 7053 w 10000"/>
              <a:gd name="connsiteY63-1618" fmla="*/ 2018 h 10000"/>
              <a:gd name="connsiteX64-1619" fmla="*/ 7368 w 10000"/>
              <a:gd name="connsiteY64-1620" fmla="*/ 1343 h 10000"/>
              <a:gd name="connsiteX65-1621" fmla="*/ 7684 w 10000"/>
              <a:gd name="connsiteY65-1622" fmla="*/ 1343 h 10000"/>
              <a:gd name="connsiteX66-1623" fmla="*/ 7895 w 10000"/>
              <a:gd name="connsiteY66-1624" fmla="*/ 671 h 10000"/>
              <a:gd name="connsiteX67-1625" fmla="*/ 8000 w 10000"/>
              <a:gd name="connsiteY67-1626" fmla="*/ 671 h 10000"/>
              <a:gd name="connsiteX68-1627" fmla="*/ 8000 w 10000"/>
              <a:gd name="connsiteY68-1628" fmla="*/ 671 h 10000"/>
              <a:gd name="connsiteX0-1629" fmla="*/ 8000 w 10000"/>
              <a:gd name="connsiteY0-1630" fmla="*/ 671 h 10000"/>
              <a:gd name="connsiteX1-1631" fmla="*/ 8105 w 10000"/>
              <a:gd name="connsiteY1-1632" fmla="*/ 0 h 10000"/>
              <a:gd name="connsiteX2-1633" fmla="*/ 8211 w 10000"/>
              <a:gd name="connsiteY2-1634" fmla="*/ 0 h 10000"/>
              <a:gd name="connsiteX3-1635" fmla="*/ 8316 w 10000"/>
              <a:gd name="connsiteY3-1636" fmla="*/ 0 h 10000"/>
              <a:gd name="connsiteX4-1637" fmla="*/ 8421 w 10000"/>
              <a:gd name="connsiteY4-1638" fmla="*/ 0 h 10000"/>
              <a:gd name="connsiteX5-1639" fmla="*/ 8632 w 10000"/>
              <a:gd name="connsiteY5-1640" fmla="*/ 0 h 10000"/>
              <a:gd name="connsiteX6-1641" fmla="*/ 8842 w 10000"/>
              <a:gd name="connsiteY6-1642" fmla="*/ 1343 h 10000"/>
              <a:gd name="connsiteX7-1643" fmla="*/ 9053 w 10000"/>
              <a:gd name="connsiteY7-1644" fmla="*/ 2018 h 10000"/>
              <a:gd name="connsiteX8-1645" fmla="*/ 9368 w 10000"/>
              <a:gd name="connsiteY8-1646" fmla="*/ 3361 h 10000"/>
              <a:gd name="connsiteX9-1647" fmla="*/ 9684 w 10000"/>
              <a:gd name="connsiteY9-1648" fmla="*/ 4031 h 10000"/>
              <a:gd name="connsiteX10-1649" fmla="*/ 9895 w 10000"/>
              <a:gd name="connsiteY10-1650" fmla="*/ 5379 h 10000"/>
              <a:gd name="connsiteX11-1651" fmla="*/ 10000 w 10000"/>
              <a:gd name="connsiteY11-1652" fmla="*/ 6050 h 10000"/>
              <a:gd name="connsiteX12-1653" fmla="*/ 10000 w 10000"/>
              <a:gd name="connsiteY12-1654" fmla="*/ 6050 h 10000"/>
              <a:gd name="connsiteX13-1655" fmla="*/ 10000 w 10000"/>
              <a:gd name="connsiteY13-1656" fmla="*/ 6722 h 10000"/>
              <a:gd name="connsiteX14-1657" fmla="*/ 9789 w 10000"/>
              <a:gd name="connsiteY14-1658" fmla="*/ 6722 h 10000"/>
              <a:gd name="connsiteX15-1659" fmla="*/ 9579 w 10000"/>
              <a:gd name="connsiteY15-1660" fmla="*/ 7394 h 10000"/>
              <a:gd name="connsiteX16-1661" fmla="*/ 9263 w 10000"/>
              <a:gd name="connsiteY16-1662" fmla="*/ 7394 h 10000"/>
              <a:gd name="connsiteX17-1663" fmla="*/ 9053 w 10000"/>
              <a:gd name="connsiteY17-1664" fmla="*/ 7984 h 10000"/>
              <a:gd name="connsiteX18-1665" fmla="*/ 7684 w 10000"/>
              <a:gd name="connsiteY18-1666" fmla="*/ 6050 h 10000"/>
              <a:gd name="connsiteX19-1667" fmla="*/ 7789 w 10000"/>
              <a:gd name="connsiteY19-1668" fmla="*/ 5379 h 10000"/>
              <a:gd name="connsiteX20-1669" fmla="*/ 7789 w 10000"/>
              <a:gd name="connsiteY20-1670" fmla="*/ 4707 h 10000"/>
              <a:gd name="connsiteX21-1671" fmla="*/ 7684 w 10000"/>
              <a:gd name="connsiteY21-1672" fmla="*/ 4707 h 10000"/>
              <a:gd name="connsiteX22-1673" fmla="*/ 7368 w 10000"/>
              <a:gd name="connsiteY22-1674" fmla="*/ 4707 h 10000"/>
              <a:gd name="connsiteX23-1675" fmla="*/ 7263 w 10000"/>
              <a:gd name="connsiteY23-1676" fmla="*/ 4707 h 10000"/>
              <a:gd name="connsiteX24-1677" fmla="*/ 7158 w 10000"/>
              <a:gd name="connsiteY24-1678" fmla="*/ 4707 h 10000"/>
              <a:gd name="connsiteX25-1679" fmla="*/ 7053 w 10000"/>
              <a:gd name="connsiteY25-1680" fmla="*/ 4707 h 10000"/>
              <a:gd name="connsiteX26-1681" fmla="*/ 6737 w 10000"/>
              <a:gd name="connsiteY26-1682" fmla="*/ 4707 h 10000"/>
              <a:gd name="connsiteX27-1683" fmla="*/ 6526 w 10000"/>
              <a:gd name="connsiteY27-1684" fmla="*/ 5379 h 10000"/>
              <a:gd name="connsiteX28-1685" fmla="*/ 6211 w 10000"/>
              <a:gd name="connsiteY28-1686" fmla="*/ 5379 h 10000"/>
              <a:gd name="connsiteX29-1687" fmla="*/ 5895 w 10000"/>
              <a:gd name="connsiteY29-1688" fmla="*/ 6050 h 10000"/>
              <a:gd name="connsiteX30-1689" fmla="*/ 5474 w 10000"/>
              <a:gd name="connsiteY30-1690" fmla="*/ 6050 h 10000"/>
              <a:gd name="connsiteX31-1691" fmla="*/ 4632 w 10000"/>
              <a:gd name="connsiteY31-1692" fmla="*/ 6722 h 10000"/>
              <a:gd name="connsiteX32-1693" fmla="*/ 3895 w 10000"/>
              <a:gd name="connsiteY32-1694" fmla="*/ 7984 h 10000"/>
              <a:gd name="connsiteX33-1695" fmla="*/ 3263 w 10000"/>
              <a:gd name="connsiteY33-1696" fmla="*/ 8659 h 10000"/>
              <a:gd name="connsiteX34-1697" fmla="*/ 2632 w 10000"/>
              <a:gd name="connsiteY34-1698" fmla="*/ 9329 h 10000"/>
              <a:gd name="connsiteX35-1699" fmla="*/ 2421 w 10000"/>
              <a:gd name="connsiteY35-1700" fmla="*/ 9329 h 10000"/>
              <a:gd name="connsiteX36-1701" fmla="*/ 2105 w 10000"/>
              <a:gd name="connsiteY36-1702" fmla="*/ 10000 h 10000"/>
              <a:gd name="connsiteX37-1703" fmla="*/ 1895 w 10000"/>
              <a:gd name="connsiteY37-1704" fmla="*/ 10000 h 10000"/>
              <a:gd name="connsiteX38-1705" fmla="*/ 1684 w 10000"/>
              <a:gd name="connsiteY38-1706" fmla="*/ 10000 h 10000"/>
              <a:gd name="connsiteX39-1707" fmla="*/ 1579 w 10000"/>
              <a:gd name="connsiteY39-1708" fmla="*/ 10000 h 10000"/>
              <a:gd name="connsiteX40-1709" fmla="*/ 1368 w 10000"/>
              <a:gd name="connsiteY40-1710" fmla="*/ 10000 h 10000"/>
              <a:gd name="connsiteX41-1711" fmla="*/ 1263 w 10000"/>
              <a:gd name="connsiteY41-1712" fmla="*/ 10000 h 10000"/>
              <a:gd name="connsiteX42-1713" fmla="*/ 1158 w 10000"/>
              <a:gd name="connsiteY42-1714" fmla="*/ 10000 h 10000"/>
              <a:gd name="connsiteX43-1715" fmla="*/ 1053 w 10000"/>
              <a:gd name="connsiteY43-1716" fmla="*/ 10000 h 10000"/>
              <a:gd name="connsiteX44-1717" fmla="*/ 842 w 10000"/>
              <a:gd name="connsiteY44-1718" fmla="*/ 10000 h 10000"/>
              <a:gd name="connsiteX45-1719" fmla="*/ 737 w 10000"/>
              <a:gd name="connsiteY45-1720" fmla="*/ 9329 h 10000"/>
              <a:gd name="connsiteX46-1721" fmla="*/ 526 w 10000"/>
              <a:gd name="connsiteY46-1722" fmla="*/ 8659 h 10000"/>
              <a:gd name="connsiteX47-1723" fmla="*/ 316 w 10000"/>
              <a:gd name="connsiteY47-1724" fmla="*/ 7984 h 10000"/>
              <a:gd name="connsiteX48-1725" fmla="*/ 211 w 10000"/>
              <a:gd name="connsiteY48-1726" fmla="*/ 7394 h 10000"/>
              <a:gd name="connsiteX49-1727" fmla="*/ 105 w 10000"/>
              <a:gd name="connsiteY49-1728" fmla="*/ 6722 h 10000"/>
              <a:gd name="connsiteX50-1729" fmla="*/ 0 w 10000"/>
              <a:gd name="connsiteY50-1730" fmla="*/ 6050 h 10000"/>
              <a:gd name="connsiteX51-1731" fmla="*/ 842 w 10000"/>
              <a:gd name="connsiteY51-1732" fmla="*/ 6050 h 10000"/>
              <a:gd name="connsiteX52-1733" fmla="*/ 1579 w 10000"/>
              <a:gd name="connsiteY52-1734" fmla="*/ 5379 h 10000"/>
              <a:gd name="connsiteX53-1735" fmla="*/ 2211 w 10000"/>
              <a:gd name="connsiteY53-1736" fmla="*/ 5379 h 10000"/>
              <a:gd name="connsiteX54-1737" fmla="*/ 2947 w 10000"/>
              <a:gd name="connsiteY54-1738" fmla="*/ 4707 h 10000"/>
              <a:gd name="connsiteX55-1739" fmla="*/ 3474 w 10000"/>
              <a:gd name="connsiteY55-1740" fmla="*/ 4707 h 10000"/>
              <a:gd name="connsiteX56-1741" fmla="*/ 4000 w 10000"/>
              <a:gd name="connsiteY56-1742" fmla="*/ 4031 h 10000"/>
              <a:gd name="connsiteX57-1743" fmla="*/ 4421 w 10000"/>
              <a:gd name="connsiteY57-1744" fmla="*/ 4031 h 10000"/>
              <a:gd name="connsiteX58-1745" fmla="*/ 4842 w 10000"/>
              <a:gd name="connsiteY58-1746" fmla="*/ 3361 h 10000"/>
              <a:gd name="connsiteX59-1747" fmla="*/ 5474 w 10000"/>
              <a:gd name="connsiteY59-1748" fmla="*/ 3361 h 10000"/>
              <a:gd name="connsiteX60-1749" fmla="*/ 6105 w 10000"/>
              <a:gd name="connsiteY60-1750" fmla="*/ 2690 h 10000"/>
              <a:gd name="connsiteX61-1751" fmla="*/ 6632 w 10000"/>
              <a:gd name="connsiteY61-1752" fmla="*/ 2018 h 10000"/>
              <a:gd name="connsiteX62-1753" fmla="*/ 7053 w 10000"/>
              <a:gd name="connsiteY62-1754" fmla="*/ 2018 h 10000"/>
              <a:gd name="connsiteX63-1755" fmla="*/ 7368 w 10000"/>
              <a:gd name="connsiteY63-1756" fmla="*/ 1343 h 10000"/>
              <a:gd name="connsiteX64-1757" fmla="*/ 7684 w 10000"/>
              <a:gd name="connsiteY64-1758" fmla="*/ 1343 h 10000"/>
              <a:gd name="connsiteX65-1759" fmla="*/ 7895 w 10000"/>
              <a:gd name="connsiteY65-1760" fmla="*/ 671 h 10000"/>
              <a:gd name="connsiteX66-1761" fmla="*/ 8000 w 10000"/>
              <a:gd name="connsiteY66-1762" fmla="*/ 671 h 10000"/>
              <a:gd name="connsiteX67-1763" fmla="*/ 8000 w 10000"/>
              <a:gd name="connsiteY67-1764" fmla="*/ 671 h 10000"/>
              <a:gd name="connsiteX0-1765" fmla="*/ 8000 w 10000"/>
              <a:gd name="connsiteY0-1766" fmla="*/ 671 h 10000"/>
              <a:gd name="connsiteX1-1767" fmla="*/ 8105 w 10000"/>
              <a:gd name="connsiteY1-1768" fmla="*/ 0 h 10000"/>
              <a:gd name="connsiteX2-1769" fmla="*/ 8211 w 10000"/>
              <a:gd name="connsiteY2-1770" fmla="*/ 0 h 10000"/>
              <a:gd name="connsiteX3-1771" fmla="*/ 8316 w 10000"/>
              <a:gd name="connsiteY3-1772" fmla="*/ 0 h 10000"/>
              <a:gd name="connsiteX4-1773" fmla="*/ 8421 w 10000"/>
              <a:gd name="connsiteY4-1774" fmla="*/ 0 h 10000"/>
              <a:gd name="connsiteX5-1775" fmla="*/ 8632 w 10000"/>
              <a:gd name="connsiteY5-1776" fmla="*/ 0 h 10000"/>
              <a:gd name="connsiteX6-1777" fmla="*/ 8842 w 10000"/>
              <a:gd name="connsiteY6-1778" fmla="*/ 1343 h 10000"/>
              <a:gd name="connsiteX7-1779" fmla="*/ 9053 w 10000"/>
              <a:gd name="connsiteY7-1780" fmla="*/ 2018 h 10000"/>
              <a:gd name="connsiteX8-1781" fmla="*/ 9368 w 10000"/>
              <a:gd name="connsiteY8-1782" fmla="*/ 3361 h 10000"/>
              <a:gd name="connsiteX9-1783" fmla="*/ 9684 w 10000"/>
              <a:gd name="connsiteY9-1784" fmla="*/ 4031 h 10000"/>
              <a:gd name="connsiteX10-1785" fmla="*/ 9895 w 10000"/>
              <a:gd name="connsiteY10-1786" fmla="*/ 5379 h 10000"/>
              <a:gd name="connsiteX11-1787" fmla="*/ 10000 w 10000"/>
              <a:gd name="connsiteY11-1788" fmla="*/ 6050 h 10000"/>
              <a:gd name="connsiteX12-1789" fmla="*/ 10000 w 10000"/>
              <a:gd name="connsiteY12-1790" fmla="*/ 6050 h 10000"/>
              <a:gd name="connsiteX13-1791" fmla="*/ 10000 w 10000"/>
              <a:gd name="connsiteY13-1792" fmla="*/ 6722 h 10000"/>
              <a:gd name="connsiteX14-1793" fmla="*/ 9789 w 10000"/>
              <a:gd name="connsiteY14-1794" fmla="*/ 6722 h 10000"/>
              <a:gd name="connsiteX15-1795" fmla="*/ 9579 w 10000"/>
              <a:gd name="connsiteY15-1796" fmla="*/ 7394 h 10000"/>
              <a:gd name="connsiteX16-1797" fmla="*/ 9263 w 10000"/>
              <a:gd name="connsiteY16-1798" fmla="*/ 7394 h 10000"/>
              <a:gd name="connsiteX17-1799" fmla="*/ 7684 w 10000"/>
              <a:gd name="connsiteY17-1800" fmla="*/ 6050 h 10000"/>
              <a:gd name="connsiteX18-1801" fmla="*/ 7789 w 10000"/>
              <a:gd name="connsiteY18-1802" fmla="*/ 5379 h 10000"/>
              <a:gd name="connsiteX19-1803" fmla="*/ 7789 w 10000"/>
              <a:gd name="connsiteY19-1804" fmla="*/ 4707 h 10000"/>
              <a:gd name="connsiteX20-1805" fmla="*/ 7684 w 10000"/>
              <a:gd name="connsiteY20-1806" fmla="*/ 4707 h 10000"/>
              <a:gd name="connsiteX21-1807" fmla="*/ 7368 w 10000"/>
              <a:gd name="connsiteY21-1808" fmla="*/ 4707 h 10000"/>
              <a:gd name="connsiteX22-1809" fmla="*/ 7263 w 10000"/>
              <a:gd name="connsiteY22-1810" fmla="*/ 4707 h 10000"/>
              <a:gd name="connsiteX23-1811" fmla="*/ 7158 w 10000"/>
              <a:gd name="connsiteY23-1812" fmla="*/ 4707 h 10000"/>
              <a:gd name="connsiteX24-1813" fmla="*/ 7053 w 10000"/>
              <a:gd name="connsiteY24-1814" fmla="*/ 4707 h 10000"/>
              <a:gd name="connsiteX25-1815" fmla="*/ 6737 w 10000"/>
              <a:gd name="connsiteY25-1816" fmla="*/ 4707 h 10000"/>
              <a:gd name="connsiteX26-1817" fmla="*/ 6526 w 10000"/>
              <a:gd name="connsiteY26-1818" fmla="*/ 5379 h 10000"/>
              <a:gd name="connsiteX27-1819" fmla="*/ 6211 w 10000"/>
              <a:gd name="connsiteY27-1820" fmla="*/ 5379 h 10000"/>
              <a:gd name="connsiteX28-1821" fmla="*/ 5895 w 10000"/>
              <a:gd name="connsiteY28-1822" fmla="*/ 6050 h 10000"/>
              <a:gd name="connsiteX29-1823" fmla="*/ 5474 w 10000"/>
              <a:gd name="connsiteY29-1824" fmla="*/ 6050 h 10000"/>
              <a:gd name="connsiteX30-1825" fmla="*/ 4632 w 10000"/>
              <a:gd name="connsiteY30-1826" fmla="*/ 6722 h 10000"/>
              <a:gd name="connsiteX31-1827" fmla="*/ 3895 w 10000"/>
              <a:gd name="connsiteY31-1828" fmla="*/ 7984 h 10000"/>
              <a:gd name="connsiteX32-1829" fmla="*/ 3263 w 10000"/>
              <a:gd name="connsiteY32-1830" fmla="*/ 8659 h 10000"/>
              <a:gd name="connsiteX33-1831" fmla="*/ 2632 w 10000"/>
              <a:gd name="connsiteY33-1832" fmla="*/ 9329 h 10000"/>
              <a:gd name="connsiteX34-1833" fmla="*/ 2421 w 10000"/>
              <a:gd name="connsiteY34-1834" fmla="*/ 9329 h 10000"/>
              <a:gd name="connsiteX35-1835" fmla="*/ 2105 w 10000"/>
              <a:gd name="connsiteY35-1836" fmla="*/ 10000 h 10000"/>
              <a:gd name="connsiteX36-1837" fmla="*/ 1895 w 10000"/>
              <a:gd name="connsiteY36-1838" fmla="*/ 10000 h 10000"/>
              <a:gd name="connsiteX37-1839" fmla="*/ 1684 w 10000"/>
              <a:gd name="connsiteY37-1840" fmla="*/ 10000 h 10000"/>
              <a:gd name="connsiteX38-1841" fmla="*/ 1579 w 10000"/>
              <a:gd name="connsiteY38-1842" fmla="*/ 10000 h 10000"/>
              <a:gd name="connsiteX39-1843" fmla="*/ 1368 w 10000"/>
              <a:gd name="connsiteY39-1844" fmla="*/ 10000 h 10000"/>
              <a:gd name="connsiteX40-1845" fmla="*/ 1263 w 10000"/>
              <a:gd name="connsiteY40-1846" fmla="*/ 10000 h 10000"/>
              <a:gd name="connsiteX41-1847" fmla="*/ 1158 w 10000"/>
              <a:gd name="connsiteY41-1848" fmla="*/ 10000 h 10000"/>
              <a:gd name="connsiteX42-1849" fmla="*/ 1053 w 10000"/>
              <a:gd name="connsiteY42-1850" fmla="*/ 10000 h 10000"/>
              <a:gd name="connsiteX43-1851" fmla="*/ 842 w 10000"/>
              <a:gd name="connsiteY43-1852" fmla="*/ 10000 h 10000"/>
              <a:gd name="connsiteX44-1853" fmla="*/ 737 w 10000"/>
              <a:gd name="connsiteY44-1854" fmla="*/ 9329 h 10000"/>
              <a:gd name="connsiteX45-1855" fmla="*/ 526 w 10000"/>
              <a:gd name="connsiteY45-1856" fmla="*/ 8659 h 10000"/>
              <a:gd name="connsiteX46-1857" fmla="*/ 316 w 10000"/>
              <a:gd name="connsiteY46-1858" fmla="*/ 7984 h 10000"/>
              <a:gd name="connsiteX47-1859" fmla="*/ 211 w 10000"/>
              <a:gd name="connsiteY47-1860" fmla="*/ 7394 h 10000"/>
              <a:gd name="connsiteX48-1861" fmla="*/ 105 w 10000"/>
              <a:gd name="connsiteY48-1862" fmla="*/ 6722 h 10000"/>
              <a:gd name="connsiteX49-1863" fmla="*/ 0 w 10000"/>
              <a:gd name="connsiteY49-1864" fmla="*/ 6050 h 10000"/>
              <a:gd name="connsiteX50-1865" fmla="*/ 842 w 10000"/>
              <a:gd name="connsiteY50-1866" fmla="*/ 6050 h 10000"/>
              <a:gd name="connsiteX51-1867" fmla="*/ 1579 w 10000"/>
              <a:gd name="connsiteY51-1868" fmla="*/ 5379 h 10000"/>
              <a:gd name="connsiteX52-1869" fmla="*/ 2211 w 10000"/>
              <a:gd name="connsiteY52-1870" fmla="*/ 5379 h 10000"/>
              <a:gd name="connsiteX53-1871" fmla="*/ 2947 w 10000"/>
              <a:gd name="connsiteY53-1872" fmla="*/ 4707 h 10000"/>
              <a:gd name="connsiteX54-1873" fmla="*/ 3474 w 10000"/>
              <a:gd name="connsiteY54-1874" fmla="*/ 4707 h 10000"/>
              <a:gd name="connsiteX55-1875" fmla="*/ 4000 w 10000"/>
              <a:gd name="connsiteY55-1876" fmla="*/ 4031 h 10000"/>
              <a:gd name="connsiteX56-1877" fmla="*/ 4421 w 10000"/>
              <a:gd name="connsiteY56-1878" fmla="*/ 4031 h 10000"/>
              <a:gd name="connsiteX57-1879" fmla="*/ 4842 w 10000"/>
              <a:gd name="connsiteY57-1880" fmla="*/ 3361 h 10000"/>
              <a:gd name="connsiteX58-1881" fmla="*/ 5474 w 10000"/>
              <a:gd name="connsiteY58-1882" fmla="*/ 3361 h 10000"/>
              <a:gd name="connsiteX59-1883" fmla="*/ 6105 w 10000"/>
              <a:gd name="connsiteY59-1884" fmla="*/ 2690 h 10000"/>
              <a:gd name="connsiteX60-1885" fmla="*/ 6632 w 10000"/>
              <a:gd name="connsiteY60-1886" fmla="*/ 2018 h 10000"/>
              <a:gd name="connsiteX61-1887" fmla="*/ 7053 w 10000"/>
              <a:gd name="connsiteY61-1888" fmla="*/ 2018 h 10000"/>
              <a:gd name="connsiteX62-1889" fmla="*/ 7368 w 10000"/>
              <a:gd name="connsiteY62-1890" fmla="*/ 1343 h 10000"/>
              <a:gd name="connsiteX63-1891" fmla="*/ 7684 w 10000"/>
              <a:gd name="connsiteY63-1892" fmla="*/ 1343 h 10000"/>
              <a:gd name="connsiteX64-1893" fmla="*/ 7895 w 10000"/>
              <a:gd name="connsiteY64-1894" fmla="*/ 671 h 10000"/>
              <a:gd name="connsiteX65-1895" fmla="*/ 8000 w 10000"/>
              <a:gd name="connsiteY65-1896" fmla="*/ 671 h 10000"/>
              <a:gd name="connsiteX66-1897" fmla="*/ 8000 w 10000"/>
              <a:gd name="connsiteY66-1898" fmla="*/ 671 h 10000"/>
              <a:gd name="connsiteX0-1899" fmla="*/ 8000 w 10000"/>
              <a:gd name="connsiteY0-1900" fmla="*/ 671 h 10000"/>
              <a:gd name="connsiteX1-1901" fmla="*/ 8105 w 10000"/>
              <a:gd name="connsiteY1-1902" fmla="*/ 0 h 10000"/>
              <a:gd name="connsiteX2-1903" fmla="*/ 8211 w 10000"/>
              <a:gd name="connsiteY2-1904" fmla="*/ 0 h 10000"/>
              <a:gd name="connsiteX3-1905" fmla="*/ 8316 w 10000"/>
              <a:gd name="connsiteY3-1906" fmla="*/ 0 h 10000"/>
              <a:gd name="connsiteX4-1907" fmla="*/ 8421 w 10000"/>
              <a:gd name="connsiteY4-1908" fmla="*/ 0 h 10000"/>
              <a:gd name="connsiteX5-1909" fmla="*/ 8632 w 10000"/>
              <a:gd name="connsiteY5-1910" fmla="*/ 0 h 10000"/>
              <a:gd name="connsiteX6-1911" fmla="*/ 8842 w 10000"/>
              <a:gd name="connsiteY6-1912" fmla="*/ 1343 h 10000"/>
              <a:gd name="connsiteX7-1913" fmla="*/ 9053 w 10000"/>
              <a:gd name="connsiteY7-1914" fmla="*/ 2018 h 10000"/>
              <a:gd name="connsiteX8-1915" fmla="*/ 9368 w 10000"/>
              <a:gd name="connsiteY8-1916" fmla="*/ 3361 h 10000"/>
              <a:gd name="connsiteX9-1917" fmla="*/ 9684 w 10000"/>
              <a:gd name="connsiteY9-1918" fmla="*/ 4031 h 10000"/>
              <a:gd name="connsiteX10-1919" fmla="*/ 9895 w 10000"/>
              <a:gd name="connsiteY10-1920" fmla="*/ 5379 h 10000"/>
              <a:gd name="connsiteX11-1921" fmla="*/ 10000 w 10000"/>
              <a:gd name="connsiteY11-1922" fmla="*/ 6050 h 10000"/>
              <a:gd name="connsiteX12-1923" fmla="*/ 10000 w 10000"/>
              <a:gd name="connsiteY12-1924" fmla="*/ 6050 h 10000"/>
              <a:gd name="connsiteX13-1925" fmla="*/ 10000 w 10000"/>
              <a:gd name="connsiteY13-1926" fmla="*/ 6722 h 10000"/>
              <a:gd name="connsiteX14-1927" fmla="*/ 9789 w 10000"/>
              <a:gd name="connsiteY14-1928" fmla="*/ 6722 h 10000"/>
              <a:gd name="connsiteX15-1929" fmla="*/ 9579 w 10000"/>
              <a:gd name="connsiteY15-1930" fmla="*/ 7394 h 10000"/>
              <a:gd name="connsiteX16-1931" fmla="*/ 7684 w 10000"/>
              <a:gd name="connsiteY16-1932" fmla="*/ 6050 h 10000"/>
              <a:gd name="connsiteX17-1933" fmla="*/ 7789 w 10000"/>
              <a:gd name="connsiteY17-1934" fmla="*/ 5379 h 10000"/>
              <a:gd name="connsiteX18-1935" fmla="*/ 7789 w 10000"/>
              <a:gd name="connsiteY18-1936" fmla="*/ 4707 h 10000"/>
              <a:gd name="connsiteX19-1937" fmla="*/ 7684 w 10000"/>
              <a:gd name="connsiteY19-1938" fmla="*/ 4707 h 10000"/>
              <a:gd name="connsiteX20-1939" fmla="*/ 7368 w 10000"/>
              <a:gd name="connsiteY20-1940" fmla="*/ 4707 h 10000"/>
              <a:gd name="connsiteX21-1941" fmla="*/ 7263 w 10000"/>
              <a:gd name="connsiteY21-1942" fmla="*/ 4707 h 10000"/>
              <a:gd name="connsiteX22-1943" fmla="*/ 7158 w 10000"/>
              <a:gd name="connsiteY22-1944" fmla="*/ 4707 h 10000"/>
              <a:gd name="connsiteX23-1945" fmla="*/ 7053 w 10000"/>
              <a:gd name="connsiteY23-1946" fmla="*/ 4707 h 10000"/>
              <a:gd name="connsiteX24-1947" fmla="*/ 6737 w 10000"/>
              <a:gd name="connsiteY24-1948" fmla="*/ 4707 h 10000"/>
              <a:gd name="connsiteX25-1949" fmla="*/ 6526 w 10000"/>
              <a:gd name="connsiteY25-1950" fmla="*/ 5379 h 10000"/>
              <a:gd name="connsiteX26-1951" fmla="*/ 6211 w 10000"/>
              <a:gd name="connsiteY26-1952" fmla="*/ 5379 h 10000"/>
              <a:gd name="connsiteX27-1953" fmla="*/ 5895 w 10000"/>
              <a:gd name="connsiteY27-1954" fmla="*/ 6050 h 10000"/>
              <a:gd name="connsiteX28-1955" fmla="*/ 5474 w 10000"/>
              <a:gd name="connsiteY28-1956" fmla="*/ 6050 h 10000"/>
              <a:gd name="connsiteX29-1957" fmla="*/ 4632 w 10000"/>
              <a:gd name="connsiteY29-1958" fmla="*/ 6722 h 10000"/>
              <a:gd name="connsiteX30-1959" fmla="*/ 3895 w 10000"/>
              <a:gd name="connsiteY30-1960" fmla="*/ 7984 h 10000"/>
              <a:gd name="connsiteX31-1961" fmla="*/ 3263 w 10000"/>
              <a:gd name="connsiteY31-1962" fmla="*/ 8659 h 10000"/>
              <a:gd name="connsiteX32-1963" fmla="*/ 2632 w 10000"/>
              <a:gd name="connsiteY32-1964" fmla="*/ 9329 h 10000"/>
              <a:gd name="connsiteX33-1965" fmla="*/ 2421 w 10000"/>
              <a:gd name="connsiteY33-1966" fmla="*/ 9329 h 10000"/>
              <a:gd name="connsiteX34-1967" fmla="*/ 2105 w 10000"/>
              <a:gd name="connsiteY34-1968" fmla="*/ 10000 h 10000"/>
              <a:gd name="connsiteX35-1969" fmla="*/ 1895 w 10000"/>
              <a:gd name="connsiteY35-1970" fmla="*/ 10000 h 10000"/>
              <a:gd name="connsiteX36-1971" fmla="*/ 1684 w 10000"/>
              <a:gd name="connsiteY36-1972" fmla="*/ 10000 h 10000"/>
              <a:gd name="connsiteX37-1973" fmla="*/ 1579 w 10000"/>
              <a:gd name="connsiteY37-1974" fmla="*/ 10000 h 10000"/>
              <a:gd name="connsiteX38-1975" fmla="*/ 1368 w 10000"/>
              <a:gd name="connsiteY38-1976" fmla="*/ 10000 h 10000"/>
              <a:gd name="connsiteX39-1977" fmla="*/ 1263 w 10000"/>
              <a:gd name="connsiteY39-1978" fmla="*/ 10000 h 10000"/>
              <a:gd name="connsiteX40-1979" fmla="*/ 1158 w 10000"/>
              <a:gd name="connsiteY40-1980" fmla="*/ 10000 h 10000"/>
              <a:gd name="connsiteX41-1981" fmla="*/ 1053 w 10000"/>
              <a:gd name="connsiteY41-1982" fmla="*/ 10000 h 10000"/>
              <a:gd name="connsiteX42-1983" fmla="*/ 842 w 10000"/>
              <a:gd name="connsiteY42-1984" fmla="*/ 10000 h 10000"/>
              <a:gd name="connsiteX43-1985" fmla="*/ 737 w 10000"/>
              <a:gd name="connsiteY43-1986" fmla="*/ 9329 h 10000"/>
              <a:gd name="connsiteX44-1987" fmla="*/ 526 w 10000"/>
              <a:gd name="connsiteY44-1988" fmla="*/ 8659 h 10000"/>
              <a:gd name="connsiteX45-1989" fmla="*/ 316 w 10000"/>
              <a:gd name="connsiteY45-1990" fmla="*/ 7984 h 10000"/>
              <a:gd name="connsiteX46-1991" fmla="*/ 211 w 10000"/>
              <a:gd name="connsiteY46-1992" fmla="*/ 7394 h 10000"/>
              <a:gd name="connsiteX47-1993" fmla="*/ 105 w 10000"/>
              <a:gd name="connsiteY47-1994" fmla="*/ 6722 h 10000"/>
              <a:gd name="connsiteX48-1995" fmla="*/ 0 w 10000"/>
              <a:gd name="connsiteY48-1996" fmla="*/ 6050 h 10000"/>
              <a:gd name="connsiteX49-1997" fmla="*/ 842 w 10000"/>
              <a:gd name="connsiteY49-1998" fmla="*/ 6050 h 10000"/>
              <a:gd name="connsiteX50-1999" fmla="*/ 1579 w 10000"/>
              <a:gd name="connsiteY50-2000" fmla="*/ 5379 h 10000"/>
              <a:gd name="connsiteX51-2001" fmla="*/ 2211 w 10000"/>
              <a:gd name="connsiteY51-2002" fmla="*/ 5379 h 10000"/>
              <a:gd name="connsiteX52-2003" fmla="*/ 2947 w 10000"/>
              <a:gd name="connsiteY52-2004" fmla="*/ 4707 h 10000"/>
              <a:gd name="connsiteX53-2005" fmla="*/ 3474 w 10000"/>
              <a:gd name="connsiteY53-2006" fmla="*/ 4707 h 10000"/>
              <a:gd name="connsiteX54-2007" fmla="*/ 4000 w 10000"/>
              <a:gd name="connsiteY54-2008" fmla="*/ 4031 h 10000"/>
              <a:gd name="connsiteX55-2009" fmla="*/ 4421 w 10000"/>
              <a:gd name="connsiteY55-2010" fmla="*/ 4031 h 10000"/>
              <a:gd name="connsiteX56-2011" fmla="*/ 4842 w 10000"/>
              <a:gd name="connsiteY56-2012" fmla="*/ 3361 h 10000"/>
              <a:gd name="connsiteX57-2013" fmla="*/ 5474 w 10000"/>
              <a:gd name="connsiteY57-2014" fmla="*/ 3361 h 10000"/>
              <a:gd name="connsiteX58-2015" fmla="*/ 6105 w 10000"/>
              <a:gd name="connsiteY58-2016" fmla="*/ 2690 h 10000"/>
              <a:gd name="connsiteX59-2017" fmla="*/ 6632 w 10000"/>
              <a:gd name="connsiteY59-2018" fmla="*/ 2018 h 10000"/>
              <a:gd name="connsiteX60-2019" fmla="*/ 7053 w 10000"/>
              <a:gd name="connsiteY60-2020" fmla="*/ 2018 h 10000"/>
              <a:gd name="connsiteX61-2021" fmla="*/ 7368 w 10000"/>
              <a:gd name="connsiteY61-2022" fmla="*/ 1343 h 10000"/>
              <a:gd name="connsiteX62-2023" fmla="*/ 7684 w 10000"/>
              <a:gd name="connsiteY62-2024" fmla="*/ 1343 h 10000"/>
              <a:gd name="connsiteX63-2025" fmla="*/ 7895 w 10000"/>
              <a:gd name="connsiteY63-2026" fmla="*/ 671 h 10000"/>
              <a:gd name="connsiteX64-2027" fmla="*/ 8000 w 10000"/>
              <a:gd name="connsiteY64-2028" fmla="*/ 671 h 10000"/>
              <a:gd name="connsiteX65-2029" fmla="*/ 8000 w 10000"/>
              <a:gd name="connsiteY65-2030" fmla="*/ 671 h 10000"/>
              <a:gd name="connsiteX0-2031" fmla="*/ 8000 w 10000"/>
              <a:gd name="connsiteY0-2032" fmla="*/ 671 h 10000"/>
              <a:gd name="connsiteX1-2033" fmla="*/ 8105 w 10000"/>
              <a:gd name="connsiteY1-2034" fmla="*/ 0 h 10000"/>
              <a:gd name="connsiteX2-2035" fmla="*/ 8211 w 10000"/>
              <a:gd name="connsiteY2-2036" fmla="*/ 0 h 10000"/>
              <a:gd name="connsiteX3-2037" fmla="*/ 8316 w 10000"/>
              <a:gd name="connsiteY3-2038" fmla="*/ 0 h 10000"/>
              <a:gd name="connsiteX4-2039" fmla="*/ 8421 w 10000"/>
              <a:gd name="connsiteY4-2040" fmla="*/ 0 h 10000"/>
              <a:gd name="connsiteX5-2041" fmla="*/ 8632 w 10000"/>
              <a:gd name="connsiteY5-2042" fmla="*/ 0 h 10000"/>
              <a:gd name="connsiteX6-2043" fmla="*/ 8842 w 10000"/>
              <a:gd name="connsiteY6-2044" fmla="*/ 1343 h 10000"/>
              <a:gd name="connsiteX7-2045" fmla="*/ 9053 w 10000"/>
              <a:gd name="connsiteY7-2046" fmla="*/ 2018 h 10000"/>
              <a:gd name="connsiteX8-2047" fmla="*/ 9368 w 10000"/>
              <a:gd name="connsiteY8-2048" fmla="*/ 3361 h 10000"/>
              <a:gd name="connsiteX9-2049" fmla="*/ 9684 w 10000"/>
              <a:gd name="connsiteY9-2050" fmla="*/ 4031 h 10000"/>
              <a:gd name="connsiteX10-2051" fmla="*/ 9895 w 10000"/>
              <a:gd name="connsiteY10-2052" fmla="*/ 5379 h 10000"/>
              <a:gd name="connsiteX11-2053" fmla="*/ 10000 w 10000"/>
              <a:gd name="connsiteY11-2054" fmla="*/ 6050 h 10000"/>
              <a:gd name="connsiteX12-2055" fmla="*/ 10000 w 10000"/>
              <a:gd name="connsiteY12-2056" fmla="*/ 6050 h 10000"/>
              <a:gd name="connsiteX13-2057" fmla="*/ 10000 w 10000"/>
              <a:gd name="connsiteY13-2058" fmla="*/ 6722 h 10000"/>
              <a:gd name="connsiteX14-2059" fmla="*/ 9789 w 10000"/>
              <a:gd name="connsiteY14-2060" fmla="*/ 6722 h 10000"/>
              <a:gd name="connsiteX15-2061" fmla="*/ 7684 w 10000"/>
              <a:gd name="connsiteY15-2062" fmla="*/ 6050 h 10000"/>
              <a:gd name="connsiteX16-2063" fmla="*/ 7789 w 10000"/>
              <a:gd name="connsiteY16-2064" fmla="*/ 5379 h 10000"/>
              <a:gd name="connsiteX17-2065" fmla="*/ 7789 w 10000"/>
              <a:gd name="connsiteY17-2066" fmla="*/ 4707 h 10000"/>
              <a:gd name="connsiteX18-2067" fmla="*/ 7684 w 10000"/>
              <a:gd name="connsiteY18-2068" fmla="*/ 4707 h 10000"/>
              <a:gd name="connsiteX19-2069" fmla="*/ 7368 w 10000"/>
              <a:gd name="connsiteY19-2070" fmla="*/ 4707 h 10000"/>
              <a:gd name="connsiteX20-2071" fmla="*/ 7263 w 10000"/>
              <a:gd name="connsiteY20-2072" fmla="*/ 4707 h 10000"/>
              <a:gd name="connsiteX21-2073" fmla="*/ 7158 w 10000"/>
              <a:gd name="connsiteY21-2074" fmla="*/ 4707 h 10000"/>
              <a:gd name="connsiteX22-2075" fmla="*/ 7053 w 10000"/>
              <a:gd name="connsiteY22-2076" fmla="*/ 4707 h 10000"/>
              <a:gd name="connsiteX23-2077" fmla="*/ 6737 w 10000"/>
              <a:gd name="connsiteY23-2078" fmla="*/ 4707 h 10000"/>
              <a:gd name="connsiteX24-2079" fmla="*/ 6526 w 10000"/>
              <a:gd name="connsiteY24-2080" fmla="*/ 5379 h 10000"/>
              <a:gd name="connsiteX25-2081" fmla="*/ 6211 w 10000"/>
              <a:gd name="connsiteY25-2082" fmla="*/ 5379 h 10000"/>
              <a:gd name="connsiteX26-2083" fmla="*/ 5895 w 10000"/>
              <a:gd name="connsiteY26-2084" fmla="*/ 6050 h 10000"/>
              <a:gd name="connsiteX27-2085" fmla="*/ 5474 w 10000"/>
              <a:gd name="connsiteY27-2086" fmla="*/ 6050 h 10000"/>
              <a:gd name="connsiteX28-2087" fmla="*/ 4632 w 10000"/>
              <a:gd name="connsiteY28-2088" fmla="*/ 6722 h 10000"/>
              <a:gd name="connsiteX29-2089" fmla="*/ 3895 w 10000"/>
              <a:gd name="connsiteY29-2090" fmla="*/ 7984 h 10000"/>
              <a:gd name="connsiteX30-2091" fmla="*/ 3263 w 10000"/>
              <a:gd name="connsiteY30-2092" fmla="*/ 8659 h 10000"/>
              <a:gd name="connsiteX31-2093" fmla="*/ 2632 w 10000"/>
              <a:gd name="connsiteY31-2094" fmla="*/ 9329 h 10000"/>
              <a:gd name="connsiteX32-2095" fmla="*/ 2421 w 10000"/>
              <a:gd name="connsiteY32-2096" fmla="*/ 9329 h 10000"/>
              <a:gd name="connsiteX33-2097" fmla="*/ 2105 w 10000"/>
              <a:gd name="connsiteY33-2098" fmla="*/ 10000 h 10000"/>
              <a:gd name="connsiteX34-2099" fmla="*/ 1895 w 10000"/>
              <a:gd name="connsiteY34-2100" fmla="*/ 10000 h 10000"/>
              <a:gd name="connsiteX35-2101" fmla="*/ 1684 w 10000"/>
              <a:gd name="connsiteY35-2102" fmla="*/ 10000 h 10000"/>
              <a:gd name="connsiteX36-2103" fmla="*/ 1579 w 10000"/>
              <a:gd name="connsiteY36-2104" fmla="*/ 10000 h 10000"/>
              <a:gd name="connsiteX37-2105" fmla="*/ 1368 w 10000"/>
              <a:gd name="connsiteY37-2106" fmla="*/ 10000 h 10000"/>
              <a:gd name="connsiteX38-2107" fmla="*/ 1263 w 10000"/>
              <a:gd name="connsiteY38-2108" fmla="*/ 10000 h 10000"/>
              <a:gd name="connsiteX39-2109" fmla="*/ 1158 w 10000"/>
              <a:gd name="connsiteY39-2110" fmla="*/ 10000 h 10000"/>
              <a:gd name="connsiteX40-2111" fmla="*/ 1053 w 10000"/>
              <a:gd name="connsiteY40-2112" fmla="*/ 10000 h 10000"/>
              <a:gd name="connsiteX41-2113" fmla="*/ 842 w 10000"/>
              <a:gd name="connsiteY41-2114" fmla="*/ 10000 h 10000"/>
              <a:gd name="connsiteX42-2115" fmla="*/ 737 w 10000"/>
              <a:gd name="connsiteY42-2116" fmla="*/ 9329 h 10000"/>
              <a:gd name="connsiteX43-2117" fmla="*/ 526 w 10000"/>
              <a:gd name="connsiteY43-2118" fmla="*/ 8659 h 10000"/>
              <a:gd name="connsiteX44-2119" fmla="*/ 316 w 10000"/>
              <a:gd name="connsiteY44-2120" fmla="*/ 7984 h 10000"/>
              <a:gd name="connsiteX45-2121" fmla="*/ 211 w 10000"/>
              <a:gd name="connsiteY45-2122" fmla="*/ 7394 h 10000"/>
              <a:gd name="connsiteX46-2123" fmla="*/ 105 w 10000"/>
              <a:gd name="connsiteY46-2124" fmla="*/ 6722 h 10000"/>
              <a:gd name="connsiteX47-2125" fmla="*/ 0 w 10000"/>
              <a:gd name="connsiteY47-2126" fmla="*/ 6050 h 10000"/>
              <a:gd name="connsiteX48-2127" fmla="*/ 842 w 10000"/>
              <a:gd name="connsiteY48-2128" fmla="*/ 6050 h 10000"/>
              <a:gd name="connsiteX49-2129" fmla="*/ 1579 w 10000"/>
              <a:gd name="connsiteY49-2130" fmla="*/ 5379 h 10000"/>
              <a:gd name="connsiteX50-2131" fmla="*/ 2211 w 10000"/>
              <a:gd name="connsiteY50-2132" fmla="*/ 5379 h 10000"/>
              <a:gd name="connsiteX51-2133" fmla="*/ 2947 w 10000"/>
              <a:gd name="connsiteY51-2134" fmla="*/ 4707 h 10000"/>
              <a:gd name="connsiteX52-2135" fmla="*/ 3474 w 10000"/>
              <a:gd name="connsiteY52-2136" fmla="*/ 4707 h 10000"/>
              <a:gd name="connsiteX53-2137" fmla="*/ 4000 w 10000"/>
              <a:gd name="connsiteY53-2138" fmla="*/ 4031 h 10000"/>
              <a:gd name="connsiteX54-2139" fmla="*/ 4421 w 10000"/>
              <a:gd name="connsiteY54-2140" fmla="*/ 4031 h 10000"/>
              <a:gd name="connsiteX55-2141" fmla="*/ 4842 w 10000"/>
              <a:gd name="connsiteY55-2142" fmla="*/ 3361 h 10000"/>
              <a:gd name="connsiteX56-2143" fmla="*/ 5474 w 10000"/>
              <a:gd name="connsiteY56-2144" fmla="*/ 3361 h 10000"/>
              <a:gd name="connsiteX57-2145" fmla="*/ 6105 w 10000"/>
              <a:gd name="connsiteY57-2146" fmla="*/ 2690 h 10000"/>
              <a:gd name="connsiteX58-2147" fmla="*/ 6632 w 10000"/>
              <a:gd name="connsiteY58-2148" fmla="*/ 2018 h 10000"/>
              <a:gd name="connsiteX59-2149" fmla="*/ 7053 w 10000"/>
              <a:gd name="connsiteY59-2150" fmla="*/ 2018 h 10000"/>
              <a:gd name="connsiteX60-2151" fmla="*/ 7368 w 10000"/>
              <a:gd name="connsiteY60-2152" fmla="*/ 1343 h 10000"/>
              <a:gd name="connsiteX61-2153" fmla="*/ 7684 w 10000"/>
              <a:gd name="connsiteY61-2154" fmla="*/ 1343 h 10000"/>
              <a:gd name="connsiteX62-2155" fmla="*/ 7895 w 10000"/>
              <a:gd name="connsiteY62-2156" fmla="*/ 671 h 10000"/>
              <a:gd name="connsiteX63-2157" fmla="*/ 8000 w 10000"/>
              <a:gd name="connsiteY63-2158" fmla="*/ 671 h 10000"/>
              <a:gd name="connsiteX64-2159" fmla="*/ 8000 w 10000"/>
              <a:gd name="connsiteY64-2160" fmla="*/ 671 h 10000"/>
              <a:gd name="connsiteX0-2161" fmla="*/ 8000 w 10000"/>
              <a:gd name="connsiteY0-2162" fmla="*/ 671 h 10000"/>
              <a:gd name="connsiteX1-2163" fmla="*/ 8105 w 10000"/>
              <a:gd name="connsiteY1-2164" fmla="*/ 0 h 10000"/>
              <a:gd name="connsiteX2-2165" fmla="*/ 8211 w 10000"/>
              <a:gd name="connsiteY2-2166" fmla="*/ 0 h 10000"/>
              <a:gd name="connsiteX3-2167" fmla="*/ 8316 w 10000"/>
              <a:gd name="connsiteY3-2168" fmla="*/ 0 h 10000"/>
              <a:gd name="connsiteX4-2169" fmla="*/ 8421 w 10000"/>
              <a:gd name="connsiteY4-2170" fmla="*/ 0 h 10000"/>
              <a:gd name="connsiteX5-2171" fmla="*/ 8632 w 10000"/>
              <a:gd name="connsiteY5-2172" fmla="*/ 0 h 10000"/>
              <a:gd name="connsiteX6-2173" fmla="*/ 8842 w 10000"/>
              <a:gd name="connsiteY6-2174" fmla="*/ 1343 h 10000"/>
              <a:gd name="connsiteX7-2175" fmla="*/ 9053 w 10000"/>
              <a:gd name="connsiteY7-2176" fmla="*/ 2018 h 10000"/>
              <a:gd name="connsiteX8-2177" fmla="*/ 9368 w 10000"/>
              <a:gd name="connsiteY8-2178" fmla="*/ 3361 h 10000"/>
              <a:gd name="connsiteX9-2179" fmla="*/ 9684 w 10000"/>
              <a:gd name="connsiteY9-2180" fmla="*/ 4031 h 10000"/>
              <a:gd name="connsiteX10-2181" fmla="*/ 9895 w 10000"/>
              <a:gd name="connsiteY10-2182" fmla="*/ 5379 h 10000"/>
              <a:gd name="connsiteX11-2183" fmla="*/ 10000 w 10000"/>
              <a:gd name="connsiteY11-2184" fmla="*/ 6050 h 10000"/>
              <a:gd name="connsiteX12-2185" fmla="*/ 10000 w 10000"/>
              <a:gd name="connsiteY12-2186" fmla="*/ 6050 h 10000"/>
              <a:gd name="connsiteX13-2187" fmla="*/ 10000 w 10000"/>
              <a:gd name="connsiteY13-2188" fmla="*/ 6722 h 10000"/>
              <a:gd name="connsiteX14-2189" fmla="*/ 7684 w 10000"/>
              <a:gd name="connsiteY14-2190" fmla="*/ 6050 h 10000"/>
              <a:gd name="connsiteX15-2191" fmla="*/ 7789 w 10000"/>
              <a:gd name="connsiteY15-2192" fmla="*/ 5379 h 10000"/>
              <a:gd name="connsiteX16-2193" fmla="*/ 7789 w 10000"/>
              <a:gd name="connsiteY16-2194" fmla="*/ 4707 h 10000"/>
              <a:gd name="connsiteX17-2195" fmla="*/ 7684 w 10000"/>
              <a:gd name="connsiteY17-2196" fmla="*/ 4707 h 10000"/>
              <a:gd name="connsiteX18-2197" fmla="*/ 7368 w 10000"/>
              <a:gd name="connsiteY18-2198" fmla="*/ 4707 h 10000"/>
              <a:gd name="connsiteX19-2199" fmla="*/ 7263 w 10000"/>
              <a:gd name="connsiteY19-2200" fmla="*/ 4707 h 10000"/>
              <a:gd name="connsiteX20-2201" fmla="*/ 7158 w 10000"/>
              <a:gd name="connsiteY20-2202" fmla="*/ 4707 h 10000"/>
              <a:gd name="connsiteX21-2203" fmla="*/ 7053 w 10000"/>
              <a:gd name="connsiteY21-2204" fmla="*/ 4707 h 10000"/>
              <a:gd name="connsiteX22-2205" fmla="*/ 6737 w 10000"/>
              <a:gd name="connsiteY22-2206" fmla="*/ 4707 h 10000"/>
              <a:gd name="connsiteX23-2207" fmla="*/ 6526 w 10000"/>
              <a:gd name="connsiteY23-2208" fmla="*/ 5379 h 10000"/>
              <a:gd name="connsiteX24-2209" fmla="*/ 6211 w 10000"/>
              <a:gd name="connsiteY24-2210" fmla="*/ 5379 h 10000"/>
              <a:gd name="connsiteX25-2211" fmla="*/ 5895 w 10000"/>
              <a:gd name="connsiteY25-2212" fmla="*/ 6050 h 10000"/>
              <a:gd name="connsiteX26-2213" fmla="*/ 5474 w 10000"/>
              <a:gd name="connsiteY26-2214" fmla="*/ 6050 h 10000"/>
              <a:gd name="connsiteX27-2215" fmla="*/ 4632 w 10000"/>
              <a:gd name="connsiteY27-2216" fmla="*/ 6722 h 10000"/>
              <a:gd name="connsiteX28-2217" fmla="*/ 3895 w 10000"/>
              <a:gd name="connsiteY28-2218" fmla="*/ 7984 h 10000"/>
              <a:gd name="connsiteX29-2219" fmla="*/ 3263 w 10000"/>
              <a:gd name="connsiteY29-2220" fmla="*/ 8659 h 10000"/>
              <a:gd name="connsiteX30-2221" fmla="*/ 2632 w 10000"/>
              <a:gd name="connsiteY30-2222" fmla="*/ 9329 h 10000"/>
              <a:gd name="connsiteX31-2223" fmla="*/ 2421 w 10000"/>
              <a:gd name="connsiteY31-2224" fmla="*/ 9329 h 10000"/>
              <a:gd name="connsiteX32-2225" fmla="*/ 2105 w 10000"/>
              <a:gd name="connsiteY32-2226" fmla="*/ 10000 h 10000"/>
              <a:gd name="connsiteX33-2227" fmla="*/ 1895 w 10000"/>
              <a:gd name="connsiteY33-2228" fmla="*/ 10000 h 10000"/>
              <a:gd name="connsiteX34-2229" fmla="*/ 1684 w 10000"/>
              <a:gd name="connsiteY34-2230" fmla="*/ 10000 h 10000"/>
              <a:gd name="connsiteX35-2231" fmla="*/ 1579 w 10000"/>
              <a:gd name="connsiteY35-2232" fmla="*/ 10000 h 10000"/>
              <a:gd name="connsiteX36-2233" fmla="*/ 1368 w 10000"/>
              <a:gd name="connsiteY36-2234" fmla="*/ 10000 h 10000"/>
              <a:gd name="connsiteX37-2235" fmla="*/ 1263 w 10000"/>
              <a:gd name="connsiteY37-2236" fmla="*/ 10000 h 10000"/>
              <a:gd name="connsiteX38-2237" fmla="*/ 1158 w 10000"/>
              <a:gd name="connsiteY38-2238" fmla="*/ 10000 h 10000"/>
              <a:gd name="connsiteX39-2239" fmla="*/ 1053 w 10000"/>
              <a:gd name="connsiteY39-2240" fmla="*/ 10000 h 10000"/>
              <a:gd name="connsiteX40-2241" fmla="*/ 842 w 10000"/>
              <a:gd name="connsiteY40-2242" fmla="*/ 10000 h 10000"/>
              <a:gd name="connsiteX41-2243" fmla="*/ 737 w 10000"/>
              <a:gd name="connsiteY41-2244" fmla="*/ 9329 h 10000"/>
              <a:gd name="connsiteX42-2245" fmla="*/ 526 w 10000"/>
              <a:gd name="connsiteY42-2246" fmla="*/ 8659 h 10000"/>
              <a:gd name="connsiteX43-2247" fmla="*/ 316 w 10000"/>
              <a:gd name="connsiteY43-2248" fmla="*/ 7984 h 10000"/>
              <a:gd name="connsiteX44-2249" fmla="*/ 211 w 10000"/>
              <a:gd name="connsiteY44-2250" fmla="*/ 7394 h 10000"/>
              <a:gd name="connsiteX45-2251" fmla="*/ 105 w 10000"/>
              <a:gd name="connsiteY45-2252" fmla="*/ 6722 h 10000"/>
              <a:gd name="connsiteX46-2253" fmla="*/ 0 w 10000"/>
              <a:gd name="connsiteY46-2254" fmla="*/ 6050 h 10000"/>
              <a:gd name="connsiteX47-2255" fmla="*/ 842 w 10000"/>
              <a:gd name="connsiteY47-2256" fmla="*/ 6050 h 10000"/>
              <a:gd name="connsiteX48-2257" fmla="*/ 1579 w 10000"/>
              <a:gd name="connsiteY48-2258" fmla="*/ 5379 h 10000"/>
              <a:gd name="connsiteX49-2259" fmla="*/ 2211 w 10000"/>
              <a:gd name="connsiteY49-2260" fmla="*/ 5379 h 10000"/>
              <a:gd name="connsiteX50-2261" fmla="*/ 2947 w 10000"/>
              <a:gd name="connsiteY50-2262" fmla="*/ 4707 h 10000"/>
              <a:gd name="connsiteX51-2263" fmla="*/ 3474 w 10000"/>
              <a:gd name="connsiteY51-2264" fmla="*/ 4707 h 10000"/>
              <a:gd name="connsiteX52-2265" fmla="*/ 4000 w 10000"/>
              <a:gd name="connsiteY52-2266" fmla="*/ 4031 h 10000"/>
              <a:gd name="connsiteX53-2267" fmla="*/ 4421 w 10000"/>
              <a:gd name="connsiteY53-2268" fmla="*/ 4031 h 10000"/>
              <a:gd name="connsiteX54-2269" fmla="*/ 4842 w 10000"/>
              <a:gd name="connsiteY54-2270" fmla="*/ 3361 h 10000"/>
              <a:gd name="connsiteX55-2271" fmla="*/ 5474 w 10000"/>
              <a:gd name="connsiteY55-2272" fmla="*/ 3361 h 10000"/>
              <a:gd name="connsiteX56-2273" fmla="*/ 6105 w 10000"/>
              <a:gd name="connsiteY56-2274" fmla="*/ 2690 h 10000"/>
              <a:gd name="connsiteX57-2275" fmla="*/ 6632 w 10000"/>
              <a:gd name="connsiteY57-2276" fmla="*/ 2018 h 10000"/>
              <a:gd name="connsiteX58-2277" fmla="*/ 7053 w 10000"/>
              <a:gd name="connsiteY58-2278" fmla="*/ 2018 h 10000"/>
              <a:gd name="connsiteX59-2279" fmla="*/ 7368 w 10000"/>
              <a:gd name="connsiteY59-2280" fmla="*/ 1343 h 10000"/>
              <a:gd name="connsiteX60-2281" fmla="*/ 7684 w 10000"/>
              <a:gd name="connsiteY60-2282" fmla="*/ 1343 h 10000"/>
              <a:gd name="connsiteX61-2283" fmla="*/ 7895 w 10000"/>
              <a:gd name="connsiteY61-2284" fmla="*/ 671 h 10000"/>
              <a:gd name="connsiteX62-2285" fmla="*/ 8000 w 10000"/>
              <a:gd name="connsiteY62-2286" fmla="*/ 671 h 10000"/>
              <a:gd name="connsiteX63-2287" fmla="*/ 8000 w 10000"/>
              <a:gd name="connsiteY63-2288" fmla="*/ 671 h 10000"/>
              <a:gd name="connsiteX0-2289" fmla="*/ 8000 w 10000"/>
              <a:gd name="connsiteY0-2290" fmla="*/ 671 h 10000"/>
              <a:gd name="connsiteX1-2291" fmla="*/ 8105 w 10000"/>
              <a:gd name="connsiteY1-2292" fmla="*/ 0 h 10000"/>
              <a:gd name="connsiteX2-2293" fmla="*/ 8211 w 10000"/>
              <a:gd name="connsiteY2-2294" fmla="*/ 0 h 10000"/>
              <a:gd name="connsiteX3-2295" fmla="*/ 8316 w 10000"/>
              <a:gd name="connsiteY3-2296" fmla="*/ 0 h 10000"/>
              <a:gd name="connsiteX4-2297" fmla="*/ 8421 w 10000"/>
              <a:gd name="connsiteY4-2298" fmla="*/ 0 h 10000"/>
              <a:gd name="connsiteX5-2299" fmla="*/ 8632 w 10000"/>
              <a:gd name="connsiteY5-2300" fmla="*/ 0 h 10000"/>
              <a:gd name="connsiteX6-2301" fmla="*/ 8842 w 10000"/>
              <a:gd name="connsiteY6-2302" fmla="*/ 1343 h 10000"/>
              <a:gd name="connsiteX7-2303" fmla="*/ 9053 w 10000"/>
              <a:gd name="connsiteY7-2304" fmla="*/ 2018 h 10000"/>
              <a:gd name="connsiteX8-2305" fmla="*/ 9368 w 10000"/>
              <a:gd name="connsiteY8-2306" fmla="*/ 3361 h 10000"/>
              <a:gd name="connsiteX9-2307" fmla="*/ 9684 w 10000"/>
              <a:gd name="connsiteY9-2308" fmla="*/ 4031 h 10000"/>
              <a:gd name="connsiteX10-2309" fmla="*/ 9895 w 10000"/>
              <a:gd name="connsiteY10-2310" fmla="*/ 5379 h 10000"/>
              <a:gd name="connsiteX11-2311" fmla="*/ 10000 w 10000"/>
              <a:gd name="connsiteY11-2312" fmla="*/ 6050 h 10000"/>
              <a:gd name="connsiteX12-2313" fmla="*/ 10000 w 10000"/>
              <a:gd name="connsiteY12-2314" fmla="*/ 6050 h 10000"/>
              <a:gd name="connsiteX13-2315" fmla="*/ 10000 w 10000"/>
              <a:gd name="connsiteY13-2316" fmla="*/ 6722 h 10000"/>
              <a:gd name="connsiteX14-2317" fmla="*/ 7684 w 10000"/>
              <a:gd name="connsiteY14-2318" fmla="*/ 6050 h 10000"/>
              <a:gd name="connsiteX15-2319" fmla="*/ 7789 w 10000"/>
              <a:gd name="connsiteY15-2320" fmla="*/ 4707 h 10000"/>
              <a:gd name="connsiteX16-2321" fmla="*/ 7684 w 10000"/>
              <a:gd name="connsiteY16-2322" fmla="*/ 4707 h 10000"/>
              <a:gd name="connsiteX17-2323" fmla="*/ 7368 w 10000"/>
              <a:gd name="connsiteY17-2324" fmla="*/ 4707 h 10000"/>
              <a:gd name="connsiteX18-2325" fmla="*/ 7263 w 10000"/>
              <a:gd name="connsiteY18-2326" fmla="*/ 4707 h 10000"/>
              <a:gd name="connsiteX19-2327" fmla="*/ 7158 w 10000"/>
              <a:gd name="connsiteY19-2328" fmla="*/ 4707 h 10000"/>
              <a:gd name="connsiteX20-2329" fmla="*/ 7053 w 10000"/>
              <a:gd name="connsiteY20-2330" fmla="*/ 4707 h 10000"/>
              <a:gd name="connsiteX21-2331" fmla="*/ 6737 w 10000"/>
              <a:gd name="connsiteY21-2332" fmla="*/ 4707 h 10000"/>
              <a:gd name="connsiteX22-2333" fmla="*/ 6526 w 10000"/>
              <a:gd name="connsiteY22-2334" fmla="*/ 5379 h 10000"/>
              <a:gd name="connsiteX23-2335" fmla="*/ 6211 w 10000"/>
              <a:gd name="connsiteY23-2336" fmla="*/ 5379 h 10000"/>
              <a:gd name="connsiteX24-2337" fmla="*/ 5895 w 10000"/>
              <a:gd name="connsiteY24-2338" fmla="*/ 6050 h 10000"/>
              <a:gd name="connsiteX25-2339" fmla="*/ 5474 w 10000"/>
              <a:gd name="connsiteY25-2340" fmla="*/ 6050 h 10000"/>
              <a:gd name="connsiteX26-2341" fmla="*/ 4632 w 10000"/>
              <a:gd name="connsiteY26-2342" fmla="*/ 6722 h 10000"/>
              <a:gd name="connsiteX27-2343" fmla="*/ 3895 w 10000"/>
              <a:gd name="connsiteY27-2344" fmla="*/ 7984 h 10000"/>
              <a:gd name="connsiteX28-2345" fmla="*/ 3263 w 10000"/>
              <a:gd name="connsiteY28-2346" fmla="*/ 8659 h 10000"/>
              <a:gd name="connsiteX29-2347" fmla="*/ 2632 w 10000"/>
              <a:gd name="connsiteY29-2348" fmla="*/ 9329 h 10000"/>
              <a:gd name="connsiteX30-2349" fmla="*/ 2421 w 10000"/>
              <a:gd name="connsiteY30-2350" fmla="*/ 9329 h 10000"/>
              <a:gd name="connsiteX31-2351" fmla="*/ 2105 w 10000"/>
              <a:gd name="connsiteY31-2352" fmla="*/ 10000 h 10000"/>
              <a:gd name="connsiteX32-2353" fmla="*/ 1895 w 10000"/>
              <a:gd name="connsiteY32-2354" fmla="*/ 10000 h 10000"/>
              <a:gd name="connsiteX33-2355" fmla="*/ 1684 w 10000"/>
              <a:gd name="connsiteY33-2356" fmla="*/ 10000 h 10000"/>
              <a:gd name="connsiteX34-2357" fmla="*/ 1579 w 10000"/>
              <a:gd name="connsiteY34-2358" fmla="*/ 10000 h 10000"/>
              <a:gd name="connsiteX35-2359" fmla="*/ 1368 w 10000"/>
              <a:gd name="connsiteY35-2360" fmla="*/ 10000 h 10000"/>
              <a:gd name="connsiteX36-2361" fmla="*/ 1263 w 10000"/>
              <a:gd name="connsiteY36-2362" fmla="*/ 10000 h 10000"/>
              <a:gd name="connsiteX37-2363" fmla="*/ 1158 w 10000"/>
              <a:gd name="connsiteY37-2364" fmla="*/ 10000 h 10000"/>
              <a:gd name="connsiteX38-2365" fmla="*/ 1053 w 10000"/>
              <a:gd name="connsiteY38-2366" fmla="*/ 10000 h 10000"/>
              <a:gd name="connsiteX39-2367" fmla="*/ 842 w 10000"/>
              <a:gd name="connsiteY39-2368" fmla="*/ 10000 h 10000"/>
              <a:gd name="connsiteX40-2369" fmla="*/ 737 w 10000"/>
              <a:gd name="connsiteY40-2370" fmla="*/ 9329 h 10000"/>
              <a:gd name="connsiteX41-2371" fmla="*/ 526 w 10000"/>
              <a:gd name="connsiteY41-2372" fmla="*/ 8659 h 10000"/>
              <a:gd name="connsiteX42-2373" fmla="*/ 316 w 10000"/>
              <a:gd name="connsiteY42-2374" fmla="*/ 7984 h 10000"/>
              <a:gd name="connsiteX43-2375" fmla="*/ 211 w 10000"/>
              <a:gd name="connsiteY43-2376" fmla="*/ 7394 h 10000"/>
              <a:gd name="connsiteX44-2377" fmla="*/ 105 w 10000"/>
              <a:gd name="connsiteY44-2378" fmla="*/ 6722 h 10000"/>
              <a:gd name="connsiteX45-2379" fmla="*/ 0 w 10000"/>
              <a:gd name="connsiteY45-2380" fmla="*/ 6050 h 10000"/>
              <a:gd name="connsiteX46-2381" fmla="*/ 842 w 10000"/>
              <a:gd name="connsiteY46-2382" fmla="*/ 6050 h 10000"/>
              <a:gd name="connsiteX47-2383" fmla="*/ 1579 w 10000"/>
              <a:gd name="connsiteY47-2384" fmla="*/ 5379 h 10000"/>
              <a:gd name="connsiteX48-2385" fmla="*/ 2211 w 10000"/>
              <a:gd name="connsiteY48-2386" fmla="*/ 5379 h 10000"/>
              <a:gd name="connsiteX49-2387" fmla="*/ 2947 w 10000"/>
              <a:gd name="connsiteY49-2388" fmla="*/ 4707 h 10000"/>
              <a:gd name="connsiteX50-2389" fmla="*/ 3474 w 10000"/>
              <a:gd name="connsiteY50-2390" fmla="*/ 4707 h 10000"/>
              <a:gd name="connsiteX51-2391" fmla="*/ 4000 w 10000"/>
              <a:gd name="connsiteY51-2392" fmla="*/ 4031 h 10000"/>
              <a:gd name="connsiteX52-2393" fmla="*/ 4421 w 10000"/>
              <a:gd name="connsiteY52-2394" fmla="*/ 4031 h 10000"/>
              <a:gd name="connsiteX53-2395" fmla="*/ 4842 w 10000"/>
              <a:gd name="connsiteY53-2396" fmla="*/ 3361 h 10000"/>
              <a:gd name="connsiteX54-2397" fmla="*/ 5474 w 10000"/>
              <a:gd name="connsiteY54-2398" fmla="*/ 3361 h 10000"/>
              <a:gd name="connsiteX55-2399" fmla="*/ 6105 w 10000"/>
              <a:gd name="connsiteY55-2400" fmla="*/ 2690 h 10000"/>
              <a:gd name="connsiteX56-2401" fmla="*/ 6632 w 10000"/>
              <a:gd name="connsiteY56-2402" fmla="*/ 2018 h 10000"/>
              <a:gd name="connsiteX57-2403" fmla="*/ 7053 w 10000"/>
              <a:gd name="connsiteY57-2404" fmla="*/ 2018 h 10000"/>
              <a:gd name="connsiteX58-2405" fmla="*/ 7368 w 10000"/>
              <a:gd name="connsiteY58-2406" fmla="*/ 1343 h 10000"/>
              <a:gd name="connsiteX59-2407" fmla="*/ 7684 w 10000"/>
              <a:gd name="connsiteY59-2408" fmla="*/ 1343 h 10000"/>
              <a:gd name="connsiteX60-2409" fmla="*/ 7895 w 10000"/>
              <a:gd name="connsiteY60-2410" fmla="*/ 671 h 10000"/>
              <a:gd name="connsiteX61-2411" fmla="*/ 8000 w 10000"/>
              <a:gd name="connsiteY61-2412" fmla="*/ 671 h 10000"/>
              <a:gd name="connsiteX62-2413" fmla="*/ 8000 w 10000"/>
              <a:gd name="connsiteY62-2414" fmla="*/ 671 h 10000"/>
              <a:gd name="connsiteX0-2415" fmla="*/ 8000 w 10000"/>
              <a:gd name="connsiteY0-2416" fmla="*/ 671 h 10000"/>
              <a:gd name="connsiteX1-2417" fmla="*/ 8105 w 10000"/>
              <a:gd name="connsiteY1-2418" fmla="*/ 0 h 10000"/>
              <a:gd name="connsiteX2-2419" fmla="*/ 8211 w 10000"/>
              <a:gd name="connsiteY2-2420" fmla="*/ 0 h 10000"/>
              <a:gd name="connsiteX3-2421" fmla="*/ 8316 w 10000"/>
              <a:gd name="connsiteY3-2422" fmla="*/ 0 h 10000"/>
              <a:gd name="connsiteX4-2423" fmla="*/ 8421 w 10000"/>
              <a:gd name="connsiteY4-2424" fmla="*/ 0 h 10000"/>
              <a:gd name="connsiteX5-2425" fmla="*/ 8632 w 10000"/>
              <a:gd name="connsiteY5-2426" fmla="*/ 0 h 10000"/>
              <a:gd name="connsiteX6-2427" fmla="*/ 8842 w 10000"/>
              <a:gd name="connsiteY6-2428" fmla="*/ 1343 h 10000"/>
              <a:gd name="connsiteX7-2429" fmla="*/ 9053 w 10000"/>
              <a:gd name="connsiteY7-2430" fmla="*/ 2018 h 10000"/>
              <a:gd name="connsiteX8-2431" fmla="*/ 9368 w 10000"/>
              <a:gd name="connsiteY8-2432" fmla="*/ 3361 h 10000"/>
              <a:gd name="connsiteX9-2433" fmla="*/ 9684 w 10000"/>
              <a:gd name="connsiteY9-2434" fmla="*/ 4031 h 10000"/>
              <a:gd name="connsiteX10-2435" fmla="*/ 9895 w 10000"/>
              <a:gd name="connsiteY10-2436" fmla="*/ 5379 h 10000"/>
              <a:gd name="connsiteX11-2437" fmla="*/ 10000 w 10000"/>
              <a:gd name="connsiteY11-2438" fmla="*/ 6050 h 10000"/>
              <a:gd name="connsiteX12-2439" fmla="*/ 10000 w 10000"/>
              <a:gd name="connsiteY12-2440" fmla="*/ 6050 h 10000"/>
              <a:gd name="connsiteX13-2441" fmla="*/ 10000 w 10000"/>
              <a:gd name="connsiteY13-2442" fmla="*/ 6722 h 10000"/>
              <a:gd name="connsiteX14-2443" fmla="*/ 7789 w 10000"/>
              <a:gd name="connsiteY14-2444" fmla="*/ 4707 h 10000"/>
              <a:gd name="connsiteX15-2445" fmla="*/ 7684 w 10000"/>
              <a:gd name="connsiteY15-2446" fmla="*/ 4707 h 10000"/>
              <a:gd name="connsiteX16-2447" fmla="*/ 7368 w 10000"/>
              <a:gd name="connsiteY16-2448" fmla="*/ 4707 h 10000"/>
              <a:gd name="connsiteX17-2449" fmla="*/ 7263 w 10000"/>
              <a:gd name="connsiteY17-2450" fmla="*/ 4707 h 10000"/>
              <a:gd name="connsiteX18-2451" fmla="*/ 7158 w 10000"/>
              <a:gd name="connsiteY18-2452" fmla="*/ 4707 h 10000"/>
              <a:gd name="connsiteX19-2453" fmla="*/ 7053 w 10000"/>
              <a:gd name="connsiteY19-2454" fmla="*/ 4707 h 10000"/>
              <a:gd name="connsiteX20-2455" fmla="*/ 6737 w 10000"/>
              <a:gd name="connsiteY20-2456" fmla="*/ 4707 h 10000"/>
              <a:gd name="connsiteX21-2457" fmla="*/ 6526 w 10000"/>
              <a:gd name="connsiteY21-2458" fmla="*/ 5379 h 10000"/>
              <a:gd name="connsiteX22-2459" fmla="*/ 6211 w 10000"/>
              <a:gd name="connsiteY22-2460" fmla="*/ 5379 h 10000"/>
              <a:gd name="connsiteX23-2461" fmla="*/ 5895 w 10000"/>
              <a:gd name="connsiteY23-2462" fmla="*/ 6050 h 10000"/>
              <a:gd name="connsiteX24-2463" fmla="*/ 5474 w 10000"/>
              <a:gd name="connsiteY24-2464" fmla="*/ 6050 h 10000"/>
              <a:gd name="connsiteX25-2465" fmla="*/ 4632 w 10000"/>
              <a:gd name="connsiteY25-2466" fmla="*/ 6722 h 10000"/>
              <a:gd name="connsiteX26-2467" fmla="*/ 3895 w 10000"/>
              <a:gd name="connsiteY26-2468" fmla="*/ 7984 h 10000"/>
              <a:gd name="connsiteX27-2469" fmla="*/ 3263 w 10000"/>
              <a:gd name="connsiteY27-2470" fmla="*/ 8659 h 10000"/>
              <a:gd name="connsiteX28-2471" fmla="*/ 2632 w 10000"/>
              <a:gd name="connsiteY28-2472" fmla="*/ 9329 h 10000"/>
              <a:gd name="connsiteX29-2473" fmla="*/ 2421 w 10000"/>
              <a:gd name="connsiteY29-2474" fmla="*/ 9329 h 10000"/>
              <a:gd name="connsiteX30-2475" fmla="*/ 2105 w 10000"/>
              <a:gd name="connsiteY30-2476" fmla="*/ 10000 h 10000"/>
              <a:gd name="connsiteX31-2477" fmla="*/ 1895 w 10000"/>
              <a:gd name="connsiteY31-2478" fmla="*/ 10000 h 10000"/>
              <a:gd name="connsiteX32-2479" fmla="*/ 1684 w 10000"/>
              <a:gd name="connsiteY32-2480" fmla="*/ 10000 h 10000"/>
              <a:gd name="connsiteX33-2481" fmla="*/ 1579 w 10000"/>
              <a:gd name="connsiteY33-2482" fmla="*/ 10000 h 10000"/>
              <a:gd name="connsiteX34-2483" fmla="*/ 1368 w 10000"/>
              <a:gd name="connsiteY34-2484" fmla="*/ 10000 h 10000"/>
              <a:gd name="connsiteX35-2485" fmla="*/ 1263 w 10000"/>
              <a:gd name="connsiteY35-2486" fmla="*/ 10000 h 10000"/>
              <a:gd name="connsiteX36-2487" fmla="*/ 1158 w 10000"/>
              <a:gd name="connsiteY36-2488" fmla="*/ 10000 h 10000"/>
              <a:gd name="connsiteX37-2489" fmla="*/ 1053 w 10000"/>
              <a:gd name="connsiteY37-2490" fmla="*/ 10000 h 10000"/>
              <a:gd name="connsiteX38-2491" fmla="*/ 842 w 10000"/>
              <a:gd name="connsiteY38-2492" fmla="*/ 10000 h 10000"/>
              <a:gd name="connsiteX39-2493" fmla="*/ 737 w 10000"/>
              <a:gd name="connsiteY39-2494" fmla="*/ 9329 h 10000"/>
              <a:gd name="connsiteX40-2495" fmla="*/ 526 w 10000"/>
              <a:gd name="connsiteY40-2496" fmla="*/ 8659 h 10000"/>
              <a:gd name="connsiteX41-2497" fmla="*/ 316 w 10000"/>
              <a:gd name="connsiteY41-2498" fmla="*/ 7984 h 10000"/>
              <a:gd name="connsiteX42-2499" fmla="*/ 211 w 10000"/>
              <a:gd name="connsiteY42-2500" fmla="*/ 7394 h 10000"/>
              <a:gd name="connsiteX43-2501" fmla="*/ 105 w 10000"/>
              <a:gd name="connsiteY43-2502" fmla="*/ 6722 h 10000"/>
              <a:gd name="connsiteX44-2503" fmla="*/ 0 w 10000"/>
              <a:gd name="connsiteY44-2504" fmla="*/ 6050 h 10000"/>
              <a:gd name="connsiteX45-2505" fmla="*/ 842 w 10000"/>
              <a:gd name="connsiteY45-2506" fmla="*/ 6050 h 10000"/>
              <a:gd name="connsiteX46-2507" fmla="*/ 1579 w 10000"/>
              <a:gd name="connsiteY46-2508" fmla="*/ 5379 h 10000"/>
              <a:gd name="connsiteX47-2509" fmla="*/ 2211 w 10000"/>
              <a:gd name="connsiteY47-2510" fmla="*/ 5379 h 10000"/>
              <a:gd name="connsiteX48-2511" fmla="*/ 2947 w 10000"/>
              <a:gd name="connsiteY48-2512" fmla="*/ 4707 h 10000"/>
              <a:gd name="connsiteX49-2513" fmla="*/ 3474 w 10000"/>
              <a:gd name="connsiteY49-2514" fmla="*/ 4707 h 10000"/>
              <a:gd name="connsiteX50-2515" fmla="*/ 4000 w 10000"/>
              <a:gd name="connsiteY50-2516" fmla="*/ 4031 h 10000"/>
              <a:gd name="connsiteX51-2517" fmla="*/ 4421 w 10000"/>
              <a:gd name="connsiteY51-2518" fmla="*/ 4031 h 10000"/>
              <a:gd name="connsiteX52-2519" fmla="*/ 4842 w 10000"/>
              <a:gd name="connsiteY52-2520" fmla="*/ 3361 h 10000"/>
              <a:gd name="connsiteX53-2521" fmla="*/ 5474 w 10000"/>
              <a:gd name="connsiteY53-2522" fmla="*/ 3361 h 10000"/>
              <a:gd name="connsiteX54-2523" fmla="*/ 6105 w 10000"/>
              <a:gd name="connsiteY54-2524" fmla="*/ 2690 h 10000"/>
              <a:gd name="connsiteX55-2525" fmla="*/ 6632 w 10000"/>
              <a:gd name="connsiteY55-2526" fmla="*/ 2018 h 10000"/>
              <a:gd name="connsiteX56-2527" fmla="*/ 7053 w 10000"/>
              <a:gd name="connsiteY56-2528" fmla="*/ 2018 h 10000"/>
              <a:gd name="connsiteX57-2529" fmla="*/ 7368 w 10000"/>
              <a:gd name="connsiteY57-2530" fmla="*/ 1343 h 10000"/>
              <a:gd name="connsiteX58-2531" fmla="*/ 7684 w 10000"/>
              <a:gd name="connsiteY58-2532" fmla="*/ 1343 h 10000"/>
              <a:gd name="connsiteX59-2533" fmla="*/ 7895 w 10000"/>
              <a:gd name="connsiteY59-2534" fmla="*/ 671 h 10000"/>
              <a:gd name="connsiteX60-2535" fmla="*/ 8000 w 10000"/>
              <a:gd name="connsiteY60-2536" fmla="*/ 671 h 10000"/>
              <a:gd name="connsiteX61-2537" fmla="*/ 8000 w 10000"/>
              <a:gd name="connsiteY61-2538" fmla="*/ 671 h 10000"/>
              <a:gd name="connsiteX0-2539" fmla="*/ 8000 w 10000"/>
              <a:gd name="connsiteY0-2540" fmla="*/ 671 h 10000"/>
              <a:gd name="connsiteX1-2541" fmla="*/ 8105 w 10000"/>
              <a:gd name="connsiteY1-2542" fmla="*/ 0 h 10000"/>
              <a:gd name="connsiteX2-2543" fmla="*/ 8211 w 10000"/>
              <a:gd name="connsiteY2-2544" fmla="*/ 0 h 10000"/>
              <a:gd name="connsiteX3-2545" fmla="*/ 8316 w 10000"/>
              <a:gd name="connsiteY3-2546" fmla="*/ 0 h 10000"/>
              <a:gd name="connsiteX4-2547" fmla="*/ 8421 w 10000"/>
              <a:gd name="connsiteY4-2548" fmla="*/ 0 h 10000"/>
              <a:gd name="connsiteX5-2549" fmla="*/ 8632 w 10000"/>
              <a:gd name="connsiteY5-2550" fmla="*/ 0 h 10000"/>
              <a:gd name="connsiteX6-2551" fmla="*/ 8842 w 10000"/>
              <a:gd name="connsiteY6-2552" fmla="*/ 1343 h 10000"/>
              <a:gd name="connsiteX7-2553" fmla="*/ 9053 w 10000"/>
              <a:gd name="connsiteY7-2554" fmla="*/ 2018 h 10000"/>
              <a:gd name="connsiteX8-2555" fmla="*/ 9368 w 10000"/>
              <a:gd name="connsiteY8-2556" fmla="*/ 3361 h 10000"/>
              <a:gd name="connsiteX9-2557" fmla="*/ 9684 w 10000"/>
              <a:gd name="connsiteY9-2558" fmla="*/ 4031 h 10000"/>
              <a:gd name="connsiteX10-2559" fmla="*/ 9895 w 10000"/>
              <a:gd name="connsiteY10-2560" fmla="*/ 5379 h 10000"/>
              <a:gd name="connsiteX11-2561" fmla="*/ 10000 w 10000"/>
              <a:gd name="connsiteY11-2562" fmla="*/ 6050 h 10000"/>
              <a:gd name="connsiteX12-2563" fmla="*/ 10000 w 10000"/>
              <a:gd name="connsiteY12-2564" fmla="*/ 6050 h 10000"/>
              <a:gd name="connsiteX13-2565" fmla="*/ 7789 w 10000"/>
              <a:gd name="connsiteY13-2566" fmla="*/ 4707 h 10000"/>
              <a:gd name="connsiteX14-2567" fmla="*/ 7684 w 10000"/>
              <a:gd name="connsiteY14-2568" fmla="*/ 4707 h 10000"/>
              <a:gd name="connsiteX15-2569" fmla="*/ 7368 w 10000"/>
              <a:gd name="connsiteY15-2570" fmla="*/ 4707 h 10000"/>
              <a:gd name="connsiteX16-2571" fmla="*/ 7263 w 10000"/>
              <a:gd name="connsiteY16-2572" fmla="*/ 4707 h 10000"/>
              <a:gd name="connsiteX17-2573" fmla="*/ 7158 w 10000"/>
              <a:gd name="connsiteY17-2574" fmla="*/ 4707 h 10000"/>
              <a:gd name="connsiteX18-2575" fmla="*/ 7053 w 10000"/>
              <a:gd name="connsiteY18-2576" fmla="*/ 4707 h 10000"/>
              <a:gd name="connsiteX19-2577" fmla="*/ 6737 w 10000"/>
              <a:gd name="connsiteY19-2578" fmla="*/ 4707 h 10000"/>
              <a:gd name="connsiteX20-2579" fmla="*/ 6526 w 10000"/>
              <a:gd name="connsiteY20-2580" fmla="*/ 5379 h 10000"/>
              <a:gd name="connsiteX21-2581" fmla="*/ 6211 w 10000"/>
              <a:gd name="connsiteY21-2582" fmla="*/ 5379 h 10000"/>
              <a:gd name="connsiteX22-2583" fmla="*/ 5895 w 10000"/>
              <a:gd name="connsiteY22-2584" fmla="*/ 6050 h 10000"/>
              <a:gd name="connsiteX23-2585" fmla="*/ 5474 w 10000"/>
              <a:gd name="connsiteY23-2586" fmla="*/ 6050 h 10000"/>
              <a:gd name="connsiteX24-2587" fmla="*/ 4632 w 10000"/>
              <a:gd name="connsiteY24-2588" fmla="*/ 6722 h 10000"/>
              <a:gd name="connsiteX25-2589" fmla="*/ 3895 w 10000"/>
              <a:gd name="connsiteY25-2590" fmla="*/ 7984 h 10000"/>
              <a:gd name="connsiteX26-2591" fmla="*/ 3263 w 10000"/>
              <a:gd name="connsiteY26-2592" fmla="*/ 8659 h 10000"/>
              <a:gd name="connsiteX27-2593" fmla="*/ 2632 w 10000"/>
              <a:gd name="connsiteY27-2594" fmla="*/ 9329 h 10000"/>
              <a:gd name="connsiteX28-2595" fmla="*/ 2421 w 10000"/>
              <a:gd name="connsiteY28-2596" fmla="*/ 9329 h 10000"/>
              <a:gd name="connsiteX29-2597" fmla="*/ 2105 w 10000"/>
              <a:gd name="connsiteY29-2598" fmla="*/ 10000 h 10000"/>
              <a:gd name="connsiteX30-2599" fmla="*/ 1895 w 10000"/>
              <a:gd name="connsiteY30-2600" fmla="*/ 10000 h 10000"/>
              <a:gd name="connsiteX31-2601" fmla="*/ 1684 w 10000"/>
              <a:gd name="connsiteY31-2602" fmla="*/ 10000 h 10000"/>
              <a:gd name="connsiteX32-2603" fmla="*/ 1579 w 10000"/>
              <a:gd name="connsiteY32-2604" fmla="*/ 10000 h 10000"/>
              <a:gd name="connsiteX33-2605" fmla="*/ 1368 w 10000"/>
              <a:gd name="connsiteY33-2606" fmla="*/ 10000 h 10000"/>
              <a:gd name="connsiteX34-2607" fmla="*/ 1263 w 10000"/>
              <a:gd name="connsiteY34-2608" fmla="*/ 10000 h 10000"/>
              <a:gd name="connsiteX35-2609" fmla="*/ 1158 w 10000"/>
              <a:gd name="connsiteY35-2610" fmla="*/ 10000 h 10000"/>
              <a:gd name="connsiteX36-2611" fmla="*/ 1053 w 10000"/>
              <a:gd name="connsiteY36-2612" fmla="*/ 10000 h 10000"/>
              <a:gd name="connsiteX37-2613" fmla="*/ 842 w 10000"/>
              <a:gd name="connsiteY37-2614" fmla="*/ 10000 h 10000"/>
              <a:gd name="connsiteX38-2615" fmla="*/ 737 w 10000"/>
              <a:gd name="connsiteY38-2616" fmla="*/ 9329 h 10000"/>
              <a:gd name="connsiteX39-2617" fmla="*/ 526 w 10000"/>
              <a:gd name="connsiteY39-2618" fmla="*/ 8659 h 10000"/>
              <a:gd name="connsiteX40-2619" fmla="*/ 316 w 10000"/>
              <a:gd name="connsiteY40-2620" fmla="*/ 7984 h 10000"/>
              <a:gd name="connsiteX41-2621" fmla="*/ 211 w 10000"/>
              <a:gd name="connsiteY41-2622" fmla="*/ 7394 h 10000"/>
              <a:gd name="connsiteX42-2623" fmla="*/ 105 w 10000"/>
              <a:gd name="connsiteY42-2624" fmla="*/ 6722 h 10000"/>
              <a:gd name="connsiteX43-2625" fmla="*/ 0 w 10000"/>
              <a:gd name="connsiteY43-2626" fmla="*/ 6050 h 10000"/>
              <a:gd name="connsiteX44-2627" fmla="*/ 842 w 10000"/>
              <a:gd name="connsiteY44-2628" fmla="*/ 6050 h 10000"/>
              <a:gd name="connsiteX45-2629" fmla="*/ 1579 w 10000"/>
              <a:gd name="connsiteY45-2630" fmla="*/ 5379 h 10000"/>
              <a:gd name="connsiteX46-2631" fmla="*/ 2211 w 10000"/>
              <a:gd name="connsiteY46-2632" fmla="*/ 5379 h 10000"/>
              <a:gd name="connsiteX47-2633" fmla="*/ 2947 w 10000"/>
              <a:gd name="connsiteY47-2634" fmla="*/ 4707 h 10000"/>
              <a:gd name="connsiteX48-2635" fmla="*/ 3474 w 10000"/>
              <a:gd name="connsiteY48-2636" fmla="*/ 4707 h 10000"/>
              <a:gd name="connsiteX49-2637" fmla="*/ 4000 w 10000"/>
              <a:gd name="connsiteY49-2638" fmla="*/ 4031 h 10000"/>
              <a:gd name="connsiteX50-2639" fmla="*/ 4421 w 10000"/>
              <a:gd name="connsiteY50-2640" fmla="*/ 4031 h 10000"/>
              <a:gd name="connsiteX51-2641" fmla="*/ 4842 w 10000"/>
              <a:gd name="connsiteY51-2642" fmla="*/ 3361 h 10000"/>
              <a:gd name="connsiteX52-2643" fmla="*/ 5474 w 10000"/>
              <a:gd name="connsiteY52-2644" fmla="*/ 3361 h 10000"/>
              <a:gd name="connsiteX53-2645" fmla="*/ 6105 w 10000"/>
              <a:gd name="connsiteY53-2646" fmla="*/ 2690 h 10000"/>
              <a:gd name="connsiteX54-2647" fmla="*/ 6632 w 10000"/>
              <a:gd name="connsiteY54-2648" fmla="*/ 2018 h 10000"/>
              <a:gd name="connsiteX55-2649" fmla="*/ 7053 w 10000"/>
              <a:gd name="connsiteY55-2650" fmla="*/ 2018 h 10000"/>
              <a:gd name="connsiteX56-2651" fmla="*/ 7368 w 10000"/>
              <a:gd name="connsiteY56-2652" fmla="*/ 1343 h 10000"/>
              <a:gd name="connsiteX57-2653" fmla="*/ 7684 w 10000"/>
              <a:gd name="connsiteY57-2654" fmla="*/ 1343 h 10000"/>
              <a:gd name="connsiteX58-2655" fmla="*/ 7895 w 10000"/>
              <a:gd name="connsiteY58-2656" fmla="*/ 671 h 10000"/>
              <a:gd name="connsiteX59-2657" fmla="*/ 8000 w 10000"/>
              <a:gd name="connsiteY59-2658" fmla="*/ 671 h 10000"/>
              <a:gd name="connsiteX60-2659" fmla="*/ 8000 w 10000"/>
              <a:gd name="connsiteY60-2660" fmla="*/ 671 h 10000"/>
              <a:gd name="connsiteX0-2661" fmla="*/ 8000 w 10000"/>
              <a:gd name="connsiteY0-2662" fmla="*/ 671 h 10000"/>
              <a:gd name="connsiteX1-2663" fmla="*/ 8105 w 10000"/>
              <a:gd name="connsiteY1-2664" fmla="*/ 0 h 10000"/>
              <a:gd name="connsiteX2-2665" fmla="*/ 8211 w 10000"/>
              <a:gd name="connsiteY2-2666" fmla="*/ 0 h 10000"/>
              <a:gd name="connsiteX3-2667" fmla="*/ 8316 w 10000"/>
              <a:gd name="connsiteY3-2668" fmla="*/ 0 h 10000"/>
              <a:gd name="connsiteX4-2669" fmla="*/ 8421 w 10000"/>
              <a:gd name="connsiteY4-2670" fmla="*/ 0 h 10000"/>
              <a:gd name="connsiteX5-2671" fmla="*/ 8632 w 10000"/>
              <a:gd name="connsiteY5-2672" fmla="*/ 0 h 10000"/>
              <a:gd name="connsiteX6-2673" fmla="*/ 8842 w 10000"/>
              <a:gd name="connsiteY6-2674" fmla="*/ 1343 h 10000"/>
              <a:gd name="connsiteX7-2675" fmla="*/ 9053 w 10000"/>
              <a:gd name="connsiteY7-2676" fmla="*/ 2018 h 10000"/>
              <a:gd name="connsiteX8-2677" fmla="*/ 9368 w 10000"/>
              <a:gd name="connsiteY8-2678" fmla="*/ 3361 h 10000"/>
              <a:gd name="connsiteX9-2679" fmla="*/ 9684 w 10000"/>
              <a:gd name="connsiteY9-2680" fmla="*/ 4031 h 10000"/>
              <a:gd name="connsiteX10-2681" fmla="*/ 9895 w 10000"/>
              <a:gd name="connsiteY10-2682" fmla="*/ 5379 h 10000"/>
              <a:gd name="connsiteX11-2683" fmla="*/ 10000 w 10000"/>
              <a:gd name="connsiteY11-2684" fmla="*/ 6050 h 10000"/>
              <a:gd name="connsiteX12-2685" fmla="*/ 7789 w 10000"/>
              <a:gd name="connsiteY12-2686" fmla="*/ 4707 h 10000"/>
              <a:gd name="connsiteX13-2687" fmla="*/ 7684 w 10000"/>
              <a:gd name="connsiteY13-2688" fmla="*/ 4707 h 10000"/>
              <a:gd name="connsiteX14-2689" fmla="*/ 7368 w 10000"/>
              <a:gd name="connsiteY14-2690" fmla="*/ 4707 h 10000"/>
              <a:gd name="connsiteX15-2691" fmla="*/ 7263 w 10000"/>
              <a:gd name="connsiteY15-2692" fmla="*/ 4707 h 10000"/>
              <a:gd name="connsiteX16-2693" fmla="*/ 7158 w 10000"/>
              <a:gd name="connsiteY16-2694" fmla="*/ 4707 h 10000"/>
              <a:gd name="connsiteX17-2695" fmla="*/ 7053 w 10000"/>
              <a:gd name="connsiteY17-2696" fmla="*/ 4707 h 10000"/>
              <a:gd name="connsiteX18-2697" fmla="*/ 6737 w 10000"/>
              <a:gd name="connsiteY18-2698" fmla="*/ 4707 h 10000"/>
              <a:gd name="connsiteX19-2699" fmla="*/ 6526 w 10000"/>
              <a:gd name="connsiteY19-2700" fmla="*/ 5379 h 10000"/>
              <a:gd name="connsiteX20-2701" fmla="*/ 6211 w 10000"/>
              <a:gd name="connsiteY20-2702" fmla="*/ 5379 h 10000"/>
              <a:gd name="connsiteX21-2703" fmla="*/ 5895 w 10000"/>
              <a:gd name="connsiteY21-2704" fmla="*/ 6050 h 10000"/>
              <a:gd name="connsiteX22-2705" fmla="*/ 5474 w 10000"/>
              <a:gd name="connsiteY22-2706" fmla="*/ 6050 h 10000"/>
              <a:gd name="connsiteX23-2707" fmla="*/ 4632 w 10000"/>
              <a:gd name="connsiteY23-2708" fmla="*/ 6722 h 10000"/>
              <a:gd name="connsiteX24-2709" fmla="*/ 3895 w 10000"/>
              <a:gd name="connsiteY24-2710" fmla="*/ 7984 h 10000"/>
              <a:gd name="connsiteX25-2711" fmla="*/ 3263 w 10000"/>
              <a:gd name="connsiteY25-2712" fmla="*/ 8659 h 10000"/>
              <a:gd name="connsiteX26-2713" fmla="*/ 2632 w 10000"/>
              <a:gd name="connsiteY26-2714" fmla="*/ 9329 h 10000"/>
              <a:gd name="connsiteX27-2715" fmla="*/ 2421 w 10000"/>
              <a:gd name="connsiteY27-2716" fmla="*/ 9329 h 10000"/>
              <a:gd name="connsiteX28-2717" fmla="*/ 2105 w 10000"/>
              <a:gd name="connsiteY28-2718" fmla="*/ 10000 h 10000"/>
              <a:gd name="connsiteX29-2719" fmla="*/ 1895 w 10000"/>
              <a:gd name="connsiteY29-2720" fmla="*/ 10000 h 10000"/>
              <a:gd name="connsiteX30-2721" fmla="*/ 1684 w 10000"/>
              <a:gd name="connsiteY30-2722" fmla="*/ 10000 h 10000"/>
              <a:gd name="connsiteX31-2723" fmla="*/ 1579 w 10000"/>
              <a:gd name="connsiteY31-2724" fmla="*/ 10000 h 10000"/>
              <a:gd name="connsiteX32-2725" fmla="*/ 1368 w 10000"/>
              <a:gd name="connsiteY32-2726" fmla="*/ 10000 h 10000"/>
              <a:gd name="connsiteX33-2727" fmla="*/ 1263 w 10000"/>
              <a:gd name="connsiteY33-2728" fmla="*/ 10000 h 10000"/>
              <a:gd name="connsiteX34-2729" fmla="*/ 1158 w 10000"/>
              <a:gd name="connsiteY34-2730" fmla="*/ 10000 h 10000"/>
              <a:gd name="connsiteX35-2731" fmla="*/ 1053 w 10000"/>
              <a:gd name="connsiteY35-2732" fmla="*/ 10000 h 10000"/>
              <a:gd name="connsiteX36-2733" fmla="*/ 842 w 10000"/>
              <a:gd name="connsiteY36-2734" fmla="*/ 10000 h 10000"/>
              <a:gd name="connsiteX37-2735" fmla="*/ 737 w 10000"/>
              <a:gd name="connsiteY37-2736" fmla="*/ 9329 h 10000"/>
              <a:gd name="connsiteX38-2737" fmla="*/ 526 w 10000"/>
              <a:gd name="connsiteY38-2738" fmla="*/ 8659 h 10000"/>
              <a:gd name="connsiteX39-2739" fmla="*/ 316 w 10000"/>
              <a:gd name="connsiteY39-2740" fmla="*/ 7984 h 10000"/>
              <a:gd name="connsiteX40-2741" fmla="*/ 211 w 10000"/>
              <a:gd name="connsiteY40-2742" fmla="*/ 7394 h 10000"/>
              <a:gd name="connsiteX41-2743" fmla="*/ 105 w 10000"/>
              <a:gd name="connsiteY41-2744" fmla="*/ 6722 h 10000"/>
              <a:gd name="connsiteX42-2745" fmla="*/ 0 w 10000"/>
              <a:gd name="connsiteY42-2746" fmla="*/ 6050 h 10000"/>
              <a:gd name="connsiteX43-2747" fmla="*/ 842 w 10000"/>
              <a:gd name="connsiteY43-2748" fmla="*/ 6050 h 10000"/>
              <a:gd name="connsiteX44-2749" fmla="*/ 1579 w 10000"/>
              <a:gd name="connsiteY44-2750" fmla="*/ 5379 h 10000"/>
              <a:gd name="connsiteX45-2751" fmla="*/ 2211 w 10000"/>
              <a:gd name="connsiteY45-2752" fmla="*/ 5379 h 10000"/>
              <a:gd name="connsiteX46-2753" fmla="*/ 2947 w 10000"/>
              <a:gd name="connsiteY46-2754" fmla="*/ 4707 h 10000"/>
              <a:gd name="connsiteX47-2755" fmla="*/ 3474 w 10000"/>
              <a:gd name="connsiteY47-2756" fmla="*/ 4707 h 10000"/>
              <a:gd name="connsiteX48-2757" fmla="*/ 4000 w 10000"/>
              <a:gd name="connsiteY48-2758" fmla="*/ 4031 h 10000"/>
              <a:gd name="connsiteX49-2759" fmla="*/ 4421 w 10000"/>
              <a:gd name="connsiteY49-2760" fmla="*/ 4031 h 10000"/>
              <a:gd name="connsiteX50-2761" fmla="*/ 4842 w 10000"/>
              <a:gd name="connsiteY50-2762" fmla="*/ 3361 h 10000"/>
              <a:gd name="connsiteX51-2763" fmla="*/ 5474 w 10000"/>
              <a:gd name="connsiteY51-2764" fmla="*/ 3361 h 10000"/>
              <a:gd name="connsiteX52-2765" fmla="*/ 6105 w 10000"/>
              <a:gd name="connsiteY52-2766" fmla="*/ 2690 h 10000"/>
              <a:gd name="connsiteX53-2767" fmla="*/ 6632 w 10000"/>
              <a:gd name="connsiteY53-2768" fmla="*/ 2018 h 10000"/>
              <a:gd name="connsiteX54-2769" fmla="*/ 7053 w 10000"/>
              <a:gd name="connsiteY54-2770" fmla="*/ 2018 h 10000"/>
              <a:gd name="connsiteX55-2771" fmla="*/ 7368 w 10000"/>
              <a:gd name="connsiteY55-2772" fmla="*/ 1343 h 10000"/>
              <a:gd name="connsiteX56-2773" fmla="*/ 7684 w 10000"/>
              <a:gd name="connsiteY56-2774" fmla="*/ 1343 h 10000"/>
              <a:gd name="connsiteX57-2775" fmla="*/ 7895 w 10000"/>
              <a:gd name="connsiteY57-2776" fmla="*/ 671 h 10000"/>
              <a:gd name="connsiteX58-2777" fmla="*/ 8000 w 10000"/>
              <a:gd name="connsiteY58-2778" fmla="*/ 671 h 10000"/>
              <a:gd name="connsiteX59-2779" fmla="*/ 8000 w 10000"/>
              <a:gd name="connsiteY59-2780" fmla="*/ 671 h 10000"/>
              <a:gd name="connsiteX0-2781" fmla="*/ 8000 w 9895"/>
              <a:gd name="connsiteY0-2782" fmla="*/ 671 h 10000"/>
              <a:gd name="connsiteX1-2783" fmla="*/ 8105 w 9895"/>
              <a:gd name="connsiteY1-2784" fmla="*/ 0 h 10000"/>
              <a:gd name="connsiteX2-2785" fmla="*/ 8211 w 9895"/>
              <a:gd name="connsiteY2-2786" fmla="*/ 0 h 10000"/>
              <a:gd name="connsiteX3-2787" fmla="*/ 8316 w 9895"/>
              <a:gd name="connsiteY3-2788" fmla="*/ 0 h 10000"/>
              <a:gd name="connsiteX4-2789" fmla="*/ 8421 w 9895"/>
              <a:gd name="connsiteY4-2790" fmla="*/ 0 h 10000"/>
              <a:gd name="connsiteX5-2791" fmla="*/ 8632 w 9895"/>
              <a:gd name="connsiteY5-2792" fmla="*/ 0 h 10000"/>
              <a:gd name="connsiteX6-2793" fmla="*/ 8842 w 9895"/>
              <a:gd name="connsiteY6-2794" fmla="*/ 1343 h 10000"/>
              <a:gd name="connsiteX7-2795" fmla="*/ 9053 w 9895"/>
              <a:gd name="connsiteY7-2796" fmla="*/ 2018 h 10000"/>
              <a:gd name="connsiteX8-2797" fmla="*/ 9368 w 9895"/>
              <a:gd name="connsiteY8-2798" fmla="*/ 3361 h 10000"/>
              <a:gd name="connsiteX9-2799" fmla="*/ 9684 w 9895"/>
              <a:gd name="connsiteY9-2800" fmla="*/ 4031 h 10000"/>
              <a:gd name="connsiteX10-2801" fmla="*/ 9895 w 9895"/>
              <a:gd name="connsiteY10-2802" fmla="*/ 5379 h 10000"/>
              <a:gd name="connsiteX11-2803" fmla="*/ 7789 w 9895"/>
              <a:gd name="connsiteY11-2804" fmla="*/ 4707 h 10000"/>
              <a:gd name="connsiteX12-2805" fmla="*/ 7684 w 9895"/>
              <a:gd name="connsiteY12-2806" fmla="*/ 4707 h 10000"/>
              <a:gd name="connsiteX13-2807" fmla="*/ 7368 w 9895"/>
              <a:gd name="connsiteY13-2808" fmla="*/ 4707 h 10000"/>
              <a:gd name="connsiteX14-2809" fmla="*/ 7263 w 9895"/>
              <a:gd name="connsiteY14-2810" fmla="*/ 4707 h 10000"/>
              <a:gd name="connsiteX15-2811" fmla="*/ 7158 w 9895"/>
              <a:gd name="connsiteY15-2812" fmla="*/ 4707 h 10000"/>
              <a:gd name="connsiteX16-2813" fmla="*/ 7053 w 9895"/>
              <a:gd name="connsiteY16-2814" fmla="*/ 4707 h 10000"/>
              <a:gd name="connsiteX17-2815" fmla="*/ 6737 w 9895"/>
              <a:gd name="connsiteY17-2816" fmla="*/ 4707 h 10000"/>
              <a:gd name="connsiteX18-2817" fmla="*/ 6526 w 9895"/>
              <a:gd name="connsiteY18-2818" fmla="*/ 5379 h 10000"/>
              <a:gd name="connsiteX19-2819" fmla="*/ 6211 w 9895"/>
              <a:gd name="connsiteY19-2820" fmla="*/ 5379 h 10000"/>
              <a:gd name="connsiteX20-2821" fmla="*/ 5895 w 9895"/>
              <a:gd name="connsiteY20-2822" fmla="*/ 6050 h 10000"/>
              <a:gd name="connsiteX21-2823" fmla="*/ 5474 w 9895"/>
              <a:gd name="connsiteY21-2824" fmla="*/ 6050 h 10000"/>
              <a:gd name="connsiteX22-2825" fmla="*/ 4632 w 9895"/>
              <a:gd name="connsiteY22-2826" fmla="*/ 6722 h 10000"/>
              <a:gd name="connsiteX23-2827" fmla="*/ 3895 w 9895"/>
              <a:gd name="connsiteY23-2828" fmla="*/ 7984 h 10000"/>
              <a:gd name="connsiteX24-2829" fmla="*/ 3263 w 9895"/>
              <a:gd name="connsiteY24-2830" fmla="*/ 8659 h 10000"/>
              <a:gd name="connsiteX25-2831" fmla="*/ 2632 w 9895"/>
              <a:gd name="connsiteY25-2832" fmla="*/ 9329 h 10000"/>
              <a:gd name="connsiteX26-2833" fmla="*/ 2421 w 9895"/>
              <a:gd name="connsiteY26-2834" fmla="*/ 9329 h 10000"/>
              <a:gd name="connsiteX27-2835" fmla="*/ 2105 w 9895"/>
              <a:gd name="connsiteY27-2836" fmla="*/ 10000 h 10000"/>
              <a:gd name="connsiteX28-2837" fmla="*/ 1895 w 9895"/>
              <a:gd name="connsiteY28-2838" fmla="*/ 10000 h 10000"/>
              <a:gd name="connsiteX29-2839" fmla="*/ 1684 w 9895"/>
              <a:gd name="connsiteY29-2840" fmla="*/ 10000 h 10000"/>
              <a:gd name="connsiteX30-2841" fmla="*/ 1579 w 9895"/>
              <a:gd name="connsiteY30-2842" fmla="*/ 10000 h 10000"/>
              <a:gd name="connsiteX31-2843" fmla="*/ 1368 w 9895"/>
              <a:gd name="connsiteY31-2844" fmla="*/ 10000 h 10000"/>
              <a:gd name="connsiteX32-2845" fmla="*/ 1263 w 9895"/>
              <a:gd name="connsiteY32-2846" fmla="*/ 10000 h 10000"/>
              <a:gd name="connsiteX33-2847" fmla="*/ 1158 w 9895"/>
              <a:gd name="connsiteY33-2848" fmla="*/ 10000 h 10000"/>
              <a:gd name="connsiteX34-2849" fmla="*/ 1053 w 9895"/>
              <a:gd name="connsiteY34-2850" fmla="*/ 10000 h 10000"/>
              <a:gd name="connsiteX35-2851" fmla="*/ 842 w 9895"/>
              <a:gd name="connsiteY35-2852" fmla="*/ 10000 h 10000"/>
              <a:gd name="connsiteX36-2853" fmla="*/ 737 w 9895"/>
              <a:gd name="connsiteY36-2854" fmla="*/ 9329 h 10000"/>
              <a:gd name="connsiteX37-2855" fmla="*/ 526 w 9895"/>
              <a:gd name="connsiteY37-2856" fmla="*/ 8659 h 10000"/>
              <a:gd name="connsiteX38-2857" fmla="*/ 316 w 9895"/>
              <a:gd name="connsiteY38-2858" fmla="*/ 7984 h 10000"/>
              <a:gd name="connsiteX39-2859" fmla="*/ 211 w 9895"/>
              <a:gd name="connsiteY39-2860" fmla="*/ 7394 h 10000"/>
              <a:gd name="connsiteX40-2861" fmla="*/ 105 w 9895"/>
              <a:gd name="connsiteY40-2862" fmla="*/ 6722 h 10000"/>
              <a:gd name="connsiteX41-2863" fmla="*/ 0 w 9895"/>
              <a:gd name="connsiteY41-2864" fmla="*/ 6050 h 10000"/>
              <a:gd name="connsiteX42-2865" fmla="*/ 842 w 9895"/>
              <a:gd name="connsiteY42-2866" fmla="*/ 6050 h 10000"/>
              <a:gd name="connsiteX43-2867" fmla="*/ 1579 w 9895"/>
              <a:gd name="connsiteY43-2868" fmla="*/ 5379 h 10000"/>
              <a:gd name="connsiteX44-2869" fmla="*/ 2211 w 9895"/>
              <a:gd name="connsiteY44-2870" fmla="*/ 5379 h 10000"/>
              <a:gd name="connsiteX45-2871" fmla="*/ 2947 w 9895"/>
              <a:gd name="connsiteY45-2872" fmla="*/ 4707 h 10000"/>
              <a:gd name="connsiteX46-2873" fmla="*/ 3474 w 9895"/>
              <a:gd name="connsiteY46-2874" fmla="*/ 4707 h 10000"/>
              <a:gd name="connsiteX47-2875" fmla="*/ 4000 w 9895"/>
              <a:gd name="connsiteY47-2876" fmla="*/ 4031 h 10000"/>
              <a:gd name="connsiteX48-2877" fmla="*/ 4421 w 9895"/>
              <a:gd name="connsiteY48-2878" fmla="*/ 4031 h 10000"/>
              <a:gd name="connsiteX49-2879" fmla="*/ 4842 w 9895"/>
              <a:gd name="connsiteY49-2880" fmla="*/ 3361 h 10000"/>
              <a:gd name="connsiteX50-2881" fmla="*/ 5474 w 9895"/>
              <a:gd name="connsiteY50-2882" fmla="*/ 3361 h 10000"/>
              <a:gd name="connsiteX51-2883" fmla="*/ 6105 w 9895"/>
              <a:gd name="connsiteY51-2884" fmla="*/ 2690 h 10000"/>
              <a:gd name="connsiteX52-2885" fmla="*/ 6632 w 9895"/>
              <a:gd name="connsiteY52-2886" fmla="*/ 2018 h 10000"/>
              <a:gd name="connsiteX53-2887" fmla="*/ 7053 w 9895"/>
              <a:gd name="connsiteY53-2888" fmla="*/ 2018 h 10000"/>
              <a:gd name="connsiteX54-2889" fmla="*/ 7368 w 9895"/>
              <a:gd name="connsiteY54-2890" fmla="*/ 1343 h 10000"/>
              <a:gd name="connsiteX55-2891" fmla="*/ 7684 w 9895"/>
              <a:gd name="connsiteY55-2892" fmla="*/ 1343 h 10000"/>
              <a:gd name="connsiteX56-2893" fmla="*/ 7895 w 9895"/>
              <a:gd name="connsiteY56-2894" fmla="*/ 671 h 10000"/>
              <a:gd name="connsiteX57-2895" fmla="*/ 8000 w 9895"/>
              <a:gd name="connsiteY57-2896" fmla="*/ 671 h 10000"/>
              <a:gd name="connsiteX58-2897" fmla="*/ 8000 w 9895"/>
              <a:gd name="connsiteY58-2898" fmla="*/ 671 h 10000"/>
              <a:gd name="connsiteX0-2899" fmla="*/ 8085 w 9787"/>
              <a:gd name="connsiteY0-2900" fmla="*/ 671 h 10000"/>
              <a:gd name="connsiteX1-2901" fmla="*/ 8191 w 9787"/>
              <a:gd name="connsiteY1-2902" fmla="*/ 0 h 10000"/>
              <a:gd name="connsiteX2-2903" fmla="*/ 8298 w 9787"/>
              <a:gd name="connsiteY2-2904" fmla="*/ 0 h 10000"/>
              <a:gd name="connsiteX3-2905" fmla="*/ 8404 w 9787"/>
              <a:gd name="connsiteY3-2906" fmla="*/ 0 h 10000"/>
              <a:gd name="connsiteX4-2907" fmla="*/ 8510 w 9787"/>
              <a:gd name="connsiteY4-2908" fmla="*/ 0 h 10000"/>
              <a:gd name="connsiteX5-2909" fmla="*/ 8724 w 9787"/>
              <a:gd name="connsiteY5-2910" fmla="*/ 0 h 10000"/>
              <a:gd name="connsiteX6-2911" fmla="*/ 8936 w 9787"/>
              <a:gd name="connsiteY6-2912" fmla="*/ 1343 h 10000"/>
              <a:gd name="connsiteX7-2913" fmla="*/ 9149 w 9787"/>
              <a:gd name="connsiteY7-2914" fmla="*/ 2018 h 10000"/>
              <a:gd name="connsiteX8-2915" fmla="*/ 9467 w 9787"/>
              <a:gd name="connsiteY8-2916" fmla="*/ 3361 h 10000"/>
              <a:gd name="connsiteX9-2917" fmla="*/ 9787 w 9787"/>
              <a:gd name="connsiteY9-2918" fmla="*/ 4031 h 10000"/>
              <a:gd name="connsiteX10-2919" fmla="*/ 7872 w 9787"/>
              <a:gd name="connsiteY10-2920" fmla="*/ 4707 h 10000"/>
              <a:gd name="connsiteX11-2921" fmla="*/ 7766 w 9787"/>
              <a:gd name="connsiteY11-2922" fmla="*/ 4707 h 10000"/>
              <a:gd name="connsiteX12-2923" fmla="*/ 7446 w 9787"/>
              <a:gd name="connsiteY12-2924" fmla="*/ 4707 h 10000"/>
              <a:gd name="connsiteX13-2925" fmla="*/ 7340 w 9787"/>
              <a:gd name="connsiteY13-2926" fmla="*/ 4707 h 10000"/>
              <a:gd name="connsiteX14-2927" fmla="*/ 7234 w 9787"/>
              <a:gd name="connsiteY14-2928" fmla="*/ 4707 h 10000"/>
              <a:gd name="connsiteX15-2929" fmla="*/ 7128 w 9787"/>
              <a:gd name="connsiteY15-2930" fmla="*/ 4707 h 10000"/>
              <a:gd name="connsiteX16-2931" fmla="*/ 6808 w 9787"/>
              <a:gd name="connsiteY16-2932" fmla="*/ 4707 h 10000"/>
              <a:gd name="connsiteX17-2933" fmla="*/ 6595 w 9787"/>
              <a:gd name="connsiteY17-2934" fmla="*/ 5379 h 10000"/>
              <a:gd name="connsiteX18-2935" fmla="*/ 6277 w 9787"/>
              <a:gd name="connsiteY18-2936" fmla="*/ 5379 h 10000"/>
              <a:gd name="connsiteX19-2937" fmla="*/ 5958 w 9787"/>
              <a:gd name="connsiteY19-2938" fmla="*/ 6050 h 10000"/>
              <a:gd name="connsiteX20-2939" fmla="*/ 5532 w 9787"/>
              <a:gd name="connsiteY20-2940" fmla="*/ 6050 h 10000"/>
              <a:gd name="connsiteX21-2941" fmla="*/ 4681 w 9787"/>
              <a:gd name="connsiteY21-2942" fmla="*/ 6722 h 10000"/>
              <a:gd name="connsiteX22-2943" fmla="*/ 3936 w 9787"/>
              <a:gd name="connsiteY22-2944" fmla="*/ 7984 h 10000"/>
              <a:gd name="connsiteX23-2945" fmla="*/ 3298 w 9787"/>
              <a:gd name="connsiteY23-2946" fmla="*/ 8659 h 10000"/>
              <a:gd name="connsiteX24-2947" fmla="*/ 2660 w 9787"/>
              <a:gd name="connsiteY24-2948" fmla="*/ 9329 h 10000"/>
              <a:gd name="connsiteX25-2949" fmla="*/ 2447 w 9787"/>
              <a:gd name="connsiteY25-2950" fmla="*/ 9329 h 10000"/>
              <a:gd name="connsiteX26-2951" fmla="*/ 2127 w 9787"/>
              <a:gd name="connsiteY26-2952" fmla="*/ 10000 h 10000"/>
              <a:gd name="connsiteX27-2953" fmla="*/ 1915 w 9787"/>
              <a:gd name="connsiteY27-2954" fmla="*/ 10000 h 10000"/>
              <a:gd name="connsiteX28-2955" fmla="*/ 1702 w 9787"/>
              <a:gd name="connsiteY28-2956" fmla="*/ 10000 h 10000"/>
              <a:gd name="connsiteX29-2957" fmla="*/ 1596 w 9787"/>
              <a:gd name="connsiteY29-2958" fmla="*/ 10000 h 10000"/>
              <a:gd name="connsiteX30-2959" fmla="*/ 1383 w 9787"/>
              <a:gd name="connsiteY30-2960" fmla="*/ 10000 h 10000"/>
              <a:gd name="connsiteX31-2961" fmla="*/ 1276 w 9787"/>
              <a:gd name="connsiteY31-2962" fmla="*/ 10000 h 10000"/>
              <a:gd name="connsiteX32-2963" fmla="*/ 1170 w 9787"/>
              <a:gd name="connsiteY32-2964" fmla="*/ 10000 h 10000"/>
              <a:gd name="connsiteX33-2965" fmla="*/ 1064 w 9787"/>
              <a:gd name="connsiteY33-2966" fmla="*/ 10000 h 10000"/>
              <a:gd name="connsiteX34-2967" fmla="*/ 851 w 9787"/>
              <a:gd name="connsiteY34-2968" fmla="*/ 10000 h 10000"/>
              <a:gd name="connsiteX35-2969" fmla="*/ 745 w 9787"/>
              <a:gd name="connsiteY35-2970" fmla="*/ 9329 h 10000"/>
              <a:gd name="connsiteX36-2971" fmla="*/ 532 w 9787"/>
              <a:gd name="connsiteY36-2972" fmla="*/ 8659 h 10000"/>
              <a:gd name="connsiteX37-2973" fmla="*/ 319 w 9787"/>
              <a:gd name="connsiteY37-2974" fmla="*/ 7984 h 10000"/>
              <a:gd name="connsiteX38-2975" fmla="*/ 213 w 9787"/>
              <a:gd name="connsiteY38-2976" fmla="*/ 7394 h 10000"/>
              <a:gd name="connsiteX39-2977" fmla="*/ 106 w 9787"/>
              <a:gd name="connsiteY39-2978" fmla="*/ 6722 h 10000"/>
              <a:gd name="connsiteX40-2979" fmla="*/ 0 w 9787"/>
              <a:gd name="connsiteY40-2980" fmla="*/ 6050 h 10000"/>
              <a:gd name="connsiteX41-2981" fmla="*/ 851 w 9787"/>
              <a:gd name="connsiteY41-2982" fmla="*/ 6050 h 10000"/>
              <a:gd name="connsiteX42-2983" fmla="*/ 1596 w 9787"/>
              <a:gd name="connsiteY42-2984" fmla="*/ 5379 h 10000"/>
              <a:gd name="connsiteX43-2985" fmla="*/ 2234 w 9787"/>
              <a:gd name="connsiteY43-2986" fmla="*/ 5379 h 10000"/>
              <a:gd name="connsiteX44-2987" fmla="*/ 2978 w 9787"/>
              <a:gd name="connsiteY44-2988" fmla="*/ 4707 h 10000"/>
              <a:gd name="connsiteX45-2989" fmla="*/ 3511 w 9787"/>
              <a:gd name="connsiteY45-2990" fmla="*/ 4707 h 10000"/>
              <a:gd name="connsiteX46-2991" fmla="*/ 4042 w 9787"/>
              <a:gd name="connsiteY46-2992" fmla="*/ 4031 h 10000"/>
              <a:gd name="connsiteX47-2993" fmla="*/ 4468 w 9787"/>
              <a:gd name="connsiteY47-2994" fmla="*/ 4031 h 10000"/>
              <a:gd name="connsiteX48-2995" fmla="*/ 4893 w 9787"/>
              <a:gd name="connsiteY48-2996" fmla="*/ 3361 h 10000"/>
              <a:gd name="connsiteX49-2997" fmla="*/ 5532 w 9787"/>
              <a:gd name="connsiteY49-2998" fmla="*/ 3361 h 10000"/>
              <a:gd name="connsiteX50-2999" fmla="*/ 6170 w 9787"/>
              <a:gd name="connsiteY50-3000" fmla="*/ 2690 h 10000"/>
              <a:gd name="connsiteX51-3001" fmla="*/ 6702 w 9787"/>
              <a:gd name="connsiteY51-3002" fmla="*/ 2018 h 10000"/>
              <a:gd name="connsiteX52-3003" fmla="*/ 7128 w 9787"/>
              <a:gd name="connsiteY52-3004" fmla="*/ 2018 h 10000"/>
              <a:gd name="connsiteX53-3005" fmla="*/ 7446 w 9787"/>
              <a:gd name="connsiteY53-3006" fmla="*/ 1343 h 10000"/>
              <a:gd name="connsiteX54-3007" fmla="*/ 7766 w 9787"/>
              <a:gd name="connsiteY54-3008" fmla="*/ 1343 h 10000"/>
              <a:gd name="connsiteX55-3009" fmla="*/ 7979 w 9787"/>
              <a:gd name="connsiteY55-3010" fmla="*/ 671 h 10000"/>
              <a:gd name="connsiteX56-3011" fmla="*/ 8085 w 9787"/>
              <a:gd name="connsiteY56-3012" fmla="*/ 671 h 10000"/>
              <a:gd name="connsiteX57-3013" fmla="*/ 8085 w 9787"/>
              <a:gd name="connsiteY57-3014" fmla="*/ 671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</a:cxnLst>
            <a:rect l="l" t="t" r="r" b="b"/>
            <a:pathLst>
              <a:path w="9787" h="10000">
                <a:moveTo>
                  <a:pt x="8085" y="671"/>
                </a:moveTo>
                <a:cubicBezTo>
                  <a:pt x="8120" y="447"/>
                  <a:pt x="8156" y="224"/>
                  <a:pt x="8191" y="0"/>
                </a:cubicBezTo>
                <a:lnTo>
                  <a:pt x="8298" y="0"/>
                </a:lnTo>
                <a:lnTo>
                  <a:pt x="8404" y="0"/>
                </a:lnTo>
                <a:lnTo>
                  <a:pt x="8510" y="0"/>
                </a:lnTo>
                <a:lnTo>
                  <a:pt x="8724" y="0"/>
                </a:lnTo>
                <a:cubicBezTo>
                  <a:pt x="8795" y="448"/>
                  <a:pt x="8865" y="895"/>
                  <a:pt x="8936" y="1343"/>
                </a:cubicBezTo>
                <a:lnTo>
                  <a:pt x="9149" y="2018"/>
                </a:lnTo>
                <a:lnTo>
                  <a:pt x="9467" y="3361"/>
                </a:lnTo>
                <a:lnTo>
                  <a:pt x="9787" y="4031"/>
                </a:lnTo>
                <a:lnTo>
                  <a:pt x="7872" y="4707"/>
                </a:lnTo>
                <a:lnTo>
                  <a:pt x="7766" y="4707"/>
                </a:lnTo>
                <a:lnTo>
                  <a:pt x="7446" y="4707"/>
                </a:lnTo>
                <a:lnTo>
                  <a:pt x="7340" y="4707"/>
                </a:lnTo>
                <a:lnTo>
                  <a:pt x="7234" y="4707"/>
                </a:lnTo>
                <a:lnTo>
                  <a:pt x="7128" y="4707"/>
                </a:lnTo>
                <a:lnTo>
                  <a:pt x="6808" y="4707"/>
                </a:lnTo>
                <a:cubicBezTo>
                  <a:pt x="6738" y="4931"/>
                  <a:pt x="6666" y="5154"/>
                  <a:pt x="6595" y="5379"/>
                </a:cubicBezTo>
                <a:lnTo>
                  <a:pt x="6277" y="5379"/>
                </a:lnTo>
                <a:lnTo>
                  <a:pt x="5958" y="6050"/>
                </a:lnTo>
                <a:lnTo>
                  <a:pt x="5532" y="6050"/>
                </a:lnTo>
                <a:lnTo>
                  <a:pt x="4681" y="6722"/>
                </a:lnTo>
                <a:lnTo>
                  <a:pt x="3936" y="7984"/>
                </a:lnTo>
                <a:lnTo>
                  <a:pt x="3298" y="8659"/>
                </a:lnTo>
                <a:lnTo>
                  <a:pt x="2660" y="9329"/>
                </a:lnTo>
                <a:lnTo>
                  <a:pt x="2447" y="9329"/>
                </a:lnTo>
                <a:lnTo>
                  <a:pt x="2127" y="10000"/>
                </a:lnTo>
                <a:lnTo>
                  <a:pt x="1915" y="10000"/>
                </a:lnTo>
                <a:lnTo>
                  <a:pt x="1702" y="10000"/>
                </a:lnTo>
                <a:lnTo>
                  <a:pt x="1596" y="10000"/>
                </a:lnTo>
                <a:lnTo>
                  <a:pt x="1383" y="10000"/>
                </a:lnTo>
                <a:lnTo>
                  <a:pt x="1276" y="10000"/>
                </a:lnTo>
                <a:lnTo>
                  <a:pt x="1170" y="10000"/>
                </a:lnTo>
                <a:lnTo>
                  <a:pt x="1064" y="10000"/>
                </a:lnTo>
                <a:lnTo>
                  <a:pt x="851" y="10000"/>
                </a:lnTo>
                <a:cubicBezTo>
                  <a:pt x="816" y="9776"/>
                  <a:pt x="780" y="9553"/>
                  <a:pt x="745" y="9329"/>
                </a:cubicBezTo>
                <a:cubicBezTo>
                  <a:pt x="674" y="9102"/>
                  <a:pt x="602" y="8880"/>
                  <a:pt x="532" y="8659"/>
                </a:cubicBezTo>
                <a:lnTo>
                  <a:pt x="319" y="7984"/>
                </a:lnTo>
                <a:cubicBezTo>
                  <a:pt x="284" y="7787"/>
                  <a:pt x="248" y="7591"/>
                  <a:pt x="213" y="7394"/>
                </a:cubicBezTo>
                <a:cubicBezTo>
                  <a:pt x="178" y="7171"/>
                  <a:pt x="141" y="6944"/>
                  <a:pt x="106" y="6722"/>
                </a:cubicBezTo>
                <a:cubicBezTo>
                  <a:pt x="71" y="6498"/>
                  <a:pt x="35" y="6274"/>
                  <a:pt x="0" y="6050"/>
                </a:cubicBezTo>
                <a:lnTo>
                  <a:pt x="851" y="6050"/>
                </a:lnTo>
                <a:lnTo>
                  <a:pt x="1596" y="5379"/>
                </a:lnTo>
                <a:lnTo>
                  <a:pt x="2234" y="5379"/>
                </a:lnTo>
                <a:lnTo>
                  <a:pt x="2978" y="4707"/>
                </a:lnTo>
                <a:lnTo>
                  <a:pt x="3511" y="4707"/>
                </a:lnTo>
                <a:lnTo>
                  <a:pt x="4042" y="4031"/>
                </a:lnTo>
                <a:lnTo>
                  <a:pt x="4468" y="4031"/>
                </a:lnTo>
                <a:lnTo>
                  <a:pt x="4893" y="3361"/>
                </a:lnTo>
                <a:lnTo>
                  <a:pt x="5532" y="3361"/>
                </a:lnTo>
                <a:lnTo>
                  <a:pt x="6170" y="2690"/>
                </a:lnTo>
                <a:lnTo>
                  <a:pt x="6702" y="2018"/>
                </a:lnTo>
                <a:lnTo>
                  <a:pt x="7128" y="2018"/>
                </a:lnTo>
                <a:lnTo>
                  <a:pt x="7446" y="1343"/>
                </a:lnTo>
                <a:lnTo>
                  <a:pt x="7766" y="1343"/>
                </a:lnTo>
                <a:cubicBezTo>
                  <a:pt x="7836" y="1119"/>
                  <a:pt x="7908" y="897"/>
                  <a:pt x="7979" y="671"/>
                </a:cubicBezTo>
                <a:lnTo>
                  <a:pt x="8085" y="671"/>
                </a:lnTo>
                <a:lnTo>
                  <a:pt x="8085" y="671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Freeform 59"/>
          <p:cNvSpPr/>
          <p:nvPr/>
        </p:nvSpPr>
        <p:spPr bwMode="auto">
          <a:xfrm>
            <a:off x="4731068" y="4662170"/>
            <a:ext cx="490538" cy="330200"/>
          </a:xfrm>
          <a:custGeom>
            <a:avLst/>
            <a:gdLst>
              <a:gd name="connsiteX0" fmla="*/ 8000 w 10000"/>
              <a:gd name="connsiteY0" fmla="*/ 295 h 10000"/>
              <a:gd name="connsiteX1" fmla="*/ 8105 w 10000"/>
              <a:gd name="connsiteY1" fmla="*/ 0 h 10000"/>
              <a:gd name="connsiteX2" fmla="*/ 8211 w 10000"/>
              <a:gd name="connsiteY2" fmla="*/ 0 h 10000"/>
              <a:gd name="connsiteX3" fmla="*/ 8316 w 10000"/>
              <a:gd name="connsiteY3" fmla="*/ 0 h 10000"/>
              <a:gd name="connsiteX4" fmla="*/ 8421 w 10000"/>
              <a:gd name="connsiteY4" fmla="*/ 0 h 10000"/>
              <a:gd name="connsiteX5" fmla="*/ 8632 w 10000"/>
              <a:gd name="connsiteY5" fmla="*/ 0 h 10000"/>
              <a:gd name="connsiteX6" fmla="*/ 8842 w 10000"/>
              <a:gd name="connsiteY6" fmla="*/ 590 h 10000"/>
              <a:gd name="connsiteX7" fmla="*/ 9053 w 10000"/>
              <a:gd name="connsiteY7" fmla="*/ 886 h 10000"/>
              <a:gd name="connsiteX8" fmla="*/ 9368 w 10000"/>
              <a:gd name="connsiteY8" fmla="*/ 1476 h 10000"/>
              <a:gd name="connsiteX9" fmla="*/ 9684 w 10000"/>
              <a:gd name="connsiteY9" fmla="*/ 1771 h 10000"/>
              <a:gd name="connsiteX10" fmla="*/ 9895 w 10000"/>
              <a:gd name="connsiteY10" fmla="*/ 2362 h 10000"/>
              <a:gd name="connsiteX11" fmla="*/ 10000 w 10000"/>
              <a:gd name="connsiteY11" fmla="*/ 2657 h 10000"/>
              <a:gd name="connsiteX12" fmla="*/ 10000 w 10000"/>
              <a:gd name="connsiteY12" fmla="*/ 2657 h 10000"/>
              <a:gd name="connsiteX13" fmla="*/ 10000 w 10000"/>
              <a:gd name="connsiteY13" fmla="*/ 2952 h 10000"/>
              <a:gd name="connsiteX14" fmla="*/ 9789 w 10000"/>
              <a:gd name="connsiteY14" fmla="*/ 2952 h 10000"/>
              <a:gd name="connsiteX15" fmla="*/ 9579 w 10000"/>
              <a:gd name="connsiteY15" fmla="*/ 3247 h 10000"/>
              <a:gd name="connsiteX16" fmla="*/ 9263 w 10000"/>
              <a:gd name="connsiteY16" fmla="*/ 3247 h 10000"/>
              <a:gd name="connsiteX17" fmla="*/ 9053 w 10000"/>
              <a:gd name="connsiteY17" fmla="*/ 3506 h 10000"/>
              <a:gd name="connsiteX18" fmla="*/ 8737 w 10000"/>
              <a:gd name="connsiteY18" fmla="*/ 3801 h 10000"/>
              <a:gd name="connsiteX19" fmla="*/ 8316 w 10000"/>
              <a:gd name="connsiteY19" fmla="*/ 4391 h 10000"/>
              <a:gd name="connsiteX20" fmla="*/ 7895 w 10000"/>
              <a:gd name="connsiteY20" fmla="*/ 5277 h 10000"/>
              <a:gd name="connsiteX21" fmla="*/ 7368 w 10000"/>
              <a:gd name="connsiteY21" fmla="*/ 6162 h 10000"/>
              <a:gd name="connsiteX22" fmla="*/ 6737 w 10000"/>
              <a:gd name="connsiteY22" fmla="*/ 7048 h 10000"/>
              <a:gd name="connsiteX23" fmla="*/ 6000 w 10000"/>
              <a:gd name="connsiteY23" fmla="*/ 8524 h 10000"/>
              <a:gd name="connsiteX24" fmla="*/ 5263 w 10000"/>
              <a:gd name="connsiteY24" fmla="*/ 10000 h 10000"/>
              <a:gd name="connsiteX25" fmla="*/ 4947 w 10000"/>
              <a:gd name="connsiteY25" fmla="*/ 9114 h 10000"/>
              <a:gd name="connsiteX26" fmla="*/ 5579 w 10000"/>
              <a:gd name="connsiteY26" fmla="*/ 7638 h 10000"/>
              <a:gd name="connsiteX27" fmla="*/ 6211 w 10000"/>
              <a:gd name="connsiteY27" fmla="*/ 6162 h 10000"/>
              <a:gd name="connsiteX28" fmla="*/ 6737 w 10000"/>
              <a:gd name="connsiteY28" fmla="*/ 4982 h 10000"/>
              <a:gd name="connsiteX29" fmla="*/ 7158 w 10000"/>
              <a:gd name="connsiteY29" fmla="*/ 4096 h 10000"/>
              <a:gd name="connsiteX30" fmla="*/ 7474 w 10000"/>
              <a:gd name="connsiteY30" fmla="*/ 3247 h 10000"/>
              <a:gd name="connsiteX31" fmla="*/ 7684 w 10000"/>
              <a:gd name="connsiteY31" fmla="*/ 2657 h 10000"/>
              <a:gd name="connsiteX32" fmla="*/ 7789 w 10000"/>
              <a:gd name="connsiteY32" fmla="*/ 2362 h 10000"/>
              <a:gd name="connsiteX33" fmla="*/ 7789 w 10000"/>
              <a:gd name="connsiteY33" fmla="*/ 2066 h 10000"/>
              <a:gd name="connsiteX34" fmla="*/ 7684 w 10000"/>
              <a:gd name="connsiteY34" fmla="*/ 2066 h 10000"/>
              <a:gd name="connsiteX35" fmla="*/ 7368 w 10000"/>
              <a:gd name="connsiteY35" fmla="*/ 2066 h 10000"/>
              <a:gd name="connsiteX36" fmla="*/ 7263 w 10000"/>
              <a:gd name="connsiteY36" fmla="*/ 2066 h 10000"/>
              <a:gd name="connsiteX37" fmla="*/ 7158 w 10000"/>
              <a:gd name="connsiteY37" fmla="*/ 2066 h 10000"/>
              <a:gd name="connsiteX38" fmla="*/ 7053 w 10000"/>
              <a:gd name="connsiteY38" fmla="*/ 2066 h 10000"/>
              <a:gd name="connsiteX39" fmla="*/ 6737 w 10000"/>
              <a:gd name="connsiteY39" fmla="*/ 2066 h 10000"/>
              <a:gd name="connsiteX40" fmla="*/ 6526 w 10000"/>
              <a:gd name="connsiteY40" fmla="*/ 2362 h 10000"/>
              <a:gd name="connsiteX41" fmla="*/ 6211 w 10000"/>
              <a:gd name="connsiteY41" fmla="*/ 2362 h 10000"/>
              <a:gd name="connsiteX42" fmla="*/ 5895 w 10000"/>
              <a:gd name="connsiteY42" fmla="*/ 2657 h 10000"/>
              <a:gd name="connsiteX43" fmla="*/ 5474 w 10000"/>
              <a:gd name="connsiteY43" fmla="*/ 2657 h 10000"/>
              <a:gd name="connsiteX44" fmla="*/ 4632 w 10000"/>
              <a:gd name="connsiteY44" fmla="*/ 2952 h 10000"/>
              <a:gd name="connsiteX45" fmla="*/ 3895 w 10000"/>
              <a:gd name="connsiteY45" fmla="*/ 3506 h 10000"/>
              <a:gd name="connsiteX46" fmla="*/ 3263 w 10000"/>
              <a:gd name="connsiteY46" fmla="*/ 3801 h 10000"/>
              <a:gd name="connsiteX47" fmla="*/ 2632 w 10000"/>
              <a:gd name="connsiteY47" fmla="*/ 4096 h 10000"/>
              <a:gd name="connsiteX48" fmla="*/ 2421 w 10000"/>
              <a:gd name="connsiteY48" fmla="*/ 4096 h 10000"/>
              <a:gd name="connsiteX49" fmla="*/ 2105 w 10000"/>
              <a:gd name="connsiteY49" fmla="*/ 4391 h 10000"/>
              <a:gd name="connsiteX50" fmla="*/ 1895 w 10000"/>
              <a:gd name="connsiteY50" fmla="*/ 4391 h 10000"/>
              <a:gd name="connsiteX51" fmla="*/ 1684 w 10000"/>
              <a:gd name="connsiteY51" fmla="*/ 4391 h 10000"/>
              <a:gd name="connsiteX52" fmla="*/ 1368 w 10000"/>
              <a:gd name="connsiteY52" fmla="*/ 4391 h 10000"/>
              <a:gd name="connsiteX53" fmla="*/ 1263 w 10000"/>
              <a:gd name="connsiteY53" fmla="*/ 4391 h 10000"/>
              <a:gd name="connsiteX54" fmla="*/ 1158 w 10000"/>
              <a:gd name="connsiteY54" fmla="*/ 4391 h 10000"/>
              <a:gd name="connsiteX55" fmla="*/ 1053 w 10000"/>
              <a:gd name="connsiteY55" fmla="*/ 4391 h 10000"/>
              <a:gd name="connsiteX56" fmla="*/ 842 w 10000"/>
              <a:gd name="connsiteY56" fmla="*/ 4391 h 10000"/>
              <a:gd name="connsiteX57" fmla="*/ 737 w 10000"/>
              <a:gd name="connsiteY57" fmla="*/ 4096 h 10000"/>
              <a:gd name="connsiteX58" fmla="*/ 526 w 10000"/>
              <a:gd name="connsiteY58" fmla="*/ 3801 h 10000"/>
              <a:gd name="connsiteX59" fmla="*/ 316 w 10000"/>
              <a:gd name="connsiteY59" fmla="*/ 3506 h 10000"/>
              <a:gd name="connsiteX60" fmla="*/ 211 w 10000"/>
              <a:gd name="connsiteY60" fmla="*/ 3247 h 10000"/>
              <a:gd name="connsiteX61" fmla="*/ 105 w 10000"/>
              <a:gd name="connsiteY61" fmla="*/ 2952 h 10000"/>
              <a:gd name="connsiteX62" fmla="*/ 0 w 10000"/>
              <a:gd name="connsiteY62" fmla="*/ 2657 h 10000"/>
              <a:gd name="connsiteX63" fmla="*/ 842 w 10000"/>
              <a:gd name="connsiteY63" fmla="*/ 2657 h 10000"/>
              <a:gd name="connsiteX64" fmla="*/ 1579 w 10000"/>
              <a:gd name="connsiteY64" fmla="*/ 2362 h 10000"/>
              <a:gd name="connsiteX65" fmla="*/ 2211 w 10000"/>
              <a:gd name="connsiteY65" fmla="*/ 2362 h 10000"/>
              <a:gd name="connsiteX66" fmla="*/ 2947 w 10000"/>
              <a:gd name="connsiteY66" fmla="*/ 2066 h 10000"/>
              <a:gd name="connsiteX67" fmla="*/ 3474 w 10000"/>
              <a:gd name="connsiteY67" fmla="*/ 2066 h 10000"/>
              <a:gd name="connsiteX68" fmla="*/ 4000 w 10000"/>
              <a:gd name="connsiteY68" fmla="*/ 1771 h 10000"/>
              <a:gd name="connsiteX69" fmla="*/ 4421 w 10000"/>
              <a:gd name="connsiteY69" fmla="*/ 1771 h 10000"/>
              <a:gd name="connsiteX70" fmla="*/ 4842 w 10000"/>
              <a:gd name="connsiteY70" fmla="*/ 1476 h 10000"/>
              <a:gd name="connsiteX71" fmla="*/ 5474 w 10000"/>
              <a:gd name="connsiteY71" fmla="*/ 1476 h 10000"/>
              <a:gd name="connsiteX72" fmla="*/ 6105 w 10000"/>
              <a:gd name="connsiteY72" fmla="*/ 1181 h 10000"/>
              <a:gd name="connsiteX73" fmla="*/ 6632 w 10000"/>
              <a:gd name="connsiteY73" fmla="*/ 886 h 10000"/>
              <a:gd name="connsiteX74" fmla="*/ 7053 w 10000"/>
              <a:gd name="connsiteY74" fmla="*/ 886 h 10000"/>
              <a:gd name="connsiteX75" fmla="*/ 7368 w 10000"/>
              <a:gd name="connsiteY75" fmla="*/ 590 h 10000"/>
              <a:gd name="connsiteX76" fmla="*/ 7684 w 10000"/>
              <a:gd name="connsiteY76" fmla="*/ 590 h 10000"/>
              <a:gd name="connsiteX77" fmla="*/ 7895 w 10000"/>
              <a:gd name="connsiteY77" fmla="*/ 295 h 10000"/>
              <a:gd name="connsiteX78" fmla="*/ 8000 w 10000"/>
              <a:gd name="connsiteY78" fmla="*/ 295 h 10000"/>
              <a:gd name="connsiteX79" fmla="*/ 8000 w 10000"/>
              <a:gd name="connsiteY79" fmla="*/ 295 h 10000"/>
              <a:gd name="connsiteX0-1" fmla="*/ 8000 w 10000"/>
              <a:gd name="connsiteY0-2" fmla="*/ 295 h 10000"/>
              <a:gd name="connsiteX1-3" fmla="*/ 8105 w 10000"/>
              <a:gd name="connsiteY1-4" fmla="*/ 0 h 10000"/>
              <a:gd name="connsiteX2-5" fmla="*/ 8211 w 10000"/>
              <a:gd name="connsiteY2-6" fmla="*/ 0 h 10000"/>
              <a:gd name="connsiteX3-7" fmla="*/ 8316 w 10000"/>
              <a:gd name="connsiteY3-8" fmla="*/ 0 h 10000"/>
              <a:gd name="connsiteX4-9" fmla="*/ 8421 w 10000"/>
              <a:gd name="connsiteY4-10" fmla="*/ 0 h 10000"/>
              <a:gd name="connsiteX5-11" fmla="*/ 8632 w 10000"/>
              <a:gd name="connsiteY5-12" fmla="*/ 0 h 10000"/>
              <a:gd name="connsiteX6-13" fmla="*/ 8842 w 10000"/>
              <a:gd name="connsiteY6-14" fmla="*/ 590 h 10000"/>
              <a:gd name="connsiteX7-15" fmla="*/ 9053 w 10000"/>
              <a:gd name="connsiteY7-16" fmla="*/ 886 h 10000"/>
              <a:gd name="connsiteX8-17" fmla="*/ 9368 w 10000"/>
              <a:gd name="connsiteY8-18" fmla="*/ 1476 h 10000"/>
              <a:gd name="connsiteX9-19" fmla="*/ 9684 w 10000"/>
              <a:gd name="connsiteY9-20" fmla="*/ 1771 h 10000"/>
              <a:gd name="connsiteX10-21" fmla="*/ 9895 w 10000"/>
              <a:gd name="connsiteY10-22" fmla="*/ 2362 h 10000"/>
              <a:gd name="connsiteX11-23" fmla="*/ 10000 w 10000"/>
              <a:gd name="connsiteY11-24" fmla="*/ 2657 h 10000"/>
              <a:gd name="connsiteX12-25" fmla="*/ 10000 w 10000"/>
              <a:gd name="connsiteY12-26" fmla="*/ 2657 h 10000"/>
              <a:gd name="connsiteX13-27" fmla="*/ 10000 w 10000"/>
              <a:gd name="connsiteY13-28" fmla="*/ 2952 h 10000"/>
              <a:gd name="connsiteX14-29" fmla="*/ 9789 w 10000"/>
              <a:gd name="connsiteY14-30" fmla="*/ 2952 h 10000"/>
              <a:gd name="connsiteX15-31" fmla="*/ 9579 w 10000"/>
              <a:gd name="connsiteY15-32" fmla="*/ 3247 h 10000"/>
              <a:gd name="connsiteX16-33" fmla="*/ 9263 w 10000"/>
              <a:gd name="connsiteY16-34" fmla="*/ 3247 h 10000"/>
              <a:gd name="connsiteX17-35" fmla="*/ 9053 w 10000"/>
              <a:gd name="connsiteY17-36" fmla="*/ 3506 h 10000"/>
              <a:gd name="connsiteX18-37" fmla="*/ 8737 w 10000"/>
              <a:gd name="connsiteY18-38" fmla="*/ 3801 h 10000"/>
              <a:gd name="connsiteX19-39" fmla="*/ 8316 w 10000"/>
              <a:gd name="connsiteY19-40" fmla="*/ 4391 h 10000"/>
              <a:gd name="connsiteX20-41" fmla="*/ 7895 w 10000"/>
              <a:gd name="connsiteY20-42" fmla="*/ 5277 h 10000"/>
              <a:gd name="connsiteX21-43" fmla="*/ 7368 w 10000"/>
              <a:gd name="connsiteY21-44" fmla="*/ 6162 h 10000"/>
              <a:gd name="connsiteX22-45" fmla="*/ 6737 w 10000"/>
              <a:gd name="connsiteY22-46" fmla="*/ 7048 h 10000"/>
              <a:gd name="connsiteX23-47" fmla="*/ 6000 w 10000"/>
              <a:gd name="connsiteY23-48" fmla="*/ 8524 h 10000"/>
              <a:gd name="connsiteX24-49" fmla="*/ 5263 w 10000"/>
              <a:gd name="connsiteY24-50" fmla="*/ 10000 h 10000"/>
              <a:gd name="connsiteX25-51" fmla="*/ 4947 w 10000"/>
              <a:gd name="connsiteY25-52" fmla="*/ 9114 h 10000"/>
              <a:gd name="connsiteX26-53" fmla="*/ 5579 w 10000"/>
              <a:gd name="connsiteY26-54" fmla="*/ 7638 h 10000"/>
              <a:gd name="connsiteX27-55" fmla="*/ 6211 w 10000"/>
              <a:gd name="connsiteY27-56" fmla="*/ 6162 h 10000"/>
              <a:gd name="connsiteX28-57" fmla="*/ 6737 w 10000"/>
              <a:gd name="connsiteY28-58" fmla="*/ 4982 h 10000"/>
              <a:gd name="connsiteX29-59" fmla="*/ 7158 w 10000"/>
              <a:gd name="connsiteY29-60" fmla="*/ 4096 h 10000"/>
              <a:gd name="connsiteX30-61" fmla="*/ 7474 w 10000"/>
              <a:gd name="connsiteY30-62" fmla="*/ 3247 h 10000"/>
              <a:gd name="connsiteX31-63" fmla="*/ 7684 w 10000"/>
              <a:gd name="connsiteY31-64" fmla="*/ 2657 h 10000"/>
              <a:gd name="connsiteX32-65" fmla="*/ 7789 w 10000"/>
              <a:gd name="connsiteY32-66" fmla="*/ 2362 h 10000"/>
              <a:gd name="connsiteX33-67" fmla="*/ 7789 w 10000"/>
              <a:gd name="connsiteY33-68" fmla="*/ 2066 h 10000"/>
              <a:gd name="connsiteX34-69" fmla="*/ 7684 w 10000"/>
              <a:gd name="connsiteY34-70" fmla="*/ 2066 h 10000"/>
              <a:gd name="connsiteX35-71" fmla="*/ 7368 w 10000"/>
              <a:gd name="connsiteY35-72" fmla="*/ 2066 h 10000"/>
              <a:gd name="connsiteX36-73" fmla="*/ 7263 w 10000"/>
              <a:gd name="connsiteY36-74" fmla="*/ 2066 h 10000"/>
              <a:gd name="connsiteX37-75" fmla="*/ 7158 w 10000"/>
              <a:gd name="connsiteY37-76" fmla="*/ 2066 h 10000"/>
              <a:gd name="connsiteX38-77" fmla="*/ 7053 w 10000"/>
              <a:gd name="connsiteY38-78" fmla="*/ 2066 h 10000"/>
              <a:gd name="connsiteX39-79" fmla="*/ 6737 w 10000"/>
              <a:gd name="connsiteY39-80" fmla="*/ 2066 h 10000"/>
              <a:gd name="connsiteX40-81" fmla="*/ 6526 w 10000"/>
              <a:gd name="connsiteY40-82" fmla="*/ 2362 h 10000"/>
              <a:gd name="connsiteX41-83" fmla="*/ 6211 w 10000"/>
              <a:gd name="connsiteY41-84" fmla="*/ 2362 h 10000"/>
              <a:gd name="connsiteX42-85" fmla="*/ 5895 w 10000"/>
              <a:gd name="connsiteY42-86" fmla="*/ 2657 h 10000"/>
              <a:gd name="connsiteX43-87" fmla="*/ 5474 w 10000"/>
              <a:gd name="connsiteY43-88" fmla="*/ 2657 h 10000"/>
              <a:gd name="connsiteX44-89" fmla="*/ 4632 w 10000"/>
              <a:gd name="connsiteY44-90" fmla="*/ 2952 h 10000"/>
              <a:gd name="connsiteX45-91" fmla="*/ 3895 w 10000"/>
              <a:gd name="connsiteY45-92" fmla="*/ 3506 h 10000"/>
              <a:gd name="connsiteX46-93" fmla="*/ 3263 w 10000"/>
              <a:gd name="connsiteY46-94" fmla="*/ 3801 h 10000"/>
              <a:gd name="connsiteX47-95" fmla="*/ 2632 w 10000"/>
              <a:gd name="connsiteY47-96" fmla="*/ 4096 h 10000"/>
              <a:gd name="connsiteX48-97" fmla="*/ 2421 w 10000"/>
              <a:gd name="connsiteY48-98" fmla="*/ 4096 h 10000"/>
              <a:gd name="connsiteX49-99" fmla="*/ 2105 w 10000"/>
              <a:gd name="connsiteY49-100" fmla="*/ 4391 h 10000"/>
              <a:gd name="connsiteX50-101" fmla="*/ 1895 w 10000"/>
              <a:gd name="connsiteY50-102" fmla="*/ 4391 h 10000"/>
              <a:gd name="connsiteX51-103" fmla="*/ 1684 w 10000"/>
              <a:gd name="connsiteY51-104" fmla="*/ 4391 h 10000"/>
              <a:gd name="connsiteX52-105" fmla="*/ 1368 w 10000"/>
              <a:gd name="connsiteY52-106" fmla="*/ 4391 h 10000"/>
              <a:gd name="connsiteX53-107" fmla="*/ 1263 w 10000"/>
              <a:gd name="connsiteY53-108" fmla="*/ 4391 h 10000"/>
              <a:gd name="connsiteX54-109" fmla="*/ 1053 w 10000"/>
              <a:gd name="connsiteY54-110" fmla="*/ 4391 h 10000"/>
              <a:gd name="connsiteX55-111" fmla="*/ 842 w 10000"/>
              <a:gd name="connsiteY55-112" fmla="*/ 4391 h 10000"/>
              <a:gd name="connsiteX56-113" fmla="*/ 737 w 10000"/>
              <a:gd name="connsiteY56-114" fmla="*/ 4096 h 10000"/>
              <a:gd name="connsiteX57-115" fmla="*/ 526 w 10000"/>
              <a:gd name="connsiteY57-116" fmla="*/ 3801 h 10000"/>
              <a:gd name="connsiteX58-117" fmla="*/ 316 w 10000"/>
              <a:gd name="connsiteY58-118" fmla="*/ 3506 h 10000"/>
              <a:gd name="connsiteX59-119" fmla="*/ 211 w 10000"/>
              <a:gd name="connsiteY59-120" fmla="*/ 3247 h 10000"/>
              <a:gd name="connsiteX60-121" fmla="*/ 105 w 10000"/>
              <a:gd name="connsiteY60-122" fmla="*/ 2952 h 10000"/>
              <a:gd name="connsiteX61-123" fmla="*/ 0 w 10000"/>
              <a:gd name="connsiteY61-124" fmla="*/ 2657 h 10000"/>
              <a:gd name="connsiteX62-125" fmla="*/ 842 w 10000"/>
              <a:gd name="connsiteY62-126" fmla="*/ 2657 h 10000"/>
              <a:gd name="connsiteX63-127" fmla="*/ 1579 w 10000"/>
              <a:gd name="connsiteY63-128" fmla="*/ 2362 h 10000"/>
              <a:gd name="connsiteX64-129" fmla="*/ 2211 w 10000"/>
              <a:gd name="connsiteY64-130" fmla="*/ 2362 h 10000"/>
              <a:gd name="connsiteX65-131" fmla="*/ 2947 w 10000"/>
              <a:gd name="connsiteY65-132" fmla="*/ 2066 h 10000"/>
              <a:gd name="connsiteX66-133" fmla="*/ 3474 w 10000"/>
              <a:gd name="connsiteY66-134" fmla="*/ 2066 h 10000"/>
              <a:gd name="connsiteX67-135" fmla="*/ 4000 w 10000"/>
              <a:gd name="connsiteY67-136" fmla="*/ 1771 h 10000"/>
              <a:gd name="connsiteX68-137" fmla="*/ 4421 w 10000"/>
              <a:gd name="connsiteY68-138" fmla="*/ 1771 h 10000"/>
              <a:gd name="connsiteX69-139" fmla="*/ 4842 w 10000"/>
              <a:gd name="connsiteY69-140" fmla="*/ 1476 h 10000"/>
              <a:gd name="connsiteX70-141" fmla="*/ 5474 w 10000"/>
              <a:gd name="connsiteY70-142" fmla="*/ 1476 h 10000"/>
              <a:gd name="connsiteX71-143" fmla="*/ 6105 w 10000"/>
              <a:gd name="connsiteY71-144" fmla="*/ 1181 h 10000"/>
              <a:gd name="connsiteX72-145" fmla="*/ 6632 w 10000"/>
              <a:gd name="connsiteY72-146" fmla="*/ 886 h 10000"/>
              <a:gd name="connsiteX73-147" fmla="*/ 7053 w 10000"/>
              <a:gd name="connsiteY73-148" fmla="*/ 886 h 10000"/>
              <a:gd name="connsiteX74-149" fmla="*/ 7368 w 10000"/>
              <a:gd name="connsiteY74-150" fmla="*/ 590 h 10000"/>
              <a:gd name="connsiteX75-151" fmla="*/ 7684 w 10000"/>
              <a:gd name="connsiteY75-152" fmla="*/ 590 h 10000"/>
              <a:gd name="connsiteX76-153" fmla="*/ 7895 w 10000"/>
              <a:gd name="connsiteY76-154" fmla="*/ 295 h 10000"/>
              <a:gd name="connsiteX77-155" fmla="*/ 8000 w 10000"/>
              <a:gd name="connsiteY77-156" fmla="*/ 295 h 10000"/>
              <a:gd name="connsiteX78-157" fmla="*/ 8000 w 10000"/>
              <a:gd name="connsiteY78-158" fmla="*/ 295 h 10000"/>
              <a:gd name="connsiteX0-159" fmla="*/ 8000 w 10000"/>
              <a:gd name="connsiteY0-160" fmla="*/ 295 h 10000"/>
              <a:gd name="connsiteX1-161" fmla="*/ 8105 w 10000"/>
              <a:gd name="connsiteY1-162" fmla="*/ 0 h 10000"/>
              <a:gd name="connsiteX2-163" fmla="*/ 8211 w 10000"/>
              <a:gd name="connsiteY2-164" fmla="*/ 0 h 10000"/>
              <a:gd name="connsiteX3-165" fmla="*/ 8316 w 10000"/>
              <a:gd name="connsiteY3-166" fmla="*/ 0 h 10000"/>
              <a:gd name="connsiteX4-167" fmla="*/ 8421 w 10000"/>
              <a:gd name="connsiteY4-168" fmla="*/ 0 h 10000"/>
              <a:gd name="connsiteX5-169" fmla="*/ 8632 w 10000"/>
              <a:gd name="connsiteY5-170" fmla="*/ 0 h 10000"/>
              <a:gd name="connsiteX6-171" fmla="*/ 8842 w 10000"/>
              <a:gd name="connsiteY6-172" fmla="*/ 590 h 10000"/>
              <a:gd name="connsiteX7-173" fmla="*/ 9053 w 10000"/>
              <a:gd name="connsiteY7-174" fmla="*/ 886 h 10000"/>
              <a:gd name="connsiteX8-175" fmla="*/ 9368 w 10000"/>
              <a:gd name="connsiteY8-176" fmla="*/ 1476 h 10000"/>
              <a:gd name="connsiteX9-177" fmla="*/ 9684 w 10000"/>
              <a:gd name="connsiteY9-178" fmla="*/ 1771 h 10000"/>
              <a:gd name="connsiteX10-179" fmla="*/ 9895 w 10000"/>
              <a:gd name="connsiteY10-180" fmla="*/ 2362 h 10000"/>
              <a:gd name="connsiteX11-181" fmla="*/ 10000 w 10000"/>
              <a:gd name="connsiteY11-182" fmla="*/ 2657 h 10000"/>
              <a:gd name="connsiteX12-183" fmla="*/ 10000 w 10000"/>
              <a:gd name="connsiteY12-184" fmla="*/ 2657 h 10000"/>
              <a:gd name="connsiteX13-185" fmla="*/ 10000 w 10000"/>
              <a:gd name="connsiteY13-186" fmla="*/ 2952 h 10000"/>
              <a:gd name="connsiteX14-187" fmla="*/ 9789 w 10000"/>
              <a:gd name="connsiteY14-188" fmla="*/ 2952 h 10000"/>
              <a:gd name="connsiteX15-189" fmla="*/ 9579 w 10000"/>
              <a:gd name="connsiteY15-190" fmla="*/ 3247 h 10000"/>
              <a:gd name="connsiteX16-191" fmla="*/ 9263 w 10000"/>
              <a:gd name="connsiteY16-192" fmla="*/ 3247 h 10000"/>
              <a:gd name="connsiteX17-193" fmla="*/ 9053 w 10000"/>
              <a:gd name="connsiteY17-194" fmla="*/ 3506 h 10000"/>
              <a:gd name="connsiteX18-195" fmla="*/ 8737 w 10000"/>
              <a:gd name="connsiteY18-196" fmla="*/ 3801 h 10000"/>
              <a:gd name="connsiteX19-197" fmla="*/ 8316 w 10000"/>
              <a:gd name="connsiteY19-198" fmla="*/ 4391 h 10000"/>
              <a:gd name="connsiteX20-199" fmla="*/ 7895 w 10000"/>
              <a:gd name="connsiteY20-200" fmla="*/ 5277 h 10000"/>
              <a:gd name="connsiteX21-201" fmla="*/ 7368 w 10000"/>
              <a:gd name="connsiteY21-202" fmla="*/ 6162 h 10000"/>
              <a:gd name="connsiteX22-203" fmla="*/ 6737 w 10000"/>
              <a:gd name="connsiteY22-204" fmla="*/ 7048 h 10000"/>
              <a:gd name="connsiteX23-205" fmla="*/ 6000 w 10000"/>
              <a:gd name="connsiteY23-206" fmla="*/ 8524 h 10000"/>
              <a:gd name="connsiteX24-207" fmla="*/ 5263 w 10000"/>
              <a:gd name="connsiteY24-208" fmla="*/ 10000 h 10000"/>
              <a:gd name="connsiteX25-209" fmla="*/ 4947 w 10000"/>
              <a:gd name="connsiteY25-210" fmla="*/ 9114 h 10000"/>
              <a:gd name="connsiteX26-211" fmla="*/ 5579 w 10000"/>
              <a:gd name="connsiteY26-212" fmla="*/ 7638 h 10000"/>
              <a:gd name="connsiteX27-213" fmla="*/ 6211 w 10000"/>
              <a:gd name="connsiteY27-214" fmla="*/ 6162 h 10000"/>
              <a:gd name="connsiteX28-215" fmla="*/ 6737 w 10000"/>
              <a:gd name="connsiteY28-216" fmla="*/ 4982 h 10000"/>
              <a:gd name="connsiteX29-217" fmla="*/ 7158 w 10000"/>
              <a:gd name="connsiteY29-218" fmla="*/ 4096 h 10000"/>
              <a:gd name="connsiteX30-219" fmla="*/ 7474 w 10000"/>
              <a:gd name="connsiteY30-220" fmla="*/ 3247 h 10000"/>
              <a:gd name="connsiteX31-221" fmla="*/ 7684 w 10000"/>
              <a:gd name="connsiteY31-222" fmla="*/ 2657 h 10000"/>
              <a:gd name="connsiteX32-223" fmla="*/ 7789 w 10000"/>
              <a:gd name="connsiteY32-224" fmla="*/ 2362 h 10000"/>
              <a:gd name="connsiteX33-225" fmla="*/ 7789 w 10000"/>
              <a:gd name="connsiteY33-226" fmla="*/ 2066 h 10000"/>
              <a:gd name="connsiteX34-227" fmla="*/ 7684 w 10000"/>
              <a:gd name="connsiteY34-228" fmla="*/ 2066 h 10000"/>
              <a:gd name="connsiteX35-229" fmla="*/ 7368 w 10000"/>
              <a:gd name="connsiteY35-230" fmla="*/ 2066 h 10000"/>
              <a:gd name="connsiteX36-231" fmla="*/ 7263 w 10000"/>
              <a:gd name="connsiteY36-232" fmla="*/ 2066 h 10000"/>
              <a:gd name="connsiteX37-233" fmla="*/ 7158 w 10000"/>
              <a:gd name="connsiteY37-234" fmla="*/ 2066 h 10000"/>
              <a:gd name="connsiteX38-235" fmla="*/ 7053 w 10000"/>
              <a:gd name="connsiteY38-236" fmla="*/ 2066 h 10000"/>
              <a:gd name="connsiteX39-237" fmla="*/ 6737 w 10000"/>
              <a:gd name="connsiteY39-238" fmla="*/ 2066 h 10000"/>
              <a:gd name="connsiteX40-239" fmla="*/ 6526 w 10000"/>
              <a:gd name="connsiteY40-240" fmla="*/ 2362 h 10000"/>
              <a:gd name="connsiteX41-241" fmla="*/ 6211 w 10000"/>
              <a:gd name="connsiteY41-242" fmla="*/ 2362 h 10000"/>
              <a:gd name="connsiteX42-243" fmla="*/ 5895 w 10000"/>
              <a:gd name="connsiteY42-244" fmla="*/ 2657 h 10000"/>
              <a:gd name="connsiteX43-245" fmla="*/ 5474 w 10000"/>
              <a:gd name="connsiteY43-246" fmla="*/ 2657 h 10000"/>
              <a:gd name="connsiteX44-247" fmla="*/ 4632 w 10000"/>
              <a:gd name="connsiteY44-248" fmla="*/ 2952 h 10000"/>
              <a:gd name="connsiteX45-249" fmla="*/ 3895 w 10000"/>
              <a:gd name="connsiteY45-250" fmla="*/ 3506 h 10000"/>
              <a:gd name="connsiteX46-251" fmla="*/ 3263 w 10000"/>
              <a:gd name="connsiteY46-252" fmla="*/ 3801 h 10000"/>
              <a:gd name="connsiteX47-253" fmla="*/ 2632 w 10000"/>
              <a:gd name="connsiteY47-254" fmla="*/ 4096 h 10000"/>
              <a:gd name="connsiteX48-255" fmla="*/ 2421 w 10000"/>
              <a:gd name="connsiteY48-256" fmla="*/ 4096 h 10000"/>
              <a:gd name="connsiteX49-257" fmla="*/ 2105 w 10000"/>
              <a:gd name="connsiteY49-258" fmla="*/ 4391 h 10000"/>
              <a:gd name="connsiteX50-259" fmla="*/ 1895 w 10000"/>
              <a:gd name="connsiteY50-260" fmla="*/ 4391 h 10000"/>
              <a:gd name="connsiteX51-261" fmla="*/ 1684 w 10000"/>
              <a:gd name="connsiteY51-262" fmla="*/ 4391 h 10000"/>
              <a:gd name="connsiteX52-263" fmla="*/ 1368 w 10000"/>
              <a:gd name="connsiteY52-264" fmla="*/ 4391 h 10000"/>
              <a:gd name="connsiteX53-265" fmla="*/ 1263 w 10000"/>
              <a:gd name="connsiteY53-266" fmla="*/ 4391 h 10000"/>
              <a:gd name="connsiteX54-267" fmla="*/ 1053 w 10000"/>
              <a:gd name="connsiteY54-268" fmla="*/ 4391 h 10000"/>
              <a:gd name="connsiteX55-269" fmla="*/ 842 w 10000"/>
              <a:gd name="connsiteY55-270" fmla="*/ 4391 h 10000"/>
              <a:gd name="connsiteX56-271" fmla="*/ 526 w 10000"/>
              <a:gd name="connsiteY56-272" fmla="*/ 3801 h 10000"/>
              <a:gd name="connsiteX57-273" fmla="*/ 316 w 10000"/>
              <a:gd name="connsiteY57-274" fmla="*/ 3506 h 10000"/>
              <a:gd name="connsiteX58-275" fmla="*/ 211 w 10000"/>
              <a:gd name="connsiteY58-276" fmla="*/ 3247 h 10000"/>
              <a:gd name="connsiteX59-277" fmla="*/ 105 w 10000"/>
              <a:gd name="connsiteY59-278" fmla="*/ 2952 h 10000"/>
              <a:gd name="connsiteX60-279" fmla="*/ 0 w 10000"/>
              <a:gd name="connsiteY60-280" fmla="*/ 2657 h 10000"/>
              <a:gd name="connsiteX61-281" fmla="*/ 842 w 10000"/>
              <a:gd name="connsiteY61-282" fmla="*/ 2657 h 10000"/>
              <a:gd name="connsiteX62-283" fmla="*/ 1579 w 10000"/>
              <a:gd name="connsiteY62-284" fmla="*/ 2362 h 10000"/>
              <a:gd name="connsiteX63-285" fmla="*/ 2211 w 10000"/>
              <a:gd name="connsiteY63-286" fmla="*/ 2362 h 10000"/>
              <a:gd name="connsiteX64-287" fmla="*/ 2947 w 10000"/>
              <a:gd name="connsiteY64-288" fmla="*/ 2066 h 10000"/>
              <a:gd name="connsiteX65-289" fmla="*/ 3474 w 10000"/>
              <a:gd name="connsiteY65-290" fmla="*/ 2066 h 10000"/>
              <a:gd name="connsiteX66-291" fmla="*/ 4000 w 10000"/>
              <a:gd name="connsiteY66-292" fmla="*/ 1771 h 10000"/>
              <a:gd name="connsiteX67-293" fmla="*/ 4421 w 10000"/>
              <a:gd name="connsiteY67-294" fmla="*/ 1771 h 10000"/>
              <a:gd name="connsiteX68-295" fmla="*/ 4842 w 10000"/>
              <a:gd name="connsiteY68-296" fmla="*/ 1476 h 10000"/>
              <a:gd name="connsiteX69-297" fmla="*/ 5474 w 10000"/>
              <a:gd name="connsiteY69-298" fmla="*/ 1476 h 10000"/>
              <a:gd name="connsiteX70-299" fmla="*/ 6105 w 10000"/>
              <a:gd name="connsiteY70-300" fmla="*/ 1181 h 10000"/>
              <a:gd name="connsiteX71-301" fmla="*/ 6632 w 10000"/>
              <a:gd name="connsiteY71-302" fmla="*/ 886 h 10000"/>
              <a:gd name="connsiteX72-303" fmla="*/ 7053 w 10000"/>
              <a:gd name="connsiteY72-304" fmla="*/ 886 h 10000"/>
              <a:gd name="connsiteX73-305" fmla="*/ 7368 w 10000"/>
              <a:gd name="connsiteY73-306" fmla="*/ 590 h 10000"/>
              <a:gd name="connsiteX74-307" fmla="*/ 7684 w 10000"/>
              <a:gd name="connsiteY74-308" fmla="*/ 590 h 10000"/>
              <a:gd name="connsiteX75-309" fmla="*/ 7895 w 10000"/>
              <a:gd name="connsiteY75-310" fmla="*/ 295 h 10000"/>
              <a:gd name="connsiteX76-311" fmla="*/ 8000 w 10000"/>
              <a:gd name="connsiteY76-312" fmla="*/ 295 h 10000"/>
              <a:gd name="connsiteX77-313" fmla="*/ 8000 w 10000"/>
              <a:gd name="connsiteY77-314" fmla="*/ 295 h 10000"/>
              <a:gd name="connsiteX0-315" fmla="*/ 8000 w 10000"/>
              <a:gd name="connsiteY0-316" fmla="*/ 295 h 10000"/>
              <a:gd name="connsiteX1-317" fmla="*/ 8105 w 10000"/>
              <a:gd name="connsiteY1-318" fmla="*/ 0 h 10000"/>
              <a:gd name="connsiteX2-319" fmla="*/ 8211 w 10000"/>
              <a:gd name="connsiteY2-320" fmla="*/ 0 h 10000"/>
              <a:gd name="connsiteX3-321" fmla="*/ 8316 w 10000"/>
              <a:gd name="connsiteY3-322" fmla="*/ 0 h 10000"/>
              <a:gd name="connsiteX4-323" fmla="*/ 8421 w 10000"/>
              <a:gd name="connsiteY4-324" fmla="*/ 0 h 10000"/>
              <a:gd name="connsiteX5-325" fmla="*/ 8632 w 10000"/>
              <a:gd name="connsiteY5-326" fmla="*/ 0 h 10000"/>
              <a:gd name="connsiteX6-327" fmla="*/ 8842 w 10000"/>
              <a:gd name="connsiteY6-328" fmla="*/ 590 h 10000"/>
              <a:gd name="connsiteX7-329" fmla="*/ 9053 w 10000"/>
              <a:gd name="connsiteY7-330" fmla="*/ 886 h 10000"/>
              <a:gd name="connsiteX8-331" fmla="*/ 9368 w 10000"/>
              <a:gd name="connsiteY8-332" fmla="*/ 1476 h 10000"/>
              <a:gd name="connsiteX9-333" fmla="*/ 9684 w 10000"/>
              <a:gd name="connsiteY9-334" fmla="*/ 1771 h 10000"/>
              <a:gd name="connsiteX10-335" fmla="*/ 9895 w 10000"/>
              <a:gd name="connsiteY10-336" fmla="*/ 2362 h 10000"/>
              <a:gd name="connsiteX11-337" fmla="*/ 10000 w 10000"/>
              <a:gd name="connsiteY11-338" fmla="*/ 2657 h 10000"/>
              <a:gd name="connsiteX12-339" fmla="*/ 10000 w 10000"/>
              <a:gd name="connsiteY12-340" fmla="*/ 2657 h 10000"/>
              <a:gd name="connsiteX13-341" fmla="*/ 10000 w 10000"/>
              <a:gd name="connsiteY13-342" fmla="*/ 2952 h 10000"/>
              <a:gd name="connsiteX14-343" fmla="*/ 9789 w 10000"/>
              <a:gd name="connsiteY14-344" fmla="*/ 2952 h 10000"/>
              <a:gd name="connsiteX15-345" fmla="*/ 9579 w 10000"/>
              <a:gd name="connsiteY15-346" fmla="*/ 3247 h 10000"/>
              <a:gd name="connsiteX16-347" fmla="*/ 9263 w 10000"/>
              <a:gd name="connsiteY16-348" fmla="*/ 3247 h 10000"/>
              <a:gd name="connsiteX17-349" fmla="*/ 9053 w 10000"/>
              <a:gd name="connsiteY17-350" fmla="*/ 3506 h 10000"/>
              <a:gd name="connsiteX18-351" fmla="*/ 8737 w 10000"/>
              <a:gd name="connsiteY18-352" fmla="*/ 3801 h 10000"/>
              <a:gd name="connsiteX19-353" fmla="*/ 8316 w 10000"/>
              <a:gd name="connsiteY19-354" fmla="*/ 4391 h 10000"/>
              <a:gd name="connsiteX20-355" fmla="*/ 7895 w 10000"/>
              <a:gd name="connsiteY20-356" fmla="*/ 5277 h 10000"/>
              <a:gd name="connsiteX21-357" fmla="*/ 7368 w 10000"/>
              <a:gd name="connsiteY21-358" fmla="*/ 6162 h 10000"/>
              <a:gd name="connsiteX22-359" fmla="*/ 6737 w 10000"/>
              <a:gd name="connsiteY22-360" fmla="*/ 7048 h 10000"/>
              <a:gd name="connsiteX23-361" fmla="*/ 6000 w 10000"/>
              <a:gd name="connsiteY23-362" fmla="*/ 8524 h 10000"/>
              <a:gd name="connsiteX24-363" fmla="*/ 5263 w 10000"/>
              <a:gd name="connsiteY24-364" fmla="*/ 10000 h 10000"/>
              <a:gd name="connsiteX25-365" fmla="*/ 4947 w 10000"/>
              <a:gd name="connsiteY25-366" fmla="*/ 9114 h 10000"/>
              <a:gd name="connsiteX26-367" fmla="*/ 5579 w 10000"/>
              <a:gd name="connsiteY26-368" fmla="*/ 7638 h 10000"/>
              <a:gd name="connsiteX27-369" fmla="*/ 6211 w 10000"/>
              <a:gd name="connsiteY27-370" fmla="*/ 6162 h 10000"/>
              <a:gd name="connsiteX28-371" fmla="*/ 6737 w 10000"/>
              <a:gd name="connsiteY28-372" fmla="*/ 4982 h 10000"/>
              <a:gd name="connsiteX29-373" fmla="*/ 7158 w 10000"/>
              <a:gd name="connsiteY29-374" fmla="*/ 4096 h 10000"/>
              <a:gd name="connsiteX30-375" fmla="*/ 7474 w 10000"/>
              <a:gd name="connsiteY30-376" fmla="*/ 3247 h 10000"/>
              <a:gd name="connsiteX31-377" fmla="*/ 7684 w 10000"/>
              <a:gd name="connsiteY31-378" fmla="*/ 2657 h 10000"/>
              <a:gd name="connsiteX32-379" fmla="*/ 7789 w 10000"/>
              <a:gd name="connsiteY32-380" fmla="*/ 2362 h 10000"/>
              <a:gd name="connsiteX33-381" fmla="*/ 7789 w 10000"/>
              <a:gd name="connsiteY33-382" fmla="*/ 2066 h 10000"/>
              <a:gd name="connsiteX34-383" fmla="*/ 7684 w 10000"/>
              <a:gd name="connsiteY34-384" fmla="*/ 2066 h 10000"/>
              <a:gd name="connsiteX35-385" fmla="*/ 7368 w 10000"/>
              <a:gd name="connsiteY35-386" fmla="*/ 2066 h 10000"/>
              <a:gd name="connsiteX36-387" fmla="*/ 7263 w 10000"/>
              <a:gd name="connsiteY36-388" fmla="*/ 2066 h 10000"/>
              <a:gd name="connsiteX37-389" fmla="*/ 7158 w 10000"/>
              <a:gd name="connsiteY37-390" fmla="*/ 2066 h 10000"/>
              <a:gd name="connsiteX38-391" fmla="*/ 7053 w 10000"/>
              <a:gd name="connsiteY38-392" fmla="*/ 2066 h 10000"/>
              <a:gd name="connsiteX39-393" fmla="*/ 6737 w 10000"/>
              <a:gd name="connsiteY39-394" fmla="*/ 2066 h 10000"/>
              <a:gd name="connsiteX40-395" fmla="*/ 6526 w 10000"/>
              <a:gd name="connsiteY40-396" fmla="*/ 2362 h 10000"/>
              <a:gd name="connsiteX41-397" fmla="*/ 6211 w 10000"/>
              <a:gd name="connsiteY41-398" fmla="*/ 2362 h 10000"/>
              <a:gd name="connsiteX42-399" fmla="*/ 5895 w 10000"/>
              <a:gd name="connsiteY42-400" fmla="*/ 2657 h 10000"/>
              <a:gd name="connsiteX43-401" fmla="*/ 5474 w 10000"/>
              <a:gd name="connsiteY43-402" fmla="*/ 2657 h 10000"/>
              <a:gd name="connsiteX44-403" fmla="*/ 4632 w 10000"/>
              <a:gd name="connsiteY44-404" fmla="*/ 2952 h 10000"/>
              <a:gd name="connsiteX45-405" fmla="*/ 3895 w 10000"/>
              <a:gd name="connsiteY45-406" fmla="*/ 3506 h 10000"/>
              <a:gd name="connsiteX46-407" fmla="*/ 3263 w 10000"/>
              <a:gd name="connsiteY46-408" fmla="*/ 3801 h 10000"/>
              <a:gd name="connsiteX47-409" fmla="*/ 2632 w 10000"/>
              <a:gd name="connsiteY47-410" fmla="*/ 4096 h 10000"/>
              <a:gd name="connsiteX48-411" fmla="*/ 2421 w 10000"/>
              <a:gd name="connsiteY48-412" fmla="*/ 4096 h 10000"/>
              <a:gd name="connsiteX49-413" fmla="*/ 2105 w 10000"/>
              <a:gd name="connsiteY49-414" fmla="*/ 4391 h 10000"/>
              <a:gd name="connsiteX50-415" fmla="*/ 1895 w 10000"/>
              <a:gd name="connsiteY50-416" fmla="*/ 4391 h 10000"/>
              <a:gd name="connsiteX51-417" fmla="*/ 1684 w 10000"/>
              <a:gd name="connsiteY51-418" fmla="*/ 4391 h 10000"/>
              <a:gd name="connsiteX52-419" fmla="*/ 1368 w 10000"/>
              <a:gd name="connsiteY52-420" fmla="*/ 4391 h 10000"/>
              <a:gd name="connsiteX53-421" fmla="*/ 1263 w 10000"/>
              <a:gd name="connsiteY53-422" fmla="*/ 4391 h 10000"/>
              <a:gd name="connsiteX54-423" fmla="*/ 842 w 10000"/>
              <a:gd name="connsiteY54-424" fmla="*/ 4391 h 10000"/>
              <a:gd name="connsiteX55-425" fmla="*/ 526 w 10000"/>
              <a:gd name="connsiteY55-426" fmla="*/ 3801 h 10000"/>
              <a:gd name="connsiteX56-427" fmla="*/ 316 w 10000"/>
              <a:gd name="connsiteY56-428" fmla="*/ 3506 h 10000"/>
              <a:gd name="connsiteX57-429" fmla="*/ 211 w 10000"/>
              <a:gd name="connsiteY57-430" fmla="*/ 3247 h 10000"/>
              <a:gd name="connsiteX58-431" fmla="*/ 105 w 10000"/>
              <a:gd name="connsiteY58-432" fmla="*/ 2952 h 10000"/>
              <a:gd name="connsiteX59-433" fmla="*/ 0 w 10000"/>
              <a:gd name="connsiteY59-434" fmla="*/ 2657 h 10000"/>
              <a:gd name="connsiteX60-435" fmla="*/ 842 w 10000"/>
              <a:gd name="connsiteY60-436" fmla="*/ 2657 h 10000"/>
              <a:gd name="connsiteX61-437" fmla="*/ 1579 w 10000"/>
              <a:gd name="connsiteY61-438" fmla="*/ 2362 h 10000"/>
              <a:gd name="connsiteX62-439" fmla="*/ 2211 w 10000"/>
              <a:gd name="connsiteY62-440" fmla="*/ 2362 h 10000"/>
              <a:gd name="connsiteX63-441" fmla="*/ 2947 w 10000"/>
              <a:gd name="connsiteY63-442" fmla="*/ 2066 h 10000"/>
              <a:gd name="connsiteX64-443" fmla="*/ 3474 w 10000"/>
              <a:gd name="connsiteY64-444" fmla="*/ 2066 h 10000"/>
              <a:gd name="connsiteX65-445" fmla="*/ 4000 w 10000"/>
              <a:gd name="connsiteY65-446" fmla="*/ 1771 h 10000"/>
              <a:gd name="connsiteX66-447" fmla="*/ 4421 w 10000"/>
              <a:gd name="connsiteY66-448" fmla="*/ 1771 h 10000"/>
              <a:gd name="connsiteX67-449" fmla="*/ 4842 w 10000"/>
              <a:gd name="connsiteY67-450" fmla="*/ 1476 h 10000"/>
              <a:gd name="connsiteX68-451" fmla="*/ 5474 w 10000"/>
              <a:gd name="connsiteY68-452" fmla="*/ 1476 h 10000"/>
              <a:gd name="connsiteX69-453" fmla="*/ 6105 w 10000"/>
              <a:gd name="connsiteY69-454" fmla="*/ 1181 h 10000"/>
              <a:gd name="connsiteX70-455" fmla="*/ 6632 w 10000"/>
              <a:gd name="connsiteY70-456" fmla="*/ 886 h 10000"/>
              <a:gd name="connsiteX71-457" fmla="*/ 7053 w 10000"/>
              <a:gd name="connsiteY71-458" fmla="*/ 886 h 10000"/>
              <a:gd name="connsiteX72-459" fmla="*/ 7368 w 10000"/>
              <a:gd name="connsiteY72-460" fmla="*/ 590 h 10000"/>
              <a:gd name="connsiteX73-461" fmla="*/ 7684 w 10000"/>
              <a:gd name="connsiteY73-462" fmla="*/ 590 h 10000"/>
              <a:gd name="connsiteX74-463" fmla="*/ 7895 w 10000"/>
              <a:gd name="connsiteY74-464" fmla="*/ 295 h 10000"/>
              <a:gd name="connsiteX75-465" fmla="*/ 8000 w 10000"/>
              <a:gd name="connsiteY75-466" fmla="*/ 295 h 10000"/>
              <a:gd name="connsiteX76-467" fmla="*/ 8000 w 10000"/>
              <a:gd name="connsiteY76-468" fmla="*/ 295 h 10000"/>
              <a:gd name="connsiteX0-469" fmla="*/ 8000 w 10000"/>
              <a:gd name="connsiteY0-470" fmla="*/ 295 h 10000"/>
              <a:gd name="connsiteX1-471" fmla="*/ 8105 w 10000"/>
              <a:gd name="connsiteY1-472" fmla="*/ 0 h 10000"/>
              <a:gd name="connsiteX2-473" fmla="*/ 8211 w 10000"/>
              <a:gd name="connsiteY2-474" fmla="*/ 0 h 10000"/>
              <a:gd name="connsiteX3-475" fmla="*/ 8316 w 10000"/>
              <a:gd name="connsiteY3-476" fmla="*/ 0 h 10000"/>
              <a:gd name="connsiteX4-477" fmla="*/ 8421 w 10000"/>
              <a:gd name="connsiteY4-478" fmla="*/ 0 h 10000"/>
              <a:gd name="connsiteX5-479" fmla="*/ 8632 w 10000"/>
              <a:gd name="connsiteY5-480" fmla="*/ 0 h 10000"/>
              <a:gd name="connsiteX6-481" fmla="*/ 8842 w 10000"/>
              <a:gd name="connsiteY6-482" fmla="*/ 590 h 10000"/>
              <a:gd name="connsiteX7-483" fmla="*/ 9053 w 10000"/>
              <a:gd name="connsiteY7-484" fmla="*/ 886 h 10000"/>
              <a:gd name="connsiteX8-485" fmla="*/ 9368 w 10000"/>
              <a:gd name="connsiteY8-486" fmla="*/ 1476 h 10000"/>
              <a:gd name="connsiteX9-487" fmla="*/ 9684 w 10000"/>
              <a:gd name="connsiteY9-488" fmla="*/ 1771 h 10000"/>
              <a:gd name="connsiteX10-489" fmla="*/ 9895 w 10000"/>
              <a:gd name="connsiteY10-490" fmla="*/ 2362 h 10000"/>
              <a:gd name="connsiteX11-491" fmla="*/ 10000 w 10000"/>
              <a:gd name="connsiteY11-492" fmla="*/ 2657 h 10000"/>
              <a:gd name="connsiteX12-493" fmla="*/ 10000 w 10000"/>
              <a:gd name="connsiteY12-494" fmla="*/ 2657 h 10000"/>
              <a:gd name="connsiteX13-495" fmla="*/ 10000 w 10000"/>
              <a:gd name="connsiteY13-496" fmla="*/ 2952 h 10000"/>
              <a:gd name="connsiteX14-497" fmla="*/ 9789 w 10000"/>
              <a:gd name="connsiteY14-498" fmla="*/ 2952 h 10000"/>
              <a:gd name="connsiteX15-499" fmla="*/ 9579 w 10000"/>
              <a:gd name="connsiteY15-500" fmla="*/ 3247 h 10000"/>
              <a:gd name="connsiteX16-501" fmla="*/ 9263 w 10000"/>
              <a:gd name="connsiteY16-502" fmla="*/ 3247 h 10000"/>
              <a:gd name="connsiteX17-503" fmla="*/ 9053 w 10000"/>
              <a:gd name="connsiteY17-504" fmla="*/ 3506 h 10000"/>
              <a:gd name="connsiteX18-505" fmla="*/ 8737 w 10000"/>
              <a:gd name="connsiteY18-506" fmla="*/ 3801 h 10000"/>
              <a:gd name="connsiteX19-507" fmla="*/ 8316 w 10000"/>
              <a:gd name="connsiteY19-508" fmla="*/ 4391 h 10000"/>
              <a:gd name="connsiteX20-509" fmla="*/ 7895 w 10000"/>
              <a:gd name="connsiteY20-510" fmla="*/ 5277 h 10000"/>
              <a:gd name="connsiteX21-511" fmla="*/ 7368 w 10000"/>
              <a:gd name="connsiteY21-512" fmla="*/ 6162 h 10000"/>
              <a:gd name="connsiteX22-513" fmla="*/ 6737 w 10000"/>
              <a:gd name="connsiteY22-514" fmla="*/ 7048 h 10000"/>
              <a:gd name="connsiteX23-515" fmla="*/ 6000 w 10000"/>
              <a:gd name="connsiteY23-516" fmla="*/ 8524 h 10000"/>
              <a:gd name="connsiteX24-517" fmla="*/ 5263 w 10000"/>
              <a:gd name="connsiteY24-518" fmla="*/ 10000 h 10000"/>
              <a:gd name="connsiteX25-519" fmla="*/ 4947 w 10000"/>
              <a:gd name="connsiteY25-520" fmla="*/ 9114 h 10000"/>
              <a:gd name="connsiteX26-521" fmla="*/ 5579 w 10000"/>
              <a:gd name="connsiteY26-522" fmla="*/ 7638 h 10000"/>
              <a:gd name="connsiteX27-523" fmla="*/ 6211 w 10000"/>
              <a:gd name="connsiteY27-524" fmla="*/ 6162 h 10000"/>
              <a:gd name="connsiteX28-525" fmla="*/ 6737 w 10000"/>
              <a:gd name="connsiteY28-526" fmla="*/ 4982 h 10000"/>
              <a:gd name="connsiteX29-527" fmla="*/ 7158 w 10000"/>
              <a:gd name="connsiteY29-528" fmla="*/ 4096 h 10000"/>
              <a:gd name="connsiteX30-529" fmla="*/ 7474 w 10000"/>
              <a:gd name="connsiteY30-530" fmla="*/ 3247 h 10000"/>
              <a:gd name="connsiteX31-531" fmla="*/ 7684 w 10000"/>
              <a:gd name="connsiteY31-532" fmla="*/ 2657 h 10000"/>
              <a:gd name="connsiteX32-533" fmla="*/ 7789 w 10000"/>
              <a:gd name="connsiteY32-534" fmla="*/ 2362 h 10000"/>
              <a:gd name="connsiteX33-535" fmla="*/ 7789 w 10000"/>
              <a:gd name="connsiteY33-536" fmla="*/ 2066 h 10000"/>
              <a:gd name="connsiteX34-537" fmla="*/ 7684 w 10000"/>
              <a:gd name="connsiteY34-538" fmla="*/ 2066 h 10000"/>
              <a:gd name="connsiteX35-539" fmla="*/ 7368 w 10000"/>
              <a:gd name="connsiteY35-540" fmla="*/ 2066 h 10000"/>
              <a:gd name="connsiteX36-541" fmla="*/ 7263 w 10000"/>
              <a:gd name="connsiteY36-542" fmla="*/ 2066 h 10000"/>
              <a:gd name="connsiteX37-543" fmla="*/ 7158 w 10000"/>
              <a:gd name="connsiteY37-544" fmla="*/ 2066 h 10000"/>
              <a:gd name="connsiteX38-545" fmla="*/ 7053 w 10000"/>
              <a:gd name="connsiteY38-546" fmla="*/ 2066 h 10000"/>
              <a:gd name="connsiteX39-547" fmla="*/ 6737 w 10000"/>
              <a:gd name="connsiteY39-548" fmla="*/ 2066 h 10000"/>
              <a:gd name="connsiteX40-549" fmla="*/ 6526 w 10000"/>
              <a:gd name="connsiteY40-550" fmla="*/ 2362 h 10000"/>
              <a:gd name="connsiteX41-551" fmla="*/ 6211 w 10000"/>
              <a:gd name="connsiteY41-552" fmla="*/ 2362 h 10000"/>
              <a:gd name="connsiteX42-553" fmla="*/ 5895 w 10000"/>
              <a:gd name="connsiteY42-554" fmla="*/ 2657 h 10000"/>
              <a:gd name="connsiteX43-555" fmla="*/ 5474 w 10000"/>
              <a:gd name="connsiteY43-556" fmla="*/ 2657 h 10000"/>
              <a:gd name="connsiteX44-557" fmla="*/ 4632 w 10000"/>
              <a:gd name="connsiteY44-558" fmla="*/ 2952 h 10000"/>
              <a:gd name="connsiteX45-559" fmla="*/ 3895 w 10000"/>
              <a:gd name="connsiteY45-560" fmla="*/ 3506 h 10000"/>
              <a:gd name="connsiteX46-561" fmla="*/ 3263 w 10000"/>
              <a:gd name="connsiteY46-562" fmla="*/ 3801 h 10000"/>
              <a:gd name="connsiteX47-563" fmla="*/ 2632 w 10000"/>
              <a:gd name="connsiteY47-564" fmla="*/ 4096 h 10000"/>
              <a:gd name="connsiteX48-565" fmla="*/ 2421 w 10000"/>
              <a:gd name="connsiteY48-566" fmla="*/ 4096 h 10000"/>
              <a:gd name="connsiteX49-567" fmla="*/ 2105 w 10000"/>
              <a:gd name="connsiteY49-568" fmla="*/ 4391 h 10000"/>
              <a:gd name="connsiteX50-569" fmla="*/ 1895 w 10000"/>
              <a:gd name="connsiteY50-570" fmla="*/ 4391 h 10000"/>
              <a:gd name="connsiteX51-571" fmla="*/ 1684 w 10000"/>
              <a:gd name="connsiteY51-572" fmla="*/ 4391 h 10000"/>
              <a:gd name="connsiteX52-573" fmla="*/ 1368 w 10000"/>
              <a:gd name="connsiteY52-574" fmla="*/ 4391 h 10000"/>
              <a:gd name="connsiteX53-575" fmla="*/ 1263 w 10000"/>
              <a:gd name="connsiteY53-576" fmla="*/ 4391 h 10000"/>
              <a:gd name="connsiteX54-577" fmla="*/ 526 w 10000"/>
              <a:gd name="connsiteY54-578" fmla="*/ 3801 h 10000"/>
              <a:gd name="connsiteX55-579" fmla="*/ 316 w 10000"/>
              <a:gd name="connsiteY55-580" fmla="*/ 3506 h 10000"/>
              <a:gd name="connsiteX56-581" fmla="*/ 211 w 10000"/>
              <a:gd name="connsiteY56-582" fmla="*/ 3247 h 10000"/>
              <a:gd name="connsiteX57-583" fmla="*/ 105 w 10000"/>
              <a:gd name="connsiteY57-584" fmla="*/ 2952 h 10000"/>
              <a:gd name="connsiteX58-585" fmla="*/ 0 w 10000"/>
              <a:gd name="connsiteY58-586" fmla="*/ 2657 h 10000"/>
              <a:gd name="connsiteX59-587" fmla="*/ 842 w 10000"/>
              <a:gd name="connsiteY59-588" fmla="*/ 2657 h 10000"/>
              <a:gd name="connsiteX60-589" fmla="*/ 1579 w 10000"/>
              <a:gd name="connsiteY60-590" fmla="*/ 2362 h 10000"/>
              <a:gd name="connsiteX61-591" fmla="*/ 2211 w 10000"/>
              <a:gd name="connsiteY61-592" fmla="*/ 2362 h 10000"/>
              <a:gd name="connsiteX62-593" fmla="*/ 2947 w 10000"/>
              <a:gd name="connsiteY62-594" fmla="*/ 2066 h 10000"/>
              <a:gd name="connsiteX63-595" fmla="*/ 3474 w 10000"/>
              <a:gd name="connsiteY63-596" fmla="*/ 2066 h 10000"/>
              <a:gd name="connsiteX64-597" fmla="*/ 4000 w 10000"/>
              <a:gd name="connsiteY64-598" fmla="*/ 1771 h 10000"/>
              <a:gd name="connsiteX65-599" fmla="*/ 4421 w 10000"/>
              <a:gd name="connsiteY65-600" fmla="*/ 1771 h 10000"/>
              <a:gd name="connsiteX66-601" fmla="*/ 4842 w 10000"/>
              <a:gd name="connsiteY66-602" fmla="*/ 1476 h 10000"/>
              <a:gd name="connsiteX67-603" fmla="*/ 5474 w 10000"/>
              <a:gd name="connsiteY67-604" fmla="*/ 1476 h 10000"/>
              <a:gd name="connsiteX68-605" fmla="*/ 6105 w 10000"/>
              <a:gd name="connsiteY68-606" fmla="*/ 1181 h 10000"/>
              <a:gd name="connsiteX69-607" fmla="*/ 6632 w 10000"/>
              <a:gd name="connsiteY69-608" fmla="*/ 886 h 10000"/>
              <a:gd name="connsiteX70-609" fmla="*/ 7053 w 10000"/>
              <a:gd name="connsiteY70-610" fmla="*/ 886 h 10000"/>
              <a:gd name="connsiteX71-611" fmla="*/ 7368 w 10000"/>
              <a:gd name="connsiteY71-612" fmla="*/ 590 h 10000"/>
              <a:gd name="connsiteX72-613" fmla="*/ 7684 w 10000"/>
              <a:gd name="connsiteY72-614" fmla="*/ 590 h 10000"/>
              <a:gd name="connsiteX73-615" fmla="*/ 7895 w 10000"/>
              <a:gd name="connsiteY73-616" fmla="*/ 295 h 10000"/>
              <a:gd name="connsiteX74-617" fmla="*/ 8000 w 10000"/>
              <a:gd name="connsiteY74-618" fmla="*/ 295 h 10000"/>
              <a:gd name="connsiteX75-619" fmla="*/ 8000 w 10000"/>
              <a:gd name="connsiteY75-620" fmla="*/ 295 h 10000"/>
              <a:gd name="connsiteX0-621" fmla="*/ 8000 w 10000"/>
              <a:gd name="connsiteY0-622" fmla="*/ 295 h 10000"/>
              <a:gd name="connsiteX1-623" fmla="*/ 8105 w 10000"/>
              <a:gd name="connsiteY1-624" fmla="*/ 0 h 10000"/>
              <a:gd name="connsiteX2-625" fmla="*/ 8211 w 10000"/>
              <a:gd name="connsiteY2-626" fmla="*/ 0 h 10000"/>
              <a:gd name="connsiteX3-627" fmla="*/ 8316 w 10000"/>
              <a:gd name="connsiteY3-628" fmla="*/ 0 h 10000"/>
              <a:gd name="connsiteX4-629" fmla="*/ 8421 w 10000"/>
              <a:gd name="connsiteY4-630" fmla="*/ 0 h 10000"/>
              <a:gd name="connsiteX5-631" fmla="*/ 8632 w 10000"/>
              <a:gd name="connsiteY5-632" fmla="*/ 0 h 10000"/>
              <a:gd name="connsiteX6-633" fmla="*/ 8842 w 10000"/>
              <a:gd name="connsiteY6-634" fmla="*/ 590 h 10000"/>
              <a:gd name="connsiteX7-635" fmla="*/ 9053 w 10000"/>
              <a:gd name="connsiteY7-636" fmla="*/ 886 h 10000"/>
              <a:gd name="connsiteX8-637" fmla="*/ 9368 w 10000"/>
              <a:gd name="connsiteY8-638" fmla="*/ 1476 h 10000"/>
              <a:gd name="connsiteX9-639" fmla="*/ 9684 w 10000"/>
              <a:gd name="connsiteY9-640" fmla="*/ 1771 h 10000"/>
              <a:gd name="connsiteX10-641" fmla="*/ 9895 w 10000"/>
              <a:gd name="connsiteY10-642" fmla="*/ 2362 h 10000"/>
              <a:gd name="connsiteX11-643" fmla="*/ 10000 w 10000"/>
              <a:gd name="connsiteY11-644" fmla="*/ 2657 h 10000"/>
              <a:gd name="connsiteX12-645" fmla="*/ 10000 w 10000"/>
              <a:gd name="connsiteY12-646" fmla="*/ 2657 h 10000"/>
              <a:gd name="connsiteX13-647" fmla="*/ 10000 w 10000"/>
              <a:gd name="connsiteY13-648" fmla="*/ 2952 h 10000"/>
              <a:gd name="connsiteX14-649" fmla="*/ 9789 w 10000"/>
              <a:gd name="connsiteY14-650" fmla="*/ 2952 h 10000"/>
              <a:gd name="connsiteX15-651" fmla="*/ 9579 w 10000"/>
              <a:gd name="connsiteY15-652" fmla="*/ 3247 h 10000"/>
              <a:gd name="connsiteX16-653" fmla="*/ 9263 w 10000"/>
              <a:gd name="connsiteY16-654" fmla="*/ 3247 h 10000"/>
              <a:gd name="connsiteX17-655" fmla="*/ 9053 w 10000"/>
              <a:gd name="connsiteY17-656" fmla="*/ 3506 h 10000"/>
              <a:gd name="connsiteX18-657" fmla="*/ 8737 w 10000"/>
              <a:gd name="connsiteY18-658" fmla="*/ 3801 h 10000"/>
              <a:gd name="connsiteX19-659" fmla="*/ 8316 w 10000"/>
              <a:gd name="connsiteY19-660" fmla="*/ 4391 h 10000"/>
              <a:gd name="connsiteX20-661" fmla="*/ 7895 w 10000"/>
              <a:gd name="connsiteY20-662" fmla="*/ 5277 h 10000"/>
              <a:gd name="connsiteX21-663" fmla="*/ 7368 w 10000"/>
              <a:gd name="connsiteY21-664" fmla="*/ 6162 h 10000"/>
              <a:gd name="connsiteX22-665" fmla="*/ 6737 w 10000"/>
              <a:gd name="connsiteY22-666" fmla="*/ 7048 h 10000"/>
              <a:gd name="connsiteX23-667" fmla="*/ 6000 w 10000"/>
              <a:gd name="connsiteY23-668" fmla="*/ 8524 h 10000"/>
              <a:gd name="connsiteX24-669" fmla="*/ 5263 w 10000"/>
              <a:gd name="connsiteY24-670" fmla="*/ 10000 h 10000"/>
              <a:gd name="connsiteX25-671" fmla="*/ 4947 w 10000"/>
              <a:gd name="connsiteY25-672" fmla="*/ 9114 h 10000"/>
              <a:gd name="connsiteX26-673" fmla="*/ 5579 w 10000"/>
              <a:gd name="connsiteY26-674" fmla="*/ 7638 h 10000"/>
              <a:gd name="connsiteX27-675" fmla="*/ 6211 w 10000"/>
              <a:gd name="connsiteY27-676" fmla="*/ 6162 h 10000"/>
              <a:gd name="connsiteX28-677" fmla="*/ 6737 w 10000"/>
              <a:gd name="connsiteY28-678" fmla="*/ 4982 h 10000"/>
              <a:gd name="connsiteX29-679" fmla="*/ 7158 w 10000"/>
              <a:gd name="connsiteY29-680" fmla="*/ 4096 h 10000"/>
              <a:gd name="connsiteX30-681" fmla="*/ 7474 w 10000"/>
              <a:gd name="connsiteY30-682" fmla="*/ 3247 h 10000"/>
              <a:gd name="connsiteX31-683" fmla="*/ 7684 w 10000"/>
              <a:gd name="connsiteY31-684" fmla="*/ 2657 h 10000"/>
              <a:gd name="connsiteX32-685" fmla="*/ 7789 w 10000"/>
              <a:gd name="connsiteY32-686" fmla="*/ 2362 h 10000"/>
              <a:gd name="connsiteX33-687" fmla="*/ 7789 w 10000"/>
              <a:gd name="connsiteY33-688" fmla="*/ 2066 h 10000"/>
              <a:gd name="connsiteX34-689" fmla="*/ 7684 w 10000"/>
              <a:gd name="connsiteY34-690" fmla="*/ 2066 h 10000"/>
              <a:gd name="connsiteX35-691" fmla="*/ 7368 w 10000"/>
              <a:gd name="connsiteY35-692" fmla="*/ 2066 h 10000"/>
              <a:gd name="connsiteX36-693" fmla="*/ 7263 w 10000"/>
              <a:gd name="connsiteY36-694" fmla="*/ 2066 h 10000"/>
              <a:gd name="connsiteX37-695" fmla="*/ 7158 w 10000"/>
              <a:gd name="connsiteY37-696" fmla="*/ 2066 h 10000"/>
              <a:gd name="connsiteX38-697" fmla="*/ 7053 w 10000"/>
              <a:gd name="connsiteY38-698" fmla="*/ 2066 h 10000"/>
              <a:gd name="connsiteX39-699" fmla="*/ 6737 w 10000"/>
              <a:gd name="connsiteY39-700" fmla="*/ 2066 h 10000"/>
              <a:gd name="connsiteX40-701" fmla="*/ 6526 w 10000"/>
              <a:gd name="connsiteY40-702" fmla="*/ 2362 h 10000"/>
              <a:gd name="connsiteX41-703" fmla="*/ 6211 w 10000"/>
              <a:gd name="connsiteY41-704" fmla="*/ 2362 h 10000"/>
              <a:gd name="connsiteX42-705" fmla="*/ 5895 w 10000"/>
              <a:gd name="connsiteY42-706" fmla="*/ 2657 h 10000"/>
              <a:gd name="connsiteX43-707" fmla="*/ 5474 w 10000"/>
              <a:gd name="connsiteY43-708" fmla="*/ 2657 h 10000"/>
              <a:gd name="connsiteX44-709" fmla="*/ 4632 w 10000"/>
              <a:gd name="connsiteY44-710" fmla="*/ 2952 h 10000"/>
              <a:gd name="connsiteX45-711" fmla="*/ 3895 w 10000"/>
              <a:gd name="connsiteY45-712" fmla="*/ 3506 h 10000"/>
              <a:gd name="connsiteX46-713" fmla="*/ 3263 w 10000"/>
              <a:gd name="connsiteY46-714" fmla="*/ 3801 h 10000"/>
              <a:gd name="connsiteX47-715" fmla="*/ 2632 w 10000"/>
              <a:gd name="connsiteY47-716" fmla="*/ 4096 h 10000"/>
              <a:gd name="connsiteX48-717" fmla="*/ 2421 w 10000"/>
              <a:gd name="connsiteY48-718" fmla="*/ 4096 h 10000"/>
              <a:gd name="connsiteX49-719" fmla="*/ 2105 w 10000"/>
              <a:gd name="connsiteY49-720" fmla="*/ 4391 h 10000"/>
              <a:gd name="connsiteX50-721" fmla="*/ 1895 w 10000"/>
              <a:gd name="connsiteY50-722" fmla="*/ 4391 h 10000"/>
              <a:gd name="connsiteX51-723" fmla="*/ 1684 w 10000"/>
              <a:gd name="connsiteY51-724" fmla="*/ 4391 h 10000"/>
              <a:gd name="connsiteX52-725" fmla="*/ 1368 w 10000"/>
              <a:gd name="connsiteY52-726" fmla="*/ 4391 h 10000"/>
              <a:gd name="connsiteX53-727" fmla="*/ 526 w 10000"/>
              <a:gd name="connsiteY53-728" fmla="*/ 3801 h 10000"/>
              <a:gd name="connsiteX54-729" fmla="*/ 316 w 10000"/>
              <a:gd name="connsiteY54-730" fmla="*/ 3506 h 10000"/>
              <a:gd name="connsiteX55-731" fmla="*/ 211 w 10000"/>
              <a:gd name="connsiteY55-732" fmla="*/ 3247 h 10000"/>
              <a:gd name="connsiteX56-733" fmla="*/ 105 w 10000"/>
              <a:gd name="connsiteY56-734" fmla="*/ 2952 h 10000"/>
              <a:gd name="connsiteX57-735" fmla="*/ 0 w 10000"/>
              <a:gd name="connsiteY57-736" fmla="*/ 2657 h 10000"/>
              <a:gd name="connsiteX58-737" fmla="*/ 842 w 10000"/>
              <a:gd name="connsiteY58-738" fmla="*/ 2657 h 10000"/>
              <a:gd name="connsiteX59-739" fmla="*/ 1579 w 10000"/>
              <a:gd name="connsiteY59-740" fmla="*/ 2362 h 10000"/>
              <a:gd name="connsiteX60-741" fmla="*/ 2211 w 10000"/>
              <a:gd name="connsiteY60-742" fmla="*/ 2362 h 10000"/>
              <a:gd name="connsiteX61-743" fmla="*/ 2947 w 10000"/>
              <a:gd name="connsiteY61-744" fmla="*/ 2066 h 10000"/>
              <a:gd name="connsiteX62-745" fmla="*/ 3474 w 10000"/>
              <a:gd name="connsiteY62-746" fmla="*/ 2066 h 10000"/>
              <a:gd name="connsiteX63-747" fmla="*/ 4000 w 10000"/>
              <a:gd name="connsiteY63-748" fmla="*/ 1771 h 10000"/>
              <a:gd name="connsiteX64-749" fmla="*/ 4421 w 10000"/>
              <a:gd name="connsiteY64-750" fmla="*/ 1771 h 10000"/>
              <a:gd name="connsiteX65-751" fmla="*/ 4842 w 10000"/>
              <a:gd name="connsiteY65-752" fmla="*/ 1476 h 10000"/>
              <a:gd name="connsiteX66-753" fmla="*/ 5474 w 10000"/>
              <a:gd name="connsiteY66-754" fmla="*/ 1476 h 10000"/>
              <a:gd name="connsiteX67-755" fmla="*/ 6105 w 10000"/>
              <a:gd name="connsiteY67-756" fmla="*/ 1181 h 10000"/>
              <a:gd name="connsiteX68-757" fmla="*/ 6632 w 10000"/>
              <a:gd name="connsiteY68-758" fmla="*/ 886 h 10000"/>
              <a:gd name="connsiteX69-759" fmla="*/ 7053 w 10000"/>
              <a:gd name="connsiteY69-760" fmla="*/ 886 h 10000"/>
              <a:gd name="connsiteX70-761" fmla="*/ 7368 w 10000"/>
              <a:gd name="connsiteY70-762" fmla="*/ 590 h 10000"/>
              <a:gd name="connsiteX71-763" fmla="*/ 7684 w 10000"/>
              <a:gd name="connsiteY71-764" fmla="*/ 590 h 10000"/>
              <a:gd name="connsiteX72-765" fmla="*/ 7895 w 10000"/>
              <a:gd name="connsiteY72-766" fmla="*/ 295 h 10000"/>
              <a:gd name="connsiteX73-767" fmla="*/ 8000 w 10000"/>
              <a:gd name="connsiteY73-768" fmla="*/ 295 h 10000"/>
              <a:gd name="connsiteX74-769" fmla="*/ 8000 w 10000"/>
              <a:gd name="connsiteY74-770" fmla="*/ 295 h 10000"/>
              <a:gd name="connsiteX0-771" fmla="*/ 8000 w 10000"/>
              <a:gd name="connsiteY0-772" fmla="*/ 295 h 10000"/>
              <a:gd name="connsiteX1-773" fmla="*/ 8105 w 10000"/>
              <a:gd name="connsiteY1-774" fmla="*/ 0 h 10000"/>
              <a:gd name="connsiteX2-775" fmla="*/ 8211 w 10000"/>
              <a:gd name="connsiteY2-776" fmla="*/ 0 h 10000"/>
              <a:gd name="connsiteX3-777" fmla="*/ 8316 w 10000"/>
              <a:gd name="connsiteY3-778" fmla="*/ 0 h 10000"/>
              <a:gd name="connsiteX4-779" fmla="*/ 8421 w 10000"/>
              <a:gd name="connsiteY4-780" fmla="*/ 0 h 10000"/>
              <a:gd name="connsiteX5-781" fmla="*/ 8632 w 10000"/>
              <a:gd name="connsiteY5-782" fmla="*/ 0 h 10000"/>
              <a:gd name="connsiteX6-783" fmla="*/ 8842 w 10000"/>
              <a:gd name="connsiteY6-784" fmla="*/ 590 h 10000"/>
              <a:gd name="connsiteX7-785" fmla="*/ 9053 w 10000"/>
              <a:gd name="connsiteY7-786" fmla="*/ 886 h 10000"/>
              <a:gd name="connsiteX8-787" fmla="*/ 9368 w 10000"/>
              <a:gd name="connsiteY8-788" fmla="*/ 1476 h 10000"/>
              <a:gd name="connsiteX9-789" fmla="*/ 9684 w 10000"/>
              <a:gd name="connsiteY9-790" fmla="*/ 1771 h 10000"/>
              <a:gd name="connsiteX10-791" fmla="*/ 9895 w 10000"/>
              <a:gd name="connsiteY10-792" fmla="*/ 2362 h 10000"/>
              <a:gd name="connsiteX11-793" fmla="*/ 10000 w 10000"/>
              <a:gd name="connsiteY11-794" fmla="*/ 2657 h 10000"/>
              <a:gd name="connsiteX12-795" fmla="*/ 10000 w 10000"/>
              <a:gd name="connsiteY12-796" fmla="*/ 2657 h 10000"/>
              <a:gd name="connsiteX13-797" fmla="*/ 10000 w 10000"/>
              <a:gd name="connsiteY13-798" fmla="*/ 2952 h 10000"/>
              <a:gd name="connsiteX14-799" fmla="*/ 9789 w 10000"/>
              <a:gd name="connsiteY14-800" fmla="*/ 2952 h 10000"/>
              <a:gd name="connsiteX15-801" fmla="*/ 9579 w 10000"/>
              <a:gd name="connsiteY15-802" fmla="*/ 3247 h 10000"/>
              <a:gd name="connsiteX16-803" fmla="*/ 9263 w 10000"/>
              <a:gd name="connsiteY16-804" fmla="*/ 3247 h 10000"/>
              <a:gd name="connsiteX17-805" fmla="*/ 9053 w 10000"/>
              <a:gd name="connsiteY17-806" fmla="*/ 3506 h 10000"/>
              <a:gd name="connsiteX18-807" fmla="*/ 8737 w 10000"/>
              <a:gd name="connsiteY18-808" fmla="*/ 3801 h 10000"/>
              <a:gd name="connsiteX19-809" fmla="*/ 8316 w 10000"/>
              <a:gd name="connsiteY19-810" fmla="*/ 4391 h 10000"/>
              <a:gd name="connsiteX20-811" fmla="*/ 7895 w 10000"/>
              <a:gd name="connsiteY20-812" fmla="*/ 5277 h 10000"/>
              <a:gd name="connsiteX21-813" fmla="*/ 7368 w 10000"/>
              <a:gd name="connsiteY21-814" fmla="*/ 6162 h 10000"/>
              <a:gd name="connsiteX22-815" fmla="*/ 6737 w 10000"/>
              <a:gd name="connsiteY22-816" fmla="*/ 7048 h 10000"/>
              <a:gd name="connsiteX23-817" fmla="*/ 6000 w 10000"/>
              <a:gd name="connsiteY23-818" fmla="*/ 8524 h 10000"/>
              <a:gd name="connsiteX24-819" fmla="*/ 5263 w 10000"/>
              <a:gd name="connsiteY24-820" fmla="*/ 10000 h 10000"/>
              <a:gd name="connsiteX25-821" fmla="*/ 4947 w 10000"/>
              <a:gd name="connsiteY25-822" fmla="*/ 9114 h 10000"/>
              <a:gd name="connsiteX26-823" fmla="*/ 5579 w 10000"/>
              <a:gd name="connsiteY26-824" fmla="*/ 7638 h 10000"/>
              <a:gd name="connsiteX27-825" fmla="*/ 6211 w 10000"/>
              <a:gd name="connsiteY27-826" fmla="*/ 6162 h 10000"/>
              <a:gd name="connsiteX28-827" fmla="*/ 6737 w 10000"/>
              <a:gd name="connsiteY28-828" fmla="*/ 4982 h 10000"/>
              <a:gd name="connsiteX29-829" fmla="*/ 7158 w 10000"/>
              <a:gd name="connsiteY29-830" fmla="*/ 4096 h 10000"/>
              <a:gd name="connsiteX30-831" fmla="*/ 7474 w 10000"/>
              <a:gd name="connsiteY30-832" fmla="*/ 3247 h 10000"/>
              <a:gd name="connsiteX31-833" fmla="*/ 7684 w 10000"/>
              <a:gd name="connsiteY31-834" fmla="*/ 2657 h 10000"/>
              <a:gd name="connsiteX32-835" fmla="*/ 7789 w 10000"/>
              <a:gd name="connsiteY32-836" fmla="*/ 2362 h 10000"/>
              <a:gd name="connsiteX33-837" fmla="*/ 7789 w 10000"/>
              <a:gd name="connsiteY33-838" fmla="*/ 2066 h 10000"/>
              <a:gd name="connsiteX34-839" fmla="*/ 7684 w 10000"/>
              <a:gd name="connsiteY34-840" fmla="*/ 2066 h 10000"/>
              <a:gd name="connsiteX35-841" fmla="*/ 7368 w 10000"/>
              <a:gd name="connsiteY35-842" fmla="*/ 2066 h 10000"/>
              <a:gd name="connsiteX36-843" fmla="*/ 7263 w 10000"/>
              <a:gd name="connsiteY36-844" fmla="*/ 2066 h 10000"/>
              <a:gd name="connsiteX37-845" fmla="*/ 7158 w 10000"/>
              <a:gd name="connsiteY37-846" fmla="*/ 2066 h 10000"/>
              <a:gd name="connsiteX38-847" fmla="*/ 7053 w 10000"/>
              <a:gd name="connsiteY38-848" fmla="*/ 2066 h 10000"/>
              <a:gd name="connsiteX39-849" fmla="*/ 6737 w 10000"/>
              <a:gd name="connsiteY39-850" fmla="*/ 2066 h 10000"/>
              <a:gd name="connsiteX40-851" fmla="*/ 6526 w 10000"/>
              <a:gd name="connsiteY40-852" fmla="*/ 2362 h 10000"/>
              <a:gd name="connsiteX41-853" fmla="*/ 6211 w 10000"/>
              <a:gd name="connsiteY41-854" fmla="*/ 2362 h 10000"/>
              <a:gd name="connsiteX42-855" fmla="*/ 5895 w 10000"/>
              <a:gd name="connsiteY42-856" fmla="*/ 2657 h 10000"/>
              <a:gd name="connsiteX43-857" fmla="*/ 5474 w 10000"/>
              <a:gd name="connsiteY43-858" fmla="*/ 2657 h 10000"/>
              <a:gd name="connsiteX44-859" fmla="*/ 4632 w 10000"/>
              <a:gd name="connsiteY44-860" fmla="*/ 2952 h 10000"/>
              <a:gd name="connsiteX45-861" fmla="*/ 3895 w 10000"/>
              <a:gd name="connsiteY45-862" fmla="*/ 3506 h 10000"/>
              <a:gd name="connsiteX46-863" fmla="*/ 3263 w 10000"/>
              <a:gd name="connsiteY46-864" fmla="*/ 3801 h 10000"/>
              <a:gd name="connsiteX47-865" fmla="*/ 2632 w 10000"/>
              <a:gd name="connsiteY47-866" fmla="*/ 4096 h 10000"/>
              <a:gd name="connsiteX48-867" fmla="*/ 2421 w 10000"/>
              <a:gd name="connsiteY48-868" fmla="*/ 4096 h 10000"/>
              <a:gd name="connsiteX49-869" fmla="*/ 2105 w 10000"/>
              <a:gd name="connsiteY49-870" fmla="*/ 4391 h 10000"/>
              <a:gd name="connsiteX50-871" fmla="*/ 1895 w 10000"/>
              <a:gd name="connsiteY50-872" fmla="*/ 4391 h 10000"/>
              <a:gd name="connsiteX51-873" fmla="*/ 1684 w 10000"/>
              <a:gd name="connsiteY51-874" fmla="*/ 4391 h 10000"/>
              <a:gd name="connsiteX52-875" fmla="*/ 1368 w 10000"/>
              <a:gd name="connsiteY52-876" fmla="*/ 4391 h 10000"/>
              <a:gd name="connsiteX53-877" fmla="*/ 526 w 10000"/>
              <a:gd name="connsiteY53-878" fmla="*/ 3801 h 10000"/>
              <a:gd name="connsiteX54-879" fmla="*/ 211 w 10000"/>
              <a:gd name="connsiteY54-880" fmla="*/ 3247 h 10000"/>
              <a:gd name="connsiteX55-881" fmla="*/ 105 w 10000"/>
              <a:gd name="connsiteY55-882" fmla="*/ 2952 h 10000"/>
              <a:gd name="connsiteX56-883" fmla="*/ 0 w 10000"/>
              <a:gd name="connsiteY56-884" fmla="*/ 2657 h 10000"/>
              <a:gd name="connsiteX57-885" fmla="*/ 842 w 10000"/>
              <a:gd name="connsiteY57-886" fmla="*/ 2657 h 10000"/>
              <a:gd name="connsiteX58-887" fmla="*/ 1579 w 10000"/>
              <a:gd name="connsiteY58-888" fmla="*/ 2362 h 10000"/>
              <a:gd name="connsiteX59-889" fmla="*/ 2211 w 10000"/>
              <a:gd name="connsiteY59-890" fmla="*/ 2362 h 10000"/>
              <a:gd name="connsiteX60-891" fmla="*/ 2947 w 10000"/>
              <a:gd name="connsiteY60-892" fmla="*/ 2066 h 10000"/>
              <a:gd name="connsiteX61-893" fmla="*/ 3474 w 10000"/>
              <a:gd name="connsiteY61-894" fmla="*/ 2066 h 10000"/>
              <a:gd name="connsiteX62-895" fmla="*/ 4000 w 10000"/>
              <a:gd name="connsiteY62-896" fmla="*/ 1771 h 10000"/>
              <a:gd name="connsiteX63-897" fmla="*/ 4421 w 10000"/>
              <a:gd name="connsiteY63-898" fmla="*/ 1771 h 10000"/>
              <a:gd name="connsiteX64-899" fmla="*/ 4842 w 10000"/>
              <a:gd name="connsiteY64-900" fmla="*/ 1476 h 10000"/>
              <a:gd name="connsiteX65-901" fmla="*/ 5474 w 10000"/>
              <a:gd name="connsiteY65-902" fmla="*/ 1476 h 10000"/>
              <a:gd name="connsiteX66-903" fmla="*/ 6105 w 10000"/>
              <a:gd name="connsiteY66-904" fmla="*/ 1181 h 10000"/>
              <a:gd name="connsiteX67-905" fmla="*/ 6632 w 10000"/>
              <a:gd name="connsiteY67-906" fmla="*/ 886 h 10000"/>
              <a:gd name="connsiteX68-907" fmla="*/ 7053 w 10000"/>
              <a:gd name="connsiteY68-908" fmla="*/ 886 h 10000"/>
              <a:gd name="connsiteX69-909" fmla="*/ 7368 w 10000"/>
              <a:gd name="connsiteY69-910" fmla="*/ 590 h 10000"/>
              <a:gd name="connsiteX70-911" fmla="*/ 7684 w 10000"/>
              <a:gd name="connsiteY70-912" fmla="*/ 590 h 10000"/>
              <a:gd name="connsiteX71-913" fmla="*/ 7895 w 10000"/>
              <a:gd name="connsiteY71-914" fmla="*/ 295 h 10000"/>
              <a:gd name="connsiteX72-915" fmla="*/ 8000 w 10000"/>
              <a:gd name="connsiteY72-916" fmla="*/ 295 h 10000"/>
              <a:gd name="connsiteX73-917" fmla="*/ 8000 w 10000"/>
              <a:gd name="connsiteY73-918" fmla="*/ 295 h 10000"/>
              <a:gd name="connsiteX0-919" fmla="*/ 8105 w 10105"/>
              <a:gd name="connsiteY0-920" fmla="*/ 295 h 10000"/>
              <a:gd name="connsiteX1-921" fmla="*/ 8210 w 10105"/>
              <a:gd name="connsiteY1-922" fmla="*/ 0 h 10000"/>
              <a:gd name="connsiteX2-923" fmla="*/ 8316 w 10105"/>
              <a:gd name="connsiteY2-924" fmla="*/ 0 h 10000"/>
              <a:gd name="connsiteX3-925" fmla="*/ 8421 w 10105"/>
              <a:gd name="connsiteY3-926" fmla="*/ 0 h 10000"/>
              <a:gd name="connsiteX4-927" fmla="*/ 8526 w 10105"/>
              <a:gd name="connsiteY4-928" fmla="*/ 0 h 10000"/>
              <a:gd name="connsiteX5-929" fmla="*/ 8737 w 10105"/>
              <a:gd name="connsiteY5-930" fmla="*/ 0 h 10000"/>
              <a:gd name="connsiteX6-931" fmla="*/ 8947 w 10105"/>
              <a:gd name="connsiteY6-932" fmla="*/ 590 h 10000"/>
              <a:gd name="connsiteX7-933" fmla="*/ 9158 w 10105"/>
              <a:gd name="connsiteY7-934" fmla="*/ 886 h 10000"/>
              <a:gd name="connsiteX8-935" fmla="*/ 9473 w 10105"/>
              <a:gd name="connsiteY8-936" fmla="*/ 1476 h 10000"/>
              <a:gd name="connsiteX9-937" fmla="*/ 9789 w 10105"/>
              <a:gd name="connsiteY9-938" fmla="*/ 1771 h 10000"/>
              <a:gd name="connsiteX10-939" fmla="*/ 10000 w 10105"/>
              <a:gd name="connsiteY10-940" fmla="*/ 2362 h 10000"/>
              <a:gd name="connsiteX11-941" fmla="*/ 10105 w 10105"/>
              <a:gd name="connsiteY11-942" fmla="*/ 2657 h 10000"/>
              <a:gd name="connsiteX12-943" fmla="*/ 10105 w 10105"/>
              <a:gd name="connsiteY12-944" fmla="*/ 2657 h 10000"/>
              <a:gd name="connsiteX13-945" fmla="*/ 10105 w 10105"/>
              <a:gd name="connsiteY13-946" fmla="*/ 2952 h 10000"/>
              <a:gd name="connsiteX14-947" fmla="*/ 9894 w 10105"/>
              <a:gd name="connsiteY14-948" fmla="*/ 2952 h 10000"/>
              <a:gd name="connsiteX15-949" fmla="*/ 9684 w 10105"/>
              <a:gd name="connsiteY15-950" fmla="*/ 3247 h 10000"/>
              <a:gd name="connsiteX16-951" fmla="*/ 9368 w 10105"/>
              <a:gd name="connsiteY16-952" fmla="*/ 3247 h 10000"/>
              <a:gd name="connsiteX17-953" fmla="*/ 9158 w 10105"/>
              <a:gd name="connsiteY17-954" fmla="*/ 3506 h 10000"/>
              <a:gd name="connsiteX18-955" fmla="*/ 8842 w 10105"/>
              <a:gd name="connsiteY18-956" fmla="*/ 3801 h 10000"/>
              <a:gd name="connsiteX19-957" fmla="*/ 8421 w 10105"/>
              <a:gd name="connsiteY19-958" fmla="*/ 4391 h 10000"/>
              <a:gd name="connsiteX20-959" fmla="*/ 8000 w 10105"/>
              <a:gd name="connsiteY20-960" fmla="*/ 5277 h 10000"/>
              <a:gd name="connsiteX21-961" fmla="*/ 7473 w 10105"/>
              <a:gd name="connsiteY21-962" fmla="*/ 6162 h 10000"/>
              <a:gd name="connsiteX22-963" fmla="*/ 6842 w 10105"/>
              <a:gd name="connsiteY22-964" fmla="*/ 7048 h 10000"/>
              <a:gd name="connsiteX23-965" fmla="*/ 6105 w 10105"/>
              <a:gd name="connsiteY23-966" fmla="*/ 8524 h 10000"/>
              <a:gd name="connsiteX24-967" fmla="*/ 5368 w 10105"/>
              <a:gd name="connsiteY24-968" fmla="*/ 10000 h 10000"/>
              <a:gd name="connsiteX25-969" fmla="*/ 5052 w 10105"/>
              <a:gd name="connsiteY25-970" fmla="*/ 9114 h 10000"/>
              <a:gd name="connsiteX26-971" fmla="*/ 5684 w 10105"/>
              <a:gd name="connsiteY26-972" fmla="*/ 7638 h 10000"/>
              <a:gd name="connsiteX27-973" fmla="*/ 6316 w 10105"/>
              <a:gd name="connsiteY27-974" fmla="*/ 6162 h 10000"/>
              <a:gd name="connsiteX28-975" fmla="*/ 6842 w 10105"/>
              <a:gd name="connsiteY28-976" fmla="*/ 4982 h 10000"/>
              <a:gd name="connsiteX29-977" fmla="*/ 7263 w 10105"/>
              <a:gd name="connsiteY29-978" fmla="*/ 4096 h 10000"/>
              <a:gd name="connsiteX30-979" fmla="*/ 7579 w 10105"/>
              <a:gd name="connsiteY30-980" fmla="*/ 3247 h 10000"/>
              <a:gd name="connsiteX31-981" fmla="*/ 7789 w 10105"/>
              <a:gd name="connsiteY31-982" fmla="*/ 2657 h 10000"/>
              <a:gd name="connsiteX32-983" fmla="*/ 7894 w 10105"/>
              <a:gd name="connsiteY32-984" fmla="*/ 2362 h 10000"/>
              <a:gd name="connsiteX33-985" fmla="*/ 7894 w 10105"/>
              <a:gd name="connsiteY33-986" fmla="*/ 2066 h 10000"/>
              <a:gd name="connsiteX34-987" fmla="*/ 7789 w 10105"/>
              <a:gd name="connsiteY34-988" fmla="*/ 2066 h 10000"/>
              <a:gd name="connsiteX35-989" fmla="*/ 7473 w 10105"/>
              <a:gd name="connsiteY35-990" fmla="*/ 2066 h 10000"/>
              <a:gd name="connsiteX36-991" fmla="*/ 7368 w 10105"/>
              <a:gd name="connsiteY36-992" fmla="*/ 2066 h 10000"/>
              <a:gd name="connsiteX37-993" fmla="*/ 7263 w 10105"/>
              <a:gd name="connsiteY37-994" fmla="*/ 2066 h 10000"/>
              <a:gd name="connsiteX38-995" fmla="*/ 7158 w 10105"/>
              <a:gd name="connsiteY38-996" fmla="*/ 2066 h 10000"/>
              <a:gd name="connsiteX39-997" fmla="*/ 6842 w 10105"/>
              <a:gd name="connsiteY39-998" fmla="*/ 2066 h 10000"/>
              <a:gd name="connsiteX40-999" fmla="*/ 6631 w 10105"/>
              <a:gd name="connsiteY40-1000" fmla="*/ 2362 h 10000"/>
              <a:gd name="connsiteX41-1001" fmla="*/ 6316 w 10105"/>
              <a:gd name="connsiteY41-1002" fmla="*/ 2362 h 10000"/>
              <a:gd name="connsiteX42-1003" fmla="*/ 6000 w 10105"/>
              <a:gd name="connsiteY42-1004" fmla="*/ 2657 h 10000"/>
              <a:gd name="connsiteX43-1005" fmla="*/ 5579 w 10105"/>
              <a:gd name="connsiteY43-1006" fmla="*/ 2657 h 10000"/>
              <a:gd name="connsiteX44-1007" fmla="*/ 4737 w 10105"/>
              <a:gd name="connsiteY44-1008" fmla="*/ 2952 h 10000"/>
              <a:gd name="connsiteX45-1009" fmla="*/ 4000 w 10105"/>
              <a:gd name="connsiteY45-1010" fmla="*/ 3506 h 10000"/>
              <a:gd name="connsiteX46-1011" fmla="*/ 3368 w 10105"/>
              <a:gd name="connsiteY46-1012" fmla="*/ 3801 h 10000"/>
              <a:gd name="connsiteX47-1013" fmla="*/ 2737 w 10105"/>
              <a:gd name="connsiteY47-1014" fmla="*/ 4096 h 10000"/>
              <a:gd name="connsiteX48-1015" fmla="*/ 2526 w 10105"/>
              <a:gd name="connsiteY48-1016" fmla="*/ 4096 h 10000"/>
              <a:gd name="connsiteX49-1017" fmla="*/ 2210 w 10105"/>
              <a:gd name="connsiteY49-1018" fmla="*/ 4391 h 10000"/>
              <a:gd name="connsiteX50-1019" fmla="*/ 2000 w 10105"/>
              <a:gd name="connsiteY50-1020" fmla="*/ 4391 h 10000"/>
              <a:gd name="connsiteX51-1021" fmla="*/ 1789 w 10105"/>
              <a:gd name="connsiteY51-1022" fmla="*/ 4391 h 10000"/>
              <a:gd name="connsiteX52-1023" fmla="*/ 1473 w 10105"/>
              <a:gd name="connsiteY52-1024" fmla="*/ 4391 h 10000"/>
              <a:gd name="connsiteX53-1025" fmla="*/ 631 w 10105"/>
              <a:gd name="connsiteY53-1026" fmla="*/ 3801 h 10000"/>
              <a:gd name="connsiteX54-1027" fmla="*/ 316 w 10105"/>
              <a:gd name="connsiteY54-1028" fmla="*/ 3247 h 10000"/>
              <a:gd name="connsiteX55-1029" fmla="*/ 105 w 10105"/>
              <a:gd name="connsiteY55-1030" fmla="*/ 2657 h 10000"/>
              <a:gd name="connsiteX56-1031" fmla="*/ 947 w 10105"/>
              <a:gd name="connsiteY56-1032" fmla="*/ 2657 h 10000"/>
              <a:gd name="connsiteX57-1033" fmla="*/ 1684 w 10105"/>
              <a:gd name="connsiteY57-1034" fmla="*/ 2362 h 10000"/>
              <a:gd name="connsiteX58-1035" fmla="*/ 2316 w 10105"/>
              <a:gd name="connsiteY58-1036" fmla="*/ 2362 h 10000"/>
              <a:gd name="connsiteX59-1037" fmla="*/ 3052 w 10105"/>
              <a:gd name="connsiteY59-1038" fmla="*/ 2066 h 10000"/>
              <a:gd name="connsiteX60-1039" fmla="*/ 3579 w 10105"/>
              <a:gd name="connsiteY60-1040" fmla="*/ 2066 h 10000"/>
              <a:gd name="connsiteX61-1041" fmla="*/ 4105 w 10105"/>
              <a:gd name="connsiteY61-1042" fmla="*/ 1771 h 10000"/>
              <a:gd name="connsiteX62-1043" fmla="*/ 4526 w 10105"/>
              <a:gd name="connsiteY62-1044" fmla="*/ 1771 h 10000"/>
              <a:gd name="connsiteX63-1045" fmla="*/ 4947 w 10105"/>
              <a:gd name="connsiteY63-1046" fmla="*/ 1476 h 10000"/>
              <a:gd name="connsiteX64-1047" fmla="*/ 5579 w 10105"/>
              <a:gd name="connsiteY64-1048" fmla="*/ 1476 h 10000"/>
              <a:gd name="connsiteX65-1049" fmla="*/ 6210 w 10105"/>
              <a:gd name="connsiteY65-1050" fmla="*/ 1181 h 10000"/>
              <a:gd name="connsiteX66-1051" fmla="*/ 6737 w 10105"/>
              <a:gd name="connsiteY66-1052" fmla="*/ 886 h 10000"/>
              <a:gd name="connsiteX67-1053" fmla="*/ 7158 w 10105"/>
              <a:gd name="connsiteY67-1054" fmla="*/ 886 h 10000"/>
              <a:gd name="connsiteX68-1055" fmla="*/ 7473 w 10105"/>
              <a:gd name="connsiteY68-1056" fmla="*/ 590 h 10000"/>
              <a:gd name="connsiteX69-1057" fmla="*/ 7789 w 10105"/>
              <a:gd name="connsiteY69-1058" fmla="*/ 590 h 10000"/>
              <a:gd name="connsiteX70-1059" fmla="*/ 8000 w 10105"/>
              <a:gd name="connsiteY70-1060" fmla="*/ 295 h 10000"/>
              <a:gd name="connsiteX71-1061" fmla="*/ 8105 w 10105"/>
              <a:gd name="connsiteY71-1062" fmla="*/ 295 h 10000"/>
              <a:gd name="connsiteX72-1063" fmla="*/ 8105 w 10105"/>
              <a:gd name="connsiteY72-1064" fmla="*/ 295 h 10000"/>
              <a:gd name="connsiteX0-1065" fmla="*/ 7789 w 9789"/>
              <a:gd name="connsiteY0-1066" fmla="*/ 295 h 10000"/>
              <a:gd name="connsiteX1-1067" fmla="*/ 7894 w 9789"/>
              <a:gd name="connsiteY1-1068" fmla="*/ 0 h 10000"/>
              <a:gd name="connsiteX2-1069" fmla="*/ 8000 w 9789"/>
              <a:gd name="connsiteY2-1070" fmla="*/ 0 h 10000"/>
              <a:gd name="connsiteX3-1071" fmla="*/ 8105 w 9789"/>
              <a:gd name="connsiteY3-1072" fmla="*/ 0 h 10000"/>
              <a:gd name="connsiteX4-1073" fmla="*/ 8210 w 9789"/>
              <a:gd name="connsiteY4-1074" fmla="*/ 0 h 10000"/>
              <a:gd name="connsiteX5-1075" fmla="*/ 8421 w 9789"/>
              <a:gd name="connsiteY5-1076" fmla="*/ 0 h 10000"/>
              <a:gd name="connsiteX6-1077" fmla="*/ 8631 w 9789"/>
              <a:gd name="connsiteY6-1078" fmla="*/ 590 h 10000"/>
              <a:gd name="connsiteX7-1079" fmla="*/ 8842 w 9789"/>
              <a:gd name="connsiteY7-1080" fmla="*/ 886 h 10000"/>
              <a:gd name="connsiteX8-1081" fmla="*/ 9157 w 9789"/>
              <a:gd name="connsiteY8-1082" fmla="*/ 1476 h 10000"/>
              <a:gd name="connsiteX9-1083" fmla="*/ 9473 w 9789"/>
              <a:gd name="connsiteY9-1084" fmla="*/ 1771 h 10000"/>
              <a:gd name="connsiteX10-1085" fmla="*/ 9684 w 9789"/>
              <a:gd name="connsiteY10-1086" fmla="*/ 2362 h 10000"/>
              <a:gd name="connsiteX11-1087" fmla="*/ 9789 w 9789"/>
              <a:gd name="connsiteY11-1088" fmla="*/ 2657 h 10000"/>
              <a:gd name="connsiteX12-1089" fmla="*/ 9789 w 9789"/>
              <a:gd name="connsiteY12-1090" fmla="*/ 2657 h 10000"/>
              <a:gd name="connsiteX13-1091" fmla="*/ 9789 w 9789"/>
              <a:gd name="connsiteY13-1092" fmla="*/ 2952 h 10000"/>
              <a:gd name="connsiteX14-1093" fmla="*/ 9578 w 9789"/>
              <a:gd name="connsiteY14-1094" fmla="*/ 2952 h 10000"/>
              <a:gd name="connsiteX15-1095" fmla="*/ 9368 w 9789"/>
              <a:gd name="connsiteY15-1096" fmla="*/ 3247 h 10000"/>
              <a:gd name="connsiteX16-1097" fmla="*/ 9052 w 9789"/>
              <a:gd name="connsiteY16-1098" fmla="*/ 3247 h 10000"/>
              <a:gd name="connsiteX17-1099" fmla="*/ 8842 w 9789"/>
              <a:gd name="connsiteY17-1100" fmla="*/ 3506 h 10000"/>
              <a:gd name="connsiteX18-1101" fmla="*/ 8526 w 9789"/>
              <a:gd name="connsiteY18-1102" fmla="*/ 3801 h 10000"/>
              <a:gd name="connsiteX19-1103" fmla="*/ 8105 w 9789"/>
              <a:gd name="connsiteY19-1104" fmla="*/ 4391 h 10000"/>
              <a:gd name="connsiteX20-1105" fmla="*/ 7684 w 9789"/>
              <a:gd name="connsiteY20-1106" fmla="*/ 5277 h 10000"/>
              <a:gd name="connsiteX21-1107" fmla="*/ 7157 w 9789"/>
              <a:gd name="connsiteY21-1108" fmla="*/ 6162 h 10000"/>
              <a:gd name="connsiteX22-1109" fmla="*/ 6526 w 9789"/>
              <a:gd name="connsiteY22-1110" fmla="*/ 7048 h 10000"/>
              <a:gd name="connsiteX23-1111" fmla="*/ 5789 w 9789"/>
              <a:gd name="connsiteY23-1112" fmla="*/ 8524 h 10000"/>
              <a:gd name="connsiteX24-1113" fmla="*/ 5052 w 9789"/>
              <a:gd name="connsiteY24-1114" fmla="*/ 10000 h 10000"/>
              <a:gd name="connsiteX25-1115" fmla="*/ 4736 w 9789"/>
              <a:gd name="connsiteY25-1116" fmla="*/ 9114 h 10000"/>
              <a:gd name="connsiteX26-1117" fmla="*/ 5368 w 9789"/>
              <a:gd name="connsiteY26-1118" fmla="*/ 7638 h 10000"/>
              <a:gd name="connsiteX27-1119" fmla="*/ 6000 w 9789"/>
              <a:gd name="connsiteY27-1120" fmla="*/ 6162 h 10000"/>
              <a:gd name="connsiteX28-1121" fmla="*/ 6526 w 9789"/>
              <a:gd name="connsiteY28-1122" fmla="*/ 4982 h 10000"/>
              <a:gd name="connsiteX29-1123" fmla="*/ 6947 w 9789"/>
              <a:gd name="connsiteY29-1124" fmla="*/ 4096 h 10000"/>
              <a:gd name="connsiteX30-1125" fmla="*/ 7263 w 9789"/>
              <a:gd name="connsiteY30-1126" fmla="*/ 3247 h 10000"/>
              <a:gd name="connsiteX31-1127" fmla="*/ 7473 w 9789"/>
              <a:gd name="connsiteY31-1128" fmla="*/ 2657 h 10000"/>
              <a:gd name="connsiteX32-1129" fmla="*/ 7578 w 9789"/>
              <a:gd name="connsiteY32-1130" fmla="*/ 2362 h 10000"/>
              <a:gd name="connsiteX33-1131" fmla="*/ 7578 w 9789"/>
              <a:gd name="connsiteY33-1132" fmla="*/ 2066 h 10000"/>
              <a:gd name="connsiteX34-1133" fmla="*/ 7473 w 9789"/>
              <a:gd name="connsiteY34-1134" fmla="*/ 2066 h 10000"/>
              <a:gd name="connsiteX35-1135" fmla="*/ 7157 w 9789"/>
              <a:gd name="connsiteY35-1136" fmla="*/ 2066 h 10000"/>
              <a:gd name="connsiteX36-1137" fmla="*/ 7052 w 9789"/>
              <a:gd name="connsiteY36-1138" fmla="*/ 2066 h 10000"/>
              <a:gd name="connsiteX37-1139" fmla="*/ 6947 w 9789"/>
              <a:gd name="connsiteY37-1140" fmla="*/ 2066 h 10000"/>
              <a:gd name="connsiteX38-1141" fmla="*/ 6842 w 9789"/>
              <a:gd name="connsiteY38-1142" fmla="*/ 2066 h 10000"/>
              <a:gd name="connsiteX39-1143" fmla="*/ 6526 w 9789"/>
              <a:gd name="connsiteY39-1144" fmla="*/ 2066 h 10000"/>
              <a:gd name="connsiteX40-1145" fmla="*/ 6315 w 9789"/>
              <a:gd name="connsiteY40-1146" fmla="*/ 2362 h 10000"/>
              <a:gd name="connsiteX41-1147" fmla="*/ 6000 w 9789"/>
              <a:gd name="connsiteY41-1148" fmla="*/ 2362 h 10000"/>
              <a:gd name="connsiteX42-1149" fmla="*/ 5684 w 9789"/>
              <a:gd name="connsiteY42-1150" fmla="*/ 2657 h 10000"/>
              <a:gd name="connsiteX43-1151" fmla="*/ 5263 w 9789"/>
              <a:gd name="connsiteY43-1152" fmla="*/ 2657 h 10000"/>
              <a:gd name="connsiteX44-1153" fmla="*/ 4421 w 9789"/>
              <a:gd name="connsiteY44-1154" fmla="*/ 2952 h 10000"/>
              <a:gd name="connsiteX45-1155" fmla="*/ 3684 w 9789"/>
              <a:gd name="connsiteY45-1156" fmla="*/ 3506 h 10000"/>
              <a:gd name="connsiteX46-1157" fmla="*/ 3052 w 9789"/>
              <a:gd name="connsiteY46-1158" fmla="*/ 3801 h 10000"/>
              <a:gd name="connsiteX47-1159" fmla="*/ 2421 w 9789"/>
              <a:gd name="connsiteY47-1160" fmla="*/ 4096 h 10000"/>
              <a:gd name="connsiteX48-1161" fmla="*/ 2210 w 9789"/>
              <a:gd name="connsiteY48-1162" fmla="*/ 4096 h 10000"/>
              <a:gd name="connsiteX49-1163" fmla="*/ 1894 w 9789"/>
              <a:gd name="connsiteY49-1164" fmla="*/ 4391 h 10000"/>
              <a:gd name="connsiteX50-1165" fmla="*/ 1684 w 9789"/>
              <a:gd name="connsiteY50-1166" fmla="*/ 4391 h 10000"/>
              <a:gd name="connsiteX51-1167" fmla="*/ 1473 w 9789"/>
              <a:gd name="connsiteY51-1168" fmla="*/ 4391 h 10000"/>
              <a:gd name="connsiteX52-1169" fmla="*/ 1157 w 9789"/>
              <a:gd name="connsiteY52-1170" fmla="*/ 4391 h 10000"/>
              <a:gd name="connsiteX53-1171" fmla="*/ 315 w 9789"/>
              <a:gd name="connsiteY53-1172" fmla="*/ 3801 h 10000"/>
              <a:gd name="connsiteX54-1173" fmla="*/ 0 w 9789"/>
              <a:gd name="connsiteY54-1174" fmla="*/ 3247 h 10000"/>
              <a:gd name="connsiteX55-1175" fmla="*/ 631 w 9789"/>
              <a:gd name="connsiteY55-1176" fmla="*/ 2657 h 10000"/>
              <a:gd name="connsiteX56-1177" fmla="*/ 1368 w 9789"/>
              <a:gd name="connsiteY56-1178" fmla="*/ 2362 h 10000"/>
              <a:gd name="connsiteX57-1179" fmla="*/ 2000 w 9789"/>
              <a:gd name="connsiteY57-1180" fmla="*/ 2362 h 10000"/>
              <a:gd name="connsiteX58-1181" fmla="*/ 2736 w 9789"/>
              <a:gd name="connsiteY58-1182" fmla="*/ 2066 h 10000"/>
              <a:gd name="connsiteX59-1183" fmla="*/ 3263 w 9789"/>
              <a:gd name="connsiteY59-1184" fmla="*/ 2066 h 10000"/>
              <a:gd name="connsiteX60-1185" fmla="*/ 3789 w 9789"/>
              <a:gd name="connsiteY60-1186" fmla="*/ 1771 h 10000"/>
              <a:gd name="connsiteX61-1187" fmla="*/ 4210 w 9789"/>
              <a:gd name="connsiteY61-1188" fmla="*/ 1771 h 10000"/>
              <a:gd name="connsiteX62-1189" fmla="*/ 4631 w 9789"/>
              <a:gd name="connsiteY62-1190" fmla="*/ 1476 h 10000"/>
              <a:gd name="connsiteX63-1191" fmla="*/ 5263 w 9789"/>
              <a:gd name="connsiteY63-1192" fmla="*/ 1476 h 10000"/>
              <a:gd name="connsiteX64-1193" fmla="*/ 5894 w 9789"/>
              <a:gd name="connsiteY64-1194" fmla="*/ 1181 h 10000"/>
              <a:gd name="connsiteX65-1195" fmla="*/ 6421 w 9789"/>
              <a:gd name="connsiteY65-1196" fmla="*/ 886 h 10000"/>
              <a:gd name="connsiteX66-1197" fmla="*/ 6842 w 9789"/>
              <a:gd name="connsiteY66-1198" fmla="*/ 886 h 10000"/>
              <a:gd name="connsiteX67-1199" fmla="*/ 7157 w 9789"/>
              <a:gd name="connsiteY67-1200" fmla="*/ 590 h 10000"/>
              <a:gd name="connsiteX68-1201" fmla="*/ 7473 w 9789"/>
              <a:gd name="connsiteY68-1202" fmla="*/ 590 h 10000"/>
              <a:gd name="connsiteX69-1203" fmla="*/ 7684 w 9789"/>
              <a:gd name="connsiteY69-1204" fmla="*/ 295 h 10000"/>
              <a:gd name="connsiteX70-1205" fmla="*/ 7789 w 9789"/>
              <a:gd name="connsiteY70-1206" fmla="*/ 295 h 10000"/>
              <a:gd name="connsiteX71-1207" fmla="*/ 7789 w 9789"/>
              <a:gd name="connsiteY71-1208" fmla="*/ 295 h 10000"/>
              <a:gd name="connsiteX0-1209" fmla="*/ 7635 w 9678"/>
              <a:gd name="connsiteY0-1210" fmla="*/ 295 h 10000"/>
              <a:gd name="connsiteX1-1211" fmla="*/ 7742 w 9678"/>
              <a:gd name="connsiteY1-1212" fmla="*/ 0 h 10000"/>
              <a:gd name="connsiteX2-1213" fmla="*/ 7850 w 9678"/>
              <a:gd name="connsiteY2-1214" fmla="*/ 0 h 10000"/>
              <a:gd name="connsiteX3-1215" fmla="*/ 7958 w 9678"/>
              <a:gd name="connsiteY3-1216" fmla="*/ 0 h 10000"/>
              <a:gd name="connsiteX4-1217" fmla="*/ 8065 w 9678"/>
              <a:gd name="connsiteY4-1218" fmla="*/ 0 h 10000"/>
              <a:gd name="connsiteX5-1219" fmla="*/ 8281 w 9678"/>
              <a:gd name="connsiteY5-1220" fmla="*/ 0 h 10000"/>
              <a:gd name="connsiteX6-1221" fmla="*/ 8495 w 9678"/>
              <a:gd name="connsiteY6-1222" fmla="*/ 590 h 10000"/>
              <a:gd name="connsiteX7-1223" fmla="*/ 8711 w 9678"/>
              <a:gd name="connsiteY7-1224" fmla="*/ 886 h 10000"/>
              <a:gd name="connsiteX8-1225" fmla="*/ 9032 w 9678"/>
              <a:gd name="connsiteY8-1226" fmla="*/ 1476 h 10000"/>
              <a:gd name="connsiteX9-1227" fmla="*/ 9355 w 9678"/>
              <a:gd name="connsiteY9-1228" fmla="*/ 1771 h 10000"/>
              <a:gd name="connsiteX10-1229" fmla="*/ 9571 w 9678"/>
              <a:gd name="connsiteY10-1230" fmla="*/ 2362 h 10000"/>
              <a:gd name="connsiteX11-1231" fmla="*/ 9678 w 9678"/>
              <a:gd name="connsiteY11-1232" fmla="*/ 2657 h 10000"/>
              <a:gd name="connsiteX12-1233" fmla="*/ 9678 w 9678"/>
              <a:gd name="connsiteY12-1234" fmla="*/ 2657 h 10000"/>
              <a:gd name="connsiteX13-1235" fmla="*/ 9678 w 9678"/>
              <a:gd name="connsiteY13-1236" fmla="*/ 2952 h 10000"/>
              <a:gd name="connsiteX14-1237" fmla="*/ 9462 w 9678"/>
              <a:gd name="connsiteY14-1238" fmla="*/ 2952 h 10000"/>
              <a:gd name="connsiteX15-1239" fmla="*/ 9248 w 9678"/>
              <a:gd name="connsiteY15-1240" fmla="*/ 3247 h 10000"/>
              <a:gd name="connsiteX16-1241" fmla="*/ 8925 w 9678"/>
              <a:gd name="connsiteY16-1242" fmla="*/ 3247 h 10000"/>
              <a:gd name="connsiteX17-1243" fmla="*/ 8711 w 9678"/>
              <a:gd name="connsiteY17-1244" fmla="*/ 3506 h 10000"/>
              <a:gd name="connsiteX18-1245" fmla="*/ 8388 w 9678"/>
              <a:gd name="connsiteY18-1246" fmla="*/ 3801 h 10000"/>
              <a:gd name="connsiteX19-1247" fmla="*/ 7958 w 9678"/>
              <a:gd name="connsiteY19-1248" fmla="*/ 4391 h 10000"/>
              <a:gd name="connsiteX20-1249" fmla="*/ 7528 w 9678"/>
              <a:gd name="connsiteY20-1250" fmla="*/ 5277 h 10000"/>
              <a:gd name="connsiteX21-1251" fmla="*/ 6989 w 9678"/>
              <a:gd name="connsiteY21-1252" fmla="*/ 6162 h 10000"/>
              <a:gd name="connsiteX22-1253" fmla="*/ 6345 w 9678"/>
              <a:gd name="connsiteY22-1254" fmla="*/ 7048 h 10000"/>
              <a:gd name="connsiteX23-1255" fmla="*/ 5592 w 9678"/>
              <a:gd name="connsiteY23-1256" fmla="*/ 8524 h 10000"/>
              <a:gd name="connsiteX24-1257" fmla="*/ 4839 w 9678"/>
              <a:gd name="connsiteY24-1258" fmla="*/ 10000 h 10000"/>
              <a:gd name="connsiteX25-1259" fmla="*/ 4516 w 9678"/>
              <a:gd name="connsiteY25-1260" fmla="*/ 9114 h 10000"/>
              <a:gd name="connsiteX26-1261" fmla="*/ 5162 w 9678"/>
              <a:gd name="connsiteY26-1262" fmla="*/ 7638 h 10000"/>
              <a:gd name="connsiteX27-1263" fmla="*/ 5807 w 9678"/>
              <a:gd name="connsiteY27-1264" fmla="*/ 6162 h 10000"/>
              <a:gd name="connsiteX28-1265" fmla="*/ 6345 w 9678"/>
              <a:gd name="connsiteY28-1266" fmla="*/ 4982 h 10000"/>
              <a:gd name="connsiteX29-1267" fmla="*/ 6775 w 9678"/>
              <a:gd name="connsiteY29-1268" fmla="*/ 4096 h 10000"/>
              <a:gd name="connsiteX30-1269" fmla="*/ 7098 w 9678"/>
              <a:gd name="connsiteY30-1270" fmla="*/ 3247 h 10000"/>
              <a:gd name="connsiteX31-1271" fmla="*/ 7312 w 9678"/>
              <a:gd name="connsiteY31-1272" fmla="*/ 2657 h 10000"/>
              <a:gd name="connsiteX32-1273" fmla="*/ 7419 w 9678"/>
              <a:gd name="connsiteY32-1274" fmla="*/ 2362 h 10000"/>
              <a:gd name="connsiteX33-1275" fmla="*/ 7419 w 9678"/>
              <a:gd name="connsiteY33-1276" fmla="*/ 2066 h 10000"/>
              <a:gd name="connsiteX34-1277" fmla="*/ 7312 w 9678"/>
              <a:gd name="connsiteY34-1278" fmla="*/ 2066 h 10000"/>
              <a:gd name="connsiteX35-1279" fmla="*/ 6989 w 9678"/>
              <a:gd name="connsiteY35-1280" fmla="*/ 2066 h 10000"/>
              <a:gd name="connsiteX36-1281" fmla="*/ 6882 w 9678"/>
              <a:gd name="connsiteY36-1282" fmla="*/ 2066 h 10000"/>
              <a:gd name="connsiteX37-1283" fmla="*/ 6775 w 9678"/>
              <a:gd name="connsiteY37-1284" fmla="*/ 2066 h 10000"/>
              <a:gd name="connsiteX38-1285" fmla="*/ 6667 w 9678"/>
              <a:gd name="connsiteY38-1286" fmla="*/ 2066 h 10000"/>
              <a:gd name="connsiteX39-1287" fmla="*/ 6345 w 9678"/>
              <a:gd name="connsiteY39-1288" fmla="*/ 2066 h 10000"/>
              <a:gd name="connsiteX40-1289" fmla="*/ 6129 w 9678"/>
              <a:gd name="connsiteY40-1290" fmla="*/ 2362 h 10000"/>
              <a:gd name="connsiteX41-1291" fmla="*/ 5807 w 9678"/>
              <a:gd name="connsiteY41-1292" fmla="*/ 2362 h 10000"/>
              <a:gd name="connsiteX42-1293" fmla="*/ 5485 w 9678"/>
              <a:gd name="connsiteY42-1294" fmla="*/ 2657 h 10000"/>
              <a:gd name="connsiteX43-1295" fmla="*/ 5054 w 9678"/>
              <a:gd name="connsiteY43-1296" fmla="*/ 2657 h 10000"/>
              <a:gd name="connsiteX44-1297" fmla="*/ 4194 w 9678"/>
              <a:gd name="connsiteY44-1298" fmla="*/ 2952 h 10000"/>
              <a:gd name="connsiteX45-1299" fmla="*/ 3441 w 9678"/>
              <a:gd name="connsiteY45-1300" fmla="*/ 3506 h 10000"/>
              <a:gd name="connsiteX46-1301" fmla="*/ 2796 w 9678"/>
              <a:gd name="connsiteY46-1302" fmla="*/ 3801 h 10000"/>
              <a:gd name="connsiteX47-1303" fmla="*/ 2151 w 9678"/>
              <a:gd name="connsiteY47-1304" fmla="*/ 4096 h 10000"/>
              <a:gd name="connsiteX48-1305" fmla="*/ 1936 w 9678"/>
              <a:gd name="connsiteY48-1306" fmla="*/ 4096 h 10000"/>
              <a:gd name="connsiteX49-1307" fmla="*/ 1613 w 9678"/>
              <a:gd name="connsiteY49-1308" fmla="*/ 4391 h 10000"/>
              <a:gd name="connsiteX50-1309" fmla="*/ 1398 w 9678"/>
              <a:gd name="connsiteY50-1310" fmla="*/ 4391 h 10000"/>
              <a:gd name="connsiteX51-1311" fmla="*/ 1183 w 9678"/>
              <a:gd name="connsiteY51-1312" fmla="*/ 4391 h 10000"/>
              <a:gd name="connsiteX52-1313" fmla="*/ 860 w 9678"/>
              <a:gd name="connsiteY52-1314" fmla="*/ 4391 h 10000"/>
              <a:gd name="connsiteX53-1315" fmla="*/ 0 w 9678"/>
              <a:gd name="connsiteY53-1316" fmla="*/ 3801 h 10000"/>
              <a:gd name="connsiteX54-1317" fmla="*/ 323 w 9678"/>
              <a:gd name="connsiteY54-1318" fmla="*/ 2657 h 10000"/>
              <a:gd name="connsiteX55-1319" fmla="*/ 1075 w 9678"/>
              <a:gd name="connsiteY55-1320" fmla="*/ 2362 h 10000"/>
              <a:gd name="connsiteX56-1321" fmla="*/ 1721 w 9678"/>
              <a:gd name="connsiteY56-1322" fmla="*/ 2362 h 10000"/>
              <a:gd name="connsiteX57-1323" fmla="*/ 2473 w 9678"/>
              <a:gd name="connsiteY57-1324" fmla="*/ 2066 h 10000"/>
              <a:gd name="connsiteX58-1325" fmla="*/ 3011 w 9678"/>
              <a:gd name="connsiteY58-1326" fmla="*/ 2066 h 10000"/>
              <a:gd name="connsiteX59-1327" fmla="*/ 3549 w 9678"/>
              <a:gd name="connsiteY59-1328" fmla="*/ 1771 h 10000"/>
              <a:gd name="connsiteX60-1329" fmla="*/ 3979 w 9678"/>
              <a:gd name="connsiteY60-1330" fmla="*/ 1771 h 10000"/>
              <a:gd name="connsiteX61-1331" fmla="*/ 4409 w 9678"/>
              <a:gd name="connsiteY61-1332" fmla="*/ 1476 h 10000"/>
              <a:gd name="connsiteX62-1333" fmla="*/ 5054 w 9678"/>
              <a:gd name="connsiteY62-1334" fmla="*/ 1476 h 10000"/>
              <a:gd name="connsiteX63-1335" fmla="*/ 5699 w 9678"/>
              <a:gd name="connsiteY63-1336" fmla="*/ 1181 h 10000"/>
              <a:gd name="connsiteX64-1337" fmla="*/ 6237 w 9678"/>
              <a:gd name="connsiteY64-1338" fmla="*/ 886 h 10000"/>
              <a:gd name="connsiteX65-1339" fmla="*/ 6667 w 9678"/>
              <a:gd name="connsiteY65-1340" fmla="*/ 886 h 10000"/>
              <a:gd name="connsiteX66-1341" fmla="*/ 6989 w 9678"/>
              <a:gd name="connsiteY66-1342" fmla="*/ 590 h 10000"/>
              <a:gd name="connsiteX67-1343" fmla="*/ 7312 w 9678"/>
              <a:gd name="connsiteY67-1344" fmla="*/ 590 h 10000"/>
              <a:gd name="connsiteX68-1345" fmla="*/ 7528 w 9678"/>
              <a:gd name="connsiteY68-1346" fmla="*/ 295 h 10000"/>
              <a:gd name="connsiteX69-1347" fmla="*/ 7635 w 9678"/>
              <a:gd name="connsiteY69-1348" fmla="*/ 295 h 10000"/>
              <a:gd name="connsiteX70-1349" fmla="*/ 7635 w 9678"/>
              <a:gd name="connsiteY70-1350" fmla="*/ 295 h 10000"/>
              <a:gd name="connsiteX0-1351" fmla="*/ 7555 w 9666"/>
              <a:gd name="connsiteY0-1352" fmla="*/ 295 h 10000"/>
              <a:gd name="connsiteX1-1353" fmla="*/ 7666 w 9666"/>
              <a:gd name="connsiteY1-1354" fmla="*/ 0 h 10000"/>
              <a:gd name="connsiteX2-1355" fmla="*/ 7777 w 9666"/>
              <a:gd name="connsiteY2-1356" fmla="*/ 0 h 10000"/>
              <a:gd name="connsiteX3-1357" fmla="*/ 7889 w 9666"/>
              <a:gd name="connsiteY3-1358" fmla="*/ 0 h 10000"/>
              <a:gd name="connsiteX4-1359" fmla="*/ 7999 w 9666"/>
              <a:gd name="connsiteY4-1360" fmla="*/ 0 h 10000"/>
              <a:gd name="connsiteX5-1361" fmla="*/ 8223 w 9666"/>
              <a:gd name="connsiteY5-1362" fmla="*/ 0 h 10000"/>
              <a:gd name="connsiteX6-1363" fmla="*/ 8444 w 9666"/>
              <a:gd name="connsiteY6-1364" fmla="*/ 590 h 10000"/>
              <a:gd name="connsiteX7-1365" fmla="*/ 8667 w 9666"/>
              <a:gd name="connsiteY7-1366" fmla="*/ 886 h 10000"/>
              <a:gd name="connsiteX8-1367" fmla="*/ 8999 w 9666"/>
              <a:gd name="connsiteY8-1368" fmla="*/ 1476 h 10000"/>
              <a:gd name="connsiteX9-1369" fmla="*/ 9332 w 9666"/>
              <a:gd name="connsiteY9-1370" fmla="*/ 1771 h 10000"/>
              <a:gd name="connsiteX10-1371" fmla="*/ 9555 w 9666"/>
              <a:gd name="connsiteY10-1372" fmla="*/ 2362 h 10000"/>
              <a:gd name="connsiteX11-1373" fmla="*/ 9666 w 9666"/>
              <a:gd name="connsiteY11-1374" fmla="*/ 2657 h 10000"/>
              <a:gd name="connsiteX12-1375" fmla="*/ 9666 w 9666"/>
              <a:gd name="connsiteY12-1376" fmla="*/ 2657 h 10000"/>
              <a:gd name="connsiteX13-1377" fmla="*/ 9666 w 9666"/>
              <a:gd name="connsiteY13-1378" fmla="*/ 2952 h 10000"/>
              <a:gd name="connsiteX14-1379" fmla="*/ 9443 w 9666"/>
              <a:gd name="connsiteY14-1380" fmla="*/ 2952 h 10000"/>
              <a:gd name="connsiteX15-1381" fmla="*/ 9222 w 9666"/>
              <a:gd name="connsiteY15-1382" fmla="*/ 3247 h 10000"/>
              <a:gd name="connsiteX16-1383" fmla="*/ 8888 w 9666"/>
              <a:gd name="connsiteY16-1384" fmla="*/ 3247 h 10000"/>
              <a:gd name="connsiteX17-1385" fmla="*/ 8667 w 9666"/>
              <a:gd name="connsiteY17-1386" fmla="*/ 3506 h 10000"/>
              <a:gd name="connsiteX18-1387" fmla="*/ 8333 w 9666"/>
              <a:gd name="connsiteY18-1388" fmla="*/ 3801 h 10000"/>
              <a:gd name="connsiteX19-1389" fmla="*/ 7889 w 9666"/>
              <a:gd name="connsiteY19-1390" fmla="*/ 4391 h 10000"/>
              <a:gd name="connsiteX20-1391" fmla="*/ 7444 w 9666"/>
              <a:gd name="connsiteY20-1392" fmla="*/ 5277 h 10000"/>
              <a:gd name="connsiteX21-1393" fmla="*/ 6888 w 9666"/>
              <a:gd name="connsiteY21-1394" fmla="*/ 6162 h 10000"/>
              <a:gd name="connsiteX22-1395" fmla="*/ 6222 w 9666"/>
              <a:gd name="connsiteY22-1396" fmla="*/ 7048 h 10000"/>
              <a:gd name="connsiteX23-1397" fmla="*/ 5444 w 9666"/>
              <a:gd name="connsiteY23-1398" fmla="*/ 8524 h 10000"/>
              <a:gd name="connsiteX24-1399" fmla="*/ 4666 w 9666"/>
              <a:gd name="connsiteY24-1400" fmla="*/ 10000 h 10000"/>
              <a:gd name="connsiteX25-1401" fmla="*/ 4332 w 9666"/>
              <a:gd name="connsiteY25-1402" fmla="*/ 9114 h 10000"/>
              <a:gd name="connsiteX26-1403" fmla="*/ 5000 w 9666"/>
              <a:gd name="connsiteY26-1404" fmla="*/ 7638 h 10000"/>
              <a:gd name="connsiteX27-1405" fmla="*/ 5666 w 9666"/>
              <a:gd name="connsiteY27-1406" fmla="*/ 6162 h 10000"/>
              <a:gd name="connsiteX28-1407" fmla="*/ 6222 w 9666"/>
              <a:gd name="connsiteY28-1408" fmla="*/ 4982 h 10000"/>
              <a:gd name="connsiteX29-1409" fmla="*/ 6666 w 9666"/>
              <a:gd name="connsiteY29-1410" fmla="*/ 4096 h 10000"/>
              <a:gd name="connsiteX30-1411" fmla="*/ 7000 w 9666"/>
              <a:gd name="connsiteY30-1412" fmla="*/ 3247 h 10000"/>
              <a:gd name="connsiteX31-1413" fmla="*/ 7221 w 9666"/>
              <a:gd name="connsiteY31-1414" fmla="*/ 2657 h 10000"/>
              <a:gd name="connsiteX32-1415" fmla="*/ 7332 w 9666"/>
              <a:gd name="connsiteY32-1416" fmla="*/ 2362 h 10000"/>
              <a:gd name="connsiteX33-1417" fmla="*/ 7332 w 9666"/>
              <a:gd name="connsiteY33-1418" fmla="*/ 2066 h 10000"/>
              <a:gd name="connsiteX34-1419" fmla="*/ 7221 w 9666"/>
              <a:gd name="connsiteY34-1420" fmla="*/ 2066 h 10000"/>
              <a:gd name="connsiteX35-1421" fmla="*/ 6888 w 9666"/>
              <a:gd name="connsiteY35-1422" fmla="*/ 2066 h 10000"/>
              <a:gd name="connsiteX36-1423" fmla="*/ 6777 w 9666"/>
              <a:gd name="connsiteY36-1424" fmla="*/ 2066 h 10000"/>
              <a:gd name="connsiteX37-1425" fmla="*/ 6666 w 9666"/>
              <a:gd name="connsiteY37-1426" fmla="*/ 2066 h 10000"/>
              <a:gd name="connsiteX38-1427" fmla="*/ 6555 w 9666"/>
              <a:gd name="connsiteY38-1428" fmla="*/ 2066 h 10000"/>
              <a:gd name="connsiteX39-1429" fmla="*/ 6222 w 9666"/>
              <a:gd name="connsiteY39-1430" fmla="*/ 2066 h 10000"/>
              <a:gd name="connsiteX40-1431" fmla="*/ 5999 w 9666"/>
              <a:gd name="connsiteY40-1432" fmla="*/ 2362 h 10000"/>
              <a:gd name="connsiteX41-1433" fmla="*/ 5666 w 9666"/>
              <a:gd name="connsiteY41-1434" fmla="*/ 2362 h 10000"/>
              <a:gd name="connsiteX42-1435" fmla="*/ 5333 w 9666"/>
              <a:gd name="connsiteY42-1436" fmla="*/ 2657 h 10000"/>
              <a:gd name="connsiteX43-1437" fmla="*/ 4888 w 9666"/>
              <a:gd name="connsiteY43-1438" fmla="*/ 2657 h 10000"/>
              <a:gd name="connsiteX44-1439" fmla="*/ 4000 w 9666"/>
              <a:gd name="connsiteY44-1440" fmla="*/ 2952 h 10000"/>
              <a:gd name="connsiteX45-1441" fmla="*/ 3221 w 9666"/>
              <a:gd name="connsiteY45-1442" fmla="*/ 3506 h 10000"/>
              <a:gd name="connsiteX46-1443" fmla="*/ 2555 w 9666"/>
              <a:gd name="connsiteY46-1444" fmla="*/ 3801 h 10000"/>
              <a:gd name="connsiteX47-1445" fmla="*/ 1889 w 9666"/>
              <a:gd name="connsiteY47-1446" fmla="*/ 4096 h 10000"/>
              <a:gd name="connsiteX48-1447" fmla="*/ 1666 w 9666"/>
              <a:gd name="connsiteY48-1448" fmla="*/ 4096 h 10000"/>
              <a:gd name="connsiteX49-1449" fmla="*/ 1333 w 9666"/>
              <a:gd name="connsiteY49-1450" fmla="*/ 4391 h 10000"/>
              <a:gd name="connsiteX50-1451" fmla="*/ 1111 w 9666"/>
              <a:gd name="connsiteY50-1452" fmla="*/ 4391 h 10000"/>
              <a:gd name="connsiteX51-1453" fmla="*/ 888 w 9666"/>
              <a:gd name="connsiteY51-1454" fmla="*/ 4391 h 10000"/>
              <a:gd name="connsiteX52-1455" fmla="*/ 555 w 9666"/>
              <a:gd name="connsiteY52-1456" fmla="*/ 4391 h 10000"/>
              <a:gd name="connsiteX53-1457" fmla="*/ 0 w 9666"/>
              <a:gd name="connsiteY53-1458" fmla="*/ 2657 h 10000"/>
              <a:gd name="connsiteX54-1459" fmla="*/ 777 w 9666"/>
              <a:gd name="connsiteY54-1460" fmla="*/ 2362 h 10000"/>
              <a:gd name="connsiteX55-1461" fmla="*/ 1444 w 9666"/>
              <a:gd name="connsiteY55-1462" fmla="*/ 2362 h 10000"/>
              <a:gd name="connsiteX56-1463" fmla="*/ 2221 w 9666"/>
              <a:gd name="connsiteY56-1464" fmla="*/ 2066 h 10000"/>
              <a:gd name="connsiteX57-1465" fmla="*/ 2777 w 9666"/>
              <a:gd name="connsiteY57-1466" fmla="*/ 2066 h 10000"/>
              <a:gd name="connsiteX58-1467" fmla="*/ 3333 w 9666"/>
              <a:gd name="connsiteY58-1468" fmla="*/ 1771 h 10000"/>
              <a:gd name="connsiteX59-1469" fmla="*/ 3777 w 9666"/>
              <a:gd name="connsiteY59-1470" fmla="*/ 1771 h 10000"/>
              <a:gd name="connsiteX60-1471" fmla="*/ 4222 w 9666"/>
              <a:gd name="connsiteY60-1472" fmla="*/ 1476 h 10000"/>
              <a:gd name="connsiteX61-1473" fmla="*/ 4888 w 9666"/>
              <a:gd name="connsiteY61-1474" fmla="*/ 1476 h 10000"/>
              <a:gd name="connsiteX62-1475" fmla="*/ 5555 w 9666"/>
              <a:gd name="connsiteY62-1476" fmla="*/ 1181 h 10000"/>
              <a:gd name="connsiteX63-1477" fmla="*/ 6111 w 9666"/>
              <a:gd name="connsiteY63-1478" fmla="*/ 886 h 10000"/>
              <a:gd name="connsiteX64-1479" fmla="*/ 6555 w 9666"/>
              <a:gd name="connsiteY64-1480" fmla="*/ 886 h 10000"/>
              <a:gd name="connsiteX65-1481" fmla="*/ 6888 w 9666"/>
              <a:gd name="connsiteY65-1482" fmla="*/ 590 h 10000"/>
              <a:gd name="connsiteX66-1483" fmla="*/ 7221 w 9666"/>
              <a:gd name="connsiteY66-1484" fmla="*/ 590 h 10000"/>
              <a:gd name="connsiteX67-1485" fmla="*/ 7444 w 9666"/>
              <a:gd name="connsiteY67-1486" fmla="*/ 295 h 10000"/>
              <a:gd name="connsiteX68-1487" fmla="*/ 7555 w 9666"/>
              <a:gd name="connsiteY68-1488" fmla="*/ 295 h 10000"/>
              <a:gd name="connsiteX69-1489" fmla="*/ 7555 w 9666"/>
              <a:gd name="connsiteY69-1490" fmla="*/ 295 h 10000"/>
              <a:gd name="connsiteX0-1491" fmla="*/ 7242 w 9426"/>
              <a:gd name="connsiteY0-1492" fmla="*/ 295 h 10000"/>
              <a:gd name="connsiteX1-1493" fmla="*/ 7357 w 9426"/>
              <a:gd name="connsiteY1-1494" fmla="*/ 0 h 10000"/>
              <a:gd name="connsiteX2-1495" fmla="*/ 7472 w 9426"/>
              <a:gd name="connsiteY2-1496" fmla="*/ 0 h 10000"/>
              <a:gd name="connsiteX3-1497" fmla="*/ 7588 w 9426"/>
              <a:gd name="connsiteY3-1498" fmla="*/ 0 h 10000"/>
              <a:gd name="connsiteX4-1499" fmla="*/ 7701 w 9426"/>
              <a:gd name="connsiteY4-1500" fmla="*/ 0 h 10000"/>
              <a:gd name="connsiteX5-1501" fmla="*/ 7933 w 9426"/>
              <a:gd name="connsiteY5-1502" fmla="*/ 0 h 10000"/>
              <a:gd name="connsiteX6-1503" fmla="*/ 8162 w 9426"/>
              <a:gd name="connsiteY6-1504" fmla="*/ 590 h 10000"/>
              <a:gd name="connsiteX7-1505" fmla="*/ 8392 w 9426"/>
              <a:gd name="connsiteY7-1506" fmla="*/ 886 h 10000"/>
              <a:gd name="connsiteX8-1507" fmla="*/ 8736 w 9426"/>
              <a:gd name="connsiteY8-1508" fmla="*/ 1476 h 10000"/>
              <a:gd name="connsiteX9-1509" fmla="*/ 9080 w 9426"/>
              <a:gd name="connsiteY9-1510" fmla="*/ 1771 h 10000"/>
              <a:gd name="connsiteX10-1511" fmla="*/ 9311 w 9426"/>
              <a:gd name="connsiteY10-1512" fmla="*/ 2362 h 10000"/>
              <a:gd name="connsiteX11-1513" fmla="*/ 9426 w 9426"/>
              <a:gd name="connsiteY11-1514" fmla="*/ 2657 h 10000"/>
              <a:gd name="connsiteX12-1515" fmla="*/ 9426 w 9426"/>
              <a:gd name="connsiteY12-1516" fmla="*/ 2657 h 10000"/>
              <a:gd name="connsiteX13-1517" fmla="*/ 9426 w 9426"/>
              <a:gd name="connsiteY13-1518" fmla="*/ 2952 h 10000"/>
              <a:gd name="connsiteX14-1519" fmla="*/ 9195 w 9426"/>
              <a:gd name="connsiteY14-1520" fmla="*/ 2952 h 10000"/>
              <a:gd name="connsiteX15-1521" fmla="*/ 8967 w 9426"/>
              <a:gd name="connsiteY15-1522" fmla="*/ 3247 h 10000"/>
              <a:gd name="connsiteX16-1523" fmla="*/ 8621 w 9426"/>
              <a:gd name="connsiteY16-1524" fmla="*/ 3247 h 10000"/>
              <a:gd name="connsiteX17-1525" fmla="*/ 8392 w 9426"/>
              <a:gd name="connsiteY17-1526" fmla="*/ 3506 h 10000"/>
              <a:gd name="connsiteX18-1527" fmla="*/ 8047 w 9426"/>
              <a:gd name="connsiteY18-1528" fmla="*/ 3801 h 10000"/>
              <a:gd name="connsiteX19-1529" fmla="*/ 7588 w 9426"/>
              <a:gd name="connsiteY19-1530" fmla="*/ 4391 h 10000"/>
              <a:gd name="connsiteX20-1531" fmla="*/ 7127 w 9426"/>
              <a:gd name="connsiteY20-1532" fmla="*/ 5277 h 10000"/>
              <a:gd name="connsiteX21-1533" fmla="*/ 6552 w 9426"/>
              <a:gd name="connsiteY21-1534" fmla="*/ 6162 h 10000"/>
              <a:gd name="connsiteX22-1535" fmla="*/ 5863 w 9426"/>
              <a:gd name="connsiteY22-1536" fmla="*/ 7048 h 10000"/>
              <a:gd name="connsiteX23-1537" fmla="*/ 5058 w 9426"/>
              <a:gd name="connsiteY23-1538" fmla="*/ 8524 h 10000"/>
              <a:gd name="connsiteX24-1539" fmla="*/ 4253 w 9426"/>
              <a:gd name="connsiteY24-1540" fmla="*/ 10000 h 10000"/>
              <a:gd name="connsiteX25-1541" fmla="*/ 3908 w 9426"/>
              <a:gd name="connsiteY25-1542" fmla="*/ 9114 h 10000"/>
              <a:gd name="connsiteX26-1543" fmla="*/ 4599 w 9426"/>
              <a:gd name="connsiteY26-1544" fmla="*/ 7638 h 10000"/>
              <a:gd name="connsiteX27-1545" fmla="*/ 5288 w 9426"/>
              <a:gd name="connsiteY27-1546" fmla="*/ 6162 h 10000"/>
              <a:gd name="connsiteX28-1547" fmla="*/ 5863 w 9426"/>
              <a:gd name="connsiteY28-1548" fmla="*/ 4982 h 10000"/>
              <a:gd name="connsiteX29-1549" fmla="*/ 6322 w 9426"/>
              <a:gd name="connsiteY29-1550" fmla="*/ 4096 h 10000"/>
              <a:gd name="connsiteX30-1551" fmla="*/ 6668 w 9426"/>
              <a:gd name="connsiteY30-1552" fmla="*/ 3247 h 10000"/>
              <a:gd name="connsiteX31-1553" fmla="*/ 6897 w 9426"/>
              <a:gd name="connsiteY31-1554" fmla="*/ 2657 h 10000"/>
              <a:gd name="connsiteX32-1555" fmla="*/ 7011 w 9426"/>
              <a:gd name="connsiteY32-1556" fmla="*/ 2362 h 10000"/>
              <a:gd name="connsiteX33-1557" fmla="*/ 7011 w 9426"/>
              <a:gd name="connsiteY33-1558" fmla="*/ 2066 h 10000"/>
              <a:gd name="connsiteX34-1559" fmla="*/ 6897 w 9426"/>
              <a:gd name="connsiteY34-1560" fmla="*/ 2066 h 10000"/>
              <a:gd name="connsiteX35-1561" fmla="*/ 6552 w 9426"/>
              <a:gd name="connsiteY35-1562" fmla="*/ 2066 h 10000"/>
              <a:gd name="connsiteX36-1563" fmla="*/ 6437 w 9426"/>
              <a:gd name="connsiteY36-1564" fmla="*/ 2066 h 10000"/>
              <a:gd name="connsiteX37-1565" fmla="*/ 6322 w 9426"/>
              <a:gd name="connsiteY37-1566" fmla="*/ 2066 h 10000"/>
              <a:gd name="connsiteX38-1567" fmla="*/ 6208 w 9426"/>
              <a:gd name="connsiteY38-1568" fmla="*/ 2066 h 10000"/>
              <a:gd name="connsiteX39-1569" fmla="*/ 5863 w 9426"/>
              <a:gd name="connsiteY39-1570" fmla="*/ 2066 h 10000"/>
              <a:gd name="connsiteX40-1571" fmla="*/ 5632 w 9426"/>
              <a:gd name="connsiteY40-1572" fmla="*/ 2362 h 10000"/>
              <a:gd name="connsiteX41-1573" fmla="*/ 5288 w 9426"/>
              <a:gd name="connsiteY41-1574" fmla="*/ 2362 h 10000"/>
              <a:gd name="connsiteX42-1575" fmla="*/ 4943 w 9426"/>
              <a:gd name="connsiteY42-1576" fmla="*/ 2657 h 10000"/>
              <a:gd name="connsiteX43-1577" fmla="*/ 4483 w 9426"/>
              <a:gd name="connsiteY43-1578" fmla="*/ 2657 h 10000"/>
              <a:gd name="connsiteX44-1579" fmla="*/ 3564 w 9426"/>
              <a:gd name="connsiteY44-1580" fmla="*/ 2952 h 10000"/>
              <a:gd name="connsiteX45-1581" fmla="*/ 2758 w 9426"/>
              <a:gd name="connsiteY45-1582" fmla="*/ 3506 h 10000"/>
              <a:gd name="connsiteX46-1583" fmla="*/ 2069 w 9426"/>
              <a:gd name="connsiteY46-1584" fmla="*/ 3801 h 10000"/>
              <a:gd name="connsiteX47-1585" fmla="*/ 1380 w 9426"/>
              <a:gd name="connsiteY47-1586" fmla="*/ 4096 h 10000"/>
              <a:gd name="connsiteX48-1587" fmla="*/ 1150 w 9426"/>
              <a:gd name="connsiteY48-1588" fmla="*/ 4096 h 10000"/>
              <a:gd name="connsiteX49-1589" fmla="*/ 805 w 9426"/>
              <a:gd name="connsiteY49-1590" fmla="*/ 4391 h 10000"/>
              <a:gd name="connsiteX50-1591" fmla="*/ 575 w 9426"/>
              <a:gd name="connsiteY50-1592" fmla="*/ 4391 h 10000"/>
              <a:gd name="connsiteX51-1593" fmla="*/ 345 w 9426"/>
              <a:gd name="connsiteY51-1594" fmla="*/ 4391 h 10000"/>
              <a:gd name="connsiteX52-1595" fmla="*/ 0 w 9426"/>
              <a:gd name="connsiteY52-1596" fmla="*/ 4391 h 10000"/>
              <a:gd name="connsiteX53-1597" fmla="*/ 230 w 9426"/>
              <a:gd name="connsiteY53-1598" fmla="*/ 2362 h 10000"/>
              <a:gd name="connsiteX54-1599" fmla="*/ 920 w 9426"/>
              <a:gd name="connsiteY54-1600" fmla="*/ 2362 h 10000"/>
              <a:gd name="connsiteX55-1601" fmla="*/ 1724 w 9426"/>
              <a:gd name="connsiteY55-1602" fmla="*/ 2066 h 10000"/>
              <a:gd name="connsiteX56-1603" fmla="*/ 2299 w 9426"/>
              <a:gd name="connsiteY56-1604" fmla="*/ 2066 h 10000"/>
              <a:gd name="connsiteX57-1605" fmla="*/ 2874 w 9426"/>
              <a:gd name="connsiteY57-1606" fmla="*/ 1771 h 10000"/>
              <a:gd name="connsiteX58-1607" fmla="*/ 3334 w 9426"/>
              <a:gd name="connsiteY58-1608" fmla="*/ 1771 h 10000"/>
              <a:gd name="connsiteX59-1609" fmla="*/ 3794 w 9426"/>
              <a:gd name="connsiteY59-1610" fmla="*/ 1476 h 10000"/>
              <a:gd name="connsiteX60-1611" fmla="*/ 4483 w 9426"/>
              <a:gd name="connsiteY60-1612" fmla="*/ 1476 h 10000"/>
              <a:gd name="connsiteX61-1613" fmla="*/ 5173 w 9426"/>
              <a:gd name="connsiteY61-1614" fmla="*/ 1181 h 10000"/>
              <a:gd name="connsiteX62-1615" fmla="*/ 5748 w 9426"/>
              <a:gd name="connsiteY62-1616" fmla="*/ 886 h 10000"/>
              <a:gd name="connsiteX63-1617" fmla="*/ 6208 w 9426"/>
              <a:gd name="connsiteY63-1618" fmla="*/ 886 h 10000"/>
              <a:gd name="connsiteX64-1619" fmla="*/ 6552 w 9426"/>
              <a:gd name="connsiteY64-1620" fmla="*/ 590 h 10000"/>
              <a:gd name="connsiteX65-1621" fmla="*/ 6897 w 9426"/>
              <a:gd name="connsiteY65-1622" fmla="*/ 590 h 10000"/>
              <a:gd name="connsiteX66-1623" fmla="*/ 7127 w 9426"/>
              <a:gd name="connsiteY66-1624" fmla="*/ 295 h 10000"/>
              <a:gd name="connsiteX67-1625" fmla="*/ 7242 w 9426"/>
              <a:gd name="connsiteY67-1626" fmla="*/ 295 h 10000"/>
              <a:gd name="connsiteX68-1627" fmla="*/ 7242 w 9426"/>
              <a:gd name="connsiteY68-1628" fmla="*/ 295 h 10000"/>
              <a:gd name="connsiteX0-1629" fmla="*/ 7439 w 9756"/>
              <a:gd name="connsiteY0-1630" fmla="*/ 295 h 10000"/>
              <a:gd name="connsiteX1-1631" fmla="*/ 7561 w 9756"/>
              <a:gd name="connsiteY1-1632" fmla="*/ 0 h 10000"/>
              <a:gd name="connsiteX2-1633" fmla="*/ 7683 w 9756"/>
              <a:gd name="connsiteY2-1634" fmla="*/ 0 h 10000"/>
              <a:gd name="connsiteX3-1635" fmla="*/ 7806 w 9756"/>
              <a:gd name="connsiteY3-1636" fmla="*/ 0 h 10000"/>
              <a:gd name="connsiteX4-1637" fmla="*/ 7926 w 9756"/>
              <a:gd name="connsiteY4-1638" fmla="*/ 0 h 10000"/>
              <a:gd name="connsiteX5-1639" fmla="*/ 8172 w 9756"/>
              <a:gd name="connsiteY5-1640" fmla="*/ 0 h 10000"/>
              <a:gd name="connsiteX6-1641" fmla="*/ 8415 w 9756"/>
              <a:gd name="connsiteY6-1642" fmla="*/ 590 h 10000"/>
              <a:gd name="connsiteX7-1643" fmla="*/ 8659 w 9756"/>
              <a:gd name="connsiteY7-1644" fmla="*/ 886 h 10000"/>
              <a:gd name="connsiteX8-1645" fmla="*/ 9024 w 9756"/>
              <a:gd name="connsiteY8-1646" fmla="*/ 1476 h 10000"/>
              <a:gd name="connsiteX9-1647" fmla="*/ 9389 w 9756"/>
              <a:gd name="connsiteY9-1648" fmla="*/ 1771 h 10000"/>
              <a:gd name="connsiteX10-1649" fmla="*/ 9634 w 9756"/>
              <a:gd name="connsiteY10-1650" fmla="*/ 2362 h 10000"/>
              <a:gd name="connsiteX11-1651" fmla="*/ 9756 w 9756"/>
              <a:gd name="connsiteY11-1652" fmla="*/ 2657 h 10000"/>
              <a:gd name="connsiteX12-1653" fmla="*/ 9756 w 9756"/>
              <a:gd name="connsiteY12-1654" fmla="*/ 2657 h 10000"/>
              <a:gd name="connsiteX13-1655" fmla="*/ 9756 w 9756"/>
              <a:gd name="connsiteY13-1656" fmla="*/ 2952 h 10000"/>
              <a:gd name="connsiteX14-1657" fmla="*/ 9511 w 9756"/>
              <a:gd name="connsiteY14-1658" fmla="*/ 2952 h 10000"/>
              <a:gd name="connsiteX15-1659" fmla="*/ 9269 w 9756"/>
              <a:gd name="connsiteY15-1660" fmla="*/ 3247 h 10000"/>
              <a:gd name="connsiteX16-1661" fmla="*/ 8902 w 9756"/>
              <a:gd name="connsiteY16-1662" fmla="*/ 3247 h 10000"/>
              <a:gd name="connsiteX17-1663" fmla="*/ 8659 w 9756"/>
              <a:gd name="connsiteY17-1664" fmla="*/ 3506 h 10000"/>
              <a:gd name="connsiteX18-1665" fmla="*/ 8293 w 9756"/>
              <a:gd name="connsiteY18-1666" fmla="*/ 3801 h 10000"/>
              <a:gd name="connsiteX19-1667" fmla="*/ 7806 w 9756"/>
              <a:gd name="connsiteY19-1668" fmla="*/ 4391 h 10000"/>
              <a:gd name="connsiteX20-1669" fmla="*/ 7317 w 9756"/>
              <a:gd name="connsiteY20-1670" fmla="*/ 5277 h 10000"/>
              <a:gd name="connsiteX21-1671" fmla="*/ 6707 w 9756"/>
              <a:gd name="connsiteY21-1672" fmla="*/ 6162 h 10000"/>
              <a:gd name="connsiteX22-1673" fmla="*/ 5976 w 9756"/>
              <a:gd name="connsiteY22-1674" fmla="*/ 7048 h 10000"/>
              <a:gd name="connsiteX23-1675" fmla="*/ 5122 w 9756"/>
              <a:gd name="connsiteY23-1676" fmla="*/ 8524 h 10000"/>
              <a:gd name="connsiteX24-1677" fmla="*/ 4268 w 9756"/>
              <a:gd name="connsiteY24-1678" fmla="*/ 10000 h 10000"/>
              <a:gd name="connsiteX25-1679" fmla="*/ 3902 w 9756"/>
              <a:gd name="connsiteY25-1680" fmla="*/ 9114 h 10000"/>
              <a:gd name="connsiteX26-1681" fmla="*/ 4635 w 9756"/>
              <a:gd name="connsiteY26-1682" fmla="*/ 7638 h 10000"/>
              <a:gd name="connsiteX27-1683" fmla="*/ 5366 w 9756"/>
              <a:gd name="connsiteY27-1684" fmla="*/ 6162 h 10000"/>
              <a:gd name="connsiteX28-1685" fmla="*/ 5976 w 9756"/>
              <a:gd name="connsiteY28-1686" fmla="*/ 4982 h 10000"/>
              <a:gd name="connsiteX29-1687" fmla="*/ 6463 w 9756"/>
              <a:gd name="connsiteY29-1688" fmla="*/ 4096 h 10000"/>
              <a:gd name="connsiteX30-1689" fmla="*/ 6830 w 9756"/>
              <a:gd name="connsiteY30-1690" fmla="*/ 3247 h 10000"/>
              <a:gd name="connsiteX31-1691" fmla="*/ 7073 w 9756"/>
              <a:gd name="connsiteY31-1692" fmla="*/ 2657 h 10000"/>
              <a:gd name="connsiteX32-1693" fmla="*/ 7194 w 9756"/>
              <a:gd name="connsiteY32-1694" fmla="*/ 2362 h 10000"/>
              <a:gd name="connsiteX33-1695" fmla="*/ 7194 w 9756"/>
              <a:gd name="connsiteY33-1696" fmla="*/ 2066 h 10000"/>
              <a:gd name="connsiteX34-1697" fmla="*/ 7073 w 9756"/>
              <a:gd name="connsiteY34-1698" fmla="*/ 2066 h 10000"/>
              <a:gd name="connsiteX35-1699" fmla="*/ 6707 w 9756"/>
              <a:gd name="connsiteY35-1700" fmla="*/ 2066 h 10000"/>
              <a:gd name="connsiteX36-1701" fmla="*/ 6585 w 9756"/>
              <a:gd name="connsiteY36-1702" fmla="*/ 2066 h 10000"/>
              <a:gd name="connsiteX37-1703" fmla="*/ 6463 w 9756"/>
              <a:gd name="connsiteY37-1704" fmla="*/ 2066 h 10000"/>
              <a:gd name="connsiteX38-1705" fmla="*/ 6342 w 9756"/>
              <a:gd name="connsiteY38-1706" fmla="*/ 2066 h 10000"/>
              <a:gd name="connsiteX39-1707" fmla="*/ 5976 w 9756"/>
              <a:gd name="connsiteY39-1708" fmla="*/ 2066 h 10000"/>
              <a:gd name="connsiteX40-1709" fmla="*/ 5731 w 9756"/>
              <a:gd name="connsiteY40-1710" fmla="*/ 2362 h 10000"/>
              <a:gd name="connsiteX41-1711" fmla="*/ 5366 w 9756"/>
              <a:gd name="connsiteY41-1712" fmla="*/ 2362 h 10000"/>
              <a:gd name="connsiteX42-1713" fmla="*/ 5000 w 9756"/>
              <a:gd name="connsiteY42-1714" fmla="*/ 2657 h 10000"/>
              <a:gd name="connsiteX43-1715" fmla="*/ 4512 w 9756"/>
              <a:gd name="connsiteY43-1716" fmla="*/ 2657 h 10000"/>
              <a:gd name="connsiteX44-1717" fmla="*/ 3537 w 9756"/>
              <a:gd name="connsiteY44-1718" fmla="*/ 2952 h 10000"/>
              <a:gd name="connsiteX45-1719" fmla="*/ 2682 w 9756"/>
              <a:gd name="connsiteY45-1720" fmla="*/ 3506 h 10000"/>
              <a:gd name="connsiteX46-1721" fmla="*/ 1951 w 9756"/>
              <a:gd name="connsiteY46-1722" fmla="*/ 3801 h 10000"/>
              <a:gd name="connsiteX47-1723" fmla="*/ 1220 w 9756"/>
              <a:gd name="connsiteY47-1724" fmla="*/ 4096 h 10000"/>
              <a:gd name="connsiteX48-1725" fmla="*/ 976 w 9756"/>
              <a:gd name="connsiteY48-1726" fmla="*/ 4096 h 10000"/>
              <a:gd name="connsiteX49-1727" fmla="*/ 610 w 9756"/>
              <a:gd name="connsiteY49-1728" fmla="*/ 4391 h 10000"/>
              <a:gd name="connsiteX50-1729" fmla="*/ 366 w 9756"/>
              <a:gd name="connsiteY50-1730" fmla="*/ 4391 h 10000"/>
              <a:gd name="connsiteX51-1731" fmla="*/ 122 w 9756"/>
              <a:gd name="connsiteY51-1732" fmla="*/ 4391 h 10000"/>
              <a:gd name="connsiteX52-1733" fmla="*/ 0 w 9756"/>
              <a:gd name="connsiteY52-1734" fmla="*/ 2362 h 10000"/>
              <a:gd name="connsiteX53-1735" fmla="*/ 732 w 9756"/>
              <a:gd name="connsiteY53-1736" fmla="*/ 2362 h 10000"/>
              <a:gd name="connsiteX54-1737" fmla="*/ 1585 w 9756"/>
              <a:gd name="connsiteY54-1738" fmla="*/ 2066 h 10000"/>
              <a:gd name="connsiteX55-1739" fmla="*/ 2195 w 9756"/>
              <a:gd name="connsiteY55-1740" fmla="*/ 2066 h 10000"/>
              <a:gd name="connsiteX56-1741" fmla="*/ 2805 w 9756"/>
              <a:gd name="connsiteY56-1742" fmla="*/ 1771 h 10000"/>
              <a:gd name="connsiteX57-1743" fmla="*/ 3293 w 9756"/>
              <a:gd name="connsiteY57-1744" fmla="*/ 1771 h 10000"/>
              <a:gd name="connsiteX58-1745" fmla="*/ 3781 w 9756"/>
              <a:gd name="connsiteY58-1746" fmla="*/ 1476 h 10000"/>
              <a:gd name="connsiteX59-1747" fmla="*/ 4512 w 9756"/>
              <a:gd name="connsiteY59-1748" fmla="*/ 1476 h 10000"/>
              <a:gd name="connsiteX60-1749" fmla="*/ 5244 w 9756"/>
              <a:gd name="connsiteY60-1750" fmla="*/ 1181 h 10000"/>
              <a:gd name="connsiteX61-1751" fmla="*/ 5854 w 9756"/>
              <a:gd name="connsiteY61-1752" fmla="*/ 886 h 10000"/>
              <a:gd name="connsiteX62-1753" fmla="*/ 6342 w 9756"/>
              <a:gd name="connsiteY62-1754" fmla="*/ 886 h 10000"/>
              <a:gd name="connsiteX63-1755" fmla="*/ 6707 w 9756"/>
              <a:gd name="connsiteY63-1756" fmla="*/ 590 h 10000"/>
              <a:gd name="connsiteX64-1757" fmla="*/ 7073 w 9756"/>
              <a:gd name="connsiteY64-1758" fmla="*/ 590 h 10000"/>
              <a:gd name="connsiteX65-1759" fmla="*/ 7317 w 9756"/>
              <a:gd name="connsiteY65-1760" fmla="*/ 295 h 10000"/>
              <a:gd name="connsiteX66-1761" fmla="*/ 7439 w 9756"/>
              <a:gd name="connsiteY66-1762" fmla="*/ 295 h 10000"/>
              <a:gd name="connsiteX67-1763" fmla="*/ 7439 w 9756"/>
              <a:gd name="connsiteY67-1764" fmla="*/ 295 h 10000"/>
              <a:gd name="connsiteX0-1765" fmla="*/ 7625 w 10000"/>
              <a:gd name="connsiteY0-1766" fmla="*/ 295 h 10000"/>
              <a:gd name="connsiteX1-1767" fmla="*/ 7750 w 10000"/>
              <a:gd name="connsiteY1-1768" fmla="*/ 0 h 10000"/>
              <a:gd name="connsiteX2-1769" fmla="*/ 7875 w 10000"/>
              <a:gd name="connsiteY2-1770" fmla="*/ 0 h 10000"/>
              <a:gd name="connsiteX3-1771" fmla="*/ 8001 w 10000"/>
              <a:gd name="connsiteY3-1772" fmla="*/ 0 h 10000"/>
              <a:gd name="connsiteX4-1773" fmla="*/ 8124 w 10000"/>
              <a:gd name="connsiteY4-1774" fmla="*/ 0 h 10000"/>
              <a:gd name="connsiteX5-1775" fmla="*/ 8376 w 10000"/>
              <a:gd name="connsiteY5-1776" fmla="*/ 0 h 10000"/>
              <a:gd name="connsiteX6-1777" fmla="*/ 8625 w 10000"/>
              <a:gd name="connsiteY6-1778" fmla="*/ 590 h 10000"/>
              <a:gd name="connsiteX7-1779" fmla="*/ 8876 w 10000"/>
              <a:gd name="connsiteY7-1780" fmla="*/ 886 h 10000"/>
              <a:gd name="connsiteX8-1781" fmla="*/ 9250 w 10000"/>
              <a:gd name="connsiteY8-1782" fmla="*/ 1476 h 10000"/>
              <a:gd name="connsiteX9-1783" fmla="*/ 9624 w 10000"/>
              <a:gd name="connsiteY9-1784" fmla="*/ 1771 h 10000"/>
              <a:gd name="connsiteX10-1785" fmla="*/ 9875 w 10000"/>
              <a:gd name="connsiteY10-1786" fmla="*/ 2362 h 10000"/>
              <a:gd name="connsiteX11-1787" fmla="*/ 10000 w 10000"/>
              <a:gd name="connsiteY11-1788" fmla="*/ 2657 h 10000"/>
              <a:gd name="connsiteX12-1789" fmla="*/ 10000 w 10000"/>
              <a:gd name="connsiteY12-1790" fmla="*/ 2657 h 10000"/>
              <a:gd name="connsiteX13-1791" fmla="*/ 10000 w 10000"/>
              <a:gd name="connsiteY13-1792" fmla="*/ 2952 h 10000"/>
              <a:gd name="connsiteX14-1793" fmla="*/ 9749 w 10000"/>
              <a:gd name="connsiteY14-1794" fmla="*/ 2952 h 10000"/>
              <a:gd name="connsiteX15-1795" fmla="*/ 9501 w 10000"/>
              <a:gd name="connsiteY15-1796" fmla="*/ 3247 h 10000"/>
              <a:gd name="connsiteX16-1797" fmla="*/ 9125 w 10000"/>
              <a:gd name="connsiteY16-1798" fmla="*/ 3247 h 10000"/>
              <a:gd name="connsiteX17-1799" fmla="*/ 8876 w 10000"/>
              <a:gd name="connsiteY17-1800" fmla="*/ 3506 h 10000"/>
              <a:gd name="connsiteX18-1801" fmla="*/ 8500 w 10000"/>
              <a:gd name="connsiteY18-1802" fmla="*/ 3801 h 10000"/>
              <a:gd name="connsiteX19-1803" fmla="*/ 8001 w 10000"/>
              <a:gd name="connsiteY19-1804" fmla="*/ 4391 h 10000"/>
              <a:gd name="connsiteX20-1805" fmla="*/ 7500 w 10000"/>
              <a:gd name="connsiteY20-1806" fmla="*/ 5277 h 10000"/>
              <a:gd name="connsiteX21-1807" fmla="*/ 6875 w 10000"/>
              <a:gd name="connsiteY21-1808" fmla="*/ 6162 h 10000"/>
              <a:gd name="connsiteX22-1809" fmla="*/ 6125 w 10000"/>
              <a:gd name="connsiteY22-1810" fmla="*/ 7048 h 10000"/>
              <a:gd name="connsiteX23-1811" fmla="*/ 5250 w 10000"/>
              <a:gd name="connsiteY23-1812" fmla="*/ 8524 h 10000"/>
              <a:gd name="connsiteX24-1813" fmla="*/ 4375 w 10000"/>
              <a:gd name="connsiteY24-1814" fmla="*/ 10000 h 10000"/>
              <a:gd name="connsiteX25-1815" fmla="*/ 4000 w 10000"/>
              <a:gd name="connsiteY25-1816" fmla="*/ 9114 h 10000"/>
              <a:gd name="connsiteX26-1817" fmla="*/ 4751 w 10000"/>
              <a:gd name="connsiteY26-1818" fmla="*/ 7638 h 10000"/>
              <a:gd name="connsiteX27-1819" fmla="*/ 5500 w 10000"/>
              <a:gd name="connsiteY27-1820" fmla="*/ 6162 h 10000"/>
              <a:gd name="connsiteX28-1821" fmla="*/ 6125 w 10000"/>
              <a:gd name="connsiteY28-1822" fmla="*/ 4982 h 10000"/>
              <a:gd name="connsiteX29-1823" fmla="*/ 6625 w 10000"/>
              <a:gd name="connsiteY29-1824" fmla="*/ 4096 h 10000"/>
              <a:gd name="connsiteX30-1825" fmla="*/ 7001 w 10000"/>
              <a:gd name="connsiteY30-1826" fmla="*/ 3247 h 10000"/>
              <a:gd name="connsiteX31-1827" fmla="*/ 7250 w 10000"/>
              <a:gd name="connsiteY31-1828" fmla="*/ 2657 h 10000"/>
              <a:gd name="connsiteX32-1829" fmla="*/ 7374 w 10000"/>
              <a:gd name="connsiteY32-1830" fmla="*/ 2362 h 10000"/>
              <a:gd name="connsiteX33-1831" fmla="*/ 7374 w 10000"/>
              <a:gd name="connsiteY33-1832" fmla="*/ 2066 h 10000"/>
              <a:gd name="connsiteX34-1833" fmla="*/ 7250 w 10000"/>
              <a:gd name="connsiteY34-1834" fmla="*/ 2066 h 10000"/>
              <a:gd name="connsiteX35-1835" fmla="*/ 6875 w 10000"/>
              <a:gd name="connsiteY35-1836" fmla="*/ 2066 h 10000"/>
              <a:gd name="connsiteX36-1837" fmla="*/ 6750 w 10000"/>
              <a:gd name="connsiteY36-1838" fmla="*/ 2066 h 10000"/>
              <a:gd name="connsiteX37-1839" fmla="*/ 6625 w 10000"/>
              <a:gd name="connsiteY37-1840" fmla="*/ 2066 h 10000"/>
              <a:gd name="connsiteX38-1841" fmla="*/ 6501 w 10000"/>
              <a:gd name="connsiteY38-1842" fmla="*/ 2066 h 10000"/>
              <a:gd name="connsiteX39-1843" fmla="*/ 6125 w 10000"/>
              <a:gd name="connsiteY39-1844" fmla="*/ 2066 h 10000"/>
              <a:gd name="connsiteX40-1845" fmla="*/ 5874 w 10000"/>
              <a:gd name="connsiteY40-1846" fmla="*/ 2362 h 10000"/>
              <a:gd name="connsiteX41-1847" fmla="*/ 5500 w 10000"/>
              <a:gd name="connsiteY41-1848" fmla="*/ 2362 h 10000"/>
              <a:gd name="connsiteX42-1849" fmla="*/ 5125 w 10000"/>
              <a:gd name="connsiteY42-1850" fmla="*/ 2657 h 10000"/>
              <a:gd name="connsiteX43-1851" fmla="*/ 4625 w 10000"/>
              <a:gd name="connsiteY43-1852" fmla="*/ 2657 h 10000"/>
              <a:gd name="connsiteX44-1853" fmla="*/ 3625 w 10000"/>
              <a:gd name="connsiteY44-1854" fmla="*/ 2952 h 10000"/>
              <a:gd name="connsiteX45-1855" fmla="*/ 2749 w 10000"/>
              <a:gd name="connsiteY45-1856" fmla="*/ 3506 h 10000"/>
              <a:gd name="connsiteX46-1857" fmla="*/ 2000 w 10000"/>
              <a:gd name="connsiteY46-1858" fmla="*/ 3801 h 10000"/>
              <a:gd name="connsiteX47-1859" fmla="*/ 1251 w 10000"/>
              <a:gd name="connsiteY47-1860" fmla="*/ 4096 h 10000"/>
              <a:gd name="connsiteX48-1861" fmla="*/ 1000 w 10000"/>
              <a:gd name="connsiteY48-1862" fmla="*/ 4096 h 10000"/>
              <a:gd name="connsiteX49-1863" fmla="*/ 625 w 10000"/>
              <a:gd name="connsiteY49-1864" fmla="*/ 4391 h 10000"/>
              <a:gd name="connsiteX50-1865" fmla="*/ 375 w 10000"/>
              <a:gd name="connsiteY50-1866" fmla="*/ 4391 h 10000"/>
              <a:gd name="connsiteX51-1867" fmla="*/ 0 w 10000"/>
              <a:gd name="connsiteY51-1868" fmla="*/ 2362 h 10000"/>
              <a:gd name="connsiteX52-1869" fmla="*/ 750 w 10000"/>
              <a:gd name="connsiteY52-1870" fmla="*/ 2362 h 10000"/>
              <a:gd name="connsiteX53-1871" fmla="*/ 1625 w 10000"/>
              <a:gd name="connsiteY53-1872" fmla="*/ 2066 h 10000"/>
              <a:gd name="connsiteX54-1873" fmla="*/ 2250 w 10000"/>
              <a:gd name="connsiteY54-1874" fmla="*/ 2066 h 10000"/>
              <a:gd name="connsiteX55-1875" fmla="*/ 2875 w 10000"/>
              <a:gd name="connsiteY55-1876" fmla="*/ 1771 h 10000"/>
              <a:gd name="connsiteX56-1877" fmla="*/ 3375 w 10000"/>
              <a:gd name="connsiteY56-1878" fmla="*/ 1771 h 10000"/>
              <a:gd name="connsiteX57-1879" fmla="*/ 3876 w 10000"/>
              <a:gd name="connsiteY57-1880" fmla="*/ 1476 h 10000"/>
              <a:gd name="connsiteX58-1881" fmla="*/ 4625 w 10000"/>
              <a:gd name="connsiteY58-1882" fmla="*/ 1476 h 10000"/>
              <a:gd name="connsiteX59-1883" fmla="*/ 5375 w 10000"/>
              <a:gd name="connsiteY59-1884" fmla="*/ 1181 h 10000"/>
              <a:gd name="connsiteX60-1885" fmla="*/ 6000 w 10000"/>
              <a:gd name="connsiteY60-1886" fmla="*/ 886 h 10000"/>
              <a:gd name="connsiteX61-1887" fmla="*/ 6501 w 10000"/>
              <a:gd name="connsiteY61-1888" fmla="*/ 886 h 10000"/>
              <a:gd name="connsiteX62-1889" fmla="*/ 6875 w 10000"/>
              <a:gd name="connsiteY62-1890" fmla="*/ 590 h 10000"/>
              <a:gd name="connsiteX63-1891" fmla="*/ 7250 w 10000"/>
              <a:gd name="connsiteY63-1892" fmla="*/ 590 h 10000"/>
              <a:gd name="connsiteX64-1893" fmla="*/ 7500 w 10000"/>
              <a:gd name="connsiteY64-1894" fmla="*/ 295 h 10000"/>
              <a:gd name="connsiteX65-1895" fmla="*/ 7625 w 10000"/>
              <a:gd name="connsiteY65-1896" fmla="*/ 295 h 10000"/>
              <a:gd name="connsiteX66-1897" fmla="*/ 7625 w 10000"/>
              <a:gd name="connsiteY66-1898" fmla="*/ 295 h 10000"/>
              <a:gd name="connsiteX0-1899" fmla="*/ 7625 w 10000"/>
              <a:gd name="connsiteY0-1900" fmla="*/ 295 h 10000"/>
              <a:gd name="connsiteX1-1901" fmla="*/ 7750 w 10000"/>
              <a:gd name="connsiteY1-1902" fmla="*/ 0 h 10000"/>
              <a:gd name="connsiteX2-1903" fmla="*/ 7875 w 10000"/>
              <a:gd name="connsiteY2-1904" fmla="*/ 0 h 10000"/>
              <a:gd name="connsiteX3-1905" fmla="*/ 8001 w 10000"/>
              <a:gd name="connsiteY3-1906" fmla="*/ 0 h 10000"/>
              <a:gd name="connsiteX4-1907" fmla="*/ 8124 w 10000"/>
              <a:gd name="connsiteY4-1908" fmla="*/ 0 h 10000"/>
              <a:gd name="connsiteX5-1909" fmla="*/ 8376 w 10000"/>
              <a:gd name="connsiteY5-1910" fmla="*/ 0 h 10000"/>
              <a:gd name="connsiteX6-1911" fmla="*/ 8625 w 10000"/>
              <a:gd name="connsiteY6-1912" fmla="*/ 590 h 10000"/>
              <a:gd name="connsiteX7-1913" fmla="*/ 8876 w 10000"/>
              <a:gd name="connsiteY7-1914" fmla="*/ 886 h 10000"/>
              <a:gd name="connsiteX8-1915" fmla="*/ 9250 w 10000"/>
              <a:gd name="connsiteY8-1916" fmla="*/ 1476 h 10000"/>
              <a:gd name="connsiteX9-1917" fmla="*/ 9624 w 10000"/>
              <a:gd name="connsiteY9-1918" fmla="*/ 1771 h 10000"/>
              <a:gd name="connsiteX10-1919" fmla="*/ 9875 w 10000"/>
              <a:gd name="connsiteY10-1920" fmla="*/ 2362 h 10000"/>
              <a:gd name="connsiteX11-1921" fmla="*/ 10000 w 10000"/>
              <a:gd name="connsiteY11-1922" fmla="*/ 2657 h 10000"/>
              <a:gd name="connsiteX12-1923" fmla="*/ 10000 w 10000"/>
              <a:gd name="connsiteY12-1924" fmla="*/ 2657 h 10000"/>
              <a:gd name="connsiteX13-1925" fmla="*/ 10000 w 10000"/>
              <a:gd name="connsiteY13-1926" fmla="*/ 2952 h 10000"/>
              <a:gd name="connsiteX14-1927" fmla="*/ 9749 w 10000"/>
              <a:gd name="connsiteY14-1928" fmla="*/ 2952 h 10000"/>
              <a:gd name="connsiteX15-1929" fmla="*/ 9501 w 10000"/>
              <a:gd name="connsiteY15-1930" fmla="*/ 3247 h 10000"/>
              <a:gd name="connsiteX16-1931" fmla="*/ 9125 w 10000"/>
              <a:gd name="connsiteY16-1932" fmla="*/ 3247 h 10000"/>
              <a:gd name="connsiteX17-1933" fmla="*/ 8876 w 10000"/>
              <a:gd name="connsiteY17-1934" fmla="*/ 3506 h 10000"/>
              <a:gd name="connsiteX18-1935" fmla="*/ 8500 w 10000"/>
              <a:gd name="connsiteY18-1936" fmla="*/ 3801 h 10000"/>
              <a:gd name="connsiteX19-1937" fmla="*/ 8001 w 10000"/>
              <a:gd name="connsiteY19-1938" fmla="*/ 4391 h 10000"/>
              <a:gd name="connsiteX20-1939" fmla="*/ 7500 w 10000"/>
              <a:gd name="connsiteY20-1940" fmla="*/ 5277 h 10000"/>
              <a:gd name="connsiteX21-1941" fmla="*/ 6875 w 10000"/>
              <a:gd name="connsiteY21-1942" fmla="*/ 6162 h 10000"/>
              <a:gd name="connsiteX22-1943" fmla="*/ 6125 w 10000"/>
              <a:gd name="connsiteY22-1944" fmla="*/ 7048 h 10000"/>
              <a:gd name="connsiteX23-1945" fmla="*/ 5250 w 10000"/>
              <a:gd name="connsiteY23-1946" fmla="*/ 8524 h 10000"/>
              <a:gd name="connsiteX24-1947" fmla="*/ 4375 w 10000"/>
              <a:gd name="connsiteY24-1948" fmla="*/ 10000 h 10000"/>
              <a:gd name="connsiteX25-1949" fmla="*/ 4000 w 10000"/>
              <a:gd name="connsiteY25-1950" fmla="*/ 9114 h 10000"/>
              <a:gd name="connsiteX26-1951" fmla="*/ 4751 w 10000"/>
              <a:gd name="connsiteY26-1952" fmla="*/ 7638 h 10000"/>
              <a:gd name="connsiteX27-1953" fmla="*/ 5500 w 10000"/>
              <a:gd name="connsiteY27-1954" fmla="*/ 6162 h 10000"/>
              <a:gd name="connsiteX28-1955" fmla="*/ 6125 w 10000"/>
              <a:gd name="connsiteY28-1956" fmla="*/ 4982 h 10000"/>
              <a:gd name="connsiteX29-1957" fmla="*/ 6625 w 10000"/>
              <a:gd name="connsiteY29-1958" fmla="*/ 4096 h 10000"/>
              <a:gd name="connsiteX30-1959" fmla="*/ 7001 w 10000"/>
              <a:gd name="connsiteY30-1960" fmla="*/ 3247 h 10000"/>
              <a:gd name="connsiteX31-1961" fmla="*/ 7250 w 10000"/>
              <a:gd name="connsiteY31-1962" fmla="*/ 2657 h 10000"/>
              <a:gd name="connsiteX32-1963" fmla="*/ 7374 w 10000"/>
              <a:gd name="connsiteY32-1964" fmla="*/ 2362 h 10000"/>
              <a:gd name="connsiteX33-1965" fmla="*/ 7374 w 10000"/>
              <a:gd name="connsiteY33-1966" fmla="*/ 2066 h 10000"/>
              <a:gd name="connsiteX34-1967" fmla="*/ 7250 w 10000"/>
              <a:gd name="connsiteY34-1968" fmla="*/ 2066 h 10000"/>
              <a:gd name="connsiteX35-1969" fmla="*/ 6875 w 10000"/>
              <a:gd name="connsiteY35-1970" fmla="*/ 2066 h 10000"/>
              <a:gd name="connsiteX36-1971" fmla="*/ 6750 w 10000"/>
              <a:gd name="connsiteY36-1972" fmla="*/ 2066 h 10000"/>
              <a:gd name="connsiteX37-1973" fmla="*/ 6625 w 10000"/>
              <a:gd name="connsiteY37-1974" fmla="*/ 2066 h 10000"/>
              <a:gd name="connsiteX38-1975" fmla="*/ 6501 w 10000"/>
              <a:gd name="connsiteY38-1976" fmla="*/ 2066 h 10000"/>
              <a:gd name="connsiteX39-1977" fmla="*/ 6125 w 10000"/>
              <a:gd name="connsiteY39-1978" fmla="*/ 2066 h 10000"/>
              <a:gd name="connsiteX40-1979" fmla="*/ 5874 w 10000"/>
              <a:gd name="connsiteY40-1980" fmla="*/ 2362 h 10000"/>
              <a:gd name="connsiteX41-1981" fmla="*/ 5500 w 10000"/>
              <a:gd name="connsiteY41-1982" fmla="*/ 2362 h 10000"/>
              <a:gd name="connsiteX42-1983" fmla="*/ 5125 w 10000"/>
              <a:gd name="connsiteY42-1984" fmla="*/ 2657 h 10000"/>
              <a:gd name="connsiteX43-1985" fmla="*/ 4625 w 10000"/>
              <a:gd name="connsiteY43-1986" fmla="*/ 2657 h 10000"/>
              <a:gd name="connsiteX44-1987" fmla="*/ 3625 w 10000"/>
              <a:gd name="connsiteY44-1988" fmla="*/ 2952 h 10000"/>
              <a:gd name="connsiteX45-1989" fmla="*/ 2749 w 10000"/>
              <a:gd name="connsiteY45-1990" fmla="*/ 3506 h 10000"/>
              <a:gd name="connsiteX46-1991" fmla="*/ 2000 w 10000"/>
              <a:gd name="connsiteY46-1992" fmla="*/ 3801 h 10000"/>
              <a:gd name="connsiteX47-1993" fmla="*/ 1251 w 10000"/>
              <a:gd name="connsiteY47-1994" fmla="*/ 4096 h 10000"/>
              <a:gd name="connsiteX48-1995" fmla="*/ 1000 w 10000"/>
              <a:gd name="connsiteY48-1996" fmla="*/ 4096 h 10000"/>
              <a:gd name="connsiteX49-1997" fmla="*/ 625 w 10000"/>
              <a:gd name="connsiteY49-1998" fmla="*/ 4391 h 10000"/>
              <a:gd name="connsiteX50-1999" fmla="*/ 0 w 10000"/>
              <a:gd name="connsiteY50-2000" fmla="*/ 2362 h 10000"/>
              <a:gd name="connsiteX51-2001" fmla="*/ 750 w 10000"/>
              <a:gd name="connsiteY51-2002" fmla="*/ 2362 h 10000"/>
              <a:gd name="connsiteX52-2003" fmla="*/ 1625 w 10000"/>
              <a:gd name="connsiteY52-2004" fmla="*/ 2066 h 10000"/>
              <a:gd name="connsiteX53-2005" fmla="*/ 2250 w 10000"/>
              <a:gd name="connsiteY53-2006" fmla="*/ 2066 h 10000"/>
              <a:gd name="connsiteX54-2007" fmla="*/ 2875 w 10000"/>
              <a:gd name="connsiteY54-2008" fmla="*/ 1771 h 10000"/>
              <a:gd name="connsiteX55-2009" fmla="*/ 3375 w 10000"/>
              <a:gd name="connsiteY55-2010" fmla="*/ 1771 h 10000"/>
              <a:gd name="connsiteX56-2011" fmla="*/ 3876 w 10000"/>
              <a:gd name="connsiteY56-2012" fmla="*/ 1476 h 10000"/>
              <a:gd name="connsiteX57-2013" fmla="*/ 4625 w 10000"/>
              <a:gd name="connsiteY57-2014" fmla="*/ 1476 h 10000"/>
              <a:gd name="connsiteX58-2015" fmla="*/ 5375 w 10000"/>
              <a:gd name="connsiteY58-2016" fmla="*/ 1181 h 10000"/>
              <a:gd name="connsiteX59-2017" fmla="*/ 6000 w 10000"/>
              <a:gd name="connsiteY59-2018" fmla="*/ 886 h 10000"/>
              <a:gd name="connsiteX60-2019" fmla="*/ 6501 w 10000"/>
              <a:gd name="connsiteY60-2020" fmla="*/ 886 h 10000"/>
              <a:gd name="connsiteX61-2021" fmla="*/ 6875 w 10000"/>
              <a:gd name="connsiteY61-2022" fmla="*/ 590 h 10000"/>
              <a:gd name="connsiteX62-2023" fmla="*/ 7250 w 10000"/>
              <a:gd name="connsiteY62-2024" fmla="*/ 590 h 10000"/>
              <a:gd name="connsiteX63-2025" fmla="*/ 7500 w 10000"/>
              <a:gd name="connsiteY63-2026" fmla="*/ 295 h 10000"/>
              <a:gd name="connsiteX64-2027" fmla="*/ 7625 w 10000"/>
              <a:gd name="connsiteY64-2028" fmla="*/ 295 h 10000"/>
              <a:gd name="connsiteX65-2029" fmla="*/ 7625 w 10000"/>
              <a:gd name="connsiteY65-2030" fmla="*/ 295 h 10000"/>
              <a:gd name="connsiteX0-2031" fmla="*/ 7625 w 10000"/>
              <a:gd name="connsiteY0-2032" fmla="*/ 295 h 10000"/>
              <a:gd name="connsiteX1-2033" fmla="*/ 7750 w 10000"/>
              <a:gd name="connsiteY1-2034" fmla="*/ 0 h 10000"/>
              <a:gd name="connsiteX2-2035" fmla="*/ 7875 w 10000"/>
              <a:gd name="connsiteY2-2036" fmla="*/ 0 h 10000"/>
              <a:gd name="connsiteX3-2037" fmla="*/ 8001 w 10000"/>
              <a:gd name="connsiteY3-2038" fmla="*/ 0 h 10000"/>
              <a:gd name="connsiteX4-2039" fmla="*/ 8124 w 10000"/>
              <a:gd name="connsiteY4-2040" fmla="*/ 0 h 10000"/>
              <a:gd name="connsiteX5-2041" fmla="*/ 8376 w 10000"/>
              <a:gd name="connsiteY5-2042" fmla="*/ 0 h 10000"/>
              <a:gd name="connsiteX6-2043" fmla="*/ 8625 w 10000"/>
              <a:gd name="connsiteY6-2044" fmla="*/ 590 h 10000"/>
              <a:gd name="connsiteX7-2045" fmla="*/ 8876 w 10000"/>
              <a:gd name="connsiteY7-2046" fmla="*/ 886 h 10000"/>
              <a:gd name="connsiteX8-2047" fmla="*/ 9250 w 10000"/>
              <a:gd name="connsiteY8-2048" fmla="*/ 1476 h 10000"/>
              <a:gd name="connsiteX9-2049" fmla="*/ 9624 w 10000"/>
              <a:gd name="connsiteY9-2050" fmla="*/ 1771 h 10000"/>
              <a:gd name="connsiteX10-2051" fmla="*/ 9875 w 10000"/>
              <a:gd name="connsiteY10-2052" fmla="*/ 2362 h 10000"/>
              <a:gd name="connsiteX11-2053" fmla="*/ 10000 w 10000"/>
              <a:gd name="connsiteY11-2054" fmla="*/ 2657 h 10000"/>
              <a:gd name="connsiteX12-2055" fmla="*/ 10000 w 10000"/>
              <a:gd name="connsiteY12-2056" fmla="*/ 2657 h 10000"/>
              <a:gd name="connsiteX13-2057" fmla="*/ 10000 w 10000"/>
              <a:gd name="connsiteY13-2058" fmla="*/ 2952 h 10000"/>
              <a:gd name="connsiteX14-2059" fmla="*/ 9749 w 10000"/>
              <a:gd name="connsiteY14-2060" fmla="*/ 2952 h 10000"/>
              <a:gd name="connsiteX15-2061" fmla="*/ 9501 w 10000"/>
              <a:gd name="connsiteY15-2062" fmla="*/ 3247 h 10000"/>
              <a:gd name="connsiteX16-2063" fmla="*/ 9125 w 10000"/>
              <a:gd name="connsiteY16-2064" fmla="*/ 3247 h 10000"/>
              <a:gd name="connsiteX17-2065" fmla="*/ 8876 w 10000"/>
              <a:gd name="connsiteY17-2066" fmla="*/ 3506 h 10000"/>
              <a:gd name="connsiteX18-2067" fmla="*/ 8500 w 10000"/>
              <a:gd name="connsiteY18-2068" fmla="*/ 3801 h 10000"/>
              <a:gd name="connsiteX19-2069" fmla="*/ 8001 w 10000"/>
              <a:gd name="connsiteY19-2070" fmla="*/ 4391 h 10000"/>
              <a:gd name="connsiteX20-2071" fmla="*/ 7500 w 10000"/>
              <a:gd name="connsiteY20-2072" fmla="*/ 5277 h 10000"/>
              <a:gd name="connsiteX21-2073" fmla="*/ 6875 w 10000"/>
              <a:gd name="connsiteY21-2074" fmla="*/ 6162 h 10000"/>
              <a:gd name="connsiteX22-2075" fmla="*/ 6125 w 10000"/>
              <a:gd name="connsiteY22-2076" fmla="*/ 7048 h 10000"/>
              <a:gd name="connsiteX23-2077" fmla="*/ 5250 w 10000"/>
              <a:gd name="connsiteY23-2078" fmla="*/ 8524 h 10000"/>
              <a:gd name="connsiteX24-2079" fmla="*/ 4375 w 10000"/>
              <a:gd name="connsiteY24-2080" fmla="*/ 10000 h 10000"/>
              <a:gd name="connsiteX25-2081" fmla="*/ 4000 w 10000"/>
              <a:gd name="connsiteY25-2082" fmla="*/ 9114 h 10000"/>
              <a:gd name="connsiteX26-2083" fmla="*/ 4751 w 10000"/>
              <a:gd name="connsiteY26-2084" fmla="*/ 7638 h 10000"/>
              <a:gd name="connsiteX27-2085" fmla="*/ 5500 w 10000"/>
              <a:gd name="connsiteY27-2086" fmla="*/ 6162 h 10000"/>
              <a:gd name="connsiteX28-2087" fmla="*/ 6125 w 10000"/>
              <a:gd name="connsiteY28-2088" fmla="*/ 4982 h 10000"/>
              <a:gd name="connsiteX29-2089" fmla="*/ 6625 w 10000"/>
              <a:gd name="connsiteY29-2090" fmla="*/ 4096 h 10000"/>
              <a:gd name="connsiteX30-2091" fmla="*/ 7001 w 10000"/>
              <a:gd name="connsiteY30-2092" fmla="*/ 3247 h 10000"/>
              <a:gd name="connsiteX31-2093" fmla="*/ 7250 w 10000"/>
              <a:gd name="connsiteY31-2094" fmla="*/ 2657 h 10000"/>
              <a:gd name="connsiteX32-2095" fmla="*/ 7374 w 10000"/>
              <a:gd name="connsiteY32-2096" fmla="*/ 2362 h 10000"/>
              <a:gd name="connsiteX33-2097" fmla="*/ 7374 w 10000"/>
              <a:gd name="connsiteY33-2098" fmla="*/ 2066 h 10000"/>
              <a:gd name="connsiteX34-2099" fmla="*/ 7250 w 10000"/>
              <a:gd name="connsiteY34-2100" fmla="*/ 2066 h 10000"/>
              <a:gd name="connsiteX35-2101" fmla="*/ 6875 w 10000"/>
              <a:gd name="connsiteY35-2102" fmla="*/ 2066 h 10000"/>
              <a:gd name="connsiteX36-2103" fmla="*/ 6750 w 10000"/>
              <a:gd name="connsiteY36-2104" fmla="*/ 2066 h 10000"/>
              <a:gd name="connsiteX37-2105" fmla="*/ 6625 w 10000"/>
              <a:gd name="connsiteY37-2106" fmla="*/ 2066 h 10000"/>
              <a:gd name="connsiteX38-2107" fmla="*/ 6501 w 10000"/>
              <a:gd name="connsiteY38-2108" fmla="*/ 2066 h 10000"/>
              <a:gd name="connsiteX39-2109" fmla="*/ 6125 w 10000"/>
              <a:gd name="connsiteY39-2110" fmla="*/ 2066 h 10000"/>
              <a:gd name="connsiteX40-2111" fmla="*/ 5874 w 10000"/>
              <a:gd name="connsiteY40-2112" fmla="*/ 2362 h 10000"/>
              <a:gd name="connsiteX41-2113" fmla="*/ 5500 w 10000"/>
              <a:gd name="connsiteY41-2114" fmla="*/ 2362 h 10000"/>
              <a:gd name="connsiteX42-2115" fmla="*/ 5125 w 10000"/>
              <a:gd name="connsiteY42-2116" fmla="*/ 2657 h 10000"/>
              <a:gd name="connsiteX43-2117" fmla="*/ 4625 w 10000"/>
              <a:gd name="connsiteY43-2118" fmla="*/ 2657 h 10000"/>
              <a:gd name="connsiteX44-2119" fmla="*/ 3625 w 10000"/>
              <a:gd name="connsiteY44-2120" fmla="*/ 2952 h 10000"/>
              <a:gd name="connsiteX45-2121" fmla="*/ 2749 w 10000"/>
              <a:gd name="connsiteY45-2122" fmla="*/ 3506 h 10000"/>
              <a:gd name="connsiteX46-2123" fmla="*/ 2000 w 10000"/>
              <a:gd name="connsiteY46-2124" fmla="*/ 3801 h 10000"/>
              <a:gd name="connsiteX47-2125" fmla="*/ 1251 w 10000"/>
              <a:gd name="connsiteY47-2126" fmla="*/ 4096 h 10000"/>
              <a:gd name="connsiteX48-2127" fmla="*/ 1000 w 10000"/>
              <a:gd name="connsiteY48-2128" fmla="*/ 4096 h 10000"/>
              <a:gd name="connsiteX49-2129" fmla="*/ 0 w 10000"/>
              <a:gd name="connsiteY49-2130" fmla="*/ 2362 h 10000"/>
              <a:gd name="connsiteX50-2131" fmla="*/ 750 w 10000"/>
              <a:gd name="connsiteY50-2132" fmla="*/ 2362 h 10000"/>
              <a:gd name="connsiteX51-2133" fmla="*/ 1625 w 10000"/>
              <a:gd name="connsiteY51-2134" fmla="*/ 2066 h 10000"/>
              <a:gd name="connsiteX52-2135" fmla="*/ 2250 w 10000"/>
              <a:gd name="connsiteY52-2136" fmla="*/ 2066 h 10000"/>
              <a:gd name="connsiteX53-2137" fmla="*/ 2875 w 10000"/>
              <a:gd name="connsiteY53-2138" fmla="*/ 1771 h 10000"/>
              <a:gd name="connsiteX54-2139" fmla="*/ 3375 w 10000"/>
              <a:gd name="connsiteY54-2140" fmla="*/ 1771 h 10000"/>
              <a:gd name="connsiteX55-2141" fmla="*/ 3876 w 10000"/>
              <a:gd name="connsiteY55-2142" fmla="*/ 1476 h 10000"/>
              <a:gd name="connsiteX56-2143" fmla="*/ 4625 w 10000"/>
              <a:gd name="connsiteY56-2144" fmla="*/ 1476 h 10000"/>
              <a:gd name="connsiteX57-2145" fmla="*/ 5375 w 10000"/>
              <a:gd name="connsiteY57-2146" fmla="*/ 1181 h 10000"/>
              <a:gd name="connsiteX58-2147" fmla="*/ 6000 w 10000"/>
              <a:gd name="connsiteY58-2148" fmla="*/ 886 h 10000"/>
              <a:gd name="connsiteX59-2149" fmla="*/ 6501 w 10000"/>
              <a:gd name="connsiteY59-2150" fmla="*/ 886 h 10000"/>
              <a:gd name="connsiteX60-2151" fmla="*/ 6875 w 10000"/>
              <a:gd name="connsiteY60-2152" fmla="*/ 590 h 10000"/>
              <a:gd name="connsiteX61-2153" fmla="*/ 7250 w 10000"/>
              <a:gd name="connsiteY61-2154" fmla="*/ 590 h 10000"/>
              <a:gd name="connsiteX62-2155" fmla="*/ 7500 w 10000"/>
              <a:gd name="connsiteY62-2156" fmla="*/ 295 h 10000"/>
              <a:gd name="connsiteX63-2157" fmla="*/ 7625 w 10000"/>
              <a:gd name="connsiteY63-2158" fmla="*/ 295 h 10000"/>
              <a:gd name="connsiteX64-2159" fmla="*/ 7625 w 10000"/>
              <a:gd name="connsiteY64-2160" fmla="*/ 295 h 10000"/>
              <a:gd name="connsiteX0-2161" fmla="*/ 6875 w 9250"/>
              <a:gd name="connsiteY0-2162" fmla="*/ 295 h 10000"/>
              <a:gd name="connsiteX1-2163" fmla="*/ 7000 w 9250"/>
              <a:gd name="connsiteY1-2164" fmla="*/ 0 h 10000"/>
              <a:gd name="connsiteX2-2165" fmla="*/ 7125 w 9250"/>
              <a:gd name="connsiteY2-2166" fmla="*/ 0 h 10000"/>
              <a:gd name="connsiteX3-2167" fmla="*/ 7251 w 9250"/>
              <a:gd name="connsiteY3-2168" fmla="*/ 0 h 10000"/>
              <a:gd name="connsiteX4-2169" fmla="*/ 7374 w 9250"/>
              <a:gd name="connsiteY4-2170" fmla="*/ 0 h 10000"/>
              <a:gd name="connsiteX5-2171" fmla="*/ 7626 w 9250"/>
              <a:gd name="connsiteY5-2172" fmla="*/ 0 h 10000"/>
              <a:gd name="connsiteX6-2173" fmla="*/ 7875 w 9250"/>
              <a:gd name="connsiteY6-2174" fmla="*/ 590 h 10000"/>
              <a:gd name="connsiteX7-2175" fmla="*/ 8126 w 9250"/>
              <a:gd name="connsiteY7-2176" fmla="*/ 886 h 10000"/>
              <a:gd name="connsiteX8-2177" fmla="*/ 8500 w 9250"/>
              <a:gd name="connsiteY8-2178" fmla="*/ 1476 h 10000"/>
              <a:gd name="connsiteX9-2179" fmla="*/ 8874 w 9250"/>
              <a:gd name="connsiteY9-2180" fmla="*/ 1771 h 10000"/>
              <a:gd name="connsiteX10-2181" fmla="*/ 9125 w 9250"/>
              <a:gd name="connsiteY10-2182" fmla="*/ 2362 h 10000"/>
              <a:gd name="connsiteX11-2183" fmla="*/ 9250 w 9250"/>
              <a:gd name="connsiteY11-2184" fmla="*/ 2657 h 10000"/>
              <a:gd name="connsiteX12-2185" fmla="*/ 9250 w 9250"/>
              <a:gd name="connsiteY12-2186" fmla="*/ 2657 h 10000"/>
              <a:gd name="connsiteX13-2187" fmla="*/ 9250 w 9250"/>
              <a:gd name="connsiteY13-2188" fmla="*/ 2952 h 10000"/>
              <a:gd name="connsiteX14-2189" fmla="*/ 8999 w 9250"/>
              <a:gd name="connsiteY14-2190" fmla="*/ 2952 h 10000"/>
              <a:gd name="connsiteX15-2191" fmla="*/ 8751 w 9250"/>
              <a:gd name="connsiteY15-2192" fmla="*/ 3247 h 10000"/>
              <a:gd name="connsiteX16-2193" fmla="*/ 8375 w 9250"/>
              <a:gd name="connsiteY16-2194" fmla="*/ 3247 h 10000"/>
              <a:gd name="connsiteX17-2195" fmla="*/ 8126 w 9250"/>
              <a:gd name="connsiteY17-2196" fmla="*/ 3506 h 10000"/>
              <a:gd name="connsiteX18-2197" fmla="*/ 7750 w 9250"/>
              <a:gd name="connsiteY18-2198" fmla="*/ 3801 h 10000"/>
              <a:gd name="connsiteX19-2199" fmla="*/ 7251 w 9250"/>
              <a:gd name="connsiteY19-2200" fmla="*/ 4391 h 10000"/>
              <a:gd name="connsiteX20-2201" fmla="*/ 6750 w 9250"/>
              <a:gd name="connsiteY20-2202" fmla="*/ 5277 h 10000"/>
              <a:gd name="connsiteX21-2203" fmla="*/ 6125 w 9250"/>
              <a:gd name="connsiteY21-2204" fmla="*/ 6162 h 10000"/>
              <a:gd name="connsiteX22-2205" fmla="*/ 5375 w 9250"/>
              <a:gd name="connsiteY22-2206" fmla="*/ 7048 h 10000"/>
              <a:gd name="connsiteX23-2207" fmla="*/ 4500 w 9250"/>
              <a:gd name="connsiteY23-2208" fmla="*/ 8524 h 10000"/>
              <a:gd name="connsiteX24-2209" fmla="*/ 3625 w 9250"/>
              <a:gd name="connsiteY24-2210" fmla="*/ 10000 h 10000"/>
              <a:gd name="connsiteX25-2211" fmla="*/ 3250 w 9250"/>
              <a:gd name="connsiteY25-2212" fmla="*/ 9114 h 10000"/>
              <a:gd name="connsiteX26-2213" fmla="*/ 4001 w 9250"/>
              <a:gd name="connsiteY26-2214" fmla="*/ 7638 h 10000"/>
              <a:gd name="connsiteX27-2215" fmla="*/ 4750 w 9250"/>
              <a:gd name="connsiteY27-2216" fmla="*/ 6162 h 10000"/>
              <a:gd name="connsiteX28-2217" fmla="*/ 5375 w 9250"/>
              <a:gd name="connsiteY28-2218" fmla="*/ 4982 h 10000"/>
              <a:gd name="connsiteX29-2219" fmla="*/ 5875 w 9250"/>
              <a:gd name="connsiteY29-2220" fmla="*/ 4096 h 10000"/>
              <a:gd name="connsiteX30-2221" fmla="*/ 6251 w 9250"/>
              <a:gd name="connsiteY30-2222" fmla="*/ 3247 h 10000"/>
              <a:gd name="connsiteX31-2223" fmla="*/ 6500 w 9250"/>
              <a:gd name="connsiteY31-2224" fmla="*/ 2657 h 10000"/>
              <a:gd name="connsiteX32-2225" fmla="*/ 6624 w 9250"/>
              <a:gd name="connsiteY32-2226" fmla="*/ 2362 h 10000"/>
              <a:gd name="connsiteX33-2227" fmla="*/ 6624 w 9250"/>
              <a:gd name="connsiteY33-2228" fmla="*/ 2066 h 10000"/>
              <a:gd name="connsiteX34-2229" fmla="*/ 6500 w 9250"/>
              <a:gd name="connsiteY34-2230" fmla="*/ 2066 h 10000"/>
              <a:gd name="connsiteX35-2231" fmla="*/ 6125 w 9250"/>
              <a:gd name="connsiteY35-2232" fmla="*/ 2066 h 10000"/>
              <a:gd name="connsiteX36-2233" fmla="*/ 6000 w 9250"/>
              <a:gd name="connsiteY36-2234" fmla="*/ 2066 h 10000"/>
              <a:gd name="connsiteX37-2235" fmla="*/ 5875 w 9250"/>
              <a:gd name="connsiteY37-2236" fmla="*/ 2066 h 10000"/>
              <a:gd name="connsiteX38-2237" fmla="*/ 5751 w 9250"/>
              <a:gd name="connsiteY38-2238" fmla="*/ 2066 h 10000"/>
              <a:gd name="connsiteX39-2239" fmla="*/ 5375 w 9250"/>
              <a:gd name="connsiteY39-2240" fmla="*/ 2066 h 10000"/>
              <a:gd name="connsiteX40-2241" fmla="*/ 5124 w 9250"/>
              <a:gd name="connsiteY40-2242" fmla="*/ 2362 h 10000"/>
              <a:gd name="connsiteX41-2243" fmla="*/ 4750 w 9250"/>
              <a:gd name="connsiteY41-2244" fmla="*/ 2362 h 10000"/>
              <a:gd name="connsiteX42-2245" fmla="*/ 4375 w 9250"/>
              <a:gd name="connsiteY42-2246" fmla="*/ 2657 h 10000"/>
              <a:gd name="connsiteX43-2247" fmla="*/ 3875 w 9250"/>
              <a:gd name="connsiteY43-2248" fmla="*/ 2657 h 10000"/>
              <a:gd name="connsiteX44-2249" fmla="*/ 2875 w 9250"/>
              <a:gd name="connsiteY44-2250" fmla="*/ 2952 h 10000"/>
              <a:gd name="connsiteX45-2251" fmla="*/ 1999 w 9250"/>
              <a:gd name="connsiteY45-2252" fmla="*/ 3506 h 10000"/>
              <a:gd name="connsiteX46-2253" fmla="*/ 1250 w 9250"/>
              <a:gd name="connsiteY46-2254" fmla="*/ 3801 h 10000"/>
              <a:gd name="connsiteX47-2255" fmla="*/ 501 w 9250"/>
              <a:gd name="connsiteY47-2256" fmla="*/ 4096 h 10000"/>
              <a:gd name="connsiteX48-2257" fmla="*/ 250 w 9250"/>
              <a:gd name="connsiteY48-2258" fmla="*/ 4096 h 10000"/>
              <a:gd name="connsiteX49-2259" fmla="*/ 0 w 9250"/>
              <a:gd name="connsiteY49-2260" fmla="*/ 2362 h 10000"/>
              <a:gd name="connsiteX50-2261" fmla="*/ 875 w 9250"/>
              <a:gd name="connsiteY50-2262" fmla="*/ 2066 h 10000"/>
              <a:gd name="connsiteX51-2263" fmla="*/ 1500 w 9250"/>
              <a:gd name="connsiteY51-2264" fmla="*/ 2066 h 10000"/>
              <a:gd name="connsiteX52-2265" fmla="*/ 2125 w 9250"/>
              <a:gd name="connsiteY52-2266" fmla="*/ 1771 h 10000"/>
              <a:gd name="connsiteX53-2267" fmla="*/ 2625 w 9250"/>
              <a:gd name="connsiteY53-2268" fmla="*/ 1771 h 10000"/>
              <a:gd name="connsiteX54-2269" fmla="*/ 3126 w 9250"/>
              <a:gd name="connsiteY54-2270" fmla="*/ 1476 h 10000"/>
              <a:gd name="connsiteX55-2271" fmla="*/ 3875 w 9250"/>
              <a:gd name="connsiteY55-2272" fmla="*/ 1476 h 10000"/>
              <a:gd name="connsiteX56-2273" fmla="*/ 4625 w 9250"/>
              <a:gd name="connsiteY56-2274" fmla="*/ 1181 h 10000"/>
              <a:gd name="connsiteX57-2275" fmla="*/ 5250 w 9250"/>
              <a:gd name="connsiteY57-2276" fmla="*/ 886 h 10000"/>
              <a:gd name="connsiteX58-2277" fmla="*/ 5751 w 9250"/>
              <a:gd name="connsiteY58-2278" fmla="*/ 886 h 10000"/>
              <a:gd name="connsiteX59-2279" fmla="*/ 6125 w 9250"/>
              <a:gd name="connsiteY59-2280" fmla="*/ 590 h 10000"/>
              <a:gd name="connsiteX60-2281" fmla="*/ 6500 w 9250"/>
              <a:gd name="connsiteY60-2282" fmla="*/ 590 h 10000"/>
              <a:gd name="connsiteX61-2283" fmla="*/ 6750 w 9250"/>
              <a:gd name="connsiteY61-2284" fmla="*/ 295 h 10000"/>
              <a:gd name="connsiteX62-2285" fmla="*/ 6875 w 9250"/>
              <a:gd name="connsiteY62-2286" fmla="*/ 295 h 10000"/>
              <a:gd name="connsiteX63-2287" fmla="*/ 6875 w 9250"/>
              <a:gd name="connsiteY63-2288" fmla="*/ 295 h 10000"/>
              <a:gd name="connsiteX0-2289" fmla="*/ 7162 w 9730"/>
              <a:gd name="connsiteY0-2290" fmla="*/ 295 h 10000"/>
              <a:gd name="connsiteX1-2291" fmla="*/ 7298 w 9730"/>
              <a:gd name="connsiteY1-2292" fmla="*/ 0 h 10000"/>
              <a:gd name="connsiteX2-2293" fmla="*/ 7433 w 9730"/>
              <a:gd name="connsiteY2-2294" fmla="*/ 0 h 10000"/>
              <a:gd name="connsiteX3-2295" fmla="*/ 7569 w 9730"/>
              <a:gd name="connsiteY3-2296" fmla="*/ 0 h 10000"/>
              <a:gd name="connsiteX4-2297" fmla="*/ 7702 w 9730"/>
              <a:gd name="connsiteY4-2298" fmla="*/ 0 h 10000"/>
              <a:gd name="connsiteX5-2299" fmla="*/ 7974 w 9730"/>
              <a:gd name="connsiteY5-2300" fmla="*/ 0 h 10000"/>
              <a:gd name="connsiteX6-2301" fmla="*/ 8244 w 9730"/>
              <a:gd name="connsiteY6-2302" fmla="*/ 590 h 10000"/>
              <a:gd name="connsiteX7-2303" fmla="*/ 8515 w 9730"/>
              <a:gd name="connsiteY7-2304" fmla="*/ 886 h 10000"/>
              <a:gd name="connsiteX8-2305" fmla="*/ 8919 w 9730"/>
              <a:gd name="connsiteY8-2306" fmla="*/ 1476 h 10000"/>
              <a:gd name="connsiteX9-2307" fmla="*/ 9324 w 9730"/>
              <a:gd name="connsiteY9-2308" fmla="*/ 1771 h 10000"/>
              <a:gd name="connsiteX10-2309" fmla="*/ 9595 w 9730"/>
              <a:gd name="connsiteY10-2310" fmla="*/ 2362 h 10000"/>
              <a:gd name="connsiteX11-2311" fmla="*/ 9730 w 9730"/>
              <a:gd name="connsiteY11-2312" fmla="*/ 2657 h 10000"/>
              <a:gd name="connsiteX12-2313" fmla="*/ 9730 w 9730"/>
              <a:gd name="connsiteY12-2314" fmla="*/ 2657 h 10000"/>
              <a:gd name="connsiteX13-2315" fmla="*/ 9730 w 9730"/>
              <a:gd name="connsiteY13-2316" fmla="*/ 2952 h 10000"/>
              <a:gd name="connsiteX14-2317" fmla="*/ 9459 w 9730"/>
              <a:gd name="connsiteY14-2318" fmla="*/ 2952 h 10000"/>
              <a:gd name="connsiteX15-2319" fmla="*/ 9191 w 9730"/>
              <a:gd name="connsiteY15-2320" fmla="*/ 3247 h 10000"/>
              <a:gd name="connsiteX16-2321" fmla="*/ 8784 w 9730"/>
              <a:gd name="connsiteY16-2322" fmla="*/ 3247 h 10000"/>
              <a:gd name="connsiteX17-2323" fmla="*/ 8515 w 9730"/>
              <a:gd name="connsiteY17-2324" fmla="*/ 3506 h 10000"/>
              <a:gd name="connsiteX18-2325" fmla="*/ 8108 w 9730"/>
              <a:gd name="connsiteY18-2326" fmla="*/ 3801 h 10000"/>
              <a:gd name="connsiteX19-2327" fmla="*/ 7569 w 9730"/>
              <a:gd name="connsiteY19-2328" fmla="*/ 4391 h 10000"/>
              <a:gd name="connsiteX20-2329" fmla="*/ 7027 w 9730"/>
              <a:gd name="connsiteY20-2330" fmla="*/ 5277 h 10000"/>
              <a:gd name="connsiteX21-2331" fmla="*/ 6352 w 9730"/>
              <a:gd name="connsiteY21-2332" fmla="*/ 6162 h 10000"/>
              <a:gd name="connsiteX22-2333" fmla="*/ 5541 w 9730"/>
              <a:gd name="connsiteY22-2334" fmla="*/ 7048 h 10000"/>
              <a:gd name="connsiteX23-2335" fmla="*/ 4595 w 9730"/>
              <a:gd name="connsiteY23-2336" fmla="*/ 8524 h 10000"/>
              <a:gd name="connsiteX24-2337" fmla="*/ 3649 w 9730"/>
              <a:gd name="connsiteY24-2338" fmla="*/ 10000 h 10000"/>
              <a:gd name="connsiteX25-2339" fmla="*/ 3244 w 9730"/>
              <a:gd name="connsiteY25-2340" fmla="*/ 9114 h 10000"/>
              <a:gd name="connsiteX26-2341" fmla="*/ 4055 w 9730"/>
              <a:gd name="connsiteY26-2342" fmla="*/ 7638 h 10000"/>
              <a:gd name="connsiteX27-2343" fmla="*/ 4865 w 9730"/>
              <a:gd name="connsiteY27-2344" fmla="*/ 6162 h 10000"/>
              <a:gd name="connsiteX28-2345" fmla="*/ 5541 w 9730"/>
              <a:gd name="connsiteY28-2346" fmla="*/ 4982 h 10000"/>
              <a:gd name="connsiteX29-2347" fmla="*/ 6081 w 9730"/>
              <a:gd name="connsiteY29-2348" fmla="*/ 4096 h 10000"/>
              <a:gd name="connsiteX30-2349" fmla="*/ 6488 w 9730"/>
              <a:gd name="connsiteY30-2350" fmla="*/ 3247 h 10000"/>
              <a:gd name="connsiteX31-2351" fmla="*/ 6757 w 9730"/>
              <a:gd name="connsiteY31-2352" fmla="*/ 2657 h 10000"/>
              <a:gd name="connsiteX32-2353" fmla="*/ 6891 w 9730"/>
              <a:gd name="connsiteY32-2354" fmla="*/ 2362 h 10000"/>
              <a:gd name="connsiteX33-2355" fmla="*/ 6891 w 9730"/>
              <a:gd name="connsiteY33-2356" fmla="*/ 2066 h 10000"/>
              <a:gd name="connsiteX34-2357" fmla="*/ 6757 w 9730"/>
              <a:gd name="connsiteY34-2358" fmla="*/ 2066 h 10000"/>
              <a:gd name="connsiteX35-2359" fmla="*/ 6352 w 9730"/>
              <a:gd name="connsiteY35-2360" fmla="*/ 2066 h 10000"/>
              <a:gd name="connsiteX36-2361" fmla="*/ 6216 w 9730"/>
              <a:gd name="connsiteY36-2362" fmla="*/ 2066 h 10000"/>
              <a:gd name="connsiteX37-2363" fmla="*/ 6081 w 9730"/>
              <a:gd name="connsiteY37-2364" fmla="*/ 2066 h 10000"/>
              <a:gd name="connsiteX38-2365" fmla="*/ 5947 w 9730"/>
              <a:gd name="connsiteY38-2366" fmla="*/ 2066 h 10000"/>
              <a:gd name="connsiteX39-2367" fmla="*/ 5541 w 9730"/>
              <a:gd name="connsiteY39-2368" fmla="*/ 2066 h 10000"/>
              <a:gd name="connsiteX40-2369" fmla="*/ 5269 w 9730"/>
              <a:gd name="connsiteY40-2370" fmla="*/ 2362 h 10000"/>
              <a:gd name="connsiteX41-2371" fmla="*/ 4865 w 9730"/>
              <a:gd name="connsiteY41-2372" fmla="*/ 2362 h 10000"/>
              <a:gd name="connsiteX42-2373" fmla="*/ 4460 w 9730"/>
              <a:gd name="connsiteY42-2374" fmla="*/ 2657 h 10000"/>
              <a:gd name="connsiteX43-2375" fmla="*/ 3919 w 9730"/>
              <a:gd name="connsiteY43-2376" fmla="*/ 2657 h 10000"/>
              <a:gd name="connsiteX44-2377" fmla="*/ 2838 w 9730"/>
              <a:gd name="connsiteY44-2378" fmla="*/ 2952 h 10000"/>
              <a:gd name="connsiteX45-2379" fmla="*/ 1891 w 9730"/>
              <a:gd name="connsiteY45-2380" fmla="*/ 3506 h 10000"/>
              <a:gd name="connsiteX46-2381" fmla="*/ 1081 w 9730"/>
              <a:gd name="connsiteY46-2382" fmla="*/ 3801 h 10000"/>
              <a:gd name="connsiteX47-2383" fmla="*/ 272 w 9730"/>
              <a:gd name="connsiteY47-2384" fmla="*/ 4096 h 10000"/>
              <a:gd name="connsiteX48-2385" fmla="*/ 0 w 9730"/>
              <a:gd name="connsiteY48-2386" fmla="*/ 4096 h 10000"/>
              <a:gd name="connsiteX49-2387" fmla="*/ 676 w 9730"/>
              <a:gd name="connsiteY49-2388" fmla="*/ 2066 h 10000"/>
              <a:gd name="connsiteX50-2389" fmla="*/ 1352 w 9730"/>
              <a:gd name="connsiteY50-2390" fmla="*/ 2066 h 10000"/>
              <a:gd name="connsiteX51-2391" fmla="*/ 2027 w 9730"/>
              <a:gd name="connsiteY51-2392" fmla="*/ 1771 h 10000"/>
              <a:gd name="connsiteX52-2393" fmla="*/ 2568 w 9730"/>
              <a:gd name="connsiteY52-2394" fmla="*/ 1771 h 10000"/>
              <a:gd name="connsiteX53-2395" fmla="*/ 3109 w 9730"/>
              <a:gd name="connsiteY53-2396" fmla="*/ 1476 h 10000"/>
              <a:gd name="connsiteX54-2397" fmla="*/ 3919 w 9730"/>
              <a:gd name="connsiteY54-2398" fmla="*/ 1476 h 10000"/>
              <a:gd name="connsiteX55-2399" fmla="*/ 4730 w 9730"/>
              <a:gd name="connsiteY55-2400" fmla="*/ 1181 h 10000"/>
              <a:gd name="connsiteX56-2401" fmla="*/ 5406 w 9730"/>
              <a:gd name="connsiteY56-2402" fmla="*/ 886 h 10000"/>
              <a:gd name="connsiteX57-2403" fmla="*/ 5947 w 9730"/>
              <a:gd name="connsiteY57-2404" fmla="*/ 886 h 10000"/>
              <a:gd name="connsiteX58-2405" fmla="*/ 6352 w 9730"/>
              <a:gd name="connsiteY58-2406" fmla="*/ 590 h 10000"/>
              <a:gd name="connsiteX59-2407" fmla="*/ 6757 w 9730"/>
              <a:gd name="connsiteY59-2408" fmla="*/ 590 h 10000"/>
              <a:gd name="connsiteX60-2409" fmla="*/ 7027 w 9730"/>
              <a:gd name="connsiteY60-2410" fmla="*/ 295 h 10000"/>
              <a:gd name="connsiteX61-2411" fmla="*/ 7162 w 9730"/>
              <a:gd name="connsiteY61-2412" fmla="*/ 295 h 10000"/>
              <a:gd name="connsiteX62-2413" fmla="*/ 7162 w 9730"/>
              <a:gd name="connsiteY62-2414" fmla="*/ 295 h 10000"/>
              <a:gd name="connsiteX0-2415" fmla="*/ 7081 w 9720"/>
              <a:gd name="connsiteY0-2416" fmla="*/ 295 h 10000"/>
              <a:gd name="connsiteX1-2417" fmla="*/ 7221 w 9720"/>
              <a:gd name="connsiteY1-2418" fmla="*/ 0 h 10000"/>
              <a:gd name="connsiteX2-2419" fmla="*/ 7359 w 9720"/>
              <a:gd name="connsiteY2-2420" fmla="*/ 0 h 10000"/>
              <a:gd name="connsiteX3-2421" fmla="*/ 7499 w 9720"/>
              <a:gd name="connsiteY3-2422" fmla="*/ 0 h 10000"/>
              <a:gd name="connsiteX4-2423" fmla="*/ 7636 w 9720"/>
              <a:gd name="connsiteY4-2424" fmla="*/ 0 h 10000"/>
              <a:gd name="connsiteX5-2425" fmla="*/ 7915 w 9720"/>
              <a:gd name="connsiteY5-2426" fmla="*/ 0 h 10000"/>
              <a:gd name="connsiteX6-2427" fmla="*/ 8193 w 9720"/>
              <a:gd name="connsiteY6-2428" fmla="*/ 590 h 10000"/>
              <a:gd name="connsiteX7-2429" fmla="*/ 8471 w 9720"/>
              <a:gd name="connsiteY7-2430" fmla="*/ 886 h 10000"/>
              <a:gd name="connsiteX8-2431" fmla="*/ 8886 w 9720"/>
              <a:gd name="connsiteY8-2432" fmla="*/ 1476 h 10000"/>
              <a:gd name="connsiteX9-2433" fmla="*/ 9303 w 9720"/>
              <a:gd name="connsiteY9-2434" fmla="*/ 1771 h 10000"/>
              <a:gd name="connsiteX10-2435" fmla="*/ 9581 w 9720"/>
              <a:gd name="connsiteY10-2436" fmla="*/ 2362 h 10000"/>
              <a:gd name="connsiteX11-2437" fmla="*/ 9720 w 9720"/>
              <a:gd name="connsiteY11-2438" fmla="*/ 2657 h 10000"/>
              <a:gd name="connsiteX12-2439" fmla="*/ 9720 w 9720"/>
              <a:gd name="connsiteY12-2440" fmla="*/ 2657 h 10000"/>
              <a:gd name="connsiteX13-2441" fmla="*/ 9720 w 9720"/>
              <a:gd name="connsiteY13-2442" fmla="*/ 2952 h 10000"/>
              <a:gd name="connsiteX14-2443" fmla="*/ 9441 w 9720"/>
              <a:gd name="connsiteY14-2444" fmla="*/ 2952 h 10000"/>
              <a:gd name="connsiteX15-2445" fmla="*/ 9166 w 9720"/>
              <a:gd name="connsiteY15-2446" fmla="*/ 3247 h 10000"/>
              <a:gd name="connsiteX16-2447" fmla="*/ 8748 w 9720"/>
              <a:gd name="connsiteY16-2448" fmla="*/ 3247 h 10000"/>
              <a:gd name="connsiteX17-2449" fmla="*/ 8471 w 9720"/>
              <a:gd name="connsiteY17-2450" fmla="*/ 3506 h 10000"/>
              <a:gd name="connsiteX18-2451" fmla="*/ 8053 w 9720"/>
              <a:gd name="connsiteY18-2452" fmla="*/ 3801 h 10000"/>
              <a:gd name="connsiteX19-2453" fmla="*/ 7499 w 9720"/>
              <a:gd name="connsiteY19-2454" fmla="*/ 4391 h 10000"/>
              <a:gd name="connsiteX20-2455" fmla="*/ 6942 w 9720"/>
              <a:gd name="connsiteY20-2456" fmla="*/ 5277 h 10000"/>
              <a:gd name="connsiteX21-2457" fmla="*/ 6248 w 9720"/>
              <a:gd name="connsiteY21-2458" fmla="*/ 6162 h 10000"/>
              <a:gd name="connsiteX22-2459" fmla="*/ 5415 w 9720"/>
              <a:gd name="connsiteY22-2460" fmla="*/ 7048 h 10000"/>
              <a:gd name="connsiteX23-2461" fmla="*/ 4443 w 9720"/>
              <a:gd name="connsiteY23-2462" fmla="*/ 8524 h 10000"/>
              <a:gd name="connsiteX24-2463" fmla="*/ 3470 w 9720"/>
              <a:gd name="connsiteY24-2464" fmla="*/ 10000 h 10000"/>
              <a:gd name="connsiteX25-2465" fmla="*/ 3054 w 9720"/>
              <a:gd name="connsiteY25-2466" fmla="*/ 9114 h 10000"/>
              <a:gd name="connsiteX26-2467" fmla="*/ 3888 w 9720"/>
              <a:gd name="connsiteY26-2468" fmla="*/ 7638 h 10000"/>
              <a:gd name="connsiteX27-2469" fmla="*/ 4720 w 9720"/>
              <a:gd name="connsiteY27-2470" fmla="*/ 6162 h 10000"/>
              <a:gd name="connsiteX28-2471" fmla="*/ 5415 w 9720"/>
              <a:gd name="connsiteY28-2472" fmla="*/ 4982 h 10000"/>
              <a:gd name="connsiteX29-2473" fmla="*/ 5970 w 9720"/>
              <a:gd name="connsiteY29-2474" fmla="*/ 4096 h 10000"/>
              <a:gd name="connsiteX30-2475" fmla="*/ 6388 w 9720"/>
              <a:gd name="connsiteY30-2476" fmla="*/ 3247 h 10000"/>
              <a:gd name="connsiteX31-2477" fmla="*/ 6665 w 9720"/>
              <a:gd name="connsiteY31-2478" fmla="*/ 2657 h 10000"/>
              <a:gd name="connsiteX32-2479" fmla="*/ 6802 w 9720"/>
              <a:gd name="connsiteY32-2480" fmla="*/ 2362 h 10000"/>
              <a:gd name="connsiteX33-2481" fmla="*/ 6802 w 9720"/>
              <a:gd name="connsiteY33-2482" fmla="*/ 2066 h 10000"/>
              <a:gd name="connsiteX34-2483" fmla="*/ 6665 w 9720"/>
              <a:gd name="connsiteY34-2484" fmla="*/ 2066 h 10000"/>
              <a:gd name="connsiteX35-2485" fmla="*/ 6248 w 9720"/>
              <a:gd name="connsiteY35-2486" fmla="*/ 2066 h 10000"/>
              <a:gd name="connsiteX36-2487" fmla="*/ 6108 w 9720"/>
              <a:gd name="connsiteY36-2488" fmla="*/ 2066 h 10000"/>
              <a:gd name="connsiteX37-2489" fmla="*/ 5970 w 9720"/>
              <a:gd name="connsiteY37-2490" fmla="*/ 2066 h 10000"/>
              <a:gd name="connsiteX38-2491" fmla="*/ 5832 w 9720"/>
              <a:gd name="connsiteY38-2492" fmla="*/ 2066 h 10000"/>
              <a:gd name="connsiteX39-2493" fmla="*/ 5415 w 9720"/>
              <a:gd name="connsiteY39-2494" fmla="*/ 2066 h 10000"/>
              <a:gd name="connsiteX40-2495" fmla="*/ 5135 w 9720"/>
              <a:gd name="connsiteY40-2496" fmla="*/ 2362 h 10000"/>
              <a:gd name="connsiteX41-2497" fmla="*/ 4720 w 9720"/>
              <a:gd name="connsiteY41-2498" fmla="*/ 2362 h 10000"/>
              <a:gd name="connsiteX42-2499" fmla="*/ 4304 w 9720"/>
              <a:gd name="connsiteY42-2500" fmla="*/ 2657 h 10000"/>
              <a:gd name="connsiteX43-2501" fmla="*/ 3748 w 9720"/>
              <a:gd name="connsiteY43-2502" fmla="*/ 2657 h 10000"/>
              <a:gd name="connsiteX44-2503" fmla="*/ 2637 w 9720"/>
              <a:gd name="connsiteY44-2504" fmla="*/ 2952 h 10000"/>
              <a:gd name="connsiteX45-2505" fmla="*/ 1663 w 9720"/>
              <a:gd name="connsiteY45-2506" fmla="*/ 3506 h 10000"/>
              <a:gd name="connsiteX46-2507" fmla="*/ 831 w 9720"/>
              <a:gd name="connsiteY46-2508" fmla="*/ 3801 h 10000"/>
              <a:gd name="connsiteX47-2509" fmla="*/ 0 w 9720"/>
              <a:gd name="connsiteY47-2510" fmla="*/ 4096 h 10000"/>
              <a:gd name="connsiteX48-2511" fmla="*/ 415 w 9720"/>
              <a:gd name="connsiteY48-2512" fmla="*/ 2066 h 10000"/>
              <a:gd name="connsiteX49-2513" fmla="*/ 1110 w 9720"/>
              <a:gd name="connsiteY49-2514" fmla="*/ 2066 h 10000"/>
              <a:gd name="connsiteX50-2515" fmla="*/ 1803 w 9720"/>
              <a:gd name="connsiteY50-2516" fmla="*/ 1771 h 10000"/>
              <a:gd name="connsiteX51-2517" fmla="*/ 2359 w 9720"/>
              <a:gd name="connsiteY51-2518" fmla="*/ 1771 h 10000"/>
              <a:gd name="connsiteX52-2519" fmla="*/ 2915 w 9720"/>
              <a:gd name="connsiteY52-2520" fmla="*/ 1476 h 10000"/>
              <a:gd name="connsiteX53-2521" fmla="*/ 3748 w 9720"/>
              <a:gd name="connsiteY53-2522" fmla="*/ 1476 h 10000"/>
              <a:gd name="connsiteX54-2523" fmla="*/ 4581 w 9720"/>
              <a:gd name="connsiteY54-2524" fmla="*/ 1181 h 10000"/>
              <a:gd name="connsiteX55-2525" fmla="*/ 5276 w 9720"/>
              <a:gd name="connsiteY55-2526" fmla="*/ 886 h 10000"/>
              <a:gd name="connsiteX56-2527" fmla="*/ 5832 w 9720"/>
              <a:gd name="connsiteY56-2528" fmla="*/ 886 h 10000"/>
              <a:gd name="connsiteX57-2529" fmla="*/ 6248 w 9720"/>
              <a:gd name="connsiteY57-2530" fmla="*/ 590 h 10000"/>
              <a:gd name="connsiteX58-2531" fmla="*/ 6665 w 9720"/>
              <a:gd name="connsiteY58-2532" fmla="*/ 590 h 10000"/>
              <a:gd name="connsiteX59-2533" fmla="*/ 6942 w 9720"/>
              <a:gd name="connsiteY59-2534" fmla="*/ 295 h 10000"/>
              <a:gd name="connsiteX60-2535" fmla="*/ 7081 w 9720"/>
              <a:gd name="connsiteY60-2536" fmla="*/ 295 h 10000"/>
              <a:gd name="connsiteX61-2537" fmla="*/ 7081 w 9720"/>
              <a:gd name="connsiteY61-2538" fmla="*/ 295 h 10000"/>
              <a:gd name="connsiteX0-2539" fmla="*/ 6858 w 9573"/>
              <a:gd name="connsiteY0-2540" fmla="*/ 295 h 10000"/>
              <a:gd name="connsiteX1-2541" fmla="*/ 7002 w 9573"/>
              <a:gd name="connsiteY1-2542" fmla="*/ 0 h 10000"/>
              <a:gd name="connsiteX2-2543" fmla="*/ 7144 w 9573"/>
              <a:gd name="connsiteY2-2544" fmla="*/ 0 h 10000"/>
              <a:gd name="connsiteX3-2545" fmla="*/ 7288 w 9573"/>
              <a:gd name="connsiteY3-2546" fmla="*/ 0 h 10000"/>
              <a:gd name="connsiteX4-2547" fmla="*/ 7429 w 9573"/>
              <a:gd name="connsiteY4-2548" fmla="*/ 0 h 10000"/>
              <a:gd name="connsiteX5-2549" fmla="*/ 7716 w 9573"/>
              <a:gd name="connsiteY5-2550" fmla="*/ 0 h 10000"/>
              <a:gd name="connsiteX6-2551" fmla="*/ 8002 w 9573"/>
              <a:gd name="connsiteY6-2552" fmla="*/ 590 h 10000"/>
              <a:gd name="connsiteX7-2553" fmla="*/ 8288 w 9573"/>
              <a:gd name="connsiteY7-2554" fmla="*/ 886 h 10000"/>
              <a:gd name="connsiteX8-2555" fmla="*/ 8715 w 9573"/>
              <a:gd name="connsiteY8-2556" fmla="*/ 1476 h 10000"/>
              <a:gd name="connsiteX9-2557" fmla="*/ 9144 w 9573"/>
              <a:gd name="connsiteY9-2558" fmla="*/ 1771 h 10000"/>
              <a:gd name="connsiteX10-2559" fmla="*/ 9430 w 9573"/>
              <a:gd name="connsiteY10-2560" fmla="*/ 2362 h 10000"/>
              <a:gd name="connsiteX11-2561" fmla="*/ 9573 w 9573"/>
              <a:gd name="connsiteY11-2562" fmla="*/ 2657 h 10000"/>
              <a:gd name="connsiteX12-2563" fmla="*/ 9573 w 9573"/>
              <a:gd name="connsiteY12-2564" fmla="*/ 2657 h 10000"/>
              <a:gd name="connsiteX13-2565" fmla="*/ 9573 w 9573"/>
              <a:gd name="connsiteY13-2566" fmla="*/ 2952 h 10000"/>
              <a:gd name="connsiteX14-2567" fmla="*/ 9286 w 9573"/>
              <a:gd name="connsiteY14-2568" fmla="*/ 2952 h 10000"/>
              <a:gd name="connsiteX15-2569" fmla="*/ 9003 w 9573"/>
              <a:gd name="connsiteY15-2570" fmla="*/ 3247 h 10000"/>
              <a:gd name="connsiteX16-2571" fmla="*/ 8573 w 9573"/>
              <a:gd name="connsiteY16-2572" fmla="*/ 3247 h 10000"/>
              <a:gd name="connsiteX17-2573" fmla="*/ 8288 w 9573"/>
              <a:gd name="connsiteY17-2574" fmla="*/ 3506 h 10000"/>
              <a:gd name="connsiteX18-2575" fmla="*/ 7858 w 9573"/>
              <a:gd name="connsiteY18-2576" fmla="*/ 3801 h 10000"/>
              <a:gd name="connsiteX19-2577" fmla="*/ 7288 w 9573"/>
              <a:gd name="connsiteY19-2578" fmla="*/ 4391 h 10000"/>
              <a:gd name="connsiteX20-2579" fmla="*/ 6715 w 9573"/>
              <a:gd name="connsiteY20-2580" fmla="*/ 5277 h 10000"/>
              <a:gd name="connsiteX21-2581" fmla="*/ 6001 w 9573"/>
              <a:gd name="connsiteY21-2582" fmla="*/ 6162 h 10000"/>
              <a:gd name="connsiteX22-2583" fmla="*/ 5144 w 9573"/>
              <a:gd name="connsiteY22-2584" fmla="*/ 7048 h 10000"/>
              <a:gd name="connsiteX23-2585" fmla="*/ 4144 w 9573"/>
              <a:gd name="connsiteY23-2586" fmla="*/ 8524 h 10000"/>
              <a:gd name="connsiteX24-2587" fmla="*/ 3143 w 9573"/>
              <a:gd name="connsiteY24-2588" fmla="*/ 10000 h 10000"/>
              <a:gd name="connsiteX25-2589" fmla="*/ 2715 w 9573"/>
              <a:gd name="connsiteY25-2590" fmla="*/ 9114 h 10000"/>
              <a:gd name="connsiteX26-2591" fmla="*/ 3573 w 9573"/>
              <a:gd name="connsiteY26-2592" fmla="*/ 7638 h 10000"/>
              <a:gd name="connsiteX27-2593" fmla="*/ 4429 w 9573"/>
              <a:gd name="connsiteY27-2594" fmla="*/ 6162 h 10000"/>
              <a:gd name="connsiteX28-2595" fmla="*/ 5144 w 9573"/>
              <a:gd name="connsiteY28-2596" fmla="*/ 4982 h 10000"/>
              <a:gd name="connsiteX29-2597" fmla="*/ 5715 w 9573"/>
              <a:gd name="connsiteY29-2598" fmla="*/ 4096 h 10000"/>
              <a:gd name="connsiteX30-2599" fmla="*/ 6145 w 9573"/>
              <a:gd name="connsiteY30-2600" fmla="*/ 3247 h 10000"/>
              <a:gd name="connsiteX31-2601" fmla="*/ 6430 w 9573"/>
              <a:gd name="connsiteY31-2602" fmla="*/ 2657 h 10000"/>
              <a:gd name="connsiteX32-2603" fmla="*/ 6571 w 9573"/>
              <a:gd name="connsiteY32-2604" fmla="*/ 2362 h 10000"/>
              <a:gd name="connsiteX33-2605" fmla="*/ 6571 w 9573"/>
              <a:gd name="connsiteY33-2606" fmla="*/ 2066 h 10000"/>
              <a:gd name="connsiteX34-2607" fmla="*/ 6430 w 9573"/>
              <a:gd name="connsiteY34-2608" fmla="*/ 2066 h 10000"/>
              <a:gd name="connsiteX35-2609" fmla="*/ 6001 w 9573"/>
              <a:gd name="connsiteY35-2610" fmla="*/ 2066 h 10000"/>
              <a:gd name="connsiteX36-2611" fmla="*/ 5857 w 9573"/>
              <a:gd name="connsiteY36-2612" fmla="*/ 2066 h 10000"/>
              <a:gd name="connsiteX37-2613" fmla="*/ 5715 w 9573"/>
              <a:gd name="connsiteY37-2614" fmla="*/ 2066 h 10000"/>
              <a:gd name="connsiteX38-2615" fmla="*/ 5573 w 9573"/>
              <a:gd name="connsiteY38-2616" fmla="*/ 2066 h 10000"/>
              <a:gd name="connsiteX39-2617" fmla="*/ 5144 w 9573"/>
              <a:gd name="connsiteY39-2618" fmla="*/ 2066 h 10000"/>
              <a:gd name="connsiteX40-2619" fmla="*/ 4856 w 9573"/>
              <a:gd name="connsiteY40-2620" fmla="*/ 2362 h 10000"/>
              <a:gd name="connsiteX41-2621" fmla="*/ 4429 w 9573"/>
              <a:gd name="connsiteY41-2622" fmla="*/ 2362 h 10000"/>
              <a:gd name="connsiteX42-2623" fmla="*/ 4001 w 9573"/>
              <a:gd name="connsiteY42-2624" fmla="*/ 2657 h 10000"/>
              <a:gd name="connsiteX43-2625" fmla="*/ 3429 w 9573"/>
              <a:gd name="connsiteY43-2626" fmla="*/ 2657 h 10000"/>
              <a:gd name="connsiteX44-2627" fmla="*/ 2286 w 9573"/>
              <a:gd name="connsiteY44-2628" fmla="*/ 2952 h 10000"/>
              <a:gd name="connsiteX45-2629" fmla="*/ 1284 w 9573"/>
              <a:gd name="connsiteY45-2630" fmla="*/ 3506 h 10000"/>
              <a:gd name="connsiteX46-2631" fmla="*/ 428 w 9573"/>
              <a:gd name="connsiteY46-2632" fmla="*/ 3801 h 10000"/>
              <a:gd name="connsiteX47-2633" fmla="*/ 0 w 9573"/>
              <a:gd name="connsiteY47-2634" fmla="*/ 2066 h 10000"/>
              <a:gd name="connsiteX48-2635" fmla="*/ 715 w 9573"/>
              <a:gd name="connsiteY48-2636" fmla="*/ 2066 h 10000"/>
              <a:gd name="connsiteX49-2637" fmla="*/ 1428 w 9573"/>
              <a:gd name="connsiteY49-2638" fmla="*/ 1771 h 10000"/>
              <a:gd name="connsiteX50-2639" fmla="*/ 2000 w 9573"/>
              <a:gd name="connsiteY50-2640" fmla="*/ 1771 h 10000"/>
              <a:gd name="connsiteX51-2641" fmla="*/ 2572 w 9573"/>
              <a:gd name="connsiteY51-2642" fmla="*/ 1476 h 10000"/>
              <a:gd name="connsiteX52-2643" fmla="*/ 3429 w 9573"/>
              <a:gd name="connsiteY52-2644" fmla="*/ 1476 h 10000"/>
              <a:gd name="connsiteX53-2645" fmla="*/ 4286 w 9573"/>
              <a:gd name="connsiteY53-2646" fmla="*/ 1181 h 10000"/>
              <a:gd name="connsiteX54-2647" fmla="*/ 5001 w 9573"/>
              <a:gd name="connsiteY54-2648" fmla="*/ 886 h 10000"/>
              <a:gd name="connsiteX55-2649" fmla="*/ 5573 w 9573"/>
              <a:gd name="connsiteY55-2650" fmla="*/ 886 h 10000"/>
              <a:gd name="connsiteX56-2651" fmla="*/ 6001 w 9573"/>
              <a:gd name="connsiteY56-2652" fmla="*/ 590 h 10000"/>
              <a:gd name="connsiteX57-2653" fmla="*/ 6430 w 9573"/>
              <a:gd name="connsiteY57-2654" fmla="*/ 590 h 10000"/>
              <a:gd name="connsiteX58-2655" fmla="*/ 6715 w 9573"/>
              <a:gd name="connsiteY58-2656" fmla="*/ 295 h 10000"/>
              <a:gd name="connsiteX59-2657" fmla="*/ 6858 w 9573"/>
              <a:gd name="connsiteY59-2658" fmla="*/ 295 h 10000"/>
              <a:gd name="connsiteX60-2659" fmla="*/ 6858 w 9573"/>
              <a:gd name="connsiteY60-2660" fmla="*/ 295 h 10000"/>
              <a:gd name="connsiteX0-2661" fmla="*/ 7164 w 10000"/>
              <a:gd name="connsiteY0-2662" fmla="*/ 295 h 10000"/>
              <a:gd name="connsiteX1-2663" fmla="*/ 7314 w 10000"/>
              <a:gd name="connsiteY1-2664" fmla="*/ 0 h 10000"/>
              <a:gd name="connsiteX2-2665" fmla="*/ 7463 w 10000"/>
              <a:gd name="connsiteY2-2666" fmla="*/ 0 h 10000"/>
              <a:gd name="connsiteX3-2667" fmla="*/ 7613 w 10000"/>
              <a:gd name="connsiteY3-2668" fmla="*/ 0 h 10000"/>
              <a:gd name="connsiteX4-2669" fmla="*/ 7760 w 10000"/>
              <a:gd name="connsiteY4-2670" fmla="*/ 0 h 10000"/>
              <a:gd name="connsiteX5-2671" fmla="*/ 8060 w 10000"/>
              <a:gd name="connsiteY5-2672" fmla="*/ 0 h 10000"/>
              <a:gd name="connsiteX6-2673" fmla="*/ 8359 w 10000"/>
              <a:gd name="connsiteY6-2674" fmla="*/ 590 h 10000"/>
              <a:gd name="connsiteX7-2675" fmla="*/ 8658 w 10000"/>
              <a:gd name="connsiteY7-2676" fmla="*/ 886 h 10000"/>
              <a:gd name="connsiteX8-2677" fmla="*/ 9104 w 10000"/>
              <a:gd name="connsiteY8-2678" fmla="*/ 1476 h 10000"/>
              <a:gd name="connsiteX9-2679" fmla="*/ 9552 w 10000"/>
              <a:gd name="connsiteY9-2680" fmla="*/ 1771 h 10000"/>
              <a:gd name="connsiteX10-2681" fmla="*/ 9851 w 10000"/>
              <a:gd name="connsiteY10-2682" fmla="*/ 2362 h 10000"/>
              <a:gd name="connsiteX11-2683" fmla="*/ 10000 w 10000"/>
              <a:gd name="connsiteY11-2684" fmla="*/ 2657 h 10000"/>
              <a:gd name="connsiteX12-2685" fmla="*/ 10000 w 10000"/>
              <a:gd name="connsiteY12-2686" fmla="*/ 2657 h 10000"/>
              <a:gd name="connsiteX13-2687" fmla="*/ 10000 w 10000"/>
              <a:gd name="connsiteY13-2688" fmla="*/ 2952 h 10000"/>
              <a:gd name="connsiteX14-2689" fmla="*/ 9700 w 10000"/>
              <a:gd name="connsiteY14-2690" fmla="*/ 2952 h 10000"/>
              <a:gd name="connsiteX15-2691" fmla="*/ 9405 w 10000"/>
              <a:gd name="connsiteY15-2692" fmla="*/ 3247 h 10000"/>
              <a:gd name="connsiteX16-2693" fmla="*/ 8955 w 10000"/>
              <a:gd name="connsiteY16-2694" fmla="*/ 3247 h 10000"/>
              <a:gd name="connsiteX17-2695" fmla="*/ 8658 w 10000"/>
              <a:gd name="connsiteY17-2696" fmla="*/ 3506 h 10000"/>
              <a:gd name="connsiteX18-2697" fmla="*/ 8209 w 10000"/>
              <a:gd name="connsiteY18-2698" fmla="*/ 3801 h 10000"/>
              <a:gd name="connsiteX19-2699" fmla="*/ 7613 w 10000"/>
              <a:gd name="connsiteY19-2700" fmla="*/ 4391 h 10000"/>
              <a:gd name="connsiteX20-2701" fmla="*/ 7015 w 10000"/>
              <a:gd name="connsiteY20-2702" fmla="*/ 5277 h 10000"/>
              <a:gd name="connsiteX21-2703" fmla="*/ 6269 w 10000"/>
              <a:gd name="connsiteY21-2704" fmla="*/ 6162 h 10000"/>
              <a:gd name="connsiteX22-2705" fmla="*/ 5373 w 10000"/>
              <a:gd name="connsiteY22-2706" fmla="*/ 7048 h 10000"/>
              <a:gd name="connsiteX23-2707" fmla="*/ 4329 w 10000"/>
              <a:gd name="connsiteY23-2708" fmla="*/ 8524 h 10000"/>
              <a:gd name="connsiteX24-2709" fmla="*/ 3283 w 10000"/>
              <a:gd name="connsiteY24-2710" fmla="*/ 10000 h 10000"/>
              <a:gd name="connsiteX25-2711" fmla="*/ 2836 w 10000"/>
              <a:gd name="connsiteY25-2712" fmla="*/ 9114 h 10000"/>
              <a:gd name="connsiteX26-2713" fmla="*/ 3732 w 10000"/>
              <a:gd name="connsiteY26-2714" fmla="*/ 7638 h 10000"/>
              <a:gd name="connsiteX27-2715" fmla="*/ 4627 w 10000"/>
              <a:gd name="connsiteY27-2716" fmla="*/ 6162 h 10000"/>
              <a:gd name="connsiteX28-2717" fmla="*/ 5373 w 10000"/>
              <a:gd name="connsiteY28-2718" fmla="*/ 4982 h 10000"/>
              <a:gd name="connsiteX29-2719" fmla="*/ 5970 w 10000"/>
              <a:gd name="connsiteY29-2720" fmla="*/ 4096 h 10000"/>
              <a:gd name="connsiteX30-2721" fmla="*/ 6419 w 10000"/>
              <a:gd name="connsiteY30-2722" fmla="*/ 3247 h 10000"/>
              <a:gd name="connsiteX31-2723" fmla="*/ 6717 w 10000"/>
              <a:gd name="connsiteY31-2724" fmla="*/ 2657 h 10000"/>
              <a:gd name="connsiteX32-2725" fmla="*/ 6864 w 10000"/>
              <a:gd name="connsiteY32-2726" fmla="*/ 2362 h 10000"/>
              <a:gd name="connsiteX33-2727" fmla="*/ 6864 w 10000"/>
              <a:gd name="connsiteY33-2728" fmla="*/ 2066 h 10000"/>
              <a:gd name="connsiteX34-2729" fmla="*/ 6717 w 10000"/>
              <a:gd name="connsiteY34-2730" fmla="*/ 2066 h 10000"/>
              <a:gd name="connsiteX35-2731" fmla="*/ 6269 w 10000"/>
              <a:gd name="connsiteY35-2732" fmla="*/ 2066 h 10000"/>
              <a:gd name="connsiteX36-2733" fmla="*/ 6118 w 10000"/>
              <a:gd name="connsiteY36-2734" fmla="*/ 2066 h 10000"/>
              <a:gd name="connsiteX37-2735" fmla="*/ 5970 w 10000"/>
              <a:gd name="connsiteY37-2736" fmla="*/ 2066 h 10000"/>
              <a:gd name="connsiteX38-2737" fmla="*/ 5822 w 10000"/>
              <a:gd name="connsiteY38-2738" fmla="*/ 2066 h 10000"/>
              <a:gd name="connsiteX39-2739" fmla="*/ 5373 w 10000"/>
              <a:gd name="connsiteY39-2740" fmla="*/ 2066 h 10000"/>
              <a:gd name="connsiteX40-2741" fmla="*/ 5073 w 10000"/>
              <a:gd name="connsiteY40-2742" fmla="*/ 2362 h 10000"/>
              <a:gd name="connsiteX41-2743" fmla="*/ 4627 w 10000"/>
              <a:gd name="connsiteY41-2744" fmla="*/ 2362 h 10000"/>
              <a:gd name="connsiteX42-2745" fmla="*/ 4179 w 10000"/>
              <a:gd name="connsiteY42-2746" fmla="*/ 2657 h 10000"/>
              <a:gd name="connsiteX43-2747" fmla="*/ 3582 w 10000"/>
              <a:gd name="connsiteY43-2748" fmla="*/ 2657 h 10000"/>
              <a:gd name="connsiteX44-2749" fmla="*/ 2388 w 10000"/>
              <a:gd name="connsiteY44-2750" fmla="*/ 2952 h 10000"/>
              <a:gd name="connsiteX45-2751" fmla="*/ 1341 w 10000"/>
              <a:gd name="connsiteY45-2752" fmla="*/ 3506 h 10000"/>
              <a:gd name="connsiteX46-2753" fmla="*/ 0 w 10000"/>
              <a:gd name="connsiteY46-2754" fmla="*/ 2066 h 10000"/>
              <a:gd name="connsiteX47-2755" fmla="*/ 747 w 10000"/>
              <a:gd name="connsiteY47-2756" fmla="*/ 2066 h 10000"/>
              <a:gd name="connsiteX48-2757" fmla="*/ 1492 w 10000"/>
              <a:gd name="connsiteY48-2758" fmla="*/ 1771 h 10000"/>
              <a:gd name="connsiteX49-2759" fmla="*/ 2089 w 10000"/>
              <a:gd name="connsiteY49-2760" fmla="*/ 1771 h 10000"/>
              <a:gd name="connsiteX50-2761" fmla="*/ 2687 w 10000"/>
              <a:gd name="connsiteY50-2762" fmla="*/ 1476 h 10000"/>
              <a:gd name="connsiteX51-2763" fmla="*/ 3582 w 10000"/>
              <a:gd name="connsiteY51-2764" fmla="*/ 1476 h 10000"/>
              <a:gd name="connsiteX52-2765" fmla="*/ 4477 w 10000"/>
              <a:gd name="connsiteY52-2766" fmla="*/ 1181 h 10000"/>
              <a:gd name="connsiteX53-2767" fmla="*/ 5224 w 10000"/>
              <a:gd name="connsiteY53-2768" fmla="*/ 886 h 10000"/>
              <a:gd name="connsiteX54-2769" fmla="*/ 5822 w 10000"/>
              <a:gd name="connsiteY54-2770" fmla="*/ 886 h 10000"/>
              <a:gd name="connsiteX55-2771" fmla="*/ 6269 w 10000"/>
              <a:gd name="connsiteY55-2772" fmla="*/ 590 h 10000"/>
              <a:gd name="connsiteX56-2773" fmla="*/ 6717 w 10000"/>
              <a:gd name="connsiteY56-2774" fmla="*/ 590 h 10000"/>
              <a:gd name="connsiteX57-2775" fmla="*/ 7015 w 10000"/>
              <a:gd name="connsiteY57-2776" fmla="*/ 295 h 10000"/>
              <a:gd name="connsiteX58-2777" fmla="*/ 7164 w 10000"/>
              <a:gd name="connsiteY58-2778" fmla="*/ 295 h 10000"/>
              <a:gd name="connsiteX59-2779" fmla="*/ 7164 w 10000"/>
              <a:gd name="connsiteY59-2780" fmla="*/ 295 h 10000"/>
              <a:gd name="connsiteX0-2781" fmla="*/ 6417 w 9253"/>
              <a:gd name="connsiteY0-2782" fmla="*/ 295 h 10000"/>
              <a:gd name="connsiteX1-2783" fmla="*/ 6567 w 9253"/>
              <a:gd name="connsiteY1-2784" fmla="*/ 0 h 10000"/>
              <a:gd name="connsiteX2-2785" fmla="*/ 6716 w 9253"/>
              <a:gd name="connsiteY2-2786" fmla="*/ 0 h 10000"/>
              <a:gd name="connsiteX3-2787" fmla="*/ 6866 w 9253"/>
              <a:gd name="connsiteY3-2788" fmla="*/ 0 h 10000"/>
              <a:gd name="connsiteX4-2789" fmla="*/ 7013 w 9253"/>
              <a:gd name="connsiteY4-2790" fmla="*/ 0 h 10000"/>
              <a:gd name="connsiteX5-2791" fmla="*/ 7313 w 9253"/>
              <a:gd name="connsiteY5-2792" fmla="*/ 0 h 10000"/>
              <a:gd name="connsiteX6-2793" fmla="*/ 7612 w 9253"/>
              <a:gd name="connsiteY6-2794" fmla="*/ 590 h 10000"/>
              <a:gd name="connsiteX7-2795" fmla="*/ 7911 w 9253"/>
              <a:gd name="connsiteY7-2796" fmla="*/ 886 h 10000"/>
              <a:gd name="connsiteX8-2797" fmla="*/ 8357 w 9253"/>
              <a:gd name="connsiteY8-2798" fmla="*/ 1476 h 10000"/>
              <a:gd name="connsiteX9-2799" fmla="*/ 8805 w 9253"/>
              <a:gd name="connsiteY9-2800" fmla="*/ 1771 h 10000"/>
              <a:gd name="connsiteX10-2801" fmla="*/ 9104 w 9253"/>
              <a:gd name="connsiteY10-2802" fmla="*/ 2362 h 10000"/>
              <a:gd name="connsiteX11-2803" fmla="*/ 9253 w 9253"/>
              <a:gd name="connsiteY11-2804" fmla="*/ 2657 h 10000"/>
              <a:gd name="connsiteX12-2805" fmla="*/ 9253 w 9253"/>
              <a:gd name="connsiteY12-2806" fmla="*/ 2657 h 10000"/>
              <a:gd name="connsiteX13-2807" fmla="*/ 9253 w 9253"/>
              <a:gd name="connsiteY13-2808" fmla="*/ 2952 h 10000"/>
              <a:gd name="connsiteX14-2809" fmla="*/ 8953 w 9253"/>
              <a:gd name="connsiteY14-2810" fmla="*/ 2952 h 10000"/>
              <a:gd name="connsiteX15-2811" fmla="*/ 8658 w 9253"/>
              <a:gd name="connsiteY15-2812" fmla="*/ 3247 h 10000"/>
              <a:gd name="connsiteX16-2813" fmla="*/ 8208 w 9253"/>
              <a:gd name="connsiteY16-2814" fmla="*/ 3247 h 10000"/>
              <a:gd name="connsiteX17-2815" fmla="*/ 7911 w 9253"/>
              <a:gd name="connsiteY17-2816" fmla="*/ 3506 h 10000"/>
              <a:gd name="connsiteX18-2817" fmla="*/ 7462 w 9253"/>
              <a:gd name="connsiteY18-2818" fmla="*/ 3801 h 10000"/>
              <a:gd name="connsiteX19-2819" fmla="*/ 6866 w 9253"/>
              <a:gd name="connsiteY19-2820" fmla="*/ 4391 h 10000"/>
              <a:gd name="connsiteX20-2821" fmla="*/ 6268 w 9253"/>
              <a:gd name="connsiteY20-2822" fmla="*/ 5277 h 10000"/>
              <a:gd name="connsiteX21-2823" fmla="*/ 5522 w 9253"/>
              <a:gd name="connsiteY21-2824" fmla="*/ 6162 h 10000"/>
              <a:gd name="connsiteX22-2825" fmla="*/ 4626 w 9253"/>
              <a:gd name="connsiteY22-2826" fmla="*/ 7048 h 10000"/>
              <a:gd name="connsiteX23-2827" fmla="*/ 3582 w 9253"/>
              <a:gd name="connsiteY23-2828" fmla="*/ 8524 h 10000"/>
              <a:gd name="connsiteX24-2829" fmla="*/ 2536 w 9253"/>
              <a:gd name="connsiteY24-2830" fmla="*/ 10000 h 10000"/>
              <a:gd name="connsiteX25-2831" fmla="*/ 2089 w 9253"/>
              <a:gd name="connsiteY25-2832" fmla="*/ 9114 h 10000"/>
              <a:gd name="connsiteX26-2833" fmla="*/ 2985 w 9253"/>
              <a:gd name="connsiteY26-2834" fmla="*/ 7638 h 10000"/>
              <a:gd name="connsiteX27-2835" fmla="*/ 3880 w 9253"/>
              <a:gd name="connsiteY27-2836" fmla="*/ 6162 h 10000"/>
              <a:gd name="connsiteX28-2837" fmla="*/ 4626 w 9253"/>
              <a:gd name="connsiteY28-2838" fmla="*/ 4982 h 10000"/>
              <a:gd name="connsiteX29-2839" fmla="*/ 5223 w 9253"/>
              <a:gd name="connsiteY29-2840" fmla="*/ 4096 h 10000"/>
              <a:gd name="connsiteX30-2841" fmla="*/ 5672 w 9253"/>
              <a:gd name="connsiteY30-2842" fmla="*/ 3247 h 10000"/>
              <a:gd name="connsiteX31-2843" fmla="*/ 5970 w 9253"/>
              <a:gd name="connsiteY31-2844" fmla="*/ 2657 h 10000"/>
              <a:gd name="connsiteX32-2845" fmla="*/ 6117 w 9253"/>
              <a:gd name="connsiteY32-2846" fmla="*/ 2362 h 10000"/>
              <a:gd name="connsiteX33-2847" fmla="*/ 6117 w 9253"/>
              <a:gd name="connsiteY33-2848" fmla="*/ 2066 h 10000"/>
              <a:gd name="connsiteX34-2849" fmla="*/ 5970 w 9253"/>
              <a:gd name="connsiteY34-2850" fmla="*/ 2066 h 10000"/>
              <a:gd name="connsiteX35-2851" fmla="*/ 5522 w 9253"/>
              <a:gd name="connsiteY35-2852" fmla="*/ 2066 h 10000"/>
              <a:gd name="connsiteX36-2853" fmla="*/ 5371 w 9253"/>
              <a:gd name="connsiteY36-2854" fmla="*/ 2066 h 10000"/>
              <a:gd name="connsiteX37-2855" fmla="*/ 5223 w 9253"/>
              <a:gd name="connsiteY37-2856" fmla="*/ 2066 h 10000"/>
              <a:gd name="connsiteX38-2857" fmla="*/ 5075 w 9253"/>
              <a:gd name="connsiteY38-2858" fmla="*/ 2066 h 10000"/>
              <a:gd name="connsiteX39-2859" fmla="*/ 4626 w 9253"/>
              <a:gd name="connsiteY39-2860" fmla="*/ 2066 h 10000"/>
              <a:gd name="connsiteX40-2861" fmla="*/ 4326 w 9253"/>
              <a:gd name="connsiteY40-2862" fmla="*/ 2362 h 10000"/>
              <a:gd name="connsiteX41-2863" fmla="*/ 3880 w 9253"/>
              <a:gd name="connsiteY41-2864" fmla="*/ 2362 h 10000"/>
              <a:gd name="connsiteX42-2865" fmla="*/ 3432 w 9253"/>
              <a:gd name="connsiteY42-2866" fmla="*/ 2657 h 10000"/>
              <a:gd name="connsiteX43-2867" fmla="*/ 2835 w 9253"/>
              <a:gd name="connsiteY43-2868" fmla="*/ 2657 h 10000"/>
              <a:gd name="connsiteX44-2869" fmla="*/ 1641 w 9253"/>
              <a:gd name="connsiteY44-2870" fmla="*/ 2952 h 10000"/>
              <a:gd name="connsiteX45-2871" fmla="*/ 594 w 9253"/>
              <a:gd name="connsiteY45-2872" fmla="*/ 3506 h 10000"/>
              <a:gd name="connsiteX46-2873" fmla="*/ 0 w 9253"/>
              <a:gd name="connsiteY46-2874" fmla="*/ 2066 h 10000"/>
              <a:gd name="connsiteX47-2875" fmla="*/ 745 w 9253"/>
              <a:gd name="connsiteY47-2876" fmla="*/ 1771 h 10000"/>
              <a:gd name="connsiteX48-2877" fmla="*/ 1342 w 9253"/>
              <a:gd name="connsiteY48-2878" fmla="*/ 1771 h 10000"/>
              <a:gd name="connsiteX49-2879" fmla="*/ 1940 w 9253"/>
              <a:gd name="connsiteY49-2880" fmla="*/ 1476 h 10000"/>
              <a:gd name="connsiteX50-2881" fmla="*/ 2835 w 9253"/>
              <a:gd name="connsiteY50-2882" fmla="*/ 1476 h 10000"/>
              <a:gd name="connsiteX51-2883" fmla="*/ 3730 w 9253"/>
              <a:gd name="connsiteY51-2884" fmla="*/ 1181 h 10000"/>
              <a:gd name="connsiteX52-2885" fmla="*/ 4477 w 9253"/>
              <a:gd name="connsiteY52-2886" fmla="*/ 886 h 10000"/>
              <a:gd name="connsiteX53-2887" fmla="*/ 5075 w 9253"/>
              <a:gd name="connsiteY53-2888" fmla="*/ 886 h 10000"/>
              <a:gd name="connsiteX54-2889" fmla="*/ 5522 w 9253"/>
              <a:gd name="connsiteY54-2890" fmla="*/ 590 h 10000"/>
              <a:gd name="connsiteX55-2891" fmla="*/ 5970 w 9253"/>
              <a:gd name="connsiteY55-2892" fmla="*/ 590 h 10000"/>
              <a:gd name="connsiteX56-2893" fmla="*/ 6268 w 9253"/>
              <a:gd name="connsiteY56-2894" fmla="*/ 295 h 10000"/>
              <a:gd name="connsiteX57-2895" fmla="*/ 6417 w 9253"/>
              <a:gd name="connsiteY57-2896" fmla="*/ 295 h 10000"/>
              <a:gd name="connsiteX58-2897" fmla="*/ 6417 w 9253"/>
              <a:gd name="connsiteY58-2898" fmla="*/ 295 h 10000"/>
              <a:gd name="connsiteX0-2899" fmla="*/ 6293 w 9358"/>
              <a:gd name="connsiteY0-2900" fmla="*/ 295 h 10000"/>
              <a:gd name="connsiteX1-2901" fmla="*/ 6455 w 9358"/>
              <a:gd name="connsiteY1-2902" fmla="*/ 0 h 10000"/>
              <a:gd name="connsiteX2-2903" fmla="*/ 6616 w 9358"/>
              <a:gd name="connsiteY2-2904" fmla="*/ 0 h 10000"/>
              <a:gd name="connsiteX3-2905" fmla="*/ 6778 w 9358"/>
              <a:gd name="connsiteY3-2906" fmla="*/ 0 h 10000"/>
              <a:gd name="connsiteX4-2907" fmla="*/ 6937 w 9358"/>
              <a:gd name="connsiteY4-2908" fmla="*/ 0 h 10000"/>
              <a:gd name="connsiteX5-2909" fmla="*/ 7261 w 9358"/>
              <a:gd name="connsiteY5-2910" fmla="*/ 0 h 10000"/>
              <a:gd name="connsiteX6-2911" fmla="*/ 7585 w 9358"/>
              <a:gd name="connsiteY6-2912" fmla="*/ 590 h 10000"/>
              <a:gd name="connsiteX7-2913" fmla="*/ 7908 w 9358"/>
              <a:gd name="connsiteY7-2914" fmla="*/ 886 h 10000"/>
              <a:gd name="connsiteX8-2915" fmla="*/ 8390 w 9358"/>
              <a:gd name="connsiteY8-2916" fmla="*/ 1476 h 10000"/>
              <a:gd name="connsiteX9-2917" fmla="*/ 8874 w 9358"/>
              <a:gd name="connsiteY9-2918" fmla="*/ 1771 h 10000"/>
              <a:gd name="connsiteX10-2919" fmla="*/ 9197 w 9358"/>
              <a:gd name="connsiteY10-2920" fmla="*/ 2362 h 10000"/>
              <a:gd name="connsiteX11-2921" fmla="*/ 9358 w 9358"/>
              <a:gd name="connsiteY11-2922" fmla="*/ 2657 h 10000"/>
              <a:gd name="connsiteX12-2923" fmla="*/ 9358 w 9358"/>
              <a:gd name="connsiteY12-2924" fmla="*/ 2657 h 10000"/>
              <a:gd name="connsiteX13-2925" fmla="*/ 9358 w 9358"/>
              <a:gd name="connsiteY13-2926" fmla="*/ 2952 h 10000"/>
              <a:gd name="connsiteX14-2927" fmla="*/ 9034 w 9358"/>
              <a:gd name="connsiteY14-2928" fmla="*/ 2952 h 10000"/>
              <a:gd name="connsiteX15-2929" fmla="*/ 8715 w 9358"/>
              <a:gd name="connsiteY15-2930" fmla="*/ 3247 h 10000"/>
              <a:gd name="connsiteX16-2931" fmla="*/ 8229 w 9358"/>
              <a:gd name="connsiteY16-2932" fmla="*/ 3247 h 10000"/>
              <a:gd name="connsiteX17-2933" fmla="*/ 7908 w 9358"/>
              <a:gd name="connsiteY17-2934" fmla="*/ 3506 h 10000"/>
              <a:gd name="connsiteX18-2935" fmla="*/ 7422 w 9358"/>
              <a:gd name="connsiteY18-2936" fmla="*/ 3801 h 10000"/>
              <a:gd name="connsiteX19-2937" fmla="*/ 6778 w 9358"/>
              <a:gd name="connsiteY19-2938" fmla="*/ 4391 h 10000"/>
              <a:gd name="connsiteX20-2939" fmla="*/ 6132 w 9358"/>
              <a:gd name="connsiteY20-2940" fmla="*/ 5277 h 10000"/>
              <a:gd name="connsiteX21-2941" fmla="*/ 5326 w 9358"/>
              <a:gd name="connsiteY21-2942" fmla="*/ 6162 h 10000"/>
              <a:gd name="connsiteX22-2943" fmla="*/ 4357 w 9358"/>
              <a:gd name="connsiteY22-2944" fmla="*/ 7048 h 10000"/>
              <a:gd name="connsiteX23-2945" fmla="*/ 3229 w 9358"/>
              <a:gd name="connsiteY23-2946" fmla="*/ 8524 h 10000"/>
              <a:gd name="connsiteX24-2947" fmla="*/ 2099 w 9358"/>
              <a:gd name="connsiteY24-2948" fmla="*/ 10000 h 10000"/>
              <a:gd name="connsiteX25-2949" fmla="*/ 1616 w 9358"/>
              <a:gd name="connsiteY25-2950" fmla="*/ 9114 h 10000"/>
              <a:gd name="connsiteX26-2951" fmla="*/ 2584 w 9358"/>
              <a:gd name="connsiteY26-2952" fmla="*/ 7638 h 10000"/>
              <a:gd name="connsiteX27-2953" fmla="*/ 3551 w 9358"/>
              <a:gd name="connsiteY27-2954" fmla="*/ 6162 h 10000"/>
              <a:gd name="connsiteX28-2955" fmla="*/ 4357 w 9358"/>
              <a:gd name="connsiteY28-2956" fmla="*/ 4982 h 10000"/>
              <a:gd name="connsiteX29-2957" fmla="*/ 5003 w 9358"/>
              <a:gd name="connsiteY29-2958" fmla="*/ 4096 h 10000"/>
              <a:gd name="connsiteX30-2959" fmla="*/ 5488 w 9358"/>
              <a:gd name="connsiteY30-2960" fmla="*/ 3247 h 10000"/>
              <a:gd name="connsiteX31-2961" fmla="*/ 5810 w 9358"/>
              <a:gd name="connsiteY31-2962" fmla="*/ 2657 h 10000"/>
              <a:gd name="connsiteX32-2963" fmla="*/ 5969 w 9358"/>
              <a:gd name="connsiteY32-2964" fmla="*/ 2362 h 10000"/>
              <a:gd name="connsiteX33-2965" fmla="*/ 5969 w 9358"/>
              <a:gd name="connsiteY33-2966" fmla="*/ 2066 h 10000"/>
              <a:gd name="connsiteX34-2967" fmla="*/ 5810 w 9358"/>
              <a:gd name="connsiteY34-2968" fmla="*/ 2066 h 10000"/>
              <a:gd name="connsiteX35-2969" fmla="*/ 5326 w 9358"/>
              <a:gd name="connsiteY35-2970" fmla="*/ 2066 h 10000"/>
              <a:gd name="connsiteX36-2971" fmla="*/ 5163 w 9358"/>
              <a:gd name="connsiteY36-2972" fmla="*/ 2066 h 10000"/>
              <a:gd name="connsiteX37-2973" fmla="*/ 5003 w 9358"/>
              <a:gd name="connsiteY37-2974" fmla="*/ 2066 h 10000"/>
              <a:gd name="connsiteX38-2975" fmla="*/ 4843 w 9358"/>
              <a:gd name="connsiteY38-2976" fmla="*/ 2066 h 10000"/>
              <a:gd name="connsiteX39-2977" fmla="*/ 4357 w 9358"/>
              <a:gd name="connsiteY39-2978" fmla="*/ 2066 h 10000"/>
              <a:gd name="connsiteX40-2979" fmla="*/ 4033 w 9358"/>
              <a:gd name="connsiteY40-2980" fmla="*/ 2362 h 10000"/>
              <a:gd name="connsiteX41-2981" fmla="*/ 3551 w 9358"/>
              <a:gd name="connsiteY41-2982" fmla="*/ 2362 h 10000"/>
              <a:gd name="connsiteX42-2983" fmla="*/ 3067 w 9358"/>
              <a:gd name="connsiteY42-2984" fmla="*/ 2657 h 10000"/>
              <a:gd name="connsiteX43-2985" fmla="*/ 2422 w 9358"/>
              <a:gd name="connsiteY43-2986" fmla="*/ 2657 h 10000"/>
              <a:gd name="connsiteX44-2987" fmla="*/ 1131 w 9358"/>
              <a:gd name="connsiteY44-2988" fmla="*/ 2952 h 10000"/>
              <a:gd name="connsiteX45-2989" fmla="*/ 0 w 9358"/>
              <a:gd name="connsiteY45-2990" fmla="*/ 3506 h 10000"/>
              <a:gd name="connsiteX46-2991" fmla="*/ 163 w 9358"/>
              <a:gd name="connsiteY46-2992" fmla="*/ 1771 h 10000"/>
              <a:gd name="connsiteX47-2993" fmla="*/ 808 w 9358"/>
              <a:gd name="connsiteY47-2994" fmla="*/ 1771 h 10000"/>
              <a:gd name="connsiteX48-2995" fmla="*/ 1455 w 9358"/>
              <a:gd name="connsiteY48-2996" fmla="*/ 1476 h 10000"/>
              <a:gd name="connsiteX49-2997" fmla="*/ 2422 w 9358"/>
              <a:gd name="connsiteY49-2998" fmla="*/ 1476 h 10000"/>
              <a:gd name="connsiteX50-2999" fmla="*/ 3389 w 9358"/>
              <a:gd name="connsiteY50-3000" fmla="*/ 1181 h 10000"/>
              <a:gd name="connsiteX51-3001" fmla="*/ 4196 w 9358"/>
              <a:gd name="connsiteY51-3002" fmla="*/ 886 h 10000"/>
              <a:gd name="connsiteX52-3003" fmla="*/ 4843 w 9358"/>
              <a:gd name="connsiteY52-3004" fmla="*/ 886 h 10000"/>
              <a:gd name="connsiteX53-3005" fmla="*/ 5326 w 9358"/>
              <a:gd name="connsiteY53-3006" fmla="*/ 590 h 10000"/>
              <a:gd name="connsiteX54-3007" fmla="*/ 5810 w 9358"/>
              <a:gd name="connsiteY54-3008" fmla="*/ 590 h 10000"/>
              <a:gd name="connsiteX55-3009" fmla="*/ 6132 w 9358"/>
              <a:gd name="connsiteY55-3010" fmla="*/ 295 h 10000"/>
              <a:gd name="connsiteX56-3011" fmla="*/ 6293 w 9358"/>
              <a:gd name="connsiteY56-3012" fmla="*/ 295 h 10000"/>
              <a:gd name="connsiteX57-3013" fmla="*/ 6293 w 9358"/>
              <a:gd name="connsiteY57-3014" fmla="*/ 295 h 10000"/>
              <a:gd name="connsiteX0-3015" fmla="*/ 6551 w 9826"/>
              <a:gd name="connsiteY0-3016" fmla="*/ 295 h 10000"/>
              <a:gd name="connsiteX1-3017" fmla="*/ 6724 w 9826"/>
              <a:gd name="connsiteY1-3018" fmla="*/ 0 h 10000"/>
              <a:gd name="connsiteX2-3019" fmla="*/ 6896 w 9826"/>
              <a:gd name="connsiteY2-3020" fmla="*/ 0 h 10000"/>
              <a:gd name="connsiteX3-3021" fmla="*/ 7069 w 9826"/>
              <a:gd name="connsiteY3-3022" fmla="*/ 0 h 10000"/>
              <a:gd name="connsiteX4-3023" fmla="*/ 7239 w 9826"/>
              <a:gd name="connsiteY4-3024" fmla="*/ 0 h 10000"/>
              <a:gd name="connsiteX5-3025" fmla="*/ 7585 w 9826"/>
              <a:gd name="connsiteY5-3026" fmla="*/ 0 h 10000"/>
              <a:gd name="connsiteX6-3027" fmla="*/ 7931 w 9826"/>
              <a:gd name="connsiteY6-3028" fmla="*/ 590 h 10000"/>
              <a:gd name="connsiteX7-3029" fmla="*/ 8277 w 9826"/>
              <a:gd name="connsiteY7-3030" fmla="*/ 886 h 10000"/>
              <a:gd name="connsiteX8-3031" fmla="*/ 8792 w 9826"/>
              <a:gd name="connsiteY8-3032" fmla="*/ 1476 h 10000"/>
              <a:gd name="connsiteX9-3033" fmla="*/ 9309 w 9826"/>
              <a:gd name="connsiteY9-3034" fmla="*/ 1771 h 10000"/>
              <a:gd name="connsiteX10-3035" fmla="*/ 9654 w 9826"/>
              <a:gd name="connsiteY10-3036" fmla="*/ 2362 h 10000"/>
              <a:gd name="connsiteX11-3037" fmla="*/ 9826 w 9826"/>
              <a:gd name="connsiteY11-3038" fmla="*/ 2657 h 10000"/>
              <a:gd name="connsiteX12-3039" fmla="*/ 9826 w 9826"/>
              <a:gd name="connsiteY12-3040" fmla="*/ 2657 h 10000"/>
              <a:gd name="connsiteX13-3041" fmla="*/ 9826 w 9826"/>
              <a:gd name="connsiteY13-3042" fmla="*/ 2952 h 10000"/>
              <a:gd name="connsiteX14-3043" fmla="*/ 9480 w 9826"/>
              <a:gd name="connsiteY14-3044" fmla="*/ 2952 h 10000"/>
              <a:gd name="connsiteX15-3045" fmla="*/ 9139 w 9826"/>
              <a:gd name="connsiteY15-3046" fmla="*/ 3247 h 10000"/>
              <a:gd name="connsiteX16-3047" fmla="*/ 8620 w 9826"/>
              <a:gd name="connsiteY16-3048" fmla="*/ 3247 h 10000"/>
              <a:gd name="connsiteX17-3049" fmla="*/ 8277 w 9826"/>
              <a:gd name="connsiteY17-3050" fmla="*/ 3506 h 10000"/>
              <a:gd name="connsiteX18-3051" fmla="*/ 7757 w 9826"/>
              <a:gd name="connsiteY18-3052" fmla="*/ 3801 h 10000"/>
              <a:gd name="connsiteX19-3053" fmla="*/ 7069 w 9826"/>
              <a:gd name="connsiteY19-3054" fmla="*/ 4391 h 10000"/>
              <a:gd name="connsiteX20-3055" fmla="*/ 6379 w 9826"/>
              <a:gd name="connsiteY20-3056" fmla="*/ 5277 h 10000"/>
              <a:gd name="connsiteX21-3057" fmla="*/ 5517 w 9826"/>
              <a:gd name="connsiteY21-3058" fmla="*/ 6162 h 10000"/>
              <a:gd name="connsiteX22-3059" fmla="*/ 4482 w 9826"/>
              <a:gd name="connsiteY22-3060" fmla="*/ 7048 h 10000"/>
              <a:gd name="connsiteX23-3061" fmla="*/ 3277 w 9826"/>
              <a:gd name="connsiteY23-3062" fmla="*/ 8524 h 10000"/>
              <a:gd name="connsiteX24-3063" fmla="*/ 2069 w 9826"/>
              <a:gd name="connsiteY24-3064" fmla="*/ 10000 h 10000"/>
              <a:gd name="connsiteX25-3065" fmla="*/ 1553 w 9826"/>
              <a:gd name="connsiteY25-3066" fmla="*/ 9114 h 10000"/>
              <a:gd name="connsiteX26-3067" fmla="*/ 2587 w 9826"/>
              <a:gd name="connsiteY26-3068" fmla="*/ 7638 h 10000"/>
              <a:gd name="connsiteX27-3069" fmla="*/ 3621 w 9826"/>
              <a:gd name="connsiteY27-3070" fmla="*/ 6162 h 10000"/>
              <a:gd name="connsiteX28-3071" fmla="*/ 4482 w 9826"/>
              <a:gd name="connsiteY28-3072" fmla="*/ 4982 h 10000"/>
              <a:gd name="connsiteX29-3073" fmla="*/ 5172 w 9826"/>
              <a:gd name="connsiteY29-3074" fmla="*/ 4096 h 10000"/>
              <a:gd name="connsiteX30-3075" fmla="*/ 5691 w 9826"/>
              <a:gd name="connsiteY30-3076" fmla="*/ 3247 h 10000"/>
              <a:gd name="connsiteX31-3077" fmla="*/ 6035 w 9826"/>
              <a:gd name="connsiteY31-3078" fmla="*/ 2657 h 10000"/>
              <a:gd name="connsiteX32-3079" fmla="*/ 6204 w 9826"/>
              <a:gd name="connsiteY32-3080" fmla="*/ 2362 h 10000"/>
              <a:gd name="connsiteX33-3081" fmla="*/ 6204 w 9826"/>
              <a:gd name="connsiteY33-3082" fmla="*/ 2066 h 10000"/>
              <a:gd name="connsiteX34-3083" fmla="*/ 6035 w 9826"/>
              <a:gd name="connsiteY34-3084" fmla="*/ 2066 h 10000"/>
              <a:gd name="connsiteX35-3085" fmla="*/ 5517 w 9826"/>
              <a:gd name="connsiteY35-3086" fmla="*/ 2066 h 10000"/>
              <a:gd name="connsiteX36-3087" fmla="*/ 5343 w 9826"/>
              <a:gd name="connsiteY36-3088" fmla="*/ 2066 h 10000"/>
              <a:gd name="connsiteX37-3089" fmla="*/ 5172 w 9826"/>
              <a:gd name="connsiteY37-3090" fmla="*/ 2066 h 10000"/>
              <a:gd name="connsiteX38-3091" fmla="*/ 5001 w 9826"/>
              <a:gd name="connsiteY38-3092" fmla="*/ 2066 h 10000"/>
              <a:gd name="connsiteX39-3093" fmla="*/ 4482 w 9826"/>
              <a:gd name="connsiteY39-3094" fmla="*/ 2066 h 10000"/>
              <a:gd name="connsiteX40-3095" fmla="*/ 4136 w 9826"/>
              <a:gd name="connsiteY40-3096" fmla="*/ 2362 h 10000"/>
              <a:gd name="connsiteX41-3097" fmla="*/ 3621 w 9826"/>
              <a:gd name="connsiteY41-3098" fmla="*/ 2362 h 10000"/>
              <a:gd name="connsiteX42-3099" fmla="*/ 3103 w 9826"/>
              <a:gd name="connsiteY42-3100" fmla="*/ 2657 h 10000"/>
              <a:gd name="connsiteX43-3101" fmla="*/ 2414 w 9826"/>
              <a:gd name="connsiteY43-3102" fmla="*/ 2657 h 10000"/>
              <a:gd name="connsiteX44-3103" fmla="*/ 1035 w 9826"/>
              <a:gd name="connsiteY44-3104" fmla="*/ 2952 h 10000"/>
              <a:gd name="connsiteX45-3105" fmla="*/ 0 w 9826"/>
              <a:gd name="connsiteY45-3106" fmla="*/ 1771 h 10000"/>
              <a:gd name="connsiteX46-3107" fmla="*/ 689 w 9826"/>
              <a:gd name="connsiteY46-3108" fmla="*/ 1771 h 10000"/>
              <a:gd name="connsiteX47-3109" fmla="*/ 1381 w 9826"/>
              <a:gd name="connsiteY47-3110" fmla="*/ 1476 h 10000"/>
              <a:gd name="connsiteX48-3111" fmla="*/ 2414 w 9826"/>
              <a:gd name="connsiteY48-3112" fmla="*/ 1476 h 10000"/>
              <a:gd name="connsiteX49-3113" fmla="*/ 3448 w 9826"/>
              <a:gd name="connsiteY49-3114" fmla="*/ 1181 h 10000"/>
              <a:gd name="connsiteX50-3115" fmla="*/ 4310 w 9826"/>
              <a:gd name="connsiteY50-3116" fmla="*/ 886 h 10000"/>
              <a:gd name="connsiteX51-3117" fmla="*/ 5001 w 9826"/>
              <a:gd name="connsiteY51-3118" fmla="*/ 886 h 10000"/>
              <a:gd name="connsiteX52-3119" fmla="*/ 5517 w 9826"/>
              <a:gd name="connsiteY52-3120" fmla="*/ 590 h 10000"/>
              <a:gd name="connsiteX53-3121" fmla="*/ 6035 w 9826"/>
              <a:gd name="connsiteY53-3122" fmla="*/ 590 h 10000"/>
              <a:gd name="connsiteX54-3123" fmla="*/ 6379 w 9826"/>
              <a:gd name="connsiteY54-3124" fmla="*/ 295 h 10000"/>
              <a:gd name="connsiteX55-3125" fmla="*/ 6551 w 9826"/>
              <a:gd name="connsiteY55-3126" fmla="*/ 295 h 10000"/>
              <a:gd name="connsiteX56-3127" fmla="*/ 6551 w 9826"/>
              <a:gd name="connsiteY56-3128" fmla="*/ 295 h 10000"/>
              <a:gd name="connsiteX0-3129" fmla="*/ 6667 w 10000"/>
              <a:gd name="connsiteY0-3130" fmla="*/ 295 h 10000"/>
              <a:gd name="connsiteX1-3131" fmla="*/ 6843 w 10000"/>
              <a:gd name="connsiteY1-3132" fmla="*/ 0 h 10000"/>
              <a:gd name="connsiteX2-3133" fmla="*/ 7018 w 10000"/>
              <a:gd name="connsiteY2-3134" fmla="*/ 0 h 10000"/>
              <a:gd name="connsiteX3-3135" fmla="*/ 7194 w 10000"/>
              <a:gd name="connsiteY3-3136" fmla="*/ 0 h 10000"/>
              <a:gd name="connsiteX4-3137" fmla="*/ 7367 w 10000"/>
              <a:gd name="connsiteY4-3138" fmla="*/ 0 h 10000"/>
              <a:gd name="connsiteX5-3139" fmla="*/ 7719 w 10000"/>
              <a:gd name="connsiteY5-3140" fmla="*/ 0 h 10000"/>
              <a:gd name="connsiteX6-3141" fmla="*/ 8071 w 10000"/>
              <a:gd name="connsiteY6-3142" fmla="*/ 590 h 10000"/>
              <a:gd name="connsiteX7-3143" fmla="*/ 8424 w 10000"/>
              <a:gd name="connsiteY7-3144" fmla="*/ 886 h 10000"/>
              <a:gd name="connsiteX8-3145" fmla="*/ 8948 w 10000"/>
              <a:gd name="connsiteY8-3146" fmla="*/ 1476 h 10000"/>
              <a:gd name="connsiteX9-3147" fmla="*/ 9474 w 10000"/>
              <a:gd name="connsiteY9-3148" fmla="*/ 1771 h 10000"/>
              <a:gd name="connsiteX10-3149" fmla="*/ 9825 w 10000"/>
              <a:gd name="connsiteY10-3150" fmla="*/ 2362 h 10000"/>
              <a:gd name="connsiteX11-3151" fmla="*/ 10000 w 10000"/>
              <a:gd name="connsiteY11-3152" fmla="*/ 2657 h 10000"/>
              <a:gd name="connsiteX12-3153" fmla="*/ 10000 w 10000"/>
              <a:gd name="connsiteY12-3154" fmla="*/ 2657 h 10000"/>
              <a:gd name="connsiteX13-3155" fmla="*/ 10000 w 10000"/>
              <a:gd name="connsiteY13-3156" fmla="*/ 2952 h 10000"/>
              <a:gd name="connsiteX14-3157" fmla="*/ 9648 w 10000"/>
              <a:gd name="connsiteY14-3158" fmla="*/ 2952 h 10000"/>
              <a:gd name="connsiteX15-3159" fmla="*/ 9301 w 10000"/>
              <a:gd name="connsiteY15-3160" fmla="*/ 3247 h 10000"/>
              <a:gd name="connsiteX16-3161" fmla="*/ 8773 w 10000"/>
              <a:gd name="connsiteY16-3162" fmla="*/ 3247 h 10000"/>
              <a:gd name="connsiteX17-3163" fmla="*/ 8424 w 10000"/>
              <a:gd name="connsiteY17-3164" fmla="*/ 3506 h 10000"/>
              <a:gd name="connsiteX18-3165" fmla="*/ 7894 w 10000"/>
              <a:gd name="connsiteY18-3166" fmla="*/ 3801 h 10000"/>
              <a:gd name="connsiteX19-3167" fmla="*/ 7194 w 10000"/>
              <a:gd name="connsiteY19-3168" fmla="*/ 4391 h 10000"/>
              <a:gd name="connsiteX20-3169" fmla="*/ 6492 w 10000"/>
              <a:gd name="connsiteY20-3170" fmla="*/ 5277 h 10000"/>
              <a:gd name="connsiteX21-3171" fmla="*/ 5615 w 10000"/>
              <a:gd name="connsiteY21-3172" fmla="*/ 6162 h 10000"/>
              <a:gd name="connsiteX22-3173" fmla="*/ 4561 w 10000"/>
              <a:gd name="connsiteY22-3174" fmla="*/ 7048 h 10000"/>
              <a:gd name="connsiteX23-3175" fmla="*/ 3335 w 10000"/>
              <a:gd name="connsiteY23-3176" fmla="*/ 8524 h 10000"/>
              <a:gd name="connsiteX24-3177" fmla="*/ 2106 w 10000"/>
              <a:gd name="connsiteY24-3178" fmla="*/ 10000 h 10000"/>
              <a:gd name="connsiteX25-3179" fmla="*/ 1581 w 10000"/>
              <a:gd name="connsiteY25-3180" fmla="*/ 9114 h 10000"/>
              <a:gd name="connsiteX26-3181" fmla="*/ 2633 w 10000"/>
              <a:gd name="connsiteY26-3182" fmla="*/ 7638 h 10000"/>
              <a:gd name="connsiteX27-3183" fmla="*/ 3685 w 10000"/>
              <a:gd name="connsiteY27-3184" fmla="*/ 6162 h 10000"/>
              <a:gd name="connsiteX28-3185" fmla="*/ 4561 w 10000"/>
              <a:gd name="connsiteY28-3186" fmla="*/ 4982 h 10000"/>
              <a:gd name="connsiteX29-3187" fmla="*/ 5264 w 10000"/>
              <a:gd name="connsiteY29-3188" fmla="*/ 4096 h 10000"/>
              <a:gd name="connsiteX30-3189" fmla="*/ 5792 w 10000"/>
              <a:gd name="connsiteY30-3190" fmla="*/ 3247 h 10000"/>
              <a:gd name="connsiteX31-3191" fmla="*/ 6142 w 10000"/>
              <a:gd name="connsiteY31-3192" fmla="*/ 2657 h 10000"/>
              <a:gd name="connsiteX32-3193" fmla="*/ 6314 w 10000"/>
              <a:gd name="connsiteY32-3194" fmla="*/ 2362 h 10000"/>
              <a:gd name="connsiteX33-3195" fmla="*/ 6314 w 10000"/>
              <a:gd name="connsiteY33-3196" fmla="*/ 2066 h 10000"/>
              <a:gd name="connsiteX34-3197" fmla="*/ 6142 w 10000"/>
              <a:gd name="connsiteY34-3198" fmla="*/ 2066 h 10000"/>
              <a:gd name="connsiteX35-3199" fmla="*/ 5615 w 10000"/>
              <a:gd name="connsiteY35-3200" fmla="*/ 2066 h 10000"/>
              <a:gd name="connsiteX36-3201" fmla="*/ 5438 w 10000"/>
              <a:gd name="connsiteY36-3202" fmla="*/ 2066 h 10000"/>
              <a:gd name="connsiteX37-3203" fmla="*/ 5264 w 10000"/>
              <a:gd name="connsiteY37-3204" fmla="*/ 2066 h 10000"/>
              <a:gd name="connsiteX38-3205" fmla="*/ 5090 w 10000"/>
              <a:gd name="connsiteY38-3206" fmla="*/ 2066 h 10000"/>
              <a:gd name="connsiteX39-3207" fmla="*/ 4561 w 10000"/>
              <a:gd name="connsiteY39-3208" fmla="*/ 2066 h 10000"/>
              <a:gd name="connsiteX40-3209" fmla="*/ 4209 w 10000"/>
              <a:gd name="connsiteY40-3210" fmla="*/ 2362 h 10000"/>
              <a:gd name="connsiteX41-3211" fmla="*/ 3685 w 10000"/>
              <a:gd name="connsiteY41-3212" fmla="*/ 2362 h 10000"/>
              <a:gd name="connsiteX42-3213" fmla="*/ 3158 w 10000"/>
              <a:gd name="connsiteY42-3214" fmla="*/ 2657 h 10000"/>
              <a:gd name="connsiteX43-3215" fmla="*/ 2457 w 10000"/>
              <a:gd name="connsiteY43-3216" fmla="*/ 2657 h 10000"/>
              <a:gd name="connsiteX44-3217" fmla="*/ 0 w 10000"/>
              <a:gd name="connsiteY44-3218" fmla="*/ 1771 h 10000"/>
              <a:gd name="connsiteX45-3219" fmla="*/ 701 w 10000"/>
              <a:gd name="connsiteY45-3220" fmla="*/ 1771 h 10000"/>
              <a:gd name="connsiteX46-3221" fmla="*/ 1405 w 10000"/>
              <a:gd name="connsiteY46-3222" fmla="*/ 1476 h 10000"/>
              <a:gd name="connsiteX47-3223" fmla="*/ 2457 w 10000"/>
              <a:gd name="connsiteY47-3224" fmla="*/ 1476 h 10000"/>
              <a:gd name="connsiteX48-3225" fmla="*/ 3509 w 10000"/>
              <a:gd name="connsiteY48-3226" fmla="*/ 1181 h 10000"/>
              <a:gd name="connsiteX49-3227" fmla="*/ 4386 w 10000"/>
              <a:gd name="connsiteY49-3228" fmla="*/ 886 h 10000"/>
              <a:gd name="connsiteX50-3229" fmla="*/ 5090 w 10000"/>
              <a:gd name="connsiteY50-3230" fmla="*/ 886 h 10000"/>
              <a:gd name="connsiteX51-3231" fmla="*/ 5615 w 10000"/>
              <a:gd name="connsiteY51-3232" fmla="*/ 590 h 10000"/>
              <a:gd name="connsiteX52-3233" fmla="*/ 6142 w 10000"/>
              <a:gd name="connsiteY52-3234" fmla="*/ 590 h 10000"/>
              <a:gd name="connsiteX53-3235" fmla="*/ 6492 w 10000"/>
              <a:gd name="connsiteY53-3236" fmla="*/ 295 h 10000"/>
              <a:gd name="connsiteX54-3237" fmla="*/ 6667 w 10000"/>
              <a:gd name="connsiteY54-3238" fmla="*/ 295 h 10000"/>
              <a:gd name="connsiteX55-3239" fmla="*/ 6667 w 10000"/>
              <a:gd name="connsiteY55-3240" fmla="*/ 295 h 10000"/>
              <a:gd name="connsiteX0-3241" fmla="*/ 5966 w 9299"/>
              <a:gd name="connsiteY0-3242" fmla="*/ 295 h 10000"/>
              <a:gd name="connsiteX1-3243" fmla="*/ 6142 w 9299"/>
              <a:gd name="connsiteY1-3244" fmla="*/ 0 h 10000"/>
              <a:gd name="connsiteX2-3245" fmla="*/ 6317 w 9299"/>
              <a:gd name="connsiteY2-3246" fmla="*/ 0 h 10000"/>
              <a:gd name="connsiteX3-3247" fmla="*/ 6493 w 9299"/>
              <a:gd name="connsiteY3-3248" fmla="*/ 0 h 10000"/>
              <a:gd name="connsiteX4-3249" fmla="*/ 6666 w 9299"/>
              <a:gd name="connsiteY4-3250" fmla="*/ 0 h 10000"/>
              <a:gd name="connsiteX5-3251" fmla="*/ 7018 w 9299"/>
              <a:gd name="connsiteY5-3252" fmla="*/ 0 h 10000"/>
              <a:gd name="connsiteX6-3253" fmla="*/ 7370 w 9299"/>
              <a:gd name="connsiteY6-3254" fmla="*/ 590 h 10000"/>
              <a:gd name="connsiteX7-3255" fmla="*/ 7723 w 9299"/>
              <a:gd name="connsiteY7-3256" fmla="*/ 886 h 10000"/>
              <a:gd name="connsiteX8-3257" fmla="*/ 8247 w 9299"/>
              <a:gd name="connsiteY8-3258" fmla="*/ 1476 h 10000"/>
              <a:gd name="connsiteX9-3259" fmla="*/ 8773 w 9299"/>
              <a:gd name="connsiteY9-3260" fmla="*/ 1771 h 10000"/>
              <a:gd name="connsiteX10-3261" fmla="*/ 9124 w 9299"/>
              <a:gd name="connsiteY10-3262" fmla="*/ 2362 h 10000"/>
              <a:gd name="connsiteX11-3263" fmla="*/ 9299 w 9299"/>
              <a:gd name="connsiteY11-3264" fmla="*/ 2657 h 10000"/>
              <a:gd name="connsiteX12-3265" fmla="*/ 9299 w 9299"/>
              <a:gd name="connsiteY12-3266" fmla="*/ 2657 h 10000"/>
              <a:gd name="connsiteX13-3267" fmla="*/ 9299 w 9299"/>
              <a:gd name="connsiteY13-3268" fmla="*/ 2952 h 10000"/>
              <a:gd name="connsiteX14-3269" fmla="*/ 8947 w 9299"/>
              <a:gd name="connsiteY14-3270" fmla="*/ 2952 h 10000"/>
              <a:gd name="connsiteX15-3271" fmla="*/ 8600 w 9299"/>
              <a:gd name="connsiteY15-3272" fmla="*/ 3247 h 10000"/>
              <a:gd name="connsiteX16-3273" fmla="*/ 8072 w 9299"/>
              <a:gd name="connsiteY16-3274" fmla="*/ 3247 h 10000"/>
              <a:gd name="connsiteX17-3275" fmla="*/ 7723 w 9299"/>
              <a:gd name="connsiteY17-3276" fmla="*/ 3506 h 10000"/>
              <a:gd name="connsiteX18-3277" fmla="*/ 7193 w 9299"/>
              <a:gd name="connsiteY18-3278" fmla="*/ 3801 h 10000"/>
              <a:gd name="connsiteX19-3279" fmla="*/ 6493 w 9299"/>
              <a:gd name="connsiteY19-3280" fmla="*/ 4391 h 10000"/>
              <a:gd name="connsiteX20-3281" fmla="*/ 5791 w 9299"/>
              <a:gd name="connsiteY20-3282" fmla="*/ 5277 h 10000"/>
              <a:gd name="connsiteX21-3283" fmla="*/ 4914 w 9299"/>
              <a:gd name="connsiteY21-3284" fmla="*/ 6162 h 10000"/>
              <a:gd name="connsiteX22-3285" fmla="*/ 3860 w 9299"/>
              <a:gd name="connsiteY22-3286" fmla="*/ 7048 h 10000"/>
              <a:gd name="connsiteX23-3287" fmla="*/ 2634 w 9299"/>
              <a:gd name="connsiteY23-3288" fmla="*/ 8524 h 10000"/>
              <a:gd name="connsiteX24-3289" fmla="*/ 1405 w 9299"/>
              <a:gd name="connsiteY24-3290" fmla="*/ 10000 h 10000"/>
              <a:gd name="connsiteX25-3291" fmla="*/ 880 w 9299"/>
              <a:gd name="connsiteY25-3292" fmla="*/ 9114 h 10000"/>
              <a:gd name="connsiteX26-3293" fmla="*/ 1932 w 9299"/>
              <a:gd name="connsiteY26-3294" fmla="*/ 7638 h 10000"/>
              <a:gd name="connsiteX27-3295" fmla="*/ 2984 w 9299"/>
              <a:gd name="connsiteY27-3296" fmla="*/ 6162 h 10000"/>
              <a:gd name="connsiteX28-3297" fmla="*/ 3860 w 9299"/>
              <a:gd name="connsiteY28-3298" fmla="*/ 4982 h 10000"/>
              <a:gd name="connsiteX29-3299" fmla="*/ 4563 w 9299"/>
              <a:gd name="connsiteY29-3300" fmla="*/ 4096 h 10000"/>
              <a:gd name="connsiteX30-3301" fmla="*/ 5091 w 9299"/>
              <a:gd name="connsiteY30-3302" fmla="*/ 3247 h 10000"/>
              <a:gd name="connsiteX31-3303" fmla="*/ 5441 w 9299"/>
              <a:gd name="connsiteY31-3304" fmla="*/ 2657 h 10000"/>
              <a:gd name="connsiteX32-3305" fmla="*/ 5613 w 9299"/>
              <a:gd name="connsiteY32-3306" fmla="*/ 2362 h 10000"/>
              <a:gd name="connsiteX33-3307" fmla="*/ 5613 w 9299"/>
              <a:gd name="connsiteY33-3308" fmla="*/ 2066 h 10000"/>
              <a:gd name="connsiteX34-3309" fmla="*/ 5441 w 9299"/>
              <a:gd name="connsiteY34-3310" fmla="*/ 2066 h 10000"/>
              <a:gd name="connsiteX35-3311" fmla="*/ 4914 w 9299"/>
              <a:gd name="connsiteY35-3312" fmla="*/ 2066 h 10000"/>
              <a:gd name="connsiteX36-3313" fmla="*/ 4737 w 9299"/>
              <a:gd name="connsiteY36-3314" fmla="*/ 2066 h 10000"/>
              <a:gd name="connsiteX37-3315" fmla="*/ 4563 w 9299"/>
              <a:gd name="connsiteY37-3316" fmla="*/ 2066 h 10000"/>
              <a:gd name="connsiteX38-3317" fmla="*/ 4389 w 9299"/>
              <a:gd name="connsiteY38-3318" fmla="*/ 2066 h 10000"/>
              <a:gd name="connsiteX39-3319" fmla="*/ 3860 w 9299"/>
              <a:gd name="connsiteY39-3320" fmla="*/ 2066 h 10000"/>
              <a:gd name="connsiteX40-3321" fmla="*/ 3508 w 9299"/>
              <a:gd name="connsiteY40-3322" fmla="*/ 2362 h 10000"/>
              <a:gd name="connsiteX41-3323" fmla="*/ 2984 w 9299"/>
              <a:gd name="connsiteY41-3324" fmla="*/ 2362 h 10000"/>
              <a:gd name="connsiteX42-3325" fmla="*/ 2457 w 9299"/>
              <a:gd name="connsiteY42-3326" fmla="*/ 2657 h 10000"/>
              <a:gd name="connsiteX43-3327" fmla="*/ 1756 w 9299"/>
              <a:gd name="connsiteY43-3328" fmla="*/ 2657 h 10000"/>
              <a:gd name="connsiteX44-3329" fmla="*/ 0 w 9299"/>
              <a:gd name="connsiteY44-3330" fmla="*/ 1771 h 10000"/>
              <a:gd name="connsiteX45-3331" fmla="*/ 704 w 9299"/>
              <a:gd name="connsiteY45-3332" fmla="*/ 1476 h 10000"/>
              <a:gd name="connsiteX46-3333" fmla="*/ 1756 w 9299"/>
              <a:gd name="connsiteY46-3334" fmla="*/ 1476 h 10000"/>
              <a:gd name="connsiteX47-3335" fmla="*/ 2808 w 9299"/>
              <a:gd name="connsiteY47-3336" fmla="*/ 1181 h 10000"/>
              <a:gd name="connsiteX48-3337" fmla="*/ 3685 w 9299"/>
              <a:gd name="connsiteY48-3338" fmla="*/ 886 h 10000"/>
              <a:gd name="connsiteX49-3339" fmla="*/ 4389 w 9299"/>
              <a:gd name="connsiteY49-3340" fmla="*/ 886 h 10000"/>
              <a:gd name="connsiteX50-3341" fmla="*/ 4914 w 9299"/>
              <a:gd name="connsiteY50-3342" fmla="*/ 590 h 10000"/>
              <a:gd name="connsiteX51-3343" fmla="*/ 5441 w 9299"/>
              <a:gd name="connsiteY51-3344" fmla="*/ 590 h 10000"/>
              <a:gd name="connsiteX52-3345" fmla="*/ 5791 w 9299"/>
              <a:gd name="connsiteY52-3346" fmla="*/ 295 h 10000"/>
              <a:gd name="connsiteX53-3347" fmla="*/ 5966 w 9299"/>
              <a:gd name="connsiteY53-3348" fmla="*/ 295 h 10000"/>
              <a:gd name="connsiteX54-3349" fmla="*/ 5966 w 9299"/>
              <a:gd name="connsiteY54-3350" fmla="*/ 295 h 10000"/>
              <a:gd name="connsiteX0-3351" fmla="*/ 5659 w 9243"/>
              <a:gd name="connsiteY0-3352" fmla="*/ 295 h 10000"/>
              <a:gd name="connsiteX1-3353" fmla="*/ 5848 w 9243"/>
              <a:gd name="connsiteY1-3354" fmla="*/ 0 h 10000"/>
              <a:gd name="connsiteX2-3355" fmla="*/ 6036 w 9243"/>
              <a:gd name="connsiteY2-3356" fmla="*/ 0 h 10000"/>
              <a:gd name="connsiteX3-3357" fmla="*/ 6225 w 9243"/>
              <a:gd name="connsiteY3-3358" fmla="*/ 0 h 10000"/>
              <a:gd name="connsiteX4-3359" fmla="*/ 6412 w 9243"/>
              <a:gd name="connsiteY4-3360" fmla="*/ 0 h 10000"/>
              <a:gd name="connsiteX5-3361" fmla="*/ 6790 w 9243"/>
              <a:gd name="connsiteY5-3362" fmla="*/ 0 h 10000"/>
              <a:gd name="connsiteX6-3363" fmla="*/ 7169 w 9243"/>
              <a:gd name="connsiteY6-3364" fmla="*/ 590 h 10000"/>
              <a:gd name="connsiteX7-3365" fmla="*/ 7548 w 9243"/>
              <a:gd name="connsiteY7-3366" fmla="*/ 886 h 10000"/>
              <a:gd name="connsiteX8-3367" fmla="*/ 8112 w 9243"/>
              <a:gd name="connsiteY8-3368" fmla="*/ 1476 h 10000"/>
              <a:gd name="connsiteX9-3369" fmla="*/ 8677 w 9243"/>
              <a:gd name="connsiteY9-3370" fmla="*/ 1771 h 10000"/>
              <a:gd name="connsiteX10-3371" fmla="*/ 9055 w 9243"/>
              <a:gd name="connsiteY10-3372" fmla="*/ 2362 h 10000"/>
              <a:gd name="connsiteX11-3373" fmla="*/ 9243 w 9243"/>
              <a:gd name="connsiteY11-3374" fmla="*/ 2657 h 10000"/>
              <a:gd name="connsiteX12-3375" fmla="*/ 9243 w 9243"/>
              <a:gd name="connsiteY12-3376" fmla="*/ 2657 h 10000"/>
              <a:gd name="connsiteX13-3377" fmla="*/ 9243 w 9243"/>
              <a:gd name="connsiteY13-3378" fmla="*/ 2952 h 10000"/>
              <a:gd name="connsiteX14-3379" fmla="*/ 8864 w 9243"/>
              <a:gd name="connsiteY14-3380" fmla="*/ 2952 h 10000"/>
              <a:gd name="connsiteX15-3381" fmla="*/ 8491 w 9243"/>
              <a:gd name="connsiteY15-3382" fmla="*/ 3247 h 10000"/>
              <a:gd name="connsiteX16-3383" fmla="*/ 7924 w 9243"/>
              <a:gd name="connsiteY16-3384" fmla="*/ 3247 h 10000"/>
              <a:gd name="connsiteX17-3385" fmla="*/ 7548 w 9243"/>
              <a:gd name="connsiteY17-3386" fmla="*/ 3506 h 10000"/>
              <a:gd name="connsiteX18-3387" fmla="*/ 6978 w 9243"/>
              <a:gd name="connsiteY18-3388" fmla="*/ 3801 h 10000"/>
              <a:gd name="connsiteX19-3389" fmla="*/ 6225 w 9243"/>
              <a:gd name="connsiteY19-3390" fmla="*/ 4391 h 10000"/>
              <a:gd name="connsiteX20-3391" fmla="*/ 5471 w 9243"/>
              <a:gd name="connsiteY20-3392" fmla="*/ 5277 h 10000"/>
              <a:gd name="connsiteX21-3393" fmla="*/ 4527 w 9243"/>
              <a:gd name="connsiteY21-3394" fmla="*/ 6162 h 10000"/>
              <a:gd name="connsiteX22-3395" fmla="*/ 3394 w 9243"/>
              <a:gd name="connsiteY22-3396" fmla="*/ 7048 h 10000"/>
              <a:gd name="connsiteX23-3397" fmla="*/ 2076 w 9243"/>
              <a:gd name="connsiteY23-3398" fmla="*/ 8524 h 10000"/>
              <a:gd name="connsiteX24-3399" fmla="*/ 754 w 9243"/>
              <a:gd name="connsiteY24-3400" fmla="*/ 10000 h 10000"/>
              <a:gd name="connsiteX25-3401" fmla="*/ 189 w 9243"/>
              <a:gd name="connsiteY25-3402" fmla="*/ 9114 h 10000"/>
              <a:gd name="connsiteX26-3403" fmla="*/ 1321 w 9243"/>
              <a:gd name="connsiteY26-3404" fmla="*/ 7638 h 10000"/>
              <a:gd name="connsiteX27-3405" fmla="*/ 2452 w 9243"/>
              <a:gd name="connsiteY27-3406" fmla="*/ 6162 h 10000"/>
              <a:gd name="connsiteX28-3407" fmla="*/ 3394 w 9243"/>
              <a:gd name="connsiteY28-3408" fmla="*/ 4982 h 10000"/>
              <a:gd name="connsiteX29-3409" fmla="*/ 4150 w 9243"/>
              <a:gd name="connsiteY29-3410" fmla="*/ 4096 h 10000"/>
              <a:gd name="connsiteX30-3411" fmla="*/ 4718 w 9243"/>
              <a:gd name="connsiteY30-3412" fmla="*/ 3247 h 10000"/>
              <a:gd name="connsiteX31-3413" fmla="*/ 5094 w 9243"/>
              <a:gd name="connsiteY31-3414" fmla="*/ 2657 h 10000"/>
              <a:gd name="connsiteX32-3415" fmla="*/ 5279 w 9243"/>
              <a:gd name="connsiteY32-3416" fmla="*/ 2362 h 10000"/>
              <a:gd name="connsiteX33-3417" fmla="*/ 5279 w 9243"/>
              <a:gd name="connsiteY33-3418" fmla="*/ 2066 h 10000"/>
              <a:gd name="connsiteX34-3419" fmla="*/ 5094 w 9243"/>
              <a:gd name="connsiteY34-3420" fmla="*/ 2066 h 10000"/>
              <a:gd name="connsiteX35-3421" fmla="*/ 4527 w 9243"/>
              <a:gd name="connsiteY35-3422" fmla="*/ 2066 h 10000"/>
              <a:gd name="connsiteX36-3423" fmla="*/ 4337 w 9243"/>
              <a:gd name="connsiteY36-3424" fmla="*/ 2066 h 10000"/>
              <a:gd name="connsiteX37-3425" fmla="*/ 4150 w 9243"/>
              <a:gd name="connsiteY37-3426" fmla="*/ 2066 h 10000"/>
              <a:gd name="connsiteX38-3427" fmla="*/ 3963 w 9243"/>
              <a:gd name="connsiteY38-3428" fmla="*/ 2066 h 10000"/>
              <a:gd name="connsiteX39-3429" fmla="*/ 3394 w 9243"/>
              <a:gd name="connsiteY39-3430" fmla="*/ 2066 h 10000"/>
              <a:gd name="connsiteX40-3431" fmla="*/ 3015 w 9243"/>
              <a:gd name="connsiteY40-3432" fmla="*/ 2362 h 10000"/>
              <a:gd name="connsiteX41-3433" fmla="*/ 2452 w 9243"/>
              <a:gd name="connsiteY41-3434" fmla="*/ 2362 h 10000"/>
              <a:gd name="connsiteX42-3435" fmla="*/ 1885 w 9243"/>
              <a:gd name="connsiteY42-3436" fmla="*/ 2657 h 10000"/>
              <a:gd name="connsiteX43-3437" fmla="*/ 1131 w 9243"/>
              <a:gd name="connsiteY43-3438" fmla="*/ 2657 h 10000"/>
              <a:gd name="connsiteX44-3439" fmla="*/ 0 w 9243"/>
              <a:gd name="connsiteY44-3440" fmla="*/ 1476 h 10000"/>
              <a:gd name="connsiteX45-3441" fmla="*/ 1131 w 9243"/>
              <a:gd name="connsiteY45-3442" fmla="*/ 1476 h 10000"/>
              <a:gd name="connsiteX46-3443" fmla="*/ 2263 w 9243"/>
              <a:gd name="connsiteY46-3444" fmla="*/ 1181 h 10000"/>
              <a:gd name="connsiteX47-3445" fmla="*/ 3206 w 9243"/>
              <a:gd name="connsiteY47-3446" fmla="*/ 886 h 10000"/>
              <a:gd name="connsiteX48-3447" fmla="*/ 3963 w 9243"/>
              <a:gd name="connsiteY48-3448" fmla="*/ 886 h 10000"/>
              <a:gd name="connsiteX49-3449" fmla="*/ 4527 w 9243"/>
              <a:gd name="connsiteY49-3450" fmla="*/ 590 h 10000"/>
              <a:gd name="connsiteX50-3451" fmla="*/ 5094 w 9243"/>
              <a:gd name="connsiteY50-3452" fmla="*/ 590 h 10000"/>
              <a:gd name="connsiteX51-3453" fmla="*/ 5471 w 9243"/>
              <a:gd name="connsiteY51-3454" fmla="*/ 295 h 10000"/>
              <a:gd name="connsiteX52-3455" fmla="*/ 5659 w 9243"/>
              <a:gd name="connsiteY52-3456" fmla="*/ 295 h 10000"/>
              <a:gd name="connsiteX53-3457" fmla="*/ 5659 w 9243"/>
              <a:gd name="connsiteY53-3458" fmla="*/ 295 h 10000"/>
              <a:gd name="connsiteX0-3459" fmla="*/ 5918 w 9796"/>
              <a:gd name="connsiteY0-3460" fmla="*/ 295 h 10000"/>
              <a:gd name="connsiteX1-3461" fmla="*/ 6123 w 9796"/>
              <a:gd name="connsiteY1-3462" fmla="*/ 0 h 10000"/>
              <a:gd name="connsiteX2-3463" fmla="*/ 6326 w 9796"/>
              <a:gd name="connsiteY2-3464" fmla="*/ 0 h 10000"/>
              <a:gd name="connsiteX3-3465" fmla="*/ 6531 w 9796"/>
              <a:gd name="connsiteY3-3466" fmla="*/ 0 h 10000"/>
              <a:gd name="connsiteX4-3467" fmla="*/ 6733 w 9796"/>
              <a:gd name="connsiteY4-3468" fmla="*/ 0 h 10000"/>
              <a:gd name="connsiteX5-3469" fmla="*/ 7142 w 9796"/>
              <a:gd name="connsiteY5-3470" fmla="*/ 0 h 10000"/>
              <a:gd name="connsiteX6-3471" fmla="*/ 7552 w 9796"/>
              <a:gd name="connsiteY6-3472" fmla="*/ 590 h 10000"/>
              <a:gd name="connsiteX7-3473" fmla="*/ 7962 w 9796"/>
              <a:gd name="connsiteY7-3474" fmla="*/ 886 h 10000"/>
              <a:gd name="connsiteX8-3475" fmla="*/ 8572 w 9796"/>
              <a:gd name="connsiteY8-3476" fmla="*/ 1476 h 10000"/>
              <a:gd name="connsiteX9-3477" fmla="*/ 9184 w 9796"/>
              <a:gd name="connsiteY9-3478" fmla="*/ 1771 h 10000"/>
              <a:gd name="connsiteX10-3479" fmla="*/ 9593 w 9796"/>
              <a:gd name="connsiteY10-3480" fmla="*/ 2362 h 10000"/>
              <a:gd name="connsiteX11-3481" fmla="*/ 9796 w 9796"/>
              <a:gd name="connsiteY11-3482" fmla="*/ 2657 h 10000"/>
              <a:gd name="connsiteX12-3483" fmla="*/ 9796 w 9796"/>
              <a:gd name="connsiteY12-3484" fmla="*/ 2657 h 10000"/>
              <a:gd name="connsiteX13-3485" fmla="*/ 9796 w 9796"/>
              <a:gd name="connsiteY13-3486" fmla="*/ 2952 h 10000"/>
              <a:gd name="connsiteX14-3487" fmla="*/ 9386 w 9796"/>
              <a:gd name="connsiteY14-3488" fmla="*/ 2952 h 10000"/>
              <a:gd name="connsiteX15-3489" fmla="*/ 8982 w 9796"/>
              <a:gd name="connsiteY15-3490" fmla="*/ 3247 h 10000"/>
              <a:gd name="connsiteX16-3491" fmla="*/ 8369 w 9796"/>
              <a:gd name="connsiteY16-3492" fmla="*/ 3247 h 10000"/>
              <a:gd name="connsiteX17-3493" fmla="*/ 7962 w 9796"/>
              <a:gd name="connsiteY17-3494" fmla="*/ 3506 h 10000"/>
              <a:gd name="connsiteX18-3495" fmla="*/ 7345 w 9796"/>
              <a:gd name="connsiteY18-3496" fmla="*/ 3801 h 10000"/>
              <a:gd name="connsiteX19-3497" fmla="*/ 6531 w 9796"/>
              <a:gd name="connsiteY19-3498" fmla="*/ 4391 h 10000"/>
              <a:gd name="connsiteX20-3499" fmla="*/ 5715 w 9796"/>
              <a:gd name="connsiteY20-3500" fmla="*/ 5277 h 10000"/>
              <a:gd name="connsiteX21-3501" fmla="*/ 4694 w 9796"/>
              <a:gd name="connsiteY21-3502" fmla="*/ 6162 h 10000"/>
              <a:gd name="connsiteX22-3503" fmla="*/ 3468 w 9796"/>
              <a:gd name="connsiteY22-3504" fmla="*/ 7048 h 10000"/>
              <a:gd name="connsiteX23-3505" fmla="*/ 2042 w 9796"/>
              <a:gd name="connsiteY23-3506" fmla="*/ 8524 h 10000"/>
              <a:gd name="connsiteX24-3507" fmla="*/ 612 w 9796"/>
              <a:gd name="connsiteY24-3508" fmla="*/ 10000 h 10000"/>
              <a:gd name="connsiteX25-3509" fmla="*/ 0 w 9796"/>
              <a:gd name="connsiteY25-3510" fmla="*/ 9114 h 10000"/>
              <a:gd name="connsiteX26-3511" fmla="*/ 1225 w 9796"/>
              <a:gd name="connsiteY26-3512" fmla="*/ 7638 h 10000"/>
              <a:gd name="connsiteX27-3513" fmla="*/ 2449 w 9796"/>
              <a:gd name="connsiteY27-3514" fmla="*/ 6162 h 10000"/>
              <a:gd name="connsiteX28-3515" fmla="*/ 3468 w 9796"/>
              <a:gd name="connsiteY28-3516" fmla="*/ 4982 h 10000"/>
              <a:gd name="connsiteX29-3517" fmla="*/ 4286 w 9796"/>
              <a:gd name="connsiteY29-3518" fmla="*/ 4096 h 10000"/>
              <a:gd name="connsiteX30-3519" fmla="*/ 4900 w 9796"/>
              <a:gd name="connsiteY30-3520" fmla="*/ 3247 h 10000"/>
              <a:gd name="connsiteX31-3521" fmla="*/ 5307 w 9796"/>
              <a:gd name="connsiteY31-3522" fmla="*/ 2657 h 10000"/>
              <a:gd name="connsiteX32-3523" fmla="*/ 5507 w 9796"/>
              <a:gd name="connsiteY32-3524" fmla="*/ 2362 h 10000"/>
              <a:gd name="connsiteX33-3525" fmla="*/ 5507 w 9796"/>
              <a:gd name="connsiteY33-3526" fmla="*/ 2066 h 10000"/>
              <a:gd name="connsiteX34-3527" fmla="*/ 5307 w 9796"/>
              <a:gd name="connsiteY34-3528" fmla="*/ 2066 h 10000"/>
              <a:gd name="connsiteX35-3529" fmla="*/ 4694 w 9796"/>
              <a:gd name="connsiteY35-3530" fmla="*/ 2066 h 10000"/>
              <a:gd name="connsiteX36-3531" fmla="*/ 4488 w 9796"/>
              <a:gd name="connsiteY36-3532" fmla="*/ 2066 h 10000"/>
              <a:gd name="connsiteX37-3533" fmla="*/ 4286 w 9796"/>
              <a:gd name="connsiteY37-3534" fmla="*/ 2066 h 10000"/>
              <a:gd name="connsiteX38-3535" fmla="*/ 4084 w 9796"/>
              <a:gd name="connsiteY38-3536" fmla="*/ 2066 h 10000"/>
              <a:gd name="connsiteX39-3537" fmla="*/ 3468 w 9796"/>
              <a:gd name="connsiteY39-3538" fmla="*/ 2066 h 10000"/>
              <a:gd name="connsiteX40-3539" fmla="*/ 3058 w 9796"/>
              <a:gd name="connsiteY40-3540" fmla="*/ 2362 h 10000"/>
              <a:gd name="connsiteX41-3541" fmla="*/ 2449 w 9796"/>
              <a:gd name="connsiteY41-3542" fmla="*/ 2362 h 10000"/>
              <a:gd name="connsiteX42-3543" fmla="*/ 1835 w 9796"/>
              <a:gd name="connsiteY42-3544" fmla="*/ 2657 h 10000"/>
              <a:gd name="connsiteX43-3545" fmla="*/ 1020 w 9796"/>
              <a:gd name="connsiteY43-3546" fmla="*/ 2657 h 10000"/>
              <a:gd name="connsiteX44-3547" fmla="*/ 1020 w 9796"/>
              <a:gd name="connsiteY44-3548" fmla="*/ 1476 h 10000"/>
              <a:gd name="connsiteX45-3549" fmla="*/ 2244 w 9796"/>
              <a:gd name="connsiteY45-3550" fmla="*/ 1181 h 10000"/>
              <a:gd name="connsiteX46-3551" fmla="*/ 3265 w 9796"/>
              <a:gd name="connsiteY46-3552" fmla="*/ 886 h 10000"/>
              <a:gd name="connsiteX47-3553" fmla="*/ 4084 w 9796"/>
              <a:gd name="connsiteY47-3554" fmla="*/ 886 h 10000"/>
              <a:gd name="connsiteX48-3555" fmla="*/ 4694 w 9796"/>
              <a:gd name="connsiteY48-3556" fmla="*/ 590 h 10000"/>
              <a:gd name="connsiteX49-3557" fmla="*/ 5307 w 9796"/>
              <a:gd name="connsiteY49-3558" fmla="*/ 590 h 10000"/>
              <a:gd name="connsiteX50-3559" fmla="*/ 5715 w 9796"/>
              <a:gd name="connsiteY50-3560" fmla="*/ 295 h 10000"/>
              <a:gd name="connsiteX51-3561" fmla="*/ 5918 w 9796"/>
              <a:gd name="connsiteY51-3562" fmla="*/ 295 h 10000"/>
              <a:gd name="connsiteX52-3563" fmla="*/ 5918 w 9796"/>
              <a:gd name="connsiteY52-3564" fmla="*/ 295 h 10000"/>
              <a:gd name="connsiteX0-3565" fmla="*/ 6041 w 10000"/>
              <a:gd name="connsiteY0-3566" fmla="*/ 295 h 10000"/>
              <a:gd name="connsiteX1-3567" fmla="*/ 6251 w 10000"/>
              <a:gd name="connsiteY1-3568" fmla="*/ 0 h 10000"/>
              <a:gd name="connsiteX2-3569" fmla="*/ 6458 w 10000"/>
              <a:gd name="connsiteY2-3570" fmla="*/ 0 h 10000"/>
              <a:gd name="connsiteX3-3571" fmla="*/ 6667 w 10000"/>
              <a:gd name="connsiteY3-3572" fmla="*/ 0 h 10000"/>
              <a:gd name="connsiteX4-3573" fmla="*/ 6873 w 10000"/>
              <a:gd name="connsiteY4-3574" fmla="*/ 0 h 10000"/>
              <a:gd name="connsiteX5-3575" fmla="*/ 7291 w 10000"/>
              <a:gd name="connsiteY5-3576" fmla="*/ 0 h 10000"/>
              <a:gd name="connsiteX6-3577" fmla="*/ 7709 w 10000"/>
              <a:gd name="connsiteY6-3578" fmla="*/ 590 h 10000"/>
              <a:gd name="connsiteX7-3579" fmla="*/ 8128 w 10000"/>
              <a:gd name="connsiteY7-3580" fmla="*/ 886 h 10000"/>
              <a:gd name="connsiteX8-3581" fmla="*/ 8751 w 10000"/>
              <a:gd name="connsiteY8-3582" fmla="*/ 1476 h 10000"/>
              <a:gd name="connsiteX9-3583" fmla="*/ 9375 w 10000"/>
              <a:gd name="connsiteY9-3584" fmla="*/ 1771 h 10000"/>
              <a:gd name="connsiteX10-3585" fmla="*/ 9793 w 10000"/>
              <a:gd name="connsiteY10-3586" fmla="*/ 2362 h 10000"/>
              <a:gd name="connsiteX11-3587" fmla="*/ 10000 w 10000"/>
              <a:gd name="connsiteY11-3588" fmla="*/ 2657 h 10000"/>
              <a:gd name="connsiteX12-3589" fmla="*/ 10000 w 10000"/>
              <a:gd name="connsiteY12-3590" fmla="*/ 2657 h 10000"/>
              <a:gd name="connsiteX13-3591" fmla="*/ 10000 w 10000"/>
              <a:gd name="connsiteY13-3592" fmla="*/ 2952 h 10000"/>
              <a:gd name="connsiteX14-3593" fmla="*/ 9581 w 10000"/>
              <a:gd name="connsiteY14-3594" fmla="*/ 2952 h 10000"/>
              <a:gd name="connsiteX15-3595" fmla="*/ 9169 w 10000"/>
              <a:gd name="connsiteY15-3596" fmla="*/ 3247 h 10000"/>
              <a:gd name="connsiteX16-3597" fmla="*/ 8543 w 10000"/>
              <a:gd name="connsiteY16-3598" fmla="*/ 3247 h 10000"/>
              <a:gd name="connsiteX17-3599" fmla="*/ 8128 w 10000"/>
              <a:gd name="connsiteY17-3600" fmla="*/ 3506 h 10000"/>
              <a:gd name="connsiteX18-3601" fmla="*/ 7498 w 10000"/>
              <a:gd name="connsiteY18-3602" fmla="*/ 3801 h 10000"/>
              <a:gd name="connsiteX19-3603" fmla="*/ 6667 w 10000"/>
              <a:gd name="connsiteY19-3604" fmla="*/ 4391 h 10000"/>
              <a:gd name="connsiteX20-3605" fmla="*/ 5834 w 10000"/>
              <a:gd name="connsiteY20-3606" fmla="*/ 5277 h 10000"/>
              <a:gd name="connsiteX21-3607" fmla="*/ 4792 w 10000"/>
              <a:gd name="connsiteY21-3608" fmla="*/ 6162 h 10000"/>
              <a:gd name="connsiteX22-3609" fmla="*/ 3540 w 10000"/>
              <a:gd name="connsiteY22-3610" fmla="*/ 7048 h 10000"/>
              <a:gd name="connsiteX23-3611" fmla="*/ 2085 w 10000"/>
              <a:gd name="connsiteY23-3612" fmla="*/ 8524 h 10000"/>
              <a:gd name="connsiteX24-3613" fmla="*/ 625 w 10000"/>
              <a:gd name="connsiteY24-3614" fmla="*/ 10000 h 10000"/>
              <a:gd name="connsiteX25-3615" fmla="*/ 0 w 10000"/>
              <a:gd name="connsiteY25-3616" fmla="*/ 9114 h 10000"/>
              <a:gd name="connsiteX26-3617" fmla="*/ 1251 w 10000"/>
              <a:gd name="connsiteY26-3618" fmla="*/ 7638 h 10000"/>
              <a:gd name="connsiteX27-3619" fmla="*/ 2500 w 10000"/>
              <a:gd name="connsiteY27-3620" fmla="*/ 6162 h 10000"/>
              <a:gd name="connsiteX28-3621" fmla="*/ 3540 w 10000"/>
              <a:gd name="connsiteY28-3622" fmla="*/ 4982 h 10000"/>
              <a:gd name="connsiteX29-3623" fmla="*/ 4375 w 10000"/>
              <a:gd name="connsiteY29-3624" fmla="*/ 4096 h 10000"/>
              <a:gd name="connsiteX30-3625" fmla="*/ 5002 w 10000"/>
              <a:gd name="connsiteY30-3626" fmla="*/ 3247 h 10000"/>
              <a:gd name="connsiteX31-3627" fmla="*/ 5418 w 10000"/>
              <a:gd name="connsiteY31-3628" fmla="*/ 2657 h 10000"/>
              <a:gd name="connsiteX32-3629" fmla="*/ 5622 w 10000"/>
              <a:gd name="connsiteY32-3630" fmla="*/ 2362 h 10000"/>
              <a:gd name="connsiteX33-3631" fmla="*/ 5622 w 10000"/>
              <a:gd name="connsiteY33-3632" fmla="*/ 2066 h 10000"/>
              <a:gd name="connsiteX34-3633" fmla="*/ 5418 w 10000"/>
              <a:gd name="connsiteY34-3634" fmla="*/ 2066 h 10000"/>
              <a:gd name="connsiteX35-3635" fmla="*/ 4792 w 10000"/>
              <a:gd name="connsiteY35-3636" fmla="*/ 2066 h 10000"/>
              <a:gd name="connsiteX36-3637" fmla="*/ 4581 w 10000"/>
              <a:gd name="connsiteY36-3638" fmla="*/ 2066 h 10000"/>
              <a:gd name="connsiteX37-3639" fmla="*/ 4375 w 10000"/>
              <a:gd name="connsiteY37-3640" fmla="*/ 2066 h 10000"/>
              <a:gd name="connsiteX38-3641" fmla="*/ 4169 w 10000"/>
              <a:gd name="connsiteY38-3642" fmla="*/ 2066 h 10000"/>
              <a:gd name="connsiteX39-3643" fmla="*/ 3540 w 10000"/>
              <a:gd name="connsiteY39-3644" fmla="*/ 2066 h 10000"/>
              <a:gd name="connsiteX40-3645" fmla="*/ 3122 w 10000"/>
              <a:gd name="connsiteY40-3646" fmla="*/ 2362 h 10000"/>
              <a:gd name="connsiteX41-3647" fmla="*/ 2500 w 10000"/>
              <a:gd name="connsiteY41-3648" fmla="*/ 2362 h 10000"/>
              <a:gd name="connsiteX42-3649" fmla="*/ 1873 w 10000"/>
              <a:gd name="connsiteY42-3650" fmla="*/ 2657 h 10000"/>
              <a:gd name="connsiteX43-3651" fmla="*/ 1041 w 10000"/>
              <a:gd name="connsiteY43-3652" fmla="*/ 1476 h 10000"/>
              <a:gd name="connsiteX44-3653" fmla="*/ 2291 w 10000"/>
              <a:gd name="connsiteY44-3654" fmla="*/ 1181 h 10000"/>
              <a:gd name="connsiteX45-3655" fmla="*/ 3333 w 10000"/>
              <a:gd name="connsiteY45-3656" fmla="*/ 886 h 10000"/>
              <a:gd name="connsiteX46-3657" fmla="*/ 4169 w 10000"/>
              <a:gd name="connsiteY46-3658" fmla="*/ 886 h 10000"/>
              <a:gd name="connsiteX47-3659" fmla="*/ 4792 w 10000"/>
              <a:gd name="connsiteY47-3660" fmla="*/ 590 h 10000"/>
              <a:gd name="connsiteX48-3661" fmla="*/ 5418 w 10000"/>
              <a:gd name="connsiteY48-3662" fmla="*/ 590 h 10000"/>
              <a:gd name="connsiteX49-3663" fmla="*/ 5834 w 10000"/>
              <a:gd name="connsiteY49-3664" fmla="*/ 295 h 10000"/>
              <a:gd name="connsiteX50-3665" fmla="*/ 6041 w 10000"/>
              <a:gd name="connsiteY50-3666" fmla="*/ 295 h 10000"/>
              <a:gd name="connsiteX51-3667" fmla="*/ 6041 w 10000"/>
              <a:gd name="connsiteY51-3668" fmla="*/ 295 h 10000"/>
              <a:gd name="connsiteX0-3669" fmla="*/ 6041 w 10000"/>
              <a:gd name="connsiteY0-3670" fmla="*/ 295 h 10000"/>
              <a:gd name="connsiteX1-3671" fmla="*/ 6251 w 10000"/>
              <a:gd name="connsiteY1-3672" fmla="*/ 0 h 10000"/>
              <a:gd name="connsiteX2-3673" fmla="*/ 6458 w 10000"/>
              <a:gd name="connsiteY2-3674" fmla="*/ 0 h 10000"/>
              <a:gd name="connsiteX3-3675" fmla="*/ 6667 w 10000"/>
              <a:gd name="connsiteY3-3676" fmla="*/ 0 h 10000"/>
              <a:gd name="connsiteX4-3677" fmla="*/ 6873 w 10000"/>
              <a:gd name="connsiteY4-3678" fmla="*/ 0 h 10000"/>
              <a:gd name="connsiteX5-3679" fmla="*/ 7291 w 10000"/>
              <a:gd name="connsiteY5-3680" fmla="*/ 0 h 10000"/>
              <a:gd name="connsiteX6-3681" fmla="*/ 7709 w 10000"/>
              <a:gd name="connsiteY6-3682" fmla="*/ 590 h 10000"/>
              <a:gd name="connsiteX7-3683" fmla="*/ 8128 w 10000"/>
              <a:gd name="connsiteY7-3684" fmla="*/ 886 h 10000"/>
              <a:gd name="connsiteX8-3685" fmla="*/ 8751 w 10000"/>
              <a:gd name="connsiteY8-3686" fmla="*/ 1476 h 10000"/>
              <a:gd name="connsiteX9-3687" fmla="*/ 9375 w 10000"/>
              <a:gd name="connsiteY9-3688" fmla="*/ 1771 h 10000"/>
              <a:gd name="connsiteX10-3689" fmla="*/ 9793 w 10000"/>
              <a:gd name="connsiteY10-3690" fmla="*/ 2362 h 10000"/>
              <a:gd name="connsiteX11-3691" fmla="*/ 10000 w 10000"/>
              <a:gd name="connsiteY11-3692" fmla="*/ 2657 h 10000"/>
              <a:gd name="connsiteX12-3693" fmla="*/ 10000 w 10000"/>
              <a:gd name="connsiteY12-3694" fmla="*/ 2657 h 10000"/>
              <a:gd name="connsiteX13-3695" fmla="*/ 10000 w 10000"/>
              <a:gd name="connsiteY13-3696" fmla="*/ 2952 h 10000"/>
              <a:gd name="connsiteX14-3697" fmla="*/ 9581 w 10000"/>
              <a:gd name="connsiteY14-3698" fmla="*/ 2952 h 10000"/>
              <a:gd name="connsiteX15-3699" fmla="*/ 9169 w 10000"/>
              <a:gd name="connsiteY15-3700" fmla="*/ 3247 h 10000"/>
              <a:gd name="connsiteX16-3701" fmla="*/ 8543 w 10000"/>
              <a:gd name="connsiteY16-3702" fmla="*/ 3247 h 10000"/>
              <a:gd name="connsiteX17-3703" fmla="*/ 8128 w 10000"/>
              <a:gd name="connsiteY17-3704" fmla="*/ 3506 h 10000"/>
              <a:gd name="connsiteX18-3705" fmla="*/ 7498 w 10000"/>
              <a:gd name="connsiteY18-3706" fmla="*/ 3801 h 10000"/>
              <a:gd name="connsiteX19-3707" fmla="*/ 6667 w 10000"/>
              <a:gd name="connsiteY19-3708" fmla="*/ 4391 h 10000"/>
              <a:gd name="connsiteX20-3709" fmla="*/ 5834 w 10000"/>
              <a:gd name="connsiteY20-3710" fmla="*/ 5277 h 10000"/>
              <a:gd name="connsiteX21-3711" fmla="*/ 4792 w 10000"/>
              <a:gd name="connsiteY21-3712" fmla="*/ 6162 h 10000"/>
              <a:gd name="connsiteX22-3713" fmla="*/ 3540 w 10000"/>
              <a:gd name="connsiteY22-3714" fmla="*/ 7048 h 10000"/>
              <a:gd name="connsiteX23-3715" fmla="*/ 2085 w 10000"/>
              <a:gd name="connsiteY23-3716" fmla="*/ 8524 h 10000"/>
              <a:gd name="connsiteX24-3717" fmla="*/ 625 w 10000"/>
              <a:gd name="connsiteY24-3718" fmla="*/ 10000 h 10000"/>
              <a:gd name="connsiteX25-3719" fmla="*/ 0 w 10000"/>
              <a:gd name="connsiteY25-3720" fmla="*/ 9114 h 10000"/>
              <a:gd name="connsiteX26-3721" fmla="*/ 1251 w 10000"/>
              <a:gd name="connsiteY26-3722" fmla="*/ 7638 h 10000"/>
              <a:gd name="connsiteX27-3723" fmla="*/ 2500 w 10000"/>
              <a:gd name="connsiteY27-3724" fmla="*/ 6162 h 10000"/>
              <a:gd name="connsiteX28-3725" fmla="*/ 3540 w 10000"/>
              <a:gd name="connsiteY28-3726" fmla="*/ 4982 h 10000"/>
              <a:gd name="connsiteX29-3727" fmla="*/ 4375 w 10000"/>
              <a:gd name="connsiteY29-3728" fmla="*/ 4096 h 10000"/>
              <a:gd name="connsiteX30-3729" fmla="*/ 5002 w 10000"/>
              <a:gd name="connsiteY30-3730" fmla="*/ 3247 h 10000"/>
              <a:gd name="connsiteX31-3731" fmla="*/ 5418 w 10000"/>
              <a:gd name="connsiteY31-3732" fmla="*/ 2657 h 10000"/>
              <a:gd name="connsiteX32-3733" fmla="*/ 5622 w 10000"/>
              <a:gd name="connsiteY32-3734" fmla="*/ 2362 h 10000"/>
              <a:gd name="connsiteX33-3735" fmla="*/ 5622 w 10000"/>
              <a:gd name="connsiteY33-3736" fmla="*/ 2066 h 10000"/>
              <a:gd name="connsiteX34-3737" fmla="*/ 5418 w 10000"/>
              <a:gd name="connsiteY34-3738" fmla="*/ 2066 h 10000"/>
              <a:gd name="connsiteX35-3739" fmla="*/ 4792 w 10000"/>
              <a:gd name="connsiteY35-3740" fmla="*/ 2066 h 10000"/>
              <a:gd name="connsiteX36-3741" fmla="*/ 4581 w 10000"/>
              <a:gd name="connsiteY36-3742" fmla="*/ 2066 h 10000"/>
              <a:gd name="connsiteX37-3743" fmla="*/ 4375 w 10000"/>
              <a:gd name="connsiteY37-3744" fmla="*/ 2066 h 10000"/>
              <a:gd name="connsiteX38-3745" fmla="*/ 4169 w 10000"/>
              <a:gd name="connsiteY38-3746" fmla="*/ 2066 h 10000"/>
              <a:gd name="connsiteX39-3747" fmla="*/ 3540 w 10000"/>
              <a:gd name="connsiteY39-3748" fmla="*/ 2066 h 10000"/>
              <a:gd name="connsiteX40-3749" fmla="*/ 3122 w 10000"/>
              <a:gd name="connsiteY40-3750" fmla="*/ 2362 h 10000"/>
              <a:gd name="connsiteX41-3751" fmla="*/ 2500 w 10000"/>
              <a:gd name="connsiteY41-3752" fmla="*/ 2362 h 10000"/>
              <a:gd name="connsiteX42-3753" fmla="*/ 1041 w 10000"/>
              <a:gd name="connsiteY42-3754" fmla="*/ 1476 h 10000"/>
              <a:gd name="connsiteX43-3755" fmla="*/ 2291 w 10000"/>
              <a:gd name="connsiteY43-3756" fmla="*/ 1181 h 10000"/>
              <a:gd name="connsiteX44-3757" fmla="*/ 3333 w 10000"/>
              <a:gd name="connsiteY44-3758" fmla="*/ 886 h 10000"/>
              <a:gd name="connsiteX45-3759" fmla="*/ 4169 w 10000"/>
              <a:gd name="connsiteY45-3760" fmla="*/ 886 h 10000"/>
              <a:gd name="connsiteX46-3761" fmla="*/ 4792 w 10000"/>
              <a:gd name="connsiteY46-3762" fmla="*/ 590 h 10000"/>
              <a:gd name="connsiteX47-3763" fmla="*/ 5418 w 10000"/>
              <a:gd name="connsiteY47-3764" fmla="*/ 590 h 10000"/>
              <a:gd name="connsiteX48-3765" fmla="*/ 5834 w 10000"/>
              <a:gd name="connsiteY48-3766" fmla="*/ 295 h 10000"/>
              <a:gd name="connsiteX49-3767" fmla="*/ 6041 w 10000"/>
              <a:gd name="connsiteY49-3768" fmla="*/ 295 h 10000"/>
              <a:gd name="connsiteX50-3769" fmla="*/ 6041 w 10000"/>
              <a:gd name="connsiteY50-3770" fmla="*/ 295 h 10000"/>
              <a:gd name="connsiteX0-3771" fmla="*/ 6041 w 10000"/>
              <a:gd name="connsiteY0-3772" fmla="*/ 295 h 10000"/>
              <a:gd name="connsiteX1-3773" fmla="*/ 6251 w 10000"/>
              <a:gd name="connsiteY1-3774" fmla="*/ 0 h 10000"/>
              <a:gd name="connsiteX2-3775" fmla="*/ 6458 w 10000"/>
              <a:gd name="connsiteY2-3776" fmla="*/ 0 h 10000"/>
              <a:gd name="connsiteX3-3777" fmla="*/ 6667 w 10000"/>
              <a:gd name="connsiteY3-3778" fmla="*/ 0 h 10000"/>
              <a:gd name="connsiteX4-3779" fmla="*/ 6873 w 10000"/>
              <a:gd name="connsiteY4-3780" fmla="*/ 0 h 10000"/>
              <a:gd name="connsiteX5-3781" fmla="*/ 7291 w 10000"/>
              <a:gd name="connsiteY5-3782" fmla="*/ 0 h 10000"/>
              <a:gd name="connsiteX6-3783" fmla="*/ 7709 w 10000"/>
              <a:gd name="connsiteY6-3784" fmla="*/ 590 h 10000"/>
              <a:gd name="connsiteX7-3785" fmla="*/ 8128 w 10000"/>
              <a:gd name="connsiteY7-3786" fmla="*/ 886 h 10000"/>
              <a:gd name="connsiteX8-3787" fmla="*/ 8751 w 10000"/>
              <a:gd name="connsiteY8-3788" fmla="*/ 1476 h 10000"/>
              <a:gd name="connsiteX9-3789" fmla="*/ 9375 w 10000"/>
              <a:gd name="connsiteY9-3790" fmla="*/ 1771 h 10000"/>
              <a:gd name="connsiteX10-3791" fmla="*/ 9793 w 10000"/>
              <a:gd name="connsiteY10-3792" fmla="*/ 2362 h 10000"/>
              <a:gd name="connsiteX11-3793" fmla="*/ 10000 w 10000"/>
              <a:gd name="connsiteY11-3794" fmla="*/ 2657 h 10000"/>
              <a:gd name="connsiteX12-3795" fmla="*/ 10000 w 10000"/>
              <a:gd name="connsiteY12-3796" fmla="*/ 2657 h 10000"/>
              <a:gd name="connsiteX13-3797" fmla="*/ 10000 w 10000"/>
              <a:gd name="connsiteY13-3798" fmla="*/ 2952 h 10000"/>
              <a:gd name="connsiteX14-3799" fmla="*/ 9581 w 10000"/>
              <a:gd name="connsiteY14-3800" fmla="*/ 2952 h 10000"/>
              <a:gd name="connsiteX15-3801" fmla="*/ 9169 w 10000"/>
              <a:gd name="connsiteY15-3802" fmla="*/ 3247 h 10000"/>
              <a:gd name="connsiteX16-3803" fmla="*/ 8543 w 10000"/>
              <a:gd name="connsiteY16-3804" fmla="*/ 3247 h 10000"/>
              <a:gd name="connsiteX17-3805" fmla="*/ 8128 w 10000"/>
              <a:gd name="connsiteY17-3806" fmla="*/ 3506 h 10000"/>
              <a:gd name="connsiteX18-3807" fmla="*/ 7498 w 10000"/>
              <a:gd name="connsiteY18-3808" fmla="*/ 3801 h 10000"/>
              <a:gd name="connsiteX19-3809" fmla="*/ 6667 w 10000"/>
              <a:gd name="connsiteY19-3810" fmla="*/ 4391 h 10000"/>
              <a:gd name="connsiteX20-3811" fmla="*/ 5834 w 10000"/>
              <a:gd name="connsiteY20-3812" fmla="*/ 5277 h 10000"/>
              <a:gd name="connsiteX21-3813" fmla="*/ 4792 w 10000"/>
              <a:gd name="connsiteY21-3814" fmla="*/ 6162 h 10000"/>
              <a:gd name="connsiteX22-3815" fmla="*/ 3540 w 10000"/>
              <a:gd name="connsiteY22-3816" fmla="*/ 7048 h 10000"/>
              <a:gd name="connsiteX23-3817" fmla="*/ 2085 w 10000"/>
              <a:gd name="connsiteY23-3818" fmla="*/ 8524 h 10000"/>
              <a:gd name="connsiteX24-3819" fmla="*/ 625 w 10000"/>
              <a:gd name="connsiteY24-3820" fmla="*/ 10000 h 10000"/>
              <a:gd name="connsiteX25-3821" fmla="*/ 0 w 10000"/>
              <a:gd name="connsiteY25-3822" fmla="*/ 9114 h 10000"/>
              <a:gd name="connsiteX26-3823" fmla="*/ 1251 w 10000"/>
              <a:gd name="connsiteY26-3824" fmla="*/ 7638 h 10000"/>
              <a:gd name="connsiteX27-3825" fmla="*/ 2500 w 10000"/>
              <a:gd name="connsiteY27-3826" fmla="*/ 6162 h 10000"/>
              <a:gd name="connsiteX28-3827" fmla="*/ 3540 w 10000"/>
              <a:gd name="connsiteY28-3828" fmla="*/ 4982 h 10000"/>
              <a:gd name="connsiteX29-3829" fmla="*/ 4375 w 10000"/>
              <a:gd name="connsiteY29-3830" fmla="*/ 4096 h 10000"/>
              <a:gd name="connsiteX30-3831" fmla="*/ 5002 w 10000"/>
              <a:gd name="connsiteY30-3832" fmla="*/ 3247 h 10000"/>
              <a:gd name="connsiteX31-3833" fmla="*/ 5418 w 10000"/>
              <a:gd name="connsiteY31-3834" fmla="*/ 2657 h 10000"/>
              <a:gd name="connsiteX32-3835" fmla="*/ 5622 w 10000"/>
              <a:gd name="connsiteY32-3836" fmla="*/ 2362 h 10000"/>
              <a:gd name="connsiteX33-3837" fmla="*/ 5622 w 10000"/>
              <a:gd name="connsiteY33-3838" fmla="*/ 2066 h 10000"/>
              <a:gd name="connsiteX34-3839" fmla="*/ 5418 w 10000"/>
              <a:gd name="connsiteY34-3840" fmla="*/ 2066 h 10000"/>
              <a:gd name="connsiteX35-3841" fmla="*/ 4792 w 10000"/>
              <a:gd name="connsiteY35-3842" fmla="*/ 2066 h 10000"/>
              <a:gd name="connsiteX36-3843" fmla="*/ 4581 w 10000"/>
              <a:gd name="connsiteY36-3844" fmla="*/ 2066 h 10000"/>
              <a:gd name="connsiteX37-3845" fmla="*/ 4375 w 10000"/>
              <a:gd name="connsiteY37-3846" fmla="*/ 2066 h 10000"/>
              <a:gd name="connsiteX38-3847" fmla="*/ 4169 w 10000"/>
              <a:gd name="connsiteY38-3848" fmla="*/ 2066 h 10000"/>
              <a:gd name="connsiteX39-3849" fmla="*/ 3540 w 10000"/>
              <a:gd name="connsiteY39-3850" fmla="*/ 2066 h 10000"/>
              <a:gd name="connsiteX40-3851" fmla="*/ 3122 w 10000"/>
              <a:gd name="connsiteY40-3852" fmla="*/ 2362 h 10000"/>
              <a:gd name="connsiteX41-3853" fmla="*/ 2500 w 10000"/>
              <a:gd name="connsiteY41-3854" fmla="*/ 2362 h 10000"/>
              <a:gd name="connsiteX42-3855" fmla="*/ 2291 w 10000"/>
              <a:gd name="connsiteY42-3856" fmla="*/ 1181 h 10000"/>
              <a:gd name="connsiteX43-3857" fmla="*/ 3333 w 10000"/>
              <a:gd name="connsiteY43-3858" fmla="*/ 886 h 10000"/>
              <a:gd name="connsiteX44-3859" fmla="*/ 4169 w 10000"/>
              <a:gd name="connsiteY44-3860" fmla="*/ 886 h 10000"/>
              <a:gd name="connsiteX45-3861" fmla="*/ 4792 w 10000"/>
              <a:gd name="connsiteY45-3862" fmla="*/ 590 h 10000"/>
              <a:gd name="connsiteX46-3863" fmla="*/ 5418 w 10000"/>
              <a:gd name="connsiteY46-3864" fmla="*/ 590 h 10000"/>
              <a:gd name="connsiteX47-3865" fmla="*/ 5834 w 10000"/>
              <a:gd name="connsiteY47-3866" fmla="*/ 295 h 10000"/>
              <a:gd name="connsiteX48-3867" fmla="*/ 6041 w 10000"/>
              <a:gd name="connsiteY48-3868" fmla="*/ 295 h 10000"/>
              <a:gd name="connsiteX49-3869" fmla="*/ 6041 w 10000"/>
              <a:gd name="connsiteY49-3870" fmla="*/ 295 h 10000"/>
              <a:gd name="connsiteX0-3871" fmla="*/ 6041 w 10000"/>
              <a:gd name="connsiteY0-3872" fmla="*/ 295 h 10000"/>
              <a:gd name="connsiteX1-3873" fmla="*/ 6251 w 10000"/>
              <a:gd name="connsiteY1-3874" fmla="*/ 0 h 10000"/>
              <a:gd name="connsiteX2-3875" fmla="*/ 6458 w 10000"/>
              <a:gd name="connsiteY2-3876" fmla="*/ 0 h 10000"/>
              <a:gd name="connsiteX3-3877" fmla="*/ 6667 w 10000"/>
              <a:gd name="connsiteY3-3878" fmla="*/ 0 h 10000"/>
              <a:gd name="connsiteX4-3879" fmla="*/ 6873 w 10000"/>
              <a:gd name="connsiteY4-3880" fmla="*/ 0 h 10000"/>
              <a:gd name="connsiteX5-3881" fmla="*/ 7291 w 10000"/>
              <a:gd name="connsiteY5-3882" fmla="*/ 0 h 10000"/>
              <a:gd name="connsiteX6-3883" fmla="*/ 7709 w 10000"/>
              <a:gd name="connsiteY6-3884" fmla="*/ 590 h 10000"/>
              <a:gd name="connsiteX7-3885" fmla="*/ 8128 w 10000"/>
              <a:gd name="connsiteY7-3886" fmla="*/ 886 h 10000"/>
              <a:gd name="connsiteX8-3887" fmla="*/ 8751 w 10000"/>
              <a:gd name="connsiteY8-3888" fmla="*/ 1476 h 10000"/>
              <a:gd name="connsiteX9-3889" fmla="*/ 9375 w 10000"/>
              <a:gd name="connsiteY9-3890" fmla="*/ 1771 h 10000"/>
              <a:gd name="connsiteX10-3891" fmla="*/ 9793 w 10000"/>
              <a:gd name="connsiteY10-3892" fmla="*/ 2362 h 10000"/>
              <a:gd name="connsiteX11-3893" fmla="*/ 10000 w 10000"/>
              <a:gd name="connsiteY11-3894" fmla="*/ 2657 h 10000"/>
              <a:gd name="connsiteX12-3895" fmla="*/ 10000 w 10000"/>
              <a:gd name="connsiteY12-3896" fmla="*/ 2657 h 10000"/>
              <a:gd name="connsiteX13-3897" fmla="*/ 10000 w 10000"/>
              <a:gd name="connsiteY13-3898" fmla="*/ 2952 h 10000"/>
              <a:gd name="connsiteX14-3899" fmla="*/ 9581 w 10000"/>
              <a:gd name="connsiteY14-3900" fmla="*/ 2952 h 10000"/>
              <a:gd name="connsiteX15-3901" fmla="*/ 9169 w 10000"/>
              <a:gd name="connsiteY15-3902" fmla="*/ 3247 h 10000"/>
              <a:gd name="connsiteX16-3903" fmla="*/ 8543 w 10000"/>
              <a:gd name="connsiteY16-3904" fmla="*/ 3247 h 10000"/>
              <a:gd name="connsiteX17-3905" fmla="*/ 8128 w 10000"/>
              <a:gd name="connsiteY17-3906" fmla="*/ 3506 h 10000"/>
              <a:gd name="connsiteX18-3907" fmla="*/ 7498 w 10000"/>
              <a:gd name="connsiteY18-3908" fmla="*/ 3801 h 10000"/>
              <a:gd name="connsiteX19-3909" fmla="*/ 6667 w 10000"/>
              <a:gd name="connsiteY19-3910" fmla="*/ 4391 h 10000"/>
              <a:gd name="connsiteX20-3911" fmla="*/ 5834 w 10000"/>
              <a:gd name="connsiteY20-3912" fmla="*/ 5277 h 10000"/>
              <a:gd name="connsiteX21-3913" fmla="*/ 4792 w 10000"/>
              <a:gd name="connsiteY21-3914" fmla="*/ 6162 h 10000"/>
              <a:gd name="connsiteX22-3915" fmla="*/ 3540 w 10000"/>
              <a:gd name="connsiteY22-3916" fmla="*/ 7048 h 10000"/>
              <a:gd name="connsiteX23-3917" fmla="*/ 2085 w 10000"/>
              <a:gd name="connsiteY23-3918" fmla="*/ 8524 h 10000"/>
              <a:gd name="connsiteX24-3919" fmla="*/ 625 w 10000"/>
              <a:gd name="connsiteY24-3920" fmla="*/ 10000 h 10000"/>
              <a:gd name="connsiteX25-3921" fmla="*/ 0 w 10000"/>
              <a:gd name="connsiteY25-3922" fmla="*/ 9114 h 10000"/>
              <a:gd name="connsiteX26-3923" fmla="*/ 1251 w 10000"/>
              <a:gd name="connsiteY26-3924" fmla="*/ 7638 h 10000"/>
              <a:gd name="connsiteX27-3925" fmla="*/ 2500 w 10000"/>
              <a:gd name="connsiteY27-3926" fmla="*/ 6162 h 10000"/>
              <a:gd name="connsiteX28-3927" fmla="*/ 3540 w 10000"/>
              <a:gd name="connsiteY28-3928" fmla="*/ 4982 h 10000"/>
              <a:gd name="connsiteX29-3929" fmla="*/ 4375 w 10000"/>
              <a:gd name="connsiteY29-3930" fmla="*/ 4096 h 10000"/>
              <a:gd name="connsiteX30-3931" fmla="*/ 5002 w 10000"/>
              <a:gd name="connsiteY30-3932" fmla="*/ 3247 h 10000"/>
              <a:gd name="connsiteX31-3933" fmla="*/ 5418 w 10000"/>
              <a:gd name="connsiteY31-3934" fmla="*/ 2657 h 10000"/>
              <a:gd name="connsiteX32-3935" fmla="*/ 5622 w 10000"/>
              <a:gd name="connsiteY32-3936" fmla="*/ 2362 h 10000"/>
              <a:gd name="connsiteX33-3937" fmla="*/ 5622 w 10000"/>
              <a:gd name="connsiteY33-3938" fmla="*/ 2066 h 10000"/>
              <a:gd name="connsiteX34-3939" fmla="*/ 5418 w 10000"/>
              <a:gd name="connsiteY34-3940" fmla="*/ 2066 h 10000"/>
              <a:gd name="connsiteX35-3941" fmla="*/ 4792 w 10000"/>
              <a:gd name="connsiteY35-3942" fmla="*/ 2066 h 10000"/>
              <a:gd name="connsiteX36-3943" fmla="*/ 4581 w 10000"/>
              <a:gd name="connsiteY36-3944" fmla="*/ 2066 h 10000"/>
              <a:gd name="connsiteX37-3945" fmla="*/ 4375 w 10000"/>
              <a:gd name="connsiteY37-3946" fmla="*/ 2066 h 10000"/>
              <a:gd name="connsiteX38-3947" fmla="*/ 4169 w 10000"/>
              <a:gd name="connsiteY38-3948" fmla="*/ 2066 h 10000"/>
              <a:gd name="connsiteX39-3949" fmla="*/ 3540 w 10000"/>
              <a:gd name="connsiteY39-3950" fmla="*/ 2066 h 10000"/>
              <a:gd name="connsiteX40-3951" fmla="*/ 3122 w 10000"/>
              <a:gd name="connsiteY40-3952" fmla="*/ 2362 h 10000"/>
              <a:gd name="connsiteX41-3953" fmla="*/ 2500 w 10000"/>
              <a:gd name="connsiteY41-3954" fmla="*/ 2362 h 10000"/>
              <a:gd name="connsiteX42-3955" fmla="*/ 3333 w 10000"/>
              <a:gd name="connsiteY42-3956" fmla="*/ 886 h 10000"/>
              <a:gd name="connsiteX43-3957" fmla="*/ 4169 w 10000"/>
              <a:gd name="connsiteY43-3958" fmla="*/ 886 h 10000"/>
              <a:gd name="connsiteX44-3959" fmla="*/ 4792 w 10000"/>
              <a:gd name="connsiteY44-3960" fmla="*/ 590 h 10000"/>
              <a:gd name="connsiteX45-3961" fmla="*/ 5418 w 10000"/>
              <a:gd name="connsiteY45-3962" fmla="*/ 590 h 10000"/>
              <a:gd name="connsiteX46-3963" fmla="*/ 5834 w 10000"/>
              <a:gd name="connsiteY46-3964" fmla="*/ 295 h 10000"/>
              <a:gd name="connsiteX47-3965" fmla="*/ 6041 w 10000"/>
              <a:gd name="connsiteY47-3966" fmla="*/ 295 h 10000"/>
              <a:gd name="connsiteX48-3967" fmla="*/ 6041 w 10000"/>
              <a:gd name="connsiteY48-3968" fmla="*/ 295 h 10000"/>
              <a:gd name="connsiteX0-3969" fmla="*/ 6041 w 10000"/>
              <a:gd name="connsiteY0-3970" fmla="*/ 295 h 10000"/>
              <a:gd name="connsiteX1-3971" fmla="*/ 6251 w 10000"/>
              <a:gd name="connsiteY1-3972" fmla="*/ 0 h 10000"/>
              <a:gd name="connsiteX2-3973" fmla="*/ 6458 w 10000"/>
              <a:gd name="connsiteY2-3974" fmla="*/ 0 h 10000"/>
              <a:gd name="connsiteX3-3975" fmla="*/ 6667 w 10000"/>
              <a:gd name="connsiteY3-3976" fmla="*/ 0 h 10000"/>
              <a:gd name="connsiteX4-3977" fmla="*/ 6873 w 10000"/>
              <a:gd name="connsiteY4-3978" fmla="*/ 0 h 10000"/>
              <a:gd name="connsiteX5-3979" fmla="*/ 7291 w 10000"/>
              <a:gd name="connsiteY5-3980" fmla="*/ 0 h 10000"/>
              <a:gd name="connsiteX6-3981" fmla="*/ 7709 w 10000"/>
              <a:gd name="connsiteY6-3982" fmla="*/ 590 h 10000"/>
              <a:gd name="connsiteX7-3983" fmla="*/ 8128 w 10000"/>
              <a:gd name="connsiteY7-3984" fmla="*/ 886 h 10000"/>
              <a:gd name="connsiteX8-3985" fmla="*/ 8751 w 10000"/>
              <a:gd name="connsiteY8-3986" fmla="*/ 1476 h 10000"/>
              <a:gd name="connsiteX9-3987" fmla="*/ 9375 w 10000"/>
              <a:gd name="connsiteY9-3988" fmla="*/ 1771 h 10000"/>
              <a:gd name="connsiteX10-3989" fmla="*/ 9793 w 10000"/>
              <a:gd name="connsiteY10-3990" fmla="*/ 2362 h 10000"/>
              <a:gd name="connsiteX11-3991" fmla="*/ 10000 w 10000"/>
              <a:gd name="connsiteY11-3992" fmla="*/ 2657 h 10000"/>
              <a:gd name="connsiteX12-3993" fmla="*/ 10000 w 10000"/>
              <a:gd name="connsiteY12-3994" fmla="*/ 2657 h 10000"/>
              <a:gd name="connsiteX13-3995" fmla="*/ 10000 w 10000"/>
              <a:gd name="connsiteY13-3996" fmla="*/ 2952 h 10000"/>
              <a:gd name="connsiteX14-3997" fmla="*/ 9581 w 10000"/>
              <a:gd name="connsiteY14-3998" fmla="*/ 2952 h 10000"/>
              <a:gd name="connsiteX15-3999" fmla="*/ 9169 w 10000"/>
              <a:gd name="connsiteY15-4000" fmla="*/ 3247 h 10000"/>
              <a:gd name="connsiteX16-4001" fmla="*/ 8543 w 10000"/>
              <a:gd name="connsiteY16-4002" fmla="*/ 3247 h 10000"/>
              <a:gd name="connsiteX17-4003" fmla="*/ 8128 w 10000"/>
              <a:gd name="connsiteY17-4004" fmla="*/ 3506 h 10000"/>
              <a:gd name="connsiteX18-4005" fmla="*/ 7498 w 10000"/>
              <a:gd name="connsiteY18-4006" fmla="*/ 3801 h 10000"/>
              <a:gd name="connsiteX19-4007" fmla="*/ 6667 w 10000"/>
              <a:gd name="connsiteY19-4008" fmla="*/ 4391 h 10000"/>
              <a:gd name="connsiteX20-4009" fmla="*/ 5834 w 10000"/>
              <a:gd name="connsiteY20-4010" fmla="*/ 5277 h 10000"/>
              <a:gd name="connsiteX21-4011" fmla="*/ 4792 w 10000"/>
              <a:gd name="connsiteY21-4012" fmla="*/ 6162 h 10000"/>
              <a:gd name="connsiteX22-4013" fmla="*/ 3540 w 10000"/>
              <a:gd name="connsiteY22-4014" fmla="*/ 7048 h 10000"/>
              <a:gd name="connsiteX23-4015" fmla="*/ 2085 w 10000"/>
              <a:gd name="connsiteY23-4016" fmla="*/ 8524 h 10000"/>
              <a:gd name="connsiteX24-4017" fmla="*/ 625 w 10000"/>
              <a:gd name="connsiteY24-4018" fmla="*/ 10000 h 10000"/>
              <a:gd name="connsiteX25-4019" fmla="*/ 0 w 10000"/>
              <a:gd name="connsiteY25-4020" fmla="*/ 9114 h 10000"/>
              <a:gd name="connsiteX26-4021" fmla="*/ 1251 w 10000"/>
              <a:gd name="connsiteY26-4022" fmla="*/ 7638 h 10000"/>
              <a:gd name="connsiteX27-4023" fmla="*/ 2500 w 10000"/>
              <a:gd name="connsiteY27-4024" fmla="*/ 6162 h 10000"/>
              <a:gd name="connsiteX28-4025" fmla="*/ 3540 w 10000"/>
              <a:gd name="connsiteY28-4026" fmla="*/ 4982 h 10000"/>
              <a:gd name="connsiteX29-4027" fmla="*/ 4375 w 10000"/>
              <a:gd name="connsiteY29-4028" fmla="*/ 4096 h 10000"/>
              <a:gd name="connsiteX30-4029" fmla="*/ 5002 w 10000"/>
              <a:gd name="connsiteY30-4030" fmla="*/ 3247 h 10000"/>
              <a:gd name="connsiteX31-4031" fmla="*/ 5418 w 10000"/>
              <a:gd name="connsiteY31-4032" fmla="*/ 2657 h 10000"/>
              <a:gd name="connsiteX32-4033" fmla="*/ 5622 w 10000"/>
              <a:gd name="connsiteY32-4034" fmla="*/ 2362 h 10000"/>
              <a:gd name="connsiteX33-4035" fmla="*/ 5622 w 10000"/>
              <a:gd name="connsiteY33-4036" fmla="*/ 2066 h 10000"/>
              <a:gd name="connsiteX34-4037" fmla="*/ 5418 w 10000"/>
              <a:gd name="connsiteY34-4038" fmla="*/ 2066 h 10000"/>
              <a:gd name="connsiteX35-4039" fmla="*/ 4792 w 10000"/>
              <a:gd name="connsiteY35-4040" fmla="*/ 2066 h 10000"/>
              <a:gd name="connsiteX36-4041" fmla="*/ 4581 w 10000"/>
              <a:gd name="connsiteY36-4042" fmla="*/ 2066 h 10000"/>
              <a:gd name="connsiteX37-4043" fmla="*/ 4375 w 10000"/>
              <a:gd name="connsiteY37-4044" fmla="*/ 2066 h 10000"/>
              <a:gd name="connsiteX38-4045" fmla="*/ 4169 w 10000"/>
              <a:gd name="connsiteY38-4046" fmla="*/ 2066 h 10000"/>
              <a:gd name="connsiteX39-4047" fmla="*/ 3540 w 10000"/>
              <a:gd name="connsiteY39-4048" fmla="*/ 2066 h 10000"/>
              <a:gd name="connsiteX40-4049" fmla="*/ 3122 w 10000"/>
              <a:gd name="connsiteY40-4050" fmla="*/ 2362 h 10000"/>
              <a:gd name="connsiteX41-4051" fmla="*/ 3333 w 10000"/>
              <a:gd name="connsiteY41-4052" fmla="*/ 886 h 10000"/>
              <a:gd name="connsiteX42-4053" fmla="*/ 4169 w 10000"/>
              <a:gd name="connsiteY42-4054" fmla="*/ 886 h 10000"/>
              <a:gd name="connsiteX43-4055" fmla="*/ 4792 w 10000"/>
              <a:gd name="connsiteY43-4056" fmla="*/ 590 h 10000"/>
              <a:gd name="connsiteX44-4057" fmla="*/ 5418 w 10000"/>
              <a:gd name="connsiteY44-4058" fmla="*/ 590 h 10000"/>
              <a:gd name="connsiteX45-4059" fmla="*/ 5834 w 10000"/>
              <a:gd name="connsiteY45-4060" fmla="*/ 295 h 10000"/>
              <a:gd name="connsiteX46-4061" fmla="*/ 6041 w 10000"/>
              <a:gd name="connsiteY46-4062" fmla="*/ 295 h 10000"/>
              <a:gd name="connsiteX47-4063" fmla="*/ 6041 w 10000"/>
              <a:gd name="connsiteY47-4064" fmla="*/ 295 h 10000"/>
              <a:gd name="connsiteX0-4065" fmla="*/ 6041 w 10000"/>
              <a:gd name="connsiteY0-4066" fmla="*/ 295 h 10000"/>
              <a:gd name="connsiteX1-4067" fmla="*/ 6251 w 10000"/>
              <a:gd name="connsiteY1-4068" fmla="*/ 0 h 10000"/>
              <a:gd name="connsiteX2-4069" fmla="*/ 6458 w 10000"/>
              <a:gd name="connsiteY2-4070" fmla="*/ 0 h 10000"/>
              <a:gd name="connsiteX3-4071" fmla="*/ 6667 w 10000"/>
              <a:gd name="connsiteY3-4072" fmla="*/ 0 h 10000"/>
              <a:gd name="connsiteX4-4073" fmla="*/ 6873 w 10000"/>
              <a:gd name="connsiteY4-4074" fmla="*/ 0 h 10000"/>
              <a:gd name="connsiteX5-4075" fmla="*/ 7291 w 10000"/>
              <a:gd name="connsiteY5-4076" fmla="*/ 0 h 10000"/>
              <a:gd name="connsiteX6-4077" fmla="*/ 7709 w 10000"/>
              <a:gd name="connsiteY6-4078" fmla="*/ 590 h 10000"/>
              <a:gd name="connsiteX7-4079" fmla="*/ 8128 w 10000"/>
              <a:gd name="connsiteY7-4080" fmla="*/ 886 h 10000"/>
              <a:gd name="connsiteX8-4081" fmla="*/ 8751 w 10000"/>
              <a:gd name="connsiteY8-4082" fmla="*/ 1476 h 10000"/>
              <a:gd name="connsiteX9-4083" fmla="*/ 9375 w 10000"/>
              <a:gd name="connsiteY9-4084" fmla="*/ 1771 h 10000"/>
              <a:gd name="connsiteX10-4085" fmla="*/ 9793 w 10000"/>
              <a:gd name="connsiteY10-4086" fmla="*/ 2362 h 10000"/>
              <a:gd name="connsiteX11-4087" fmla="*/ 10000 w 10000"/>
              <a:gd name="connsiteY11-4088" fmla="*/ 2657 h 10000"/>
              <a:gd name="connsiteX12-4089" fmla="*/ 10000 w 10000"/>
              <a:gd name="connsiteY12-4090" fmla="*/ 2657 h 10000"/>
              <a:gd name="connsiteX13-4091" fmla="*/ 10000 w 10000"/>
              <a:gd name="connsiteY13-4092" fmla="*/ 2952 h 10000"/>
              <a:gd name="connsiteX14-4093" fmla="*/ 9581 w 10000"/>
              <a:gd name="connsiteY14-4094" fmla="*/ 2952 h 10000"/>
              <a:gd name="connsiteX15-4095" fmla="*/ 9169 w 10000"/>
              <a:gd name="connsiteY15-4096" fmla="*/ 3247 h 10000"/>
              <a:gd name="connsiteX16-4097" fmla="*/ 8543 w 10000"/>
              <a:gd name="connsiteY16-4098" fmla="*/ 3247 h 10000"/>
              <a:gd name="connsiteX17-4099" fmla="*/ 8128 w 10000"/>
              <a:gd name="connsiteY17-4100" fmla="*/ 3506 h 10000"/>
              <a:gd name="connsiteX18-4101" fmla="*/ 7498 w 10000"/>
              <a:gd name="connsiteY18-4102" fmla="*/ 3801 h 10000"/>
              <a:gd name="connsiteX19-4103" fmla="*/ 6667 w 10000"/>
              <a:gd name="connsiteY19-4104" fmla="*/ 4391 h 10000"/>
              <a:gd name="connsiteX20-4105" fmla="*/ 5834 w 10000"/>
              <a:gd name="connsiteY20-4106" fmla="*/ 5277 h 10000"/>
              <a:gd name="connsiteX21-4107" fmla="*/ 4792 w 10000"/>
              <a:gd name="connsiteY21-4108" fmla="*/ 6162 h 10000"/>
              <a:gd name="connsiteX22-4109" fmla="*/ 3540 w 10000"/>
              <a:gd name="connsiteY22-4110" fmla="*/ 7048 h 10000"/>
              <a:gd name="connsiteX23-4111" fmla="*/ 2085 w 10000"/>
              <a:gd name="connsiteY23-4112" fmla="*/ 8524 h 10000"/>
              <a:gd name="connsiteX24-4113" fmla="*/ 625 w 10000"/>
              <a:gd name="connsiteY24-4114" fmla="*/ 10000 h 10000"/>
              <a:gd name="connsiteX25-4115" fmla="*/ 0 w 10000"/>
              <a:gd name="connsiteY25-4116" fmla="*/ 9114 h 10000"/>
              <a:gd name="connsiteX26-4117" fmla="*/ 1251 w 10000"/>
              <a:gd name="connsiteY26-4118" fmla="*/ 7638 h 10000"/>
              <a:gd name="connsiteX27-4119" fmla="*/ 2500 w 10000"/>
              <a:gd name="connsiteY27-4120" fmla="*/ 6162 h 10000"/>
              <a:gd name="connsiteX28-4121" fmla="*/ 3540 w 10000"/>
              <a:gd name="connsiteY28-4122" fmla="*/ 4982 h 10000"/>
              <a:gd name="connsiteX29-4123" fmla="*/ 4375 w 10000"/>
              <a:gd name="connsiteY29-4124" fmla="*/ 4096 h 10000"/>
              <a:gd name="connsiteX30-4125" fmla="*/ 5002 w 10000"/>
              <a:gd name="connsiteY30-4126" fmla="*/ 3247 h 10000"/>
              <a:gd name="connsiteX31-4127" fmla="*/ 5418 w 10000"/>
              <a:gd name="connsiteY31-4128" fmla="*/ 2657 h 10000"/>
              <a:gd name="connsiteX32-4129" fmla="*/ 5622 w 10000"/>
              <a:gd name="connsiteY32-4130" fmla="*/ 2362 h 10000"/>
              <a:gd name="connsiteX33-4131" fmla="*/ 5622 w 10000"/>
              <a:gd name="connsiteY33-4132" fmla="*/ 2066 h 10000"/>
              <a:gd name="connsiteX34-4133" fmla="*/ 5418 w 10000"/>
              <a:gd name="connsiteY34-4134" fmla="*/ 2066 h 10000"/>
              <a:gd name="connsiteX35-4135" fmla="*/ 4792 w 10000"/>
              <a:gd name="connsiteY35-4136" fmla="*/ 2066 h 10000"/>
              <a:gd name="connsiteX36-4137" fmla="*/ 4581 w 10000"/>
              <a:gd name="connsiteY36-4138" fmla="*/ 2066 h 10000"/>
              <a:gd name="connsiteX37-4139" fmla="*/ 4375 w 10000"/>
              <a:gd name="connsiteY37-4140" fmla="*/ 2066 h 10000"/>
              <a:gd name="connsiteX38-4141" fmla="*/ 4169 w 10000"/>
              <a:gd name="connsiteY38-4142" fmla="*/ 2066 h 10000"/>
              <a:gd name="connsiteX39-4143" fmla="*/ 3540 w 10000"/>
              <a:gd name="connsiteY39-4144" fmla="*/ 2066 h 10000"/>
              <a:gd name="connsiteX40-4145" fmla="*/ 3333 w 10000"/>
              <a:gd name="connsiteY40-4146" fmla="*/ 886 h 10000"/>
              <a:gd name="connsiteX41-4147" fmla="*/ 4169 w 10000"/>
              <a:gd name="connsiteY41-4148" fmla="*/ 886 h 10000"/>
              <a:gd name="connsiteX42-4149" fmla="*/ 4792 w 10000"/>
              <a:gd name="connsiteY42-4150" fmla="*/ 590 h 10000"/>
              <a:gd name="connsiteX43-4151" fmla="*/ 5418 w 10000"/>
              <a:gd name="connsiteY43-4152" fmla="*/ 590 h 10000"/>
              <a:gd name="connsiteX44-4153" fmla="*/ 5834 w 10000"/>
              <a:gd name="connsiteY44-4154" fmla="*/ 295 h 10000"/>
              <a:gd name="connsiteX45-4155" fmla="*/ 6041 w 10000"/>
              <a:gd name="connsiteY45-4156" fmla="*/ 295 h 10000"/>
              <a:gd name="connsiteX46-4157" fmla="*/ 6041 w 10000"/>
              <a:gd name="connsiteY46-4158" fmla="*/ 295 h 10000"/>
              <a:gd name="connsiteX0-4159" fmla="*/ 6041 w 10000"/>
              <a:gd name="connsiteY0-4160" fmla="*/ 295 h 10000"/>
              <a:gd name="connsiteX1-4161" fmla="*/ 6251 w 10000"/>
              <a:gd name="connsiteY1-4162" fmla="*/ 0 h 10000"/>
              <a:gd name="connsiteX2-4163" fmla="*/ 6458 w 10000"/>
              <a:gd name="connsiteY2-4164" fmla="*/ 0 h 10000"/>
              <a:gd name="connsiteX3-4165" fmla="*/ 6667 w 10000"/>
              <a:gd name="connsiteY3-4166" fmla="*/ 0 h 10000"/>
              <a:gd name="connsiteX4-4167" fmla="*/ 6873 w 10000"/>
              <a:gd name="connsiteY4-4168" fmla="*/ 0 h 10000"/>
              <a:gd name="connsiteX5-4169" fmla="*/ 7291 w 10000"/>
              <a:gd name="connsiteY5-4170" fmla="*/ 0 h 10000"/>
              <a:gd name="connsiteX6-4171" fmla="*/ 7709 w 10000"/>
              <a:gd name="connsiteY6-4172" fmla="*/ 590 h 10000"/>
              <a:gd name="connsiteX7-4173" fmla="*/ 8128 w 10000"/>
              <a:gd name="connsiteY7-4174" fmla="*/ 886 h 10000"/>
              <a:gd name="connsiteX8-4175" fmla="*/ 8751 w 10000"/>
              <a:gd name="connsiteY8-4176" fmla="*/ 1476 h 10000"/>
              <a:gd name="connsiteX9-4177" fmla="*/ 9375 w 10000"/>
              <a:gd name="connsiteY9-4178" fmla="*/ 1771 h 10000"/>
              <a:gd name="connsiteX10-4179" fmla="*/ 9793 w 10000"/>
              <a:gd name="connsiteY10-4180" fmla="*/ 2362 h 10000"/>
              <a:gd name="connsiteX11-4181" fmla="*/ 10000 w 10000"/>
              <a:gd name="connsiteY11-4182" fmla="*/ 2657 h 10000"/>
              <a:gd name="connsiteX12-4183" fmla="*/ 10000 w 10000"/>
              <a:gd name="connsiteY12-4184" fmla="*/ 2657 h 10000"/>
              <a:gd name="connsiteX13-4185" fmla="*/ 10000 w 10000"/>
              <a:gd name="connsiteY13-4186" fmla="*/ 2952 h 10000"/>
              <a:gd name="connsiteX14-4187" fmla="*/ 9581 w 10000"/>
              <a:gd name="connsiteY14-4188" fmla="*/ 2952 h 10000"/>
              <a:gd name="connsiteX15-4189" fmla="*/ 9169 w 10000"/>
              <a:gd name="connsiteY15-4190" fmla="*/ 3247 h 10000"/>
              <a:gd name="connsiteX16-4191" fmla="*/ 8543 w 10000"/>
              <a:gd name="connsiteY16-4192" fmla="*/ 3247 h 10000"/>
              <a:gd name="connsiteX17-4193" fmla="*/ 8128 w 10000"/>
              <a:gd name="connsiteY17-4194" fmla="*/ 3506 h 10000"/>
              <a:gd name="connsiteX18-4195" fmla="*/ 7498 w 10000"/>
              <a:gd name="connsiteY18-4196" fmla="*/ 3801 h 10000"/>
              <a:gd name="connsiteX19-4197" fmla="*/ 6667 w 10000"/>
              <a:gd name="connsiteY19-4198" fmla="*/ 4391 h 10000"/>
              <a:gd name="connsiteX20-4199" fmla="*/ 5834 w 10000"/>
              <a:gd name="connsiteY20-4200" fmla="*/ 5277 h 10000"/>
              <a:gd name="connsiteX21-4201" fmla="*/ 4792 w 10000"/>
              <a:gd name="connsiteY21-4202" fmla="*/ 6162 h 10000"/>
              <a:gd name="connsiteX22-4203" fmla="*/ 3540 w 10000"/>
              <a:gd name="connsiteY22-4204" fmla="*/ 7048 h 10000"/>
              <a:gd name="connsiteX23-4205" fmla="*/ 2085 w 10000"/>
              <a:gd name="connsiteY23-4206" fmla="*/ 8524 h 10000"/>
              <a:gd name="connsiteX24-4207" fmla="*/ 625 w 10000"/>
              <a:gd name="connsiteY24-4208" fmla="*/ 10000 h 10000"/>
              <a:gd name="connsiteX25-4209" fmla="*/ 0 w 10000"/>
              <a:gd name="connsiteY25-4210" fmla="*/ 9114 h 10000"/>
              <a:gd name="connsiteX26-4211" fmla="*/ 1251 w 10000"/>
              <a:gd name="connsiteY26-4212" fmla="*/ 7638 h 10000"/>
              <a:gd name="connsiteX27-4213" fmla="*/ 2500 w 10000"/>
              <a:gd name="connsiteY27-4214" fmla="*/ 6162 h 10000"/>
              <a:gd name="connsiteX28-4215" fmla="*/ 3540 w 10000"/>
              <a:gd name="connsiteY28-4216" fmla="*/ 4982 h 10000"/>
              <a:gd name="connsiteX29-4217" fmla="*/ 4375 w 10000"/>
              <a:gd name="connsiteY29-4218" fmla="*/ 4096 h 10000"/>
              <a:gd name="connsiteX30-4219" fmla="*/ 5002 w 10000"/>
              <a:gd name="connsiteY30-4220" fmla="*/ 3247 h 10000"/>
              <a:gd name="connsiteX31-4221" fmla="*/ 5418 w 10000"/>
              <a:gd name="connsiteY31-4222" fmla="*/ 2657 h 10000"/>
              <a:gd name="connsiteX32-4223" fmla="*/ 5622 w 10000"/>
              <a:gd name="connsiteY32-4224" fmla="*/ 2362 h 10000"/>
              <a:gd name="connsiteX33-4225" fmla="*/ 5622 w 10000"/>
              <a:gd name="connsiteY33-4226" fmla="*/ 2066 h 10000"/>
              <a:gd name="connsiteX34-4227" fmla="*/ 5418 w 10000"/>
              <a:gd name="connsiteY34-4228" fmla="*/ 2066 h 10000"/>
              <a:gd name="connsiteX35-4229" fmla="*/ 4792 w 10000"/>
              <a:gd name="connsiteY35-4230" fmla="*/ 2066 h 10000"/>
              <a:gd name="connsiteX36-4231" fmla="*/ 4581 w 10000"/>
              <a:gd name="connsiteY36-4232" fmla="*/ 2066 h 10000"/>
              <a:gd name="connsiteX37-4233" fmla="*/ 4375 w 10000"/>
              <a:gd name="connsiteY37-4234" fmla="*/ 2066 h 10000"/>
              <a:gd name="connsiteX38-4235" fmla="*/ 4169 w 10000"/>
              <a:gd name="connsiteY38-4236" fmla="*/ 2066 h 10000"/>
              <a:gd name="connsiteX39-4237" fmla="*/ 3333 w 10000"/>
              <a:gd name="connsiteY39-4238" fmla="*/ 886 h 10000"/>
              <a:gd name="connsiteX40-4239" fmla="*/ 4169 w 10000"/>
              <a:gd name="connsiteY40-4240" fmla="*/ 886 h 10000"/>
              <a:gd name="connsiteX41-4241" fmla="*/ 4792 w 10000"/>
              <a:gd name="connsiteY41-4242" fmla="*/ 590 h 10000"/>
              <a:gd name="connsiteX42-4243" fmla="*/ 5418 w 10000"/>
              <a:gd name="connsiteY42-4244" fmla="*/ 590 h 10000"/>
              <a:gd name="connsiteX43-4245" fmla="*/ 5834 w 10000"/>
              <a:gd name="connsiteY43-4246" fmla="*/ 295 h 10000"/>
              <a:gd name="connsiteX44-4247" fmla="*/ 6041 w 10000"/>
              <a:gd name="connsiteY44-4248" fmla="*/ 295 h 10000"/>
              <a:gd name="connsiteX45-4249" fmla="*/ 6041 w 10000"/>
              <a:gd name="connsiteY45-4250" fmla="*/ 295 h 10000"/>
              <a:gd name="connsiteX0-4251" fmla="*/ 6041 w 10000"/>
              <a:gd name="connsiteY0-4252" fmla="*/ 295 h 10000"/>
              <a:gd name="connsiteX1-4253" fmla="*/ 6251 w 10000"/>
              <a:gd name="connsiteY1-4254" fmla="*/ 0 h 10000"/>
              <a:gd name="connsiteX2-4255" fmla="*/ 6458 w 10000"/>
              <a:gd name="connsiteY2-4256" fmla="*/ 0 h 10000"/>
              <a:gd name="connsiteX3-4257" fmla="*/ 6667 w 10000"/>
              <a:gd name="connsiteY3-4258" fmla="*/ 0 h 10000"/>
              <a:gd name="connsiteX4-4259" fmla="*/ 6873 w 10000"/>
              <a:gd name="connsiteY4-4260" fmla="*/ 0 h 10000"/>
              <a:gd name="connsiteX5-4261" fmla="*/ 7291 w 10000"/>
              <a:gd name="connsiteY5-4262" fmla="*/ 0 h 10000"/>
              <a:gd name="connsiteX6-4263" fmla="*/ 7709 w 10000"/>
              <a:gd name="connsiteY6-4264" fmla="*/ 590 h 10000"/>
              <a:gd name="connsiteX7-4265" fmla="*/ 8128 w 10000"/>
              <a:gd name="connsiteY7-4266" fmla="*/ 886 h 10000"/>
              <a:gd name="connsiteX8-4267" fmla="*/ 8751 w 10000"/>
              <a:gd name="connsiteY8-4268" fmla="*/ 1476 h 10000"/>
              <a:gd name="connsiteX9-4269" fmla="*/ 9375 w 10000"/>
              <a:gd name="connsiteY9-4270" fmla="*/ 1771 h 10000"/>
              <a:gd name="connsiteX10-4271" fmla="*/ 9793 w 10000"/>
              <a:gd name="connsiteY10-4272" fmla="*/ 2362 h 10000"/>
              <a:gd name="connsiteX11-4273" fmla="*/ 10000 w 10000"/>
              <a:gd name="connsiteY11-4274" fmla="*/ 2657 h 10000"/>
              <a:gd name="connsiteX12-4275" fmla="*/ 10000 w 10000"/>
              <a:gd name="connsiteY12-4276" fmla="*/ 2657 h 10000"/>
              <a:gd name="connsiteX13-4277" fmla="*/ 10000 w 10000"/>
              <a:gd name="connsiteY13-4278" fmla="*/ 2952 h 10000"/>
              <a:gd name="connsiteX14-4279" fmla="*/ 9581 w 10000"/>
              <a:gd name="connsiteY14-4280" fmla="*/ 2952 h 10000"/>
              <a:gd name="connsiteX15-4281" fmla="*/ 9169 w 10000"/>
              <a:gd name="connsiteY15-4282" fmla="*/ 3247 h 10000"/>
              <a:gd name="connsiteX16-4283" fmla="*/ 8543 w 10000"/>
              <a:gd name="connsiteY16-4284" fmla="*/ 3247 h 10000"/>
              <a:gd name="connsiteX17-4285" fmla="*/ 8128 w 10000"/>
              <a:gd name="connsiteY17-4286" fmla="*/ 3506 h 10000"/>
              <a:gd name="connsiteX18-4287" fmla="*/ 7498 w 10000"/>
              <a:gd name="connsiteY18-4288" fmla="*/ 3801 h 10000"/>
              <a:gd name="connsiteX19-4289" fmla="*/ 6667 w 10000"/>
              <a:gd name="connsiteY19-4290" fmla="*/ 4391 h 10000"/>
              <a:gd name="connsiteX20-4291" fmla="*/ 5834 w 10000"/>
              <a:gd name="connsiteY20-4292" fmla="*/ 5277 h 10000"/>
              <a:gd name="connsiteX21-4293" fmla="*/ 4792 w 10000"/>
              <a:gd name="connsiteY21-4294" fmla="*/ 6162 h 10000"/>
              <a:gd name="connsiteX22-4295" fmla="*/ 3540 w 10000"/>
              <a:gd name="connsiteY22-4296" fmla="*/ 7048 h 10000"/>
              <a:gd name="connsiteX23-4297" fmla="*/ 2085 w 10000"/>
              <a:gd name="connsiteY23-4298" fmla="*/ 8524 h 10000"/>
              <a:gd name="connsiteX24-4299" fmla="*/ 625 w 10000"/>
              <a:gd name="connsiteY24-4300" fmla="*/ 10000 h 10000"/>
              <a:gd name="connsiteX25-4301" fmla="*/ 0 w 10000"/>
              <a:gd name="connsiteY25-4302" fmla="*/ 9114 h 10000"/>
              <a:gd name="connsiteX26-4303" fmla="*/ 1251 w 10000"/>
              <a:gd name="connsiteY26-4304" fmla="*/ 7638 h 10000"/>
              <a:gd name="connsiteX27-4305" fmla="*/ 2500 w 10000"/>
              <a:gd name="connsiteY27-4306" fmla="*/ 6162 h 10000"/>
              <a:gd name="connsiteX28-4307" fmla="*/ 3540 w 10000"/>
              <a:gd name="connsiteY28-4308" fmla="*/ 4982 h 10000"/>
              <a:gd name="connsiteX29-4309" fmla="*/ 4375 w 10000"/>
              <a:gd name="connsiteY29-4310" fmla="*/ 4096 h 10000"/>
              <a:gd name="connsiteX30-4311" fmla="*/ 5002 w 10000"/>
              <a:gd name="connsiteY30-4312" fmla="*/ 3247 h 10000"/>
              <a:gd name="connsiteX31-4313" fmla="*/ 5418 w 10000"/>
              <a:gd name="connsiteY31-4314" fmla="*/ 2657 h 10000"/>
              <a:gd name="connsiteX32-4315" fmla="*/ 5622 w 10000"/>
              <a:gd name="connsiteY32-4316" fmla="*/ 2362 h 10000"/>
              <a:gd name="connsiteX33-4317" fmla="*/ 5622 w 10000"/>
              <a:gd name="connsiteY33-4318" fmla="*/ 2066 h 10000"/>
              <a:gd name="connsiteX34-4319" fmla="*/ 5418 w 10000"/>
              <a:gd name="connsiteY34-4320" fmla="*/ 2066 h 10000"/>
              <a:gd name="connsiteX35-4321" fmla="*/ 4792 w 10000"/>
              <a:gd name="connsiteY35-4322" fmla="*/ 2066 h 10000"/>
              <a:gd name="connsiteX36-4323" fmla="*/ 4581 w 10000"/>
              <a:gd name="connsiteY36-4324" fmla="*/ 2066 h 10000"/>
              <a:gd name="connsiteX37-4325" fmla="*/ 4375 w 10000"/>
              <a:gd name="connsiteY37-4326" fmla="*/ 2066 h 10000"/>
              <a:gd name="connsiteX38-4327" fmla="*/ 3333 w 10000"/>
              <a:gd name="connsiteY38-4328" fmla="*/ 886 h 10000"/>
              <a:gd name="connsiteX39-4329" fmla="*/ 4169 w 10000"/>
              <a:gd name="connsiteY39-4330" fmla="*/ 886 h 10000"/>
              <a:gd name="connsiteX40-4331" fmla="*/ 4792 w 10000"/>
              <a:gd name="connsiteY40-4332" fmla="*/ 590 h 10000"/>
              <a:gd name="connsiteX41-4333" fmla="*/ 5418 w 10000"/>
              <a:gd name="connsiteY41-4334" fmla="*/ 590 h 10000"/>
              <a:gd name="connsiteX42-4335" fmla="*/ 5834 w 10000"/>
              <a:gd name="connsiteY42-4336" fmla="*/ 295 h 10000"/>
              <a:gd name="connsiteX43-4337" fmla="*/ 6041 w 10000"/>
              <a:gd name="connsiteY43-4338" fmla="*/ 295 h 10000"/>
              <a:gd name="connsiteX44-4339" fmla="*/ 6041 w 10000"/>
              <a:gd name="connsiteY44-4340" fmla="*/ 295 h 10000"/>
              <a:gd name="connsiteX0-4341" fmla="*/ 6041 w 10000"/>
              <a:gd name="connsiteY0-4342" fmla="*/ 295 h 10000"/>
              <a:gd name="connsiteX1-4343" fmla="*/ 6251 w 10000"/>
              <a:gd name="connsiteY1-4344" fmla="*/ 0 h 10000"/>
              <a:gd name="connsiteX2-4345" fmla="*/ 6458 w 10000"/>
              <a:gd name="connsiteY2-4346" fmla="*/ 0 h 10000"/>
              <a:gd name="connsiteX3-4347" fmla="*/ 6667 w 10000"/>
              <a:gd name="connsiteY3-4348" fmla="*/ 0 h 10000"/>
              <a:gd name="connsiteX4-4349" fmla="*/ 6873 w 10000"/>
              <a:gd name="connsiteY4-4350" fmla="*/ 0 h 10000"/>
              <a:gd name="connsiteX5-4351" fmla="*/ 7291 w 10000"/>
              <a:gd name="connsiteY5-4352" fmla="*/ 0 h 10000"/>
              <a:gd name="connsiteX6-4353" fmla="*/ 7709 w 10000"/>
              <a:gd name="connsiteY6-4354" fmla="*/ 590 h 10000"/>
              <a:gd name="connsiteX7-4355" fmla="*/ 8128 w 10000"/>
              <a:gd name="connsiteY7-4356" fmla="*/ 886 h 10000"/>
              <a:gd name="connsiteX8-4357" fmla="*/ 8751 w 10000"/>
              <a:gd name="connsiteY8-4358" fmla="*/ 1476 h 10000"/>
              <a:gd name="connsiteX9-4359" fmla="*/ 9375 w 10000"/>
              <a:gd name="connsiteY9-4360" fmla="*/ 1771 h 10000"/>
              <a:gd name="connsiteX10-4361" fmla="*/ 9793 w 10000"/>
              <a:gd name="connsiteY10-4362" fmla="*/ 2362 h 10000"/>
              <a:gd name="connsiteX11-4363" fmla="*/ 10000 w 10000"/>
              <a:gd name="connsiteY11-4364" fmla="*/ 2657 h 10000"/>
              <a:gd name="connsiteX12-4365" fmla="*/ 10000 w 10000"/>
              <a:gd name="connsiteY12-4366" fmla="*/ 2657 h 10000"/>
              <a:gd name="connsiteX13-4367" fmla="*/ 10000 w 10000"/>
              <a:gd name="connsiteY13-4368" fmla="*/ 2952 h 10000"/>
              <a:gd name="connsiteX14-4369" fmla="*/ 9581 w 10000"/>
              <a:gd name="connsiteY14-4370" fmla="*/ 2952 h 10000"/>
              <a:gd name="connsiteX15-4371" fmla="*/ 9169 w 10000"/>
              <a:gd name="connsiteY15-4372" fmla="*/ 3247 h 10000"/>
              <a:gd name="connsiteX16-4373" fmla="*/ 8543 w 10000"/>
              <a:gd name="connsiteY16-4374" fmla="*/ 3247 h 10000"/>
              <a:gd name="connsiteX17-4375" fmla="*/ 8128 w 10000"/>
              <a:gd name="connsiteY17-4376" fmla="*/ 3506 h 10000"/>
              <a:gd name="connsiteX18-4377" fmla="*/ 7498 w 10000"/>
              <a:gd name="connsiteY18-4378" fmla="*/ 3801 h 10000"/>
              <a:gd name="connsiteX19-4379" fmla="*/ 6667 w 10000"/>
              <a:gd name="connsiteY19-4380" fmla="*/ 4391 h 10000"/>
              <a:gd name="connsiteX20-4381" fmla="*/ 5834 w 10000"/>
              <a:gd name="connsiteY20-4382" fmla="*/ 5277 h 10000"/>
              <a:gd name="connsiteX21-4383" fmla="*/ 4792 w 10000"/>
              <a:gd name="connsiteY21-4384" fmla="*/ 6162 h 10000"/>
              <a:gd name="connsiteX22-4385" fmla="*/ 3540 w 10000"/>
              <a:gd name="connsiteY22-4386" fmla="*/ 7048 h 10000"/>
              <a:gd name="connsiteX23-4387" fmla="*/ 2085 w 10000"/>
              <a:gd name="connsiteY23-4388" fmla="*/ 8524 h 10000"/>
              <a:gd name="connsiteX24-4389" fmla="*/ 625 w 10000"/>
              <a:gd name="connsiteY24-4390" fmla="*/ 10000 h 10000"/>
              <a:gd name="connsiteX25-4391" fmla="*/ 0 w 10000"/>
              <a:gd name="connsiteY25-4392" fmla="*/ 9114 h 10000"/>
              <a:gd name="connsiteX26-4393" fmla="*/ 1251 w 10000"/>
              <a:gd name="connsiteY26-4394" fmla="*/ 7638 h 10000"/>
              <a:gd name="connsiteX27-4395" fmla="*/ 2500 w 10000"/>
              <a:gd name="connsiteY27-4396" fmla="*/ 6162 h 10000"/>
              <a:gd name="connsiteX28-4397" fmla="*/ 3540 w 10000"/>
              <a:gd name="connsiteY28-4398" fmla="*/ 4982 h 10000"/>
              <a:gd name="connsiteX29-4399" fmla="*/ 4375 w 10000"/>
              <a:gd name="connsiteY29-4400" fmla="*/ 4096 h 10000"/>
              <a:gd name="connsiteX30-4401" fmla="*/ 5002 w 10000"/>
              <a:gd name="connsiteY30-4402" fmla="*/ 3247 h 10000"/>
              <a:gd name="connsiteX31-4403" fmla="*/ 5418 w 10000"/>
              <a:gd name="connsiteY31-4404" fmla="*/ 2657 h 10000"/>
              <a:gd name="connsiteX32-4405" fmla="*/ 5622 w 10000"/>
              <a:gd name="connsiteY32-4406" fmla="*/ 2362 h 10000"/>
              <a:gd name="connsiteX33-4407" fmla="*/ 5622 w 10000"/>
              <a:gd name="connsiteY33-4408" fmla="*/ 2066 h 10000"/>
              <a:gd name="connsiteX34-4409" fmla="*/ 5418 w 10000"/>
              <a:gd name="connsiteY34-4410" fmla="*/ 2066 h 10000"/>
              <a:gd name="connsiteX35-4411" fmla="*/ 4792 w 10000"/>
              <a:gd name="connsiteY35-4412" fmla="*/ 2066 h 10000"/>
              <a:gd name="connsiteX36-4413" fmla="*/ 4581 w 10000"/>
              <a:gd name="connsiteY36-4414" fmla="*/ 2066 h 10000"/>
              <a:gd name="connsiteX37-4415" fmla="*/ 3333 w 10000"/>
              <a:gd name="connsiteY37-4416" fmla="*/ 886 h 10000"/>
              <a:gd name="connsiteX38-4417" fmla="*/ 4169 w 10000"/>
              <a:gd name="connsiteY38-4418" fmla="*/ 886 h 10000"/>
              <a:gd name="connsiteX39-4419" fmla="*/ 4792 w 10000"/>
              <a:gd name="connsiteY39-4420" fmla="*/ 590 h 10000"/>
              <a:gd name="connsiteX40-4421" fmla="*/ 5418 w 10000"/>
              <a:gd name="connsiteY40-4422" fmla="*/ 590 h 10000"/>
              <a:gd name="connsiteX41-4423" fmla="*/ 5834 w 10000"/>
              <a:gd name="connsiteY41-4424" fmla="*/ 295 h 10000"/>
              <a:gd name="connsiteX42-4425" fmla="*/ 6041 w 10000"/>
              <a:gd name="connsiteY42-4426" fmla="*/ 295 h 10000"/>
              <a:gd name="connsiteX43-4427" fmla="*/ 6041 w 10000"/>
              <a:gd name="connsiteY43-4428" fmla="*/ 295 h 10000"/>
              <a:gd name="connsiteX0-4429" fmla="*/ 6041 w 10000"/>
              <a:gd name="connsiteY0-4430" fmla="*/ 295 h 10000"/>
              <a:gd name="connsiteX1-4431" fmla="*/ 6251 w 10000"/>
              <a:gd name="connsiteY1-4432" fmla="*/ 0 h 10000"/>
              <a:gd name="connsiteX2-4433" fmla="*/ 6458 w 10000"/>
              <a:gd name="connsiteY2-4434" fmla="*/ 0 h 10000"/>
              <a:gd name="connsiteX3-4435" fmla="*/ 6667 w 10000"/>
              <a:gd name="connsiteY3-4436" fmla="*/ 0 h 10000"/>
              <a:gd name="connsiteX4-4437" fmla="*/ 6873 w 10000"/>
              <a:gd name="connsiteY4-4438" fmla="*/ 0 h 10000"/>
              <a:gd name="connsiteX5-4439" fmla="*/ 7291 w 10000"/>
              <a:gd name="connsiteY5-4440" fmla="*/ 0 h 10000"/>
              <a:gd name="connsiteX6-4441" fmla="*/ 7709 w 10000"/>
              <a:gd name="connsiteY6-4442" fmla="*/ 590 h 10000"/>
              <a:gd name="connsiteX7-4443" fmla="*/ 8128 w 10000"/>
              <a:gd name="connsiteY7-4444" fmla="*/ 886 h 10000"/>
              <a:gd name="connsiteX8-4445" fmla="*/ 8751 w 10000"/>
              <a:gd name="connsiteY8-4446" fmla="*/ 1476 h 10000"/>
              <a:gd name="connsiteX9-4447" fmla="*/ 9375 w 10000"/>
              <a:gd name="connsiteY9-4448" fmla="*/ 1771 h 10000"/>
              <a:gd name="connsiteX10-4449" fmla="*/ 9793 w 10000"/>
              <a:gd name="connsiteY10-4450" fmla="*/ 2362 h 10000"/>
              <a:gd name="connsiteX11-4451" fmla="*/ 10000 w 10000"/>
              <a:gd name="connsiteY11-4452" fmla="*/ 2657 h 10000"/>
              <a:gd name="connsiteX12-4453" fmla="*/ 10000 w 10000"/>
              <a:gd name="connsiteY12-4454" fmla="*/ 2657 h 10000"/>
              <a:gd name="connsiteX13-4455" fmla="*/ 10000 w 10000"/>
              <a:gd name="connsiteY13-4456" fmla="*/ 2952 h 10000"/>
              <a:gd name="connsiteX14-4457" fmla="*/ 9581 w 10000"/>
              <a:gd name="connsiteY14-4458" fmla="*/ 2952 h 10000"/>
              <a:gd name="connsiteX15-4459" fmla="*/ 9169 w 10000"/>
              <a:gd name="connsiteY15-4460" fmla="*/ 3247 h 10000"/>
              <a:gd name="connsiteX16-4461" fmla="*/ 8543 w 10000"/>
              <a:gd name="connsiteY16-4462" fmla="*/ 3247 h 10000"/>
              <a:gd name="connsiteX17-4463" fmla="*/ 8128 w 10000"/>
              <a:gd name="connsiteY17-4464" fmla="*/ 3506 h 10000"/>
              <a:gd name="connsiteX18-4465" fmla="*/ 7498 w 10000"/>
              <a:gd name="connsiteY18-4466" fmla="*/ 3801 h 10000"/>
              <a:gd name="connsiteX19-4467" fmla="*/ 6667 w 10000"/>
              <a:gd name="connsiteY19-4468" fmla="*/ 4391 h 10000"/>
              <a:gd name="connsiteX20-4469" fmla="*/ 5834 w 10000"/>
              <a:gd name="connsiteY20-4470" fmla="*/ 5277 h 10000"/>
              <a:gd name="connsiteX21-4471" fmla="*/ 4792 w 10000"/>
              <a:gd name="connsiteY21-4472" fmla="*/ 6162 h 10000"/>
              <a:gd name="connsiteX22-4473" fmla="*/ 3540 w 10000"/>
              <a:gd name="connsiteY22-4474" fmla="*/ 7048 h 10000"/>
              <a:gd name="connsiteX23-4475" fmla="*/ 2085 w 10000"/>
              <a:gd name="connsiteY23-4476" fmla="*/ 8524 h 10000"/>
              <a:gd name="connsiteX24-4477" fmla="*/ 625 w 10000"/>
              <a:gd name="connsiteY24-4478" fmla="*/ 10000 h 10000"/>
              <a:gd name="connsiteX25-4479" fmla="*/ 0 w 10000"/>
              <a:gd name="connsiteY25-4480" fmla="*/ 9114 h 10000"/>
              <a:gd name="connsiteX26-4481" fmla="*/ 1251 w 10000"/>
              <a:gd name="connsiteY26-4482" fmla="*/ 7638 h 10000"/>
              <a:gd name="connsiteX27-4483" fmla="*/ 2500 w 10000"/>
              <a:gd name="connsiteY27-4484" fmla="*/ 6162 h 10000"/>
              <a:gd name="connsiteX28-4485" fmla="*/ 3540 w 10000"/>
              <a:gd name="connsiteY28-4486" fmla="*/ 4982 h 10000"/>
              <a:gd name="connsiteX29-4487" fmla="*/ 4375 w 10000"/>
              <a:gd name="connsiteY29-4488" fmla="*/ 4096 h 10000"/>
              <a:gd name="connsiteX30-4489" fmla="*/ 5002 w 10000"/>
              <a:gd name="connsiteY30-4490" fmla="*/ 3247 h 10000"/>
              <a:gd name="connsiteX31-4491" fmla="*/ 5418 w 10000"/>
              <a:gd name="connsiteY31-4492" fmla="*/ 2657 h 10000"/>
              <a:gd name="connsiteX32-4493" fmla="*/ 5622 w 10000"/>
              <a:gd name="connsiteY32-4494" fmla="*/ 2362 h 10000"/>
              <a:gd name="connsiteX33-4495" fmla="*/ 5622 w 10000"/>
              <a:gd name="connsiteY33-4496" fmla="*/ 2066 h 10000"/>
              <a:gd name="connsiteX34-4497" fmla="*/ 5418 w 10000"/>
              <a:gd name="connsiteY34-4498" fmla="*/ 2066 h 10000"/>
              <a:gd name="connsiteX35-4499" fmla="*/ 4792 w 10000"/>
              <a:gd name="connsiteY35-4500" fmla="*/ 2066 h 10000"/>
              <a:gd name="connsiteX36-4501" fmla="*/ 3333 w 10000"/>
              <a:gd name="connsiteY36-4502" fmla="*/ 886 h 10000"/>
              <a:gd name="connsiteX37-4503" fmla="*/ 4169 w 10000"/>
              <a:gd name="connsiteY37-4504" fmla="*/ 886 h 10000"/>
              <a:gd name="connsiteX38-4505" fmla="*/ 4792 w 10000"/>
              <a:gd name="connsiteY38-4506" fmla="*/ 590 h 10000"/>
              <a:gd name="connsiteX39-4507" fmla="*/ 5418 w 10000"/>
              <a:gd name="connsiteY39-4508" fmla="*/ 590 h 10000"/>
              <a:gd name="connsiteX40-4509" fmla="*/ 5834 w 10000"/>
              <a:gd name="connsiteY40-4510" fmla="*/ 295 h 10000"/>
              <a:gd name="connsiteX41-4511" fmla="*/ 6041 w 10000"/>
              <a:gd name="connsiteY41-4512" fmla="*/ 295 h 10000"/>
              <a:gd name="connsiteX42-4513" fmla="*/ 6041 w 10000"/>
              <a:gd name="connsiteY42-4514" fmla="*/ 295 h 10000"/>
              <a:gd name="connsiteX0-4515" fmla="*/ 6041 w 10000"/>
              <a:gd name="connsiteY0-4516" fmla="*/ 295 h 10000"/>
              <a:gd name="connsiteX1-4517" fmla="*/ 6251 w 10000"/>
              <a:gd name="connsiteY1-4518" fmla="*/ 0 h 10000"/>
              <a:gd name="connsiteX2-4519" fmla="*/ 6458 w 10000"/>
              <a:gd name="connsiteY2-4520" fmla="*/ 0 h 10000"/>
              <a:gd name="connsiteX3-4521" fmla="*/ 6667 w 10000"/>
              <a:gd name="connsiteY3-4522" fmla="*/ 0 h 10000"/>
              <a:gd name="connsiteX4-4523" fmla="*/ 6873 w 10000"/>
              <a:gd name="connsiteY4-4524" fmla="*/ 0 h 10000"/>
              <a:gd name="connsiteX5-4525" fmla="*/ 7291 w 10000"/>
              <a:gd name="connsiteY5-4526" fmla="*/ 0 h 10000"/>
              <a:gd name="connsiteX6-4527" fmla="*/ 7709 w 10000"/>
              <a:gd name="connsiteY6-4528" fmla="*/ 590 h 10000"/>
              <a:gd name="connsiteX7-4529" fmla="*/ 8128 w 10000"/>
              <a:gd name="connsiteY7-4530" fmla="*/ 886 h 10000"/>
              <a:gd name="connsiteX8-4531" fmla="*/ 8751 w 10000"/>
              <a:gd name="connsiteY8-4532" fmla="*/ 1476 h 10000"/>
              <a:gd name="connsiteX9-4533" fmla="*/ 9375 w 10000"/>
              <a:gd name="connsiteY9-4534" fmla="*/ 1771 h 10000"/>
              <a:gd name="connsiteX10-4535" fmla="*/ 9793 w 10000"/>
              <a:gd name="connsiteY10-4536" fmla="*/ 2362 h 10000"/>
              <a:gd name="connsiteX11-4537" fmla="*/ 10000 w 10000"/>
              <a:gd name="connsiteY11-4538" fmla="*/ 2657 h 10000"/>
              <a:gd name="connsiteX12-4539" fmla="*/ 10000 w 10000"/>
              <a:gd name="connsiteY12-4540" fmla="*/ 2657 h 10000"/>
              <a:gd name="connsiteX13-4541" fmla="*/ 10000 w 10000"/>
              <a:gd name="connsiteY13-4542" fmla="*/ 2952 h 10000"/>
              <a:gd name="connsiteX14-4543" fmla="*/ 9581 w 10000"/>
              <a:gd name="connsiteY14-4544" fmla="*/ 2952 h 10000"/>
              <a:gd name="connsiteX15-4545" fmla="*/ 9169 w 10000"/>
              <a:gd name="connsiteY15-4546" fmla="*/ 3247 h 10000"/>
              <a:gd name="connsiteX16-4547" fmla="*/ 8543 w 10000"/>
              <a:gd name="connsiteY16-4548" fmla="*/ 3247 h 10000"/>
              <a:gd name="connsiteX17-4549" fmla="*/ 8128 w 10000"/>
              <a:gd name="connsiteY17-4550" fmla="*/ 3506 h 10000"/>
              <a:gd name="connsiteX18-4551" fmla="*/ 7498 w 10000"/>
              <a:gd name="connsiteY18-4552" fmla="*/ 3801 h 10000"/>
              <a:gd name="connsiteX19-4553" fmla="*/ 6667 w 10000"/>
              <a:gd name="connsiteY19-4554" fmla="*/ 4391 h 10000"/>
              <a:gd name="connsiteX20-4555" fmla="*/ 5834 w 10000"/>
              <a:gd name="connsiteY20-4556" fmla="*/ 5277 h 10000"/>
              <a:gd name="connsiteX21-4557" fmla="*/ 4792 w 10000"/>
              <a:gd name="connsiteY21-4558" fmla="*/ 6162 h 10000"/>
              <a:gd name="connsiteX22-4559" fmla="*/ 3540 w 10000"/>
              <a:gd name="connsiteY22-4560" fmla="*/ 7048 h 10000"/>
              <a:gd name="connsiteX23-4561" fmla="*/ 2085 w 10000"/>
              <a:gd name="connsiteY23-4562" fmla="*/ 8524 h 10000"/>
              <a:gd name="connsiteX24-4563" fmla="*/ 625 w 10000"/>
              <a:gd name="connsiteY24-4564" fmla="*/ 10000 h 10000"/>
              <a:gd name="connsiteX25-4565" fmla="*/ 0 w 10000"/>
              <a:gd name="connsiteY25-4566" fmla="*/ 9114 h 10000"/>
              <a:gd name="connsiteX26-4567" fmla="*/ 1251 w 10000"/>
              <a:gd name="connsiteY26-4568" fmla="*/ 7638 h 10000"/>
              <a:gd name="connsiteX27-4569" fmla="*/ 2500 w 10000"/>
              <a:gd name="connsiteY27-4570" fmla="*/ 6162 h 10000"/>
              <a:gd name="connsiteX28-4571" fmla="*/ 3540 w 10000"/>
              <a:gd name="connsiteY28-4572" fmla="*/ 4982 h 10000"/>
              <a:gd name="connsiteX29-4573" fmla="*/ 4375 w 10000"/>
              <a:gd name="connsiteY29-4574" fmla="*/ 4096 h 10000"/>
              <a:gd name="connsiteX30-4575" fmla="*/ 5002 w 10000"/>
              <a:gd name="connsiteY30-4576" fmla="*/ 3247 h 10000"/>
              <a:gd name="connsiteX31-4577" fmla="*/ 5418 w 10000"/>
              <a:gd name="connsiteY31-4578" fmla="*/ 2657 h 10000"/>
              <a:gd name="connsiteX32-4579" fmla="*/ 5622 w 10000"/>
              <a:gd name="connsiteY32-4580" fmla="*/ 2362 h 10000"/>
              <a:gd name="connsiteX33-4581" fmla="*/ 5622 w 10000"/>
              <a:gd name="connsiteY33-4582" fmla="*/ 2066 h 10000"/>
              <a:gd name="connsiteX34-4583" fmla="*/ 5418 w 10000"/>
              <a:gd name="connsiteY34-4584" fmla="*/ 2066 h 10000"/>
              <a:gd name="connsiteX35-4585" fmla="*/ 4792 w 10000"/>
              <a:gd name="connsiteY35-4586" fmla="*/ 2066 h 10000"/>
              <a:gd name="connsiteX36-4587" fmla="*/ 4169 w 10000"/>
              <a:gd name="connsiteY36-4588" fmla="*/ 886 h 10000"/>
              <a:gd name="connsiteX37-4589" fmla="*/ 4792 w 10000"/>
              <a:gd name="connsiteY37-4590" fmla="*/ 590 h 10000"/>
              <a:gd name="connsiteX38-4591" fmla="*/ 5418 w 10000"/>
              <a:gd name="connsiteY38-4592" fmla="*/ 590 h 10000"/>
              <a:gd name="connsiteX39-4593" fmla="*/ 5834 w 10000"/>
              <a:gd name="connsiteY39-4594" fmla="*/ 295 h 10000"/>
              <a:gd name="connsiteX40-4595" fmla="*/ 6041 w 10000"/>
              <a:gd name="connsiteY40-4596" fmla="*/ 295 h 10000"/>
              <a:gd name="connsiteX41-4597" fmla="*/ 6041 w 10000"/>
              <a:gd name="connsiteY41-4598" fmla="*/ 295 h 10000"/>
              <a:gd name="connsiteX0-4599" fmla="*/ 6041 w 10000"/>
              <a:gd name="connsiteY0-4600" fmla="*/ 295 h 10000"/>
              <a:gd name="connsiteX1-4601" fmla="*/ 6251 w 10000"/>
              <a:gd name="connsiteY1-4602" fmla="*/ 0 h 10000"/>
              <a:gd name="connsiteX2-4603" fmla="*/ 6458 w 10000"/>
              <a:gd name="connsiteY2-4604" fmla="*/ 0 h 10000"/>
              <a:gd name="connsiteX3-4605" fmla="*/ 6667 w 10000"/>
              <a:gd name="connsiteY3-4606" fmla="*/ 0 h 10000"/>
              <a:gd name="connsiteX4-4607" fmla="*/ 6873 w 10000"/>
              <a:gd name="connsiteY4-4608" fmla="*/ 0 h 10000"/>
              <a:gd name="connsiteX5-4609" fmla="*/ 7291 w 10000"/>
              <a:gd name="connsiteY5-4610" fmla="*/ 0 h 10000"/>
              <a:gd name="connsiteX6-4611" fmla="*/ 7709 w 10000"/>
              <a:gd name="connsiteY6-4612" fmla="*/ 590 h 10000"/>
              <a:gd name="connsiteX7-4613" fmla="*/ 8128 w 10000"/>
              <a:gd name="connsiteY7-4614" fmla="*/ 886 h 10000"/>
              <a:gd name="connsiteX8-4615" fmla="*/ 8751 w 10000"/>
              <a:gd name="connsiteY8-4616" fmla="*/ 1476 h 10000"/>
              <a:gd name="connsiteX9-4617" fmla="*/ 9375 w 10000"/>
              <a:gd name="connsiteY9-4618" fmla="*/ 1771 h 10000"/>
              <a:gd name="connsiteX10-4619" fmla="*/ 9793 w 10000"/>
              <a:gd name="connsiteY10-4620" fmla="*/ 2362 h 10000"/>
              <a:gd name="connsiteX11-4621" fmla="*/ 10000 w 10000"/>
              <a:gd name="connsiteY11-4622" fmla="*/ 2657 h 10000"/>
              <a:gd name="connsiteX12-4623" fmla="*/ 10000 w 10000"/>
              <a:gd name="connsiteY12-4624" fmla="*/ 2657 h 10000"/>
              <a:gd name="connsiteX13-4625" fmla="*/ 10000 w 10000"/>
              <a:gd name="connsiteY13-4626" fmla="*/ 2952 h 10000"/>
              <a:gd name="connsiteX14-4627" fmla="*/ 9581 w 10000"/>
              <a:gd name="connsiteY14-4628" fmla="*/ 2952 h 10000"/>
              <a:gd name="connsiteX15-4629" fmla="*/ 9169 w 10000"/>
              <a:gd name="connsiteY15-4630" fmla="*/ 3247 h 10000"/>
              <a:gd name="connsiteX16-4631" fmla="*/ 8543 w 10000"/>
              <a:gd name="connsiteY16-4632" fmla="*/ 3247 h 10000"/>
              <a:gd name="connsiteX17-4633" fmla="*/ 8128 w 10000"/>
              <a:gd name="connsiteY17-4634" fmla="*/ 3506 h 10000"/>
              <a:gd name="connsiteX18-4635" fmla="*/ 7498 w 10000"/>
              <a:gd name="connsiteY18-4636" fmla="*/ 3801 h 10000"/>
              <a:gd name="connsiteX19-4637" fmla="*/ 6667 w 10000"/>
              <a:gd name="connsiteY19-4638" fmla="*/ 4391 h 10000"/>
              <a:gd name="connsiteX20-4639" fmla="*/ 5834 w 10000"/>
              <a:gd name="connsiteY20-4640" fmla="*/ 5277 h 10000"/>
              <a:gd name="connsiteX21-4641" fmla="*/ 4792 w 10000"/>
              <a:gd name="connsiteY21-4642" fmla="*/ 6162 h 10000"/>
              <a:gd name="connsiteX22-4643" fmla="*/ 3540 w 10000"/>
              <a:gd name="connsiteY22-4644" fmla="*/ 7048 h 10000"/>
              <a:gd name="connsiteX23-4645" fmla="*/ 2085 w 10000"/>
              <a:gd name="connsiteY23-4646" fmla="*/ 8524 h 10000"/>
              <a:gd name="connsiteX24-4647" fmla="*/ 625 w 10000"/>
              <a:gd name="connsiteY24-4648" fmla="*/ 10000 h 10000"/>
              <a:gd name="connsiteX25-4649" fmla="*/ 0 w 10000"/>
              <a:gd name="connsiteY25-4650" fmla="*/ 9114 h 10000"/>
              <a:gd name="connsiteX26-4651" fmla="*/ 1251 w 10000"/>
              <a:gd name="connsiteY26-4652" fmla="*/ 7638 h 10000"/>
              <a:gd name="connsiteX27-4653" fmla="*/ 2500 w 10000"/>
              <a:gd name="connsiteY27-4654" fmla="*/ 6162 h 10000"/>
              <a:gd name="connsiteX28-4655" fmla="*/ 3540 w 10000"/>
              <a:gd name="connsiteY28-4656" fmla="*/ 4982 h 10000"/>
              <a:gd name="connsiteX29-4657" fmla="*/ 4375 w 10000"/>
              <a:gd name="connsiteY29-4658" fmla="*/ 4096 h 10000"/>
              <a:gd name="connsiteX30-4659" fmla="*/ 5002 w 10000"/>
              <a:gd name="connsiteY30-4660" fmla="*/ 3247 h 10000"/>
              <a:gd name="connsiteX31-4661" fmla="*/ 5418 w 10000"/>
              <a:gd name="connsiteY31-4662" fmla="*/ 2657 h 10000"/>
              <a:gd name="connsiteX32-4663" fmla="*/ 5622 w 10000"/>
              <a:gd name="connsiteY32-4664" fmla="*/ 2362 h 10000"/>
              <a:gd name="connsiteX33-4665" fmla="*/ 5622 w 10000"/>
              <a:gd name="connsiteY33-4666" fmla="*/ 2066 h 10000"/>
              <a:gd name="connsiteX34-4667" fmla="*/ 5418 w 10000"/>
              <a:gd name="connsiteY34-4668" fmla="*/ 2066 h 10000"/>
              <a:gd name="connsiteX35-4669" fmla="*/ 4792 w 10000"/>
              <a:gd name="connsiteY35-4670" fmla="*/ 2066 h 10000"/>
              <a:gd name="connsiteX36-4671" fmla="*/ 4792 w 10000"/>
              <a:gd name="connsiteY36-4672" fmla="*/ 590 h 10000"/>
              <a:gd name="connsiteX37-4673" fmla="*/ 5418 w 10000"/>
              <a:gd name="connsiteY37-4674" fmla="*/ 590 h 10000"/>
              <a:gd name="connsiteX38-4675" fmla="*/ 5834 w 10000"/>
              <a:gd name="connsiteY38-4676" fmla="*/ 295 h 10000"/>
              <a:gd name="connsiteX39-4677" fmla="*/ 6041 w 10000"/>
              <a:gd name="connsiteY39-4678" fmla="*/ 295 h 10000"/>
              <a:gd name="connsiteX40-4679" fmla="*/ 6041 w 10000"/>
              <a:gd name="connsiteY40-4680" fmla="*/ 295 h 10000"/>
              <a:gd name="connsiteX0-4681" fmla="*/ 6041 w 10000"/>
              <a:gd name="connsiteY0-4682" fmla="*/ 295 h 10000"/>
              <a:gd name="connsiteX1-4683" fmla="*/ 6251 w 10000"/>
              <a:gd name="connsiteY1-4684" fmla="*/ 0 h 10000"/>
              <a:gd name="connsiteX2-4685" fmla="*/ 6458 w 10000"/>
              <a:gd name="connsiteY2-4686" fmla="*/ 0 h 10000"/>
              <a:gd name="connsiteX3-4687" fmla="*/ 6667 w 10000"/>
              <a:gd name="connsiteY3-4688" fmla="*/ 0 h 10000"/>
              <a:gd name="connsiteX4-4689" fmla="*/ 6873 w 10000"/>
              <a:gd name="connsiteY4-4690" fmla="*/ 0 h 10000"/>
              <a:gd name="connsiteX5-4691" fmla="*/ 7291 w 10000"/>
              <a:gd name="connsiteY5-4692" fmla="*/ 0 h 10000"/>
              <a:gd name="connsiteX6-4693" fmla="*/ 7709 w 10000"/>
              <a:gd name="connsiteY6-4694" fmla="*/ 590 h 10000"/>
              <a:gd name="connsiteX7-4695" fmla="*/ 8128 w 10000"/>
              <a:gd name="connsiteY7-4696" fmla="*/ 886 h 10000"/>
              <a:gd name="connsiteX8-4697" fmla="*/ 8751 w 10000"/>
              <a:gd name="connsiteY8-4698" fmla="*/ 1476 h 10000"/>
              <a:gd name="connsiteX9-4699" fmla="*/ 9375 w 10000"/>
              <a:gd name="connsiteY9-4700" fmla="*/ 1771 h 10000"/>
              <a:gd name="connsiteX10-4701" fmla="*/ 9793 w 10000"/>
              <a:gd name="connsiteY10-4702" fmla="*/ 2362 h 10000"/>
              <a:gd name="connsiteX11-4703" fmla="*/ 10000 w 10000"/>
              <a:gd name="connsiteY11-4704" fmla="*/ 2657 h 10000"/>
              <a:gd name="connsiteX12-4705" fmla="*/ 10000 w 10000"/>
              <a:gd name="connsiteY12-4706" fmla="*/ 2657 h 10000"/>
              <a:gd name="connsiteX13-4707" fmla="*/ 10000 w 10000"/>
              <a:gd name="connsiteY13-4708" fmla="*/ 2952 h 10000"/>
              <a:gd name="connsiteX14-4709" fmla="*/ 9581 w 10000"/>
              <a:gd name="connsiteY14-4710" fmla="*/ 2952 h 10000"/>
              <a:gd name="connsiteX15-4711" fmla="*/ 9169 w 10000"/>
              <a:gd name="connsiteY15-4712" fmla="*/ 3247 h 10000"/>
              <a:gd name="connsiteX16-4713" fmla="*/ 8543 w 10000"/>
              <a:gd name="connsiteY16-4714" fmla="*/ 3247 h 10000"/>
              <a:gd name="connsiteX17-4715" fmla="*/ 8128 w 10000"/>
              <a:gd name="connsiteY17-4716" fmla="*/ 3506 h 10000"/>
              <a:gd name="connsiteX18-4717" fmla="*/ 7498 w 10000"/>
              <a:gd name="connsiteY18-4718" fmla="*/ 3801 h 10000"/>
              <a:gd name="connsiteX19-4719" fmla="*/ 6667 w 10000"/>
              <a:gd name="connsiteY19-4720" fmla="*/ 4391 h 10000"/>
              <a:gd name="connsiteX20-4721" fmla="*/ 5834 w 10000"/>
              <a:gd name="connsiteY20-4722" fmla="*/ 5277 h 10000"/>
              <a:gd name="connsiteX21-4723" fmla="*/ 4792 w 10000"/>
              <a:gd name="connsiteY21-4724" fmla="*/ 6162 h 10000"/>
              <a:gd name="connsiteX22-4725" fmla="*/ 3540 w 10000"/>
              <a:gd name="connsiteY22-4726" fmla="*/ 7048 h 10000"/>
              <a:gd name="connsiteX23-4727" fmla="*/ 2085 w 10000"/>
              <a:gd name="connsiteY23-4728" fmla="*/ 8524 h 10000"/>
              <a:gd name="connsiteX24-4729" fmla="*/ 625 w 10000"/>
              <a:gd name="connsiteY24-4730" fmla="*/ 10000 h 10000"/>
              <a:gd name="connsiteX25-4731" fmla="*/ 0 w 10000"/>
              <a:gd name="connsiteY25-4732" fmla="*/ 9114 h 10000"/>
              <a:gd name="connsiteX26-4733" fmla="*/ 1251 w 10000"/>
              <a:gd name="connsiteY26-4734" fmla="*/ 7638 h 10000"/>
              <a:gd name="connsiteX27-4735" fmla="*/ 2500 w 10000"/>
              <a:gd name="connsiteY27-4736" fmla="*/ 6162 h 10000"/>
              <a:gd name="connsiteX28-4737" fmla="*/ 3540 w 10000"/>
              <a:gd name="connsiteY28-4738" fmla="*/ 4982 h 10000"/>
              <a:gd name="connsiteX29-4739" fmla="*/ 4375 w 10000"/>
              <a:gd name="connsiteY29-4740" fmla="*/ 4096 h 10000"/>
              <a:gd name="connsiteX30-4741" fmla="*/ 5002 w 10000"/>
              <a:gd name="connsiteY30-4742" fmla="*/ 3247 h 10000"/>
              <a:gd name="connsiteX31-4743" fmla="*/ 5418 w 10000"/>
              <a:gd name="connsiteY31-4744" fmla="*/ 2657 h 10000"/>
              <a:gd name="connsiteX32-4745" fmla="*/ 5622 w 10000"/>
              <a:gd name="connsiteY32-4746" fmla="*/ 2362 h 10000"/>
              <a:gd name="connsiteX33-4747" fmla="*/ 5622 w 10000"/>
              <a:gd name="connsiteY33-4748" fmla="*/ 2066 h 10000"/>
              <a:gd name="connsiteX34-4749" fmla="*/ 5418 w 10000"/>
              <a:gd name="connsiteY34-4750" fmla="*/ 2066 h 10000"/>
              <a:gd name="connsiteX35-4751" fmla="*/ 4792 w 10000"/>
              <a:gd name="connsiteY35-4752" fmla="*/ 2066 h 10000"/>
              <a:gd name="connsiteX36-4753" fmla="*/ 5418 w 10000"/>
              <a:gd name="connsiteY36-4754" fmla="*/ 590 h 10000"/>
              <a:gd name="connsiteX37-4755" fmla="*/ 5834 w 10000"/>
              <a:gd name="connsiteY37-4756" fmla="*/ 295 h 10000"/>
              <a:gd name="connsiteX38-4757" fmla="*/ 6041 w 10000"/>
              <a:gd name="connsiteY38-4758" fmla="*/ 295 h 10000"/>
              <a:gd name="connsiteX39-4759" fmla="*/ 6041 w 10000"/>
              <a:gd name="connsiteY39-4760" fmla="*/ 295 h 10000"/>
              <a:gd name="connsiteX0-4761" fmla="*/ 6041 w 10000"/>
              <a:gd name="connsiteY0-4762" fmla="*/ 295 h 10000"/>
              <a:gd name="connsiteX1-4763" fmla="*/ 6251 w 10000"/>
              <a:gd name="connsiteY1-4764" fmla="*/ 0 h 10000"/>
              <a:gd name="connsiteX2-4765" fmla="*/ 6458 w 10000"/>
              <a:gd name="connsiteY2-4766" fmla="*/ 0 h 10000"/>
              <a:gd name="connsiteX3-4767" fmla="*/ 6667 w 10000"/>
              <a:gd name="connsiteY3-4768" fmla="*/ 0 h 10000"/>
              <a:gd name="connsiteX4-4769" fmla="*/ 6873 w 10000"/>
              <a:gd name="connsiteY4-4770" fmla="*/ 0 h 10000"/>
              <a:gd name="connsiteX5-4771" fmla="*/ 7291 w 10000"/>
              <a:gd name="connsiteY5-4772" fmla="*/ 0 h 10000"/>
              <a:gd name="connsiteX6-4773" fmla="*/ 7709 w 10000"/>
              <a:gd name="connsiteY6-4774" fmla="*/ 590 h 10000"/>
              <a:gd name="connsiteX7-4775" fmla="*/ 8128 w 10000"/>
              <a:gd name="connsiteY7-4776" fmla="*/ 886 h 10000"/>
              <a:gd name="connsiteX8-4777" fmla="*/ 8751 w 10000"/>
              <a:gd name="connsiteY8-4778" fmla="*/ 1476 h 10000"/>
              <a:gd name="connsiteX9-4779" fmla="*/ 9375 w 10000"/>
              <a:gd name="connsiteY9-4780" fmla="*/ 1771 h 10000"/>
              <a:gd name="connsiteX10-4781" fmla="*/ 9793 w 10000"/>
              <a:gd name="connsiteY10-4782" fmla="*/ 2362 h 10000"/>
              <a:gd name="connsiteX11-4783" fmla="*/ 10000 w 10000"/>
              <a:gd name="connsiteY11-4784" fmla="*/ 2657 h 10000"/>
              <a:gd name="connsiteX12-4785" fmla="*/ 10000 w 10000"/>
              <a:gd name="connsiteY12-4786" fmla="*/ 2657 h 10000"/>
              <a:gd name="connsiteX13-4787" fmla="*/ 10000 w 10000"/>
              <a:gd name="connsiteY13-4788" fmla="*/ 2952 h 10000"/>
              <a:gd name="connsiteX14-4789" fmla="*/ 9581 w 10000"/>
              <a:gd name="connsiteY14-4790" fmla="*/ 2952 h 10000"/>
              <a:gd name="connsiteX15-4791" fmla="*/ 9169 w 10000"/>
              <a:gd name="connsiteY15-4792" fmla="*/ 3247 h 10000"/>
              <a:gd name="connsiteX16-4793" fmla="*/ 8543 w 10000"/>
              <a:gd name="connsiteY16-4794" fmla="*/ 3247 h 10000"/>
              <a:gd name="connsiteX17-4795" fmla="*/ 8128 w 10000"/>
              <a:gd name="connsiteY17-4796" fmla="*/ 3506 h 10000"/>
              <a:gd name="connsiteX18-4797" fmla="*/ 7498 w 10000"/>
              <a:gd name="connsiteY18-4798" fmla="*/ 3801 h 10000"/>
              <a:gd name="connsiteX19-4799" fmla="*/ 6667 w 10000"/>
              <a:gd name="connsiteY19-4800" fmla="*/ 4391 h 10000"/>
              <a:gd name="connsiteX20-4801" fmla="*/ 5834 w 10000"/>
              <a:gd name="connsiteY20-4802" fmla="*/ 5277 h 10000"/>
              <a:gd name="connsiteX21-4803" fmla="*/ 4792 w 10000"/>
              <a:gd name="connsiteY21-4804" fmla="*/ 6162 h 10000"/>
              <a:gd name="connsiteX22-4805" fmla="*/ 3540 w 10000"/>
              <a:gd name="connsiteY22-4806" fmla="*/ 7048 h 10000"/>
              <a:gd name="connsiteX23-4807" fmla="*/ 2085 w 10000"/>
              <a:gd name="connsiteY23-4808" fmla="*/ 8524 h 10000"/>
              <a:gd name="connsiteX24-4809" fmla="*/ 625 w 10000"/>
              <a:gd name="connsiteY24-4810" fmla="*/ 10000 h 10000"/>
              <a:gd name="connsiteX25-4811" fmla="*/ 0 w 10000"/>
              <a:gd name="connsiteY25-4812" fmla="*/ 9114 h 10000"/>
              <a:gd name="connsiteX26-4813" fmla="*/ 1251 w 10000"/>
              <a:gd name="connsiteY26-4814" fmla="*/ 7638 h 10000"/>
              <a:gd name="connsiteX27-4815" fmla="*/ 2500 w 10000"/>
              <a:gd name="connsiteY27-4816" fmla="*/ 6162 h 10000"/>
              <a:gd name="connsiteX28-4817" fmla="*/ 3540 w 10000"/>
              <a:gd name="connsiteY28-4818" fmla="*/ 4982 h 10000"/>
              <a:gd name="connsiteX29-4819" fmla="*/ 4375 w 10000"/>
              <a:gd name="connsiteY29-4820" fmla="*/ 4096 h 10000"/>
              <a:gd name="connsiteX30-4821" fmla="*/ 5002 w 10000"/>
              <a:gd name="connsiteY30-4822" fmla="*/ 3247 h 10000"/>
              <a:gd name="connsiteX31-4823" fmla="*/ 5418 w 10000"/>
              <a:gd name="connsiteY31-4824" fmla="*/ 2657 h 10000"/>
              <a:gd name="connsiteX32-4825" fmla="*/ 5622 w 10000"/>
              <a:gd name="connsiteY32-4826" fmla="*/ 2362 h 10000"/>
              <a:gd name="connsiteX33-4827" fmla="*/ 5622 w 10000"/>
              <a:gd name="connsiteY33-4828" fmla="*/ 2066 h 10000"/>
              <a:gd name="connsiteX34-4829" fmla="*/ 5418 w 10000"/>
              <a:gd name="connsiteY34-4830" fmla="*/ 2066 h 10000"/>
              <a:gd name="connsiteX35-4831" fmla="*/ 5418 w 10000"/>
              <a:gd name="connsiteY35-4832" fmla="*/ 590 h 10000"/>
              <a:gd name="connsiteX36-4833" fmla="*/ 5834 w 10000"/>
              <a:gd name="connsiteY36-4834" fmla="*/ 295 h 10000"/>
              <a:gd name="connsiteX37-4835" fmla="*/ 6041 w 10000"/>
              <a:gd name="connsiteY37-4836" fmla="*/ 295 h 10000"/>
              <a:gd name="connsiteX38-4837" fmla="*/ 6041 w 10000"/>
              <a:gd name="connsiteY38-4838" fmla="*/ 295 h 10000"/>
              <a:gd name="connsiteX0-4839" fmla="*/ 6041 w 10000"/>
              <a:gd name="connsiteY0-4840" fmla="*/ 295 h 10000"/>
              <a:gd name="connsiteX1-4841" fmla="*/ 6251 w 10000"/>
              <a:gd name="connsiteY1-4842" fmla="*/ 0 h 10000"/>
              <a:gd name="connsiteX2-4843" fmla="*/ 6458 w 10000"/>
              <a:gd name="connsiteY2-4844" fmla="*/ 0 h 10000"/>
              <a:gd name="connsiteX3-4845" fmla="*/ 6667 w 10000"/>
              <a:gd name="connsiteY3-4846" fmla="*/ 0 h 10000"/>
              <a:gd name="connsiteX4-4847" fmla="*/ 6873 w 10000"/>
              <a:gd name="connsiteY4-4848" fmla="*/ 0 h 10000"/>
              <a:gd name="connsiteX5-4849" fmla="*/ 7291 w 10000"/>
              <a:gd name="connsiteY5-4850" fmla="*/ 0 h 10000"/>
              <a:gd name="connsiteX6-4851" fmla="*/ 7709 w 10000"/>
              <a:gd name="connsiteY6-4852" fmla="*/ 590 h 10000"/>
              <a:gd name="connsiteX7-4853" fmla="*/ 8128 w 10000"/>
              <a:gd name="connsiteY7-4854" fmla="*/ 886 h 10000"/>
              <a:gd name="connsiteX8-4855" fmla="*/ 8751 w 10000"/>
              <a:gd name="connsiteY8-4856" fmla="*/ 1476 h 10000"/>
              <a:gd name="connsiteX9-4857" fmla="*/ 9375 w 10000"/>
              <a:gd name="connsiteY9-4858" fmla="*/ 1771 h 10000"/>
              <a:gd name="connsiteX10-4859" fmla="*/ 9793 w 10000"/>
              <a:gd name="connsiteY10-4860" fmla="*/ 2362 h 10000"/>
              <a:gd name="connsiteX11-4861" fmla="*/ 10000 w 10000"/>
              <a:gd name="connsiteY11-4862" fmla="*/ 2657 h 10000"/>
              <a:gd name="connsiteX12-4863" fmla="*/ 10000 w 10000"/>
              <a:gd name="connsiteY12-4864" fmla="*/ 2657 h 10000"/>
              <a:gd name="connsiteX13-4865" fmla="*/ 10000 w 10000"/>
              <a:gd name="connsiteY13-4866" fmla="*/ 2952 h 10000"/>
              <a:gd name="connsiteX14-4867" fmla="*/ 9581 w 10000"/>
              <a:gd name="connsiteY14-4868" fmla="*/ 2952 h 10000"/>
              <a:gd name="connsiteX15-4869" fmla="*/ 9169 w 10000"/>
              <a:gd name="connsiteY15-4870" fmla="*/ 3247 h 10000"/>
              <a:gd name="connsiteX16-4871" fmla="*/ 8543 w 10000"/>
              <a:gd name="connsiteY16-4872" fmla="*/ 3247 h 10000"/>
              <a:gd name="connsiteX17-4873" fmla="*/ 8128 w 10000"/>
              <a:gd name="connsiteY17-4874" fmla="*/ 3506 h 10000"/>
              <a:gd name="connsiteX18-4875" fmla="*/ 7498 w 10000"/>
              <a:gd name="connsiteY18-4876" fmla="*/ 3801 h 10000"/>
              <a:gd name="connsiteX19-4877" fmla="*/ 6667 w 10000"/>
              <a:gd name="connsiteY19-4878" fmla="*/ 4391 h 10000"/>
              <a:gd name="connsiteX20-4879" fmla="*/ 5834 w 10000"/>
              <a:gd name="connsiteY20-4880" fmla="*/ 5277 h 10000"/>
              <a:gd name="connsiteX21-4881" fmla="*/ 4792 w 10000"/>
              <a:gd name="connsiteY21-4882" fmla="*/ 6162 h 10000"/>
              <a:gd name="connsiteX22-4883" fmla="*/ 3540 w 10000"/>
              <a:gd name="connsiteY22-4884" fmla="*/ 7048 h 10000"/>
              <a:gd name="connsiteX23-4885" fmla="*/ 2085 w 10000"/>
              <a:gd name="connsiteY23-4886" fmla="*/ 8524 h 10000"/>
              <a:gd name="connsiteX24-4887" fmla="*/ 625 w 10000"/>
              <a:gd name="connsiteY24-4888" fmla="*/ 10000 h 10000"/>
              <a:gd name="connsiteX25-4889" fmla="*/ 0 w 10000"/>
              <a:gd name="connsiteY25-4890" fmla="*/ 9114 h 10000"/>
              <a:gd name="connsiteX26-4891" fmla="*/ 1251 w 10000"/>
              <a:gd name="connsiteY26-4892" fmla="*/ 7638 h 10000"/>
              <a:gd name="connsiteX27-4893" fmla="*/ 2500 w 10000"/>
              <a:gd name="connsiteY27-4894" fmla="*/ 6162 h 10000"/>
              <a:gd name="connsiteX28-4895" fmla="*/ 3540 w 10000"/>
              <a:gd name="connsiteY28-4896" fmla="*/ 4982 h 10000"/>
              <a:gd name="connsiteX29-4897" fmla="*/ 4375 w 10000"/>
              <a:gd name="connsiteY29-4898" fmla="*/ 4096 h 10000"/>
              <a:gd name="connsiteX30-4899" fmla="*/ 5002 w 10000"/>
              <a:gd name="connsiteY30-4900" fmla="*/ 3247 h 10000"/>
              <a:gd name="connsiteX31-4901" fmla="*/ 5418 w 10000"/>
              <a:gd name="connsiteY31-4902" fmla="*/ 2657 h 10000"/>
              <a:gd name="connsiteX32-4903" fmla="*/ 5622 w 10000"/>
              <a:gd name="connsiteY32-4904" fmla="*/ 2362 h 10000"/>
              <a:gd name="connsiteX33-4905" fmla="*/ 5622 w 10000"/>
              <a:gd name="connsiteY33-4906" fmla="*/ 2066 h 10000"/>
              <a:gd name="connsiteX34-4907" fmla="*/ 5418 w 10000"/>
              <a:gd name="connsiteY34-4908" fmla="*/ 2066 h 10000"/>
              <a:gd name="connsiteX35-4909" fmla="*/ 5834 w 10000"/>
              <a:gd name="connsiteY35-4910" fmla="*/ 295 h 10000"/>
              <a:gd name="connsiteX36-4911" fmla="*/ 6041 w 10000"/>
              <a:gd name="connsiteY36-4912" fmla="*/ 295 h 10000"/>
              <a:gd name="connsiteX37-4913" fmla="*/ 6041 w 10000"/>
              <a:gd name="connsiteY37-4914" fmla="*/ 295 h 10000"/>
              <a:gd name="connsiteX0-4915" fmla="*/ 6041 w 10000"/>
              <a:gd name="connsiteY0-4916" fmla="*/ 295 h 10000"/>
              <a:gd name="connsiteX1-4917" fmla="*/ 6251 w 10000"/>
              <a:gd name="connsiteY1-4918" fmla="*/ 0 h 10000"/>
              <a:gd name="connsiteX2-4919" fmla="*/ 6458 w 10000"/>
              <a:gd name="connsiteY2-4920" fmla="*/ 0 h 10000"/>
              <a:gd name="connsiteX3-4921" fmla="*/ 6667 w 10000"/>
              <a:gd name="connsiteY3-4922" fmla="*/ 0 h 10000"/>
              <a:gd name="connsiteX4-4923" fmla="*/ 6873 w 10000"/>
              <a:gd name="connsiteY4-4924" fmla="*/ 0 h 10000"/>
              <a:gd name="connsiteX5-4925" fmla="*/ 7291 w 10000"/>
              <a:gd name="connsiteY5-4926" fmla="*/ 0 h 10000"/>
              <a:gd name="connsiteX6-4927" fmla="*/ 7709 w 10000"/>
              <a:gd name="connsiteY6-4928" fmla="*/ 590 h 10000"/>
              <a:gd name="connsiteX7-4929" fmla="*/ 8128 w 10000"/>
              <a:gd name="connsiteY7-4930" fmla="*/ 886 h 10000"/>
              <a:gd name="connsiteX8-4931" fmla="*/ 8751 w 10000"/>
              <a:gd name="connsiteY8-4932" fmla="*/ 1476 h 10000"/>
              <a:gd name="connsiteX9-4933" fmla="*/ 9375 w 10000"/>
              <a:gd name="connsiteY9-4934" fmla="*/ 1771 h 10000"/>
              <a:gd name="connsiteX10-4935" fmla="*/ 9793 w 10000"/>
              <a:gd name="connsiteY10-4936" fmla="*/ 2362 h 10000"/>
              <a:gd name="connsiteX11-4937" fmla="*/ 10000 w 10000"/>
              <a:gd name="connsiteY11-4938" fmla="*/ 2657 h 10000"/>
              <a:gd name="connsiteX12-4939" fmla="*/ 10000 w 10000"/>
              <a:gd name="connsiteY12-4940" fmla="*/ 2657 h 10000"/>
              <a:gd name="connsiteX13-4941" fmla="*/ 10000 w 10000"/>
              <a:gd name="connsiteY13-4942" fmla="*/ 2952 h 10000"/>
              <a:gd name="connsiteX14-4943" fmla="*/ 9581 w 10000"/>
              <a:gd name="connsiteY14-4944" fmla="*/ 2952 h 10000"/>
              <a:gd name="connsiteX15-4945" fmla="*/ 9169 w 10000"/>
              <a:gd name="connsiteY15-4946" fmla="*/ 3247 h 10000"/>
              <a:gd name="connsiteX16-4947" fmla="*/ 8543 w 10000"/>
              <a:gd name="connsiteY16-4948" fmla="*/ 3247 h 10000"/>
              <a:gd name="connsiteX17-4949" fmla="*/ 8128 w 10000"/>
              <a:gd name="connsiteY17-4950" fmla="*/ 3506 h 10000"/>
              <a:gd name="connsiteX18-4951" fmla="*/ 7498 w 10000"/>
              <a:gd name="connsiteY18-4952" fmla="*/ 3801 h 10000"/>
              <a:gd name="connsiteX19-4953" fmla="*/ 6667 w 10000"/>
              <a:gd name="connsiteY19-4954" fmla="*/ 4391 h 10000"/>
              <a:gd name="connsiteX20-4955" fmla="*/ 5834 w 10000"/>
              <a:gd name="connsiteY20-4956" fmla="*/ 5277 h 10000"/>
              <a:gd name="connsiteX21-4957" fmla="*/ 4792 w 10000"/>
              <a:gd name="connsiteY21-4958" fmla="*/ 6162 h 10000"/>
              <a:gd name="connsiteX22-4959" fmla="*/ 3540 w 10000"/>
              <a:gd name="connsiteY22-4960" fmla="*/ 7048 h 10000"/>
              <a:gd name="connsiteX23-4961" fmla="*/ 2085 w 10000"/>
              <a:gd name="connsiteY23-4962" fmla="*/ 8524 h 10000"/>
              <a:gd name="connsiteX24-4963" fmla="*/ 625 w 10000"/>
              <a:gd name="connsiteY24-4964" fmla="*/ 10000 h 10000"/>
              <a:gd name="connsiteX25-4965" fmla="*/ 0 w 10000"/>
              <a:gd name="connsiteY25-4966" fmla="*/ 9114 h 10000"/>
              <a:gd name="connsiteX26-4967" fmla="*/ 1251 w 10000"/>
              <a:gd name="connsiteY26-4968" fmla="*/ 7638 h 10000"/>
              <a:gd name="connsiteX27-4969" fmla="*/ 2500 w 10000"/>
              <a:gd name="connsiteY27-4970" fmla="*/ 6162 h 10000"/>
              <a:gd name="connsiteX28-4971" fmla="*/ 3540 w 10000"/>
              <a:gd name="connsiteY28-4972" fmla="*/ 4982 h 10000"/>
              <a:gd name="connsiteX29-4973" fmla="*/ 4375 w 10000"/>
              <a:gd name="connsiteY29-4974" fmla="*/ 4096 h 10000"/>
              <a:gd name="connsiteX30-4975" fmla="*/ 5002 w 10000"/>
              <a:gd name="connsiteY30-4976" fmla="*/ 3247 h 10000"/>
              <a:gd name="connsiteX31-4977" fmla="*/ 5418 w 10000"/>
              <a:gd name="connsiteY31-4978" fmla="*/ 2657 h 10000"/>
              <a:gd name="connsiteX32-4979" fmla="*/ 5622 w 10000"/>
              <a:gd name="connsiteY32-4980" fmla="*/ 2362 h 10000"/>
              <a:gd name="connsiteX33-4981" fmla="*/ 5622 w 10000"/>
              <a:gd name="connsiteY33-4982" fmla="*/ 2066 h 10000"/>
              <a:gd name="connsiteX34-4983" fmla="*/ 5418 w 10000"/>
              <a:gd name="connsiteY34-4984" fmla="*/ 2066 h 10000"/>
              <a:gd name="connsiteX35-4985" fmla="*/ 5834 w 10000"/>
              <a:gd name="connsiteY35-4986" fmla="*/ 295 h 10000"/>
              <a:gd name="connsiteX36-4987" fmla="*/ 6041 w 10000"/>
              <a:gd name="connsiteY36-4988" fmla="*/ 295 h 10000"/>
              <a:gd name="connsiteX0-4989" fmla="*/ 6041 w 10000"/>
              <a:gd name="connsiteY0-4990" fmla="*/ 295 h 10000"/>
              <a:gd name="connsiteX1-4991" fmla="*/ 6251 w 10000"/>
              <a:gd name="connsiteY1-4992" fmla="*/ 0 h 10000"/>
              <a:gd name="connsiteX2-4993" fmla="*/ 6458 w 10000"/>
              <a:gd name="connsiteY2-4994" fmla="*/ 0 h 10000"/>
              <a:gd name="connsiteX3-4995" fmla="*/ 6873 w 10000"/>
              <a:gd name="connsiteY3-4996" fmla="*/ 0 h 10000"/>
              <a:gd name="connsiteX4-4997" fmla="*/ 7291 w 10000"/>
              <a:gd name="connsiteY4-4998" fmla="*/ 0 h 10000"/>
              <a:gd name="connsiteX5-4999" fmla="*/ 7709 w 10000"/>
              <a:gd name="connsiteY5-5000" fmla="*/ 590 h 10000"/>
              <a:gd name="connsiteX6-5001" fmla="*/ 8128 w 10000"/>
              <a:gd name="connsiteY6-5002" fmla="*/ 886 h 10000"/>
              <a:gd name="connsiteX7-5003" fmla="*/ 8751 w 10000"/>
              <a:gd name="connsiteY7-5004" fmla="*/ 1476 h 10000"/>
              <a:gd name="connsiteX8-5005" fmla="*/ 9375 w 10000"/>
              <a:gd name="connsiteY8-5006" fmla="*/ 1771 h 10000"/>
              <a:gd name="connsiteX9-5007" fmla="*/ 9793 w 10000"/>
              <a:gd name="connsiteY9-5008" fmla="*/ 2362 h 10000"/>
              <a:gd name="connsiteX10-5009" fmla="*/ 10000 w 10000"/>
              <a:gd name="connsiteY10-5010" fmla="*/ 2657 h 10000"/>
              <a:gd name="connsiteX11-5011" fmla="*/ 10000 w 10000"/>
              <a:gd name="connsiteY11-5012" fmla="*/ 2657 h 10000"/>
              <a:gd name="connsiteX12-5013" fmla="*/ 10000 w 10000"/>
              <a:gd name="connsiteY12-5014" fmla="*/ 2952 h 10000"/>
              <a:gd name="connsiteX13-5015" fmla="*/ 9581 w 10000"/>
              <a:gd name="connsiteY13-5016" fmla="*/ 2952 h 10000"/>
              <a:gd name="connsiteX14-5017" fmla="*/ 9169 w 10000"/>
              <a:gd name="connsiteY14-5018" fmla="*/ 3247 h 10000"/>
              <a:gd name="connsiteX15-5019" fmla="*/ 8543 w 10000"/>
              <a:gd name="connsiteY15-5020" fmla="*/ 3247 h 10000"/>
              <a:gd name="connsiteX16-5021" fmla="*/ 8128 w 10000"/>
              <a:gd name="connsiteY16-5022" fmla="*/ 3506 h 10000"/>
              <a:gd name="connsiteX17-5023" fmla="*/ 7498 w 10000"/>
              <a:gd name="connsiteY17-5024" fmla="*/ 3801 h 10000"/>
              <a:gd name="connsiteX18-5025" fmla="*/ 6667 w 10000"/>
              <a:gd name="connsiteY18-5026" fmla="*/ 4391 h 10000"/>
              <a:gd name="connsiteX19-5027" fmla="*/ 5834 w 10000"/>
              <a:gd name="connsiteY19-5028" fmla="*/ 5277 h 10000"/>
              <a:gd name="connsiteX20-5029" fmla="*/ 4792 w 10000"/>
              <a:gd name="connsiteY20-5030" fmla="*/ 6162 h 10000"/>
              <a:gd name="connsiteX21-5031" fmla="*/ 3540 w 10000"/>
              <a:gd name="connsiteY21-5032" fmla="*/ 7048 h 10000"/>
              <a:gd name="connsiteX22-5033" fmla="*/ 2085 w 10000"/>
              <a:gd name="connsiteY22-5034" fmla="*/ 8524 h 10000"/>
              <a:gd name="connsiteX23-5035" fmla="*/ 625 w 10000"/>
              <a:gd name="connsiteY23-5036" fmla="*/ 10000 h 10000"/>
              <a:gd name="connsiteX24-5037" fmla="*/ 0 w 10000"/>
              <a:gd name="connsiteY24-5038" fmla="*/ 9114 h 10000"/>
              <a:gd name="connsiteX25-5039" fmla="*/ 1251 w 10000"/>
              <a:gd name="connsiteY25-5040" fmla="*/ 7638 h 10000"/>
              <a:gd name="connsiteX26-5041" fmla="*/ 2500 w 10000"/>
              <a:gd name="connsiteY26-5042" fmla="*/ 6162 h 10000"/>
              <a:gd name="connsiteX27-5043" fmla="*/ 3540 w 10000"/>
              <a:gd name="connsiteY27-5044" fmla="*/ 4982 h 10000"/>
              <a:gd name="connsiteX28-5045" fmla="*/ 4375 w 10000"/>
              <a:gd name="connsiteY28-5046" fmla="*/ 4096 h 10000"/>
              <a:gd name="connsiteX29-5047" fmla="*/ 5002 w 10000"/>
              <a:gd name="connsiteY29-5048" fmla="*/ 3247 h 10000"/>
              <a:gd name="connsiteX30-5049" fmla="*/ 5418 w 10000"/>
              <a:gd name="connsiteY30-5050" fmla="*/ 2657 h 10000"/>
              <a:gd name="connsiteX31-5051" fmla="*/ 5622 w 10000"/>
              <a:gd name="connsiteY31-5052" fmla="*/ 2362 h 10000"/>
              <a:gd name="connsiteX32-5053" fmla="*/ 5622 w 10000"/>
              <a:gd name="connsiteY32-5054" fmla="*/ 2066 h 10000"/>
              <a:gd name="connsiteX33-5055" fmla="*/ 5418 w 10000"/>
              <a:gd name="connsiteY33-5056" fmla="*/ 2066 h 10000"/>
              <a:gd name="connsiteX34-5057" fmla="*/ 5834 w 10000"/>
              <a:gd name="connsiteY34-5058" fmla="*/ 295 h 10000"/>
              <a:gd name="connsiteX35-5059" fmla="*/ 6041 w 10000"/>
              <a:gd name="connsiteY35-5060" fmla="*/ 295 h 10000"/>
              <a:gd name="connsiteX0-5061" fmla="*/ 6041 w 10000"/>
              <a:gd name="connsiteY0-5062" fmla="*/ 295 h 10000"/>
              <a:gd name="connsiteX1-5063" fmla="*/ 6251 w 10000"/>
              <a:gd name="connsiteY1-5064" fmla="*/ 0 h 10000"/>
              <a:gd name="connsiteX2-5065" fmla="*/ 6458 w 10000"/>
              <a:gd name="connsiteY2-5066" fmla="*/ 0 h 10000"/>
              <a:gd name="connsiteX3-5067" fmla="*/ 6873 w 10000"/>
              <a:gd name="connsiteY3-5068" fmla="*/ 0 h 10000"/>
              <a:gd name="connsiteX4-5069" fmla="*/ 7291 w 10000"/>
              <a:gd name="connsiteY4-5070" fmla="*/ 0 h 10000"/>
              <a:gd name="connsiteX5-5071" fmla="*/ 7709 w 10000"/>
              <a:gd name="connsiteY5-5072" fmla="*/ 590 h 10000"/>
              <a:gd name="connsiteX6-5073" fmla="*/ 8128 w 10000"/>
              <a:gd name="connsiteY6-5074" fmla="*/ 886 h 10000"/>
              <a:gd name="connsiteX7-5075" fmla="*/ 8751 w 10000"/>
              <a:gd name="connsiteY7-5076" fmla="*/ 1476 h 10000"/>
              <a:gd name="connsiteX8-5077" fmla="*/ 9375 w 10000"/>
              <a:gd name="connsiteY8-5078" fmla="*/ 1771 h 10000"/>
              <a:gd name="connsiteX9-5079" fmla="*/ 9793 w 10000"/>
              <a:gd name="connsiteY9-5080" fmla="*/ 2362 h 10000"/>
              <a:gd name="connsiteX10-5081" fmla="*/ 10000 w 10000"/>
              <a:gd name="connsiteY10-5082" fmla="*/ 2657 h 10000"/>
              <a:gd name="connsiteX11-5083" fmla="*/ 10000 w 10000"/>
              <a:gd name="connsiteY11-5084" fmla="*/ 2657 h 10000"/>
              <a:gd name="connsiteX12-5085" fmla="*/ 10000 w 10000"/>
              <a:gd name="connsiteY12-5086" fmla="*/ 2952 h 10000"/>
              <a:gd name="connsiteX13-5087" fmla="*/ 9581 w 10000"/>
              <a:gd name="connsiteY13-5088" fmla="*/ 2952 h 10000"/>
              <a:gd name="connsiteX14-5089" fmla="*/ 9169 w 10000"/>
              <a:gd name="connsiteY14-5090" fmla="*/ 3247 h 10000"/>
              <a:gd name="connsiteX15-5091" fmla="*/ 8543 w 10000"/>
              <a:gd name="connsiteY15-5092" fmla="*/ 3247 h 10000"/>
              <a:gd name="connsiteX16-5093" fmla="*/ 8128 w 10000"/>
              <a:gd name="connsiteY16-5094" fmla="*/ 3506 h 10000"/>
              <a:gd name="connsiteX17-5095" fmla="*/ 7498 w 10000"/>
              <a:gd name="connsiteY17-5096" fmla="*/ 3801 h 10000"/>
              <a:gd name="connsiteX18-5097" fmla="*/ 6667 w 10000"/>
              <a:gd name="connsiteY18-5098" fmla="*/ 4391 h 10000"/>
              <a:gd name="connsiteX19-5099" fmla="*/ 5834 w 10000"/>
              <a:gd name="connsiteY19-5100" fmla="*/ 5277 h 10000"/>
              <a:gd name="connsiteX20-5101" fmla="*/ 4792 w 10000"/>
              <a:gd name="connsiteY20-5102" fmla="*/ 6162 h 10000"/>
              <a:gd name="connsiteX21-5103" fmla="*/ 3540 w 10000"/>
              <a:gd name="connsiteY21-5104" fmla="*/ 7048 h 10000"/>
              <a:gd name="connsiteX22-5105" fmla="*/ 2085 w 10000"/>
              <a:gd name="connsiteY22-5106" fmla="*/ 8524 h 10000"/>
              <a:gd name="connsiteX23-5107" fmla="*/ 625 w 10000"/>
              <a:gd name="connsiteY23-5108" fmla="*/ 10000 h 10000"/>
              <a:gd name="connsiteX24-5109" fmla="*/ 0 w 10000"/>
              <a:gd name="connsiteY24-5110" fmla="*/ 9114 h 10000"/>
              <a:gd name="connsiteX25-5111" fmla="*/ 1251 w 10000"/>
              <a:gd name="connsiteY25-5112" fmla="*/ 7638 h 10000"/>
              <a:gd name="connsiteX26-5113" fmla="*/ 2500 w 10000"/>
              <a:gd name="connsiteY26-5114" fmla="*/ 6162 h 10000"/>
              <a:gd name="connsiteX27-5115" fmla="*/ 3540 w 10000"/>
              <a:gd name="connsiteY27-5116" fmla="*/ 4982 h 10000"/>
              <a:gd name="connsiteX28-5117" fmla="*/ 4375 w 10000"/>
              <a:gd name="connsiteY28-5118" fmla="*/ 4096 h 10000"/>
              <a:gd name="connsiteX29-5119" fmla="*/ 5002 w 10000"/>
              <a:gd name="connsiteY29-5120" fmla="*/ 3247 h 10000"/>
              <a:gd name="connsiteX30-5121" fmla="*/ 5418 w 10000"/>
              <a:gd name="connsiteY30-5122" fmla="*/ 2657 h 10000"/>
              <a:gd name="connsiteX31-5123" fmla="*/ 5622 w 10000"/>
              <a:gd name="connsiteY31-5124" fmla="*/ 2362 h 10000"/>
              <a:gd name="connsiteX32-5125" fmla="*/ 5622 w 10000"/>
              <a:gd name="connsiteY32-5126" fmla="*/ 2066 h 10000"/>
              <a:gd name="connsiteX33-5127" fmla="*/ 5418 w 10000"/>
              <a:gd name="connsiteY33-5128" fmla="*/ 2066 h 10000"/>
              <a:gd name="connsiteX34-5129" fmla="*/ 5834 w 10000"/>
              <a:gd name="connsiteY34-5130" fmla="*/ 295 h 10000"/>
              <a:gd name="connsiteX0-5131" fmla="*/ 6041 w 10000"/>
              <a:gd name="connsiteY0-5132" fmla="*/ 295 h 10000"/>
              <a:gd name="connsiteX1-5133" fmla="*/ 6251 w 10000"/>
              <a:gd name="connsiteY1-5134" fmla="*/ 0 h 10000"/>
              <a:gd name="connsiteX2-5135" fmla="*/ 6873 w 10000"/>
              <a:gd name="connsiteY2-5136" fmla="*/ 0 h 10000"/>
              <a:gd name="connsiteX3-5137" fmla="*/ 7291 w 10000"/>
              <a:gd name="connsiteY3-5138" fmla="*/ 0 h 10000"/>
              <a:gd name="connsiteX4-5139" fmla="*/ 7709 w 10000"/>
              <a:gd name="connsiteY4-5140" fmla="*/ 590 h 10000"/>
              <a:gd name="connsiteX5-5141" fmla="*/ 8128 w 10000"/>
              <a:gd name="connsiteY5-5142" fmla="*/ 886 h 10000"/>
              <a:gd name="connsiteX6-5143" fmla="*/ 8751 w 10000"/>
              <a:gd name="connsiteY6-5144" fmla="*/ 1476 h 10000"/>
              <a:gd name="connsiteX7-5145" fmla="*/ 9375 w 10000"/>
              <a:gd name="connsiteY7-5146" fmla="*/ 1771 h 10000"/>
              <a:gd name="connsiteX8-5147" fmla="*/ 9793 w 10000"/>
              <a:gd name="connsiteY8-5148" fmla="*/ 2362 h 10000"/>
              <a:gd name="connsiteX9-5149" fmla="*/ 10000 w 10000"/>
              <a:gd name="connsiteY9-5150" fmla="*/ 2657 h 10000"/>
              <a:gd name="connsiteX10-5151" fmla="*/ 10000 w 10000"/>
              <a:gd name="connsiteY10-5152" fmla="*/ 2657 h 10000"/>
              <a:gd name="connsiteX11-5153" fmla="*/ 10000 w 10000"/>
              <a:gd name="connsiteY11-5154" fmla="*/ 2952 h 10000"/>
              <a:gd name="connsiteX12-5155" fmla="*/ 9581 w 10000"/>
              <a:gd name="connsiteY12-5156" fmla="*/ 2952 h 10000"/>
              <a:gd name="connsiteX13-5157" fmla="*/ 9169 w 10000"/>
              <a:gd name="connsiteY13-5158" fmla="*/ 3247 h 10000"/>
              <a:gd name="connsiteX14-5159" fmla="*/ 8543 w 10000"/>
              <a:gd name="connsiteY14-5160" fmla="*/ 3247 h 10000"/>
              <a:gd name="connsiteX15-5161" fmla="*/ 8128 w 10000"/>
              <a:gd name="connsiteY15-5162" fmla="*/ 3506 h 10000"/>
              <a:gd name="connsiteX16-5163" fmla="*/ 7498 w 10000"/>
              <a:gd name="connsiteY16-5164" fmla="*/ 3801 h 10000"/>
              <a:gd name="connsiteX17-5165" fmla="*/ 6667 w 10000"/>
              <a:gd name="connsiteY17-5166" fmla="*/ 4391 h 10000"/>
              <a:gd name="connsiteX18-5167" fmla="*/ 5834 w 10000"/>
              <a:gd name="connsiteY18-5168" fmla="*/ 5277 h 10000"/>
              <a:gd name="connsiteX19-5169" fmla="*/ 4792 w 10000"/>
              <a:gd name="connsiteY19-5170" fmla="*/ 6162 h 10000"/>
              <a:gd name="connsiteX20-5171" fmla="*/ 3540 w 10000"/>
              <a:gd name="connsiteY20-5172" fmla="*/ 7048 h 10000"/>
              <a:gd name="connsiteX21-5173" fmla="*/ 2085 w 10000"/>
              <a:gd name="connsiteY21-5174" fmla="*/ 8524 h 10000"/>
              <a:gd name="connsiteX22-5175" fmla="*/ 625 w 10000"/>
              <a:gd name="connsiteY22-5176" fmla="*/ 10000 h 10000"/>
              <a:gd name="connsiteX23-5177" fmla="*/ 0 w 10000"/>
              <a:gd name="connsiteY23-5178" fmla="*/ 9114 h 10000"/>
              <a:gd name="connsiteX24-5179" fmla="*/ 1251 w 10000"/>
              <a:gd name="connsiteY24-5180" fmla="*/ 7638 h 10000"/>
              <a:gd name="connsiteX25-5181" fmla="*/ 2500 w 10000"/>
              <a:gd name="connsiteY25-5182" fmla="*/ 6162 h 10000"/>
              <a:gd name="connsiteX26-5183" fmla="*/ 3540 w 10000"/>
              <a:gd name="connsiteY26-5184" fmla="*/ 4982 h 10000"/>
              <a:gd name="connsiteX27-5185" fmla="*/ 4375 w 10000"/>
              <a:gd name="connsiteY27-5186" fmla="*/ 4096 h 10000"/>
              <a:gd name="connsiteX28-5187" fmla="*/ 5002 w 10000"/>
              <a:gd name="connsiteY28-5188" fmla="*/ 3247 h 10000"/>
              <a:gd name="connsiteX29-5189" fmla="*/ 5418 w 10000"/>
              <a:gd name="connsiteY29-5190" fmla="*/ 2657 h 10000"/>
              <a:gd name="connsiteX30-5191" fmla="*/ 5622 w 10000"/>
              <a:gd name="connsiteY30-5192" fmla="*/ 2362 h 10000"/>
              <a:gd name="connsiteX31-5193" fmla="*/ 5622 w 10000"/>
              <a:gd name="connsiteY31-5194" fmla="*/ 2066 h 10000"/>
              <a:gd name="connsiteX32-5195" fmla="*/ 5418 w 10000"/>
              <a:gd name="connsiteY32-5196" fmla="*/ 2066 h 10000"/>
              <a:gd name="connsiteX33-5197" fmla="*/ 5834 w 10000"/>
              <a:gd name="connsiteY33-5198" fmla="*/ 295 h 10000"/>
              <a:gd name="connsiteX0-5199" fmla="*/ 6041 w 10000"/>
              <a:gd name="connsiteY0-5200" fmla="*/ 295 h 10000"/>
              <a:gd name="connsiteX1-5201" fmla="*/ 6251 w 10000"/>
              <a:gd name="connsiteY1-5202" fmla="*/ 0 h 10000"/>
              <a:gd name="connsiteX2-5203" fmla="*/ 6873 w 10000"/>
              <a:gd name="connsiteY2-5204" fmla="*/ 0 h 10000"/>
              <a:gd name="connsiteX3-5205" fmla="*/ 7291 w 10000"/>
              <a:gd name="connsiteY3-5206" fmla="*/ 0 h 10000"/>
              <a:gd name="connsiteX4-5207" fmla="*/ 7709 w 10000"/>
              <a:gd name="connsiteY4-5208" fmla="*/ 590 h 10000"/>
              <a:gd name="connsiteX5-5209" fmla="*/ 8128 w 10000"/>
              <a:gd name="connsiteY5-5210" fmla="*/ 886 h 10000"/>
              <a:gd name="connsiteX6-5211" fmla="*/ 8751 w 10000"/>
              <a:gd name="connsiteY6-5212" fmla="*/ 1476 h 10000"/>
              <a:gd name="connsiteX7-5213" fmla="*/ 9375 w 10000"/>
              <a:gd name="connsiteY7-5214" fmla="*/ 1771 h 10000"/>
              <a:gd name="connsiteX8-5215" fmla="*/ 9793 w 10000"/>
              <a:gd name="connsiteY8-5216" fmla="*/ 2362 h 10000"/>
              <a:gd name="connsiteX9-5217" fmla="*/ 10000 w 10000"/>
              <a:gd name="connsiteY9-5218" fmla="*/ 2657 h 10000"/>
              <a:gd name="connsiteX10-5219" fmla="*/ 10000 w 10000"/>
              <a:gd name="connsiteY10-5220" fmla="*/ 2657 h 10000"/>
              <a:gd name="connsiteX11-5221" fmla="*/ 10000 w 10000"/>
              <a:gd name="connsiteY11-5222" fmla="*/ 2952 h 10000"/>
              <a:gd name="connsiteX12-5223" fmla="*/ 9581 w 10000"/>
              <a:gd name="connsiteY12-5224" fmla="*/ 2952 h 10000"/>
              <a:gd name="connsiteX13-5225" fmla="*/ 9169 w 10000"/>
              <a:gd name="connsiteY13-5226" fmla="*/ 3247 h 10000"/>
              <a:gd name="connsiteX14-5227" fmla="*/ 8543 w 10000"/>
              <a:gd name="connsiteY14-5228" fmla="*/ 3247 h 10000"/>
              <a:gd name="connsiteX15-5229" fmla="*/ 8128 w 10000"/>
              <a:gd name="connsiteY15-5230" fmla="*/ 3506 h 10000"/>
              <a:gd name="connsiteX16-5231" fmla="*/ 7498 w 10000"/>
              <a:gd name="connsiteY16-5232" fmla="*/ 3801 h 10000"/>
              <a:gd name="connsiteX17-5233" fmla="*/ 6667 w 10000"/>
              <a:gd name="connsiteY17-5234" fmla="*/ 4391 h 10000"/>
              <a:gd name="connsiteX18-5235" fmla="*/ 5834 w 10000"/>
              <a:gd name="connsiteY18-5236" fmla="*/ 5277 h 10000"/>
              <a:gd name="connsiteX19-5237" fmla="*/ 4792 w 10000"/>
              <a:gd name="connsiteY19-5238" fmla="*/ 6162 h 10000"/>
              <a:gd name="connsiteX20-5239" fmla="*/ 3540 w 10000"/>
              <a:gd name="connsiteY20-5240" fmla="*/ 7048 h 10000"/>
              <a:gd name="connsiteX21-5241" fmla="*/ 2085 w 10000"/>
              <a:gd name="connsiteY21-5242" fmla="*/ 8524 h 10000"/>
              <a:gd name="connsiteX22-5243" fmla="*/ 625 w 10000"/>
              <a:gd name="connsiteY22-5244" fmla="*/ 10000 h 10000"/>
              <a:gd name="connsiteX23-5245" fmla="*/ 0 w 10000"/>
              <a:gd name="connsiteY23-5246" fmla="*/ 9114 h 10000"/>
              <a:gd name="connsiteX24-5247" fmla="*/ 1251 w 10000"/>
              <a:gd name="connsiteY24-5248" fmla="*/ 7638 h 10000"/>
              <a:gd name="connsiteX25-5249" fmla="*/ 2500 w 10000"/>
              <a:gd name="connsiteY25-5250" fmla="*/ 6162 h 10000"/>
              <a:gd name="connsiteX26-5251" fmla="*/ 3540 w 10000"/>
              <a:gd name="connsiteY26-5252" fmla="*/ 4982 h 10000"/>
              <a:gd name="connsiteX27-5253" fmla="*/ 4375 w 10000"/>
              <a:gd name="connsiteY27-5254" fmla="*/ 4096 h 10000"/>
              <a:gd name="connsiteX28-5255" fmla="*/ 5002 w 10000"/>
              <a:gd name="connsiteY28-5256" fmla="*/ 3247 h 10000"/>
              <a:gd name="connsiteX29-5257" fmla="*/ 5418 w 10000"/>
              <a:gd name="connsiteY29-5258" fmla="*/ 2657 h 10000"/>
              <a:gd name="connsiteX30-5259" fmla="*/ 5622 w 10000"/>
              <a:gd name="connsiteY30-5260" fmla="*/ 2362 h 10000"/>
              <a:gd name="connsiteX31-5261" fmla="*/ 5622 w 10000"/>
              <a:gd name="connsiteY31-5262" fmla="*/ 2066 h 10000"/>
              <a:gd name="connsiteX32-5263" fmla="*/ 5418 w 10000"/>
              <a:gd name="connsiteY32-5264" fmla="*/ 2066 h 10000"/>
              <a:gd name="connsiteX0-5265" fmla="*/ 6041 w 10000"/>
              <a:gd name="connsiteY0-5266" fmla="*/ 295 h 10000"/>
              <a:gd name="connsiteX1-5267" fmla="*/ 6873 w 10000"/>
              <a:gd name="connsiteY1-5268" fmla="*/ 0 h 10000"/>
              <a:gd name="connsiteX2-5269" fmla="*/ 7291 w 10000"/>
              <a:gd name="connsiteY2-5270" fmla="*/ 0 h 10000"/>
              <a:gd name="connsiteX3-5271" fmla="*/ 7709 w 10000"/>
              <a:gd name="connsiteY3-5272" fmla="*/ 590 h 10000"/>
              <a:gd name="connsiteX4-5273" fmla="*/ 8128 w 10000"/>
              <a:gd name="connsiteY4-5274" fmla="*/ 886 h 10000"/>
              <a:gd name="connsiteX5-5275" fmla="*/ 8751 w 10000"/>
              <a:gd name="connsiteY5-5276" fmla="*/ 1476 h 10000"/>
              <a:gd name="connsiteX6-5277" fmla="*/ 9375 w 10000"/>
              <a:gd name="connsiteY6-5278" fmla="*/ 1771 h 10000"/>
              <a:gd name="connsiteX7-5279" fmla="*/ 9793 w 10000"/>
              <a:gd name="connsiteY7-5280" fmla="*/ 2362 h 10000"/>
              <a:gd name="connsiteX8-5281" fmla="*/ 10000 w 10000"/>
              <a:gd name="connsiteY8-5282" fmla="*/ 2657 h 10000"/>
              <a:gd name="connsiteX9-5283" fmla="*/ 10000 w 10000"/>
              <a:gd name="connsiteY9-5284" fmla="*/ 2657 h 10000"/>
              <a:gd name="connsiteX10-5285" fmla="*/ 10000 w 10000"/>
              <a:gd name="connsiteY10-5286" fmla="*/ 2952 h 10000"/>
              <a:gd name="connsiteX11-5287" fmla="*/ 9581 w 10000"/>
              <a:gd name="connsiteY11-5288" fmla="*/ 2952 h 10000"/>
              <a:gd name="connsiteX12-5289" fmla="*/ 9169 w 10000"/>
              <a:gd name="connsiteY12-5290" fmla="*/ 3247 h 10000"/>
              <a:gd name="connsiteX13-5291" fmla="*/ 8543 w 10000"/>
              <a:gd name="connsiteY13-5292" fmla="*/ 3247 h 10000"/>
              <a:gd name="connsiteX14-5293" fmla="*/ 8128 w 10000"/>
              <a:gd name="connsiteY14-5294" fmla="*/ 3506 h 10000"/>
              <a:gd name="connsiteX15-5295" fmla="*/ 7498 w 10000"/>
              <a:gd name="connsiteY15-5296" fmla="*/ 3801 h 10000"/>
              <a:gd name="connsiteX16-5297" fmla="*/ 6667 w 10000"/>
              <a:gd name="connsiteY16-5298" fmla="*/ 4391 h 10000"/>
              <a:gd name="connsiteX17-5299" fmla="*/ 5834 w 10000"/>
              <a:gd name="connsiteY17-5300" fmla="*/ 5277 h 10000"/>
              <a:gd name="connsiteX18-5301" fmla="*/ 4792 w 10000"/>
              <a:gd name="connsiteY18-5302" fmla="*/ 6162 h 10000"/>
              <a:gd name="connsiteX19-5303" fmla="*/ 3540 w 10000"/>
              <a:gd name="connsiteY19-5304" fmla="*/ 7048 h 10000"/>
              <a:gd name="connsiteX20-5305" fmla="*/ 2085 w 10000"/>
              <a:gd name="connsiteY20-5306" fmla="*/ 8524 h 10000"/>
              <a:gd name="connsiteX21-5307" fmla="*/ 625 w 10000"/>
              <a:gd name="connsiteY21-5308" fmla="*/ 10000 h 10000"/>
              <a:gd name="connsiteX22-5309" fmla="*/ 0 w 10000"/>
              <a:gd name="connsiteY22-5310" fmla="*/ 9114 h 10000"/>
              <a:gd name="connsiteX23-5311" fmla="*/ 1251 w 10000"/>
              <a:gd name="connsiteY23-5312" fmla="*/ 7638 h 10000"/>
              <a:gd name="connsiteX24-5313" fmla="*/ 2500 w 10000"/>
              <a:gd name="connsiteY24-5314" fmla="*/ 6162 h 10000"/>
              <a:gd name="connsiteX25-5315" fmla="*/ 3540 w 10000"/>
              <a:gd name="connsiteY25-5316" fmla="*/ 4982 h 10000"/>
              <a:gd name="connsiteX26-5317" fmla="*/ 4375 w 10000"/>
              <a:gd name="connsiteY26-5318" fmla="*/ 4096 h 10000"/>
              <a:gd name="connsiteX27-5319" fmla="*/ 5002 w 10000"/>
              <a:gd name="connsiteY27-5320" fmla="*/ 3247 h 10000"/>
              <a:gd name="connsiteX28-5321" fmla="*/ 5418 w 10000"/>
              <a:gd name="connsiteY28-5322" fmla="*/ 2657 h 10000"/>
              <a:gd name="connsiteX29-5323" fmla="*/ 5622 w 10000"/>
              <a:gd name="connsiteY29-5324" fmla="*/ 2362 h 10000"/>
              <a:gd name="connsiteX30-5325" fmla="*/ 5622 w 10000"/>
              <a:gd name="connsiteY30-5326" fmla="*/ 2066 h 10000"/>
              <a:gd name="connsiteX31-5327" fmla="*/ 5418 w 10000"/>
              <a:gd name="connsiteY31-5328" fmla="*/ 2066 h 10000"/>
              <a:gd name="connsiteX0-5329" fmla="*/ 6873 w 10000"/>
              <a:gd name="connsiteY0-5330" fmla="*/ 0 h 10000"/>
              <a:gd name="connsiteX1-5331" fmla="*/ 7291 w 10000"/>
              <a:gd name="connsiteY1-5332" fmla="*/ 0 h 10000"/>
              <a:gd name="connsiteX2-5333" fmla="*/ 7709 w 10000"/>
              <a:gd name="connsiteY2-5334" fmla="*/ 590 h 10000"/>
              <a:gd name="connsiteX3-5335" fmla="*/ 8128 w 10000"/>
              <a:gd name="connsiteY3-5336" fmla="*/ 886 h 10000"/>
              <a:gd name="connsiteX4-5337" fmla="*/ 8751 w 10000"/>
              <a:gd name="connsiteY4-5338" fmla="*/ 1476 h 10000"/>
              <a:gd name="connsiteX5-5339" fmla="*/ 9375 w 10000"/>
              <a:gd name="connsiteY5-5340" fmla="*/ 1771 h 10000"/>
              <a:gd name="connsiteX6-5341" fmla="*/ 9793 w 10000"/>
              <a:gd name="connsiteY6-5342" fmla="*/ 2362 h 10000"/>
              <a:gd name="connsiteX7-5343" fmla="*/ 10000 w 10000"/>
              <a:gd name="connsiteY7-5344" fmla="*/ 2657 h 10000"/>
              <a:gd name="connsiteX8-5345" fmla="*/ 10000 w 10000"/>
              <a:gd name="connsiteY8-5346" fmla="*/ 2657 h 10000"/>
              <a:gd name="connsiteX9-5347" fmla="*/ 10000 w 10000"/>
              <a:gd name="connsiteY9-5348" fmla="*/ 2952 h 10000"/>
              <a:gd name="connsiteX10-5349" fmla="*/ 9581 w 10000"/>
              <a:gd name="connsiteY10-5350" fmla="*/ 2952 h 10000"/>
              <a:gd name="connsiteX11-5351" fmla="*/ 9169 w 10000"/>
              <a:gd name="connsiteY11-5352" fmla="*/ 3247 h 10000"/>
              <a:gd name="connsiteX12-5353" fmla="*/ 8543 w 10000"/>
              <a:gd name="connsiteY12-5354" fmla="*/ 3247 h 10000"/>
              <a:gd name="connsiteX13-5355" fmla="*/ 8128 w 10000"/>
              <a:gd name="connsiteY13-5356" fmla="*/ 3506 h 10000"/>
              <a:gd name="connsiteX14-5357" fmla="*/ 7498 w 10000"/>
              <a:gd name="connsiteY14-5358" fmla="*/ 3801 h 10000"/>
              <a:gd name="connsiteX15-5359" fmla="*/ 6667 w 10000"/>
              <a:gd name="connsiteY15-5360" fmla="*/ 4391 h 10000"/>
              <a:gd name="connsiteX16-5361" fmla="*/ 5834 w 10000"/>
              <a:gd name="connsiteY16-5362" fmla="*/ 5277 h 10000"/>
              <a:gd name="connsiteX17-5363" fmla="*/ 4792 w 10000"/>
              <a:gd name="connsiteY17-5364" fmla="*/ 6162 h 10000"/>
              <a:gd name="connsiteX18-5365" fmla="*/ 3540 w 10000"/>
              <a:gd name="connsiteY18-5366" fmla="*/ 7048 h 10000"/>
              <a:gd name="connsiteX19-5367" fmla="*/ 2085 w 10000"/>
              <a:gd name="connsiteY19-5368" fmla="*/ 8524 h 10000"/>
              <a:gd name="connsiteX20-5369" fmla="*/ 625 w 10000"/>
              <a:gd name="connsiteY20-5370" fmla="*/ 10000 h 10000"/>
              <a:gd name="connsiteX21-5371" fmla="*/ 0 w 10000"/>
              <a:gd name="connsiteY21-5372" fmla="*/ 9114 h 10000"/>
              <a:gd name="connsiteX22-5373" fmla="*/ 1251 w 10000"/>
              <a:gd name="connsiteY22-5374" fmla="*/ 7638 h 10000"/>
              <a:gd name="connsiteX23-5375" fmla="*/ 2500 w 10000"/>
              <a:gd name="connsiteY23-5376" fmla="*/ 6162 h 10000"/>
              <a:gd name="connsiteX24-5377" fmla="*/ 3540 w 10000"/>
              <a:gd name="connsiteY24-5378" fmla="*/ 4982 h 10000"/>
              <a:gd name="connsiteX25-5379" fmla="*/ 4375 w 10000"/>
              <a:gd name="connsiteY25-5380" fmla="*/ 4096 h 10000"/>
              <a:gd name="connsiteX26-5381" fmla="*/ 5002 w 10000"/>
              <a:gd name="connsiteY26-5382" fmla="*/ 3247 h 10000"/>
              <a:gd name="connsiteX27-5383" fmla="*/ 5418 w 10000"/>
              <a:gd name="connsiteY27-5384" fmla="*/ 2657 h 10000"/>
              <a:gd name="connsiteX28-5385" fmla="*/ 5622 w 10000"/>
              <a:gd name="connsiteY28-5386" fmla="*/ 2362 h 10000"/>
              <a:gd name="connsiteX29-5387" fmla="*/ 5622 w 10000"/>
              <a:gd name="connsiteY29-5388" fmla="*/ 2066 h 10000"/>
              <a:gd name="connsiteX30-5389" fmla="*/ 5418 w 10000"/>
              <a:gd name="connsiteY30-5390" fmla="*/ 2066 h 10000"/>
              <a:gd name="connsiteX0-5391" fmla="*/ 7291 w 10000"/>
              <a:gd name="connsiteY0-5392" fmla="*/ 0 h 10000"/>
              <a:gd name="connsiteX1-5393" fmla="*/ 7709 w 10000"/>
              <a:gd name="connsiteY1-5394" fmla="*/ 590 h 10000"/>
              <a:gd name="connsiteX2-5395" fmla="*/ 8128 w 10000"/>
              <a:gd name="connsiteY2-5396" fmla="*/ 886 h 10000"/>
              <a:gd name="connsiteX3-5397" fmla="*/ 8751 w 10000"/>
              <a:gd name="connsiteY3-5398" fmla="*/ 1476 h 10000"/>
              <a:gd name="connsiteX4-5399" fmla="*/ 9375 w 10000"/>
              <a:gd name="connsiteY4-5400" fmla="*/ 1771 h 10000"/>
              <a:gd name="connsiteX5-5401" fmla="*/ 9793 w 10000"/>
              <a:gd name="connsiteY5-5402" fmla="*/ 2362 h 10000"/>
              <a:gd name="connsiteX6-5403" fmla="*/ 10000 w 10000"/>
              <a:gd name="connsiteY6-5404" fmla="*/ 2657 h 10000"/>
              <a:gd name="connsiteX7-5405" fmla="*/ 10000 w 10000"/>
              <a:gd name="connsiteY7-5406" fmla="*/ 2657 h 10000"/>
              <a:gd name="connsiteX8-5407" fmla="*/ 10000 w 10000"/>
              <a:gd name="connsiteY8-5408" fmla="*/ 2952 h 10000"/>
              <a:gd name="connsiteX9-5409" fmla="*/ 9581 w 10000"/>
              <a:gd name="connsiteY9-5410" fmla="*/ 2952 h 10000"/>
              <a:gd name="connsiteX10-5411" fmla="*/ 9169 w 10000"/>
              <a:gd name="connsiteY10-5412" fmla="*/ 3247 h 10000"/>
              <a:gd name="connsiteX11-5413" fmla="*/ 8543 w 10000"/>
              <a:gd name="connsiteY11-5414" fmla="*/ 3247 h 10000"/>
              <a:gd name="connsiteX12-5415" fmla="*/ 8128 w 10000"/>
              <a:gd name="connsiteY12-5416" fmla="*/ 3506 h 10000"/>
              <a:gd name="connsiteX13-5417" fmla="*/ 7498 w 10000"/>
              <a:gd name="connsiteY13-5418" fmla="*/ 3801 h 10000"/>
              <a:gd name="connsiteX14-5419" fmla="*/ 6667 w 10000"/>
              <a:gd name="connsiteY14-5420" fmla="*/ 4391 h 10000"/>
              <a:gd name="connsiteX15-5421" fmla="*/ 5834 w 10000"/>
              <a:gd name="connsiteY15-5422" fmla="*/ 5277 h 10000"/>
              <a:gd name="connsiteX16-5423" fmla="*/ 4792 w 10000"/>
              <a:gd name="connsiteY16-5424" fmla="*/ 6162 h 10000"/>
              <a:gd name="connsiteX17-5425" fmla="*/ 3540 w 10000"/>
              <a:gd name="connsiteY17-5426" fmla="*/ 7048 h 10000"/>
              <a:gd name="connsiteX18-5427" fmla="*/ 2085 w 10000"/>
              <a:gd name="connsiteY18-5428" fmla="*/ 8524 h 10000"/>
              <a:gd name="connsiteX19-5429" fmla="*/ 625 w 10000"/>
              <a:gd name="connsiteY19-5430" fmla="*/ 10000 h 10000"/>
              <a:gd name="connsiteX20-5431" fmla="*/ 0 w 10000"/>
              <a:gd name="connsiteY20-5432" fmla="*/ 9114 h 10000"/>
              <a:gd name="connsiteX21-5433" fmla="*/ 1251 w 10000"/>
              <a:gd name="connsiteY21-5434" fmla="*/ 7638 h 10000"/>
              <a:gd name="connsiteX22-5435" fmla="*/ 2500 w 10000"/>
              <a:gd name="connsiteY22-5436" fmla="*/ 6162 h 10000"/>
              <a:gd name="connsiteX23-5437" fmla="*/ 3540 w 10000"/>
              <a:gd name="connsiteY23-5438" fmla="*/ 4982 h 10000"/>
              <a:gd name="connsiteX24-5439" fmla="*/ 4375 w 10000"/>
              <a:gd name="connsiteY24-5440" fmla="*/ 4096 h 10000"/>
              <a:gd name="connsiteX25-5441" fmla="*/ 5002 w 10000"/>
              <a:gd name="connsiteY25-5442" fmla="*/ 3247 h 10000"/>
              <a:gd name="connsiteX26-5443" fmla="*/ 5418 w 10000"/>
              <a:gd name="connsiteY26-5444" fmla="*/ 2657 h 10000"/>
              <a:gd name="connsiteX27-5445" fmla="*/ 5622 w 10000"/>
              <a:gd name="connsiteY27-5446" fmla="*/ 2362 h 10000"/>
              <a:gd name="connsiteX28-5447" fmla="*/ 5622 w 10000"/>
              <a:gd name="connsiteY28-5448" fmla="*/ 2066 h 10000"/>
              <a:gd name="connsiteX29-5449" fmla="*/ 5418 w 10000"/>
              <a:gd name="connsiteY29-5450" fmla="*/ 2066 h 10000"/>
              <a:gd name="connsiteX0-5451" fmla="*/ 7709 w 10000"/>
              <a:gd name="connsiteY0-5452" fmla="*/ 0 h 9410"/>
              <a:gd name="connsiteX1-5453" fmla="*/ 8128 w 10000"/>
              <a:gd name="connsiteY1-5454" fmla="*/ 296 h 9410"/>
              <a:gd name="connsiteX2-5455" fmla="*/ 8751 w 10000"/>
              <a:gd name="connsiteY2-5456" fmla="*/ 886 h 9410"/>
              <a:gd name="connsiteX3-5457" fmla="*/ 9375 w 10000"/>
              <a:gd name="connsiteY3-5458" fmla="*/ 1181 h 9410"/>
              <a:gd name="connsiteX4-5459" fmla="*/ 9793 w 10000"/>
              <a:gd name="connsiteY4-5460" fmla="*/ 1772 h 9410"/>
              <a:gd name="connsiteX5-5461" fmla="*/ 10000 w 10000"/>
              <a:gd name="connsiteY5-5462" fmla="*/ 2067 h 9410"/>
              <a:gd name="connsiteX6-5463" fmla="*/ 10000 w 10000"/>
              <a:gd name="connsiteY6-5464" fmla="*/ 2067 h 9410"/>
              <a:gd name="connsiteX7-5465" fmla="*/ 10000 w 10000"/>
              <a:gd name="connsiteY7-5466" fmla="*/ 2362 h 9410"/>
              <a:gd name="connsiteX8-5467" fmla="*/ 9581 w 10000"/>
              <a:gd name="connsiteY8-5468" fmla="*/ 2362 h 9410"/>
              <a:gd name="connsiteX9-5469" fmla="*/ 9169 w 10000"/>
              <a:gd name="connsiteY9-5470" fmla="*/ 2657 h 9410"/>
              <a:gd name="connsiteX10-5471" fmla="*/ 8543 w 10000"/>
              <a:gd name="connsiteY10-5472" fmla="*/ 2657 h 9410"/>
              <a:gd name="connsiteX11-5473" fmla="*/ 8128 w 10000"/>
              <a:gd name="connsiteY11-5474" fmla="*/ 2916 h 9410"/>
              <a:gd name="connsiteX12-5475" fmla="*/ 7498 w 10000"/>
              <a:gd name="connsiteY12-5476" fmla="*/ 3211 h 9410"/>
              <a:gd name="connsiteX13-5477" fmla="*/ 6667 w 10000"/>
              <a:gd name="connsiteY13-5478" fmla="*/ 3801 h 9410"/>
              <a:gd name="connsiteX14-5479" fmla="*/ 5834 w 10000"/>
              <a:gd name="connsiteY14-5480" fmla="*/ 4687 h 9410"/>
              <a:gd name="connsiteX15-5481" fmla="*/ 4792 w 10000"/>
              <a:gd name="connsiteY15-5482" fmla="*/ 5572 h 9410"/>
              <a:gd name="connsiteX16-5483" fmla="*/ 3540 w 10000"/>
              <a:gd name="connsiteY16-5484" fmla="*/ 6458 h 9410"/>
              <a:gd name="connsiteX17-5485" fmla="*/ 2085 w 10000"/>
              <a:gd name="connsiteY17-5486" fmla="*/ 7934 h 9410"/>
              <a:gd name="connsiteX18-5487" fmla="*/ 625 w 10000"/>
              <a:gd name="connsiteY18-5488" fmla="*/ 9410 h 9410"/>
              <a:gd name="connsiteX19-5489" fmla="*/ 0 w 10000"/>
              <a:gd name="connsiteY19-5490" fmla="*/ 8524 h 9410"/>
              <a:gd name="connsiteX20-5491" fmla="*/ 1251 w 10000"/>
              <a:gd name="connsiteY20-5492" fmla="*/ 7048 h 9410"/>
              <a:gd name="connsiteX21-5493" fmla="*/ 2500 w 10000"/>
              <a:gd name="connsiteY21-5494" fmla="*/ 5572 h 9410"/>
              <a:gd name="connsiteX22-5495" fmla="*/ 3540 w 10000"/>
              <a:gd name="connsiteY22-5496" fmla="*/ 4392 h 9410"/>
              <a:gd name="connsiteX23-5497" fmla="*/ 4375 w 10000"/>
              <a:gd name="connsiteY23-5498" fmla="*/ 3506 h 9410"/>
              <a:gd name="connsiteX24-5499" fmla="*/ 5002 w 10000"/>
              <a:gd name="connsiteY24-5500" fmla="*/ 2657 h 9410"/>
              <a:gd name="connsiteX25-5501" fmla="*/ 5418 w 10000"/>
              <a:gd name="connsiteY25-5502" fmla="*/ 2067 h 9410"/>
              <a:gd name="connsiteX26-5503" fmla="*/ 5622 w 10000"/>
              <a:gd name="connsiteY26-5504" fmla="*/ 1772 h 9410"/>
              <a:gd name="connsiteX27-5505" fmla="*/ 5622 w 10000"/>
              <a:gd name="connsiteY27-5506" fmla="*/ 1476 h 9410"/>
              <a:gd name="connsiteX28-5507" fmla="*/ 5418 w 10000"/>
              <a:gd name="connsiteY28-5508" fmla="*/ 1476 h 9410"/>
              <a:gd name="connsiteX0-5509" fmla="*/ 8128 w 10000"/>
              <a:gd name="connsiteY0-5510" fmla="*/ 0 h 9685"/>
              <a:gd name="connsiteX1-5511" fmla="*/ 8751 w 10000"/>
              <a:gd name="connsiteY1-5512" fmla="*/ 627 h 9685"/>
              <a:gd name="connsiteX2-5513" fmla="*/ 9375 w 10000"/>
              <a:gd name="connsiteY2-5514" fmla="*/ 940 h 9685"/>
              <a:gd name="connsiteX3-5515" fmla="*/ 9793 w 10000"/>
              <a:gd name="connsiteY3-5516" fmla="*/ 1568 h 9685"/>
              <a:gd name="connsiteX4-5517" fmla="*/ 10000 w 10000"/>
              <a:gd name="connsiteY4-5518" fmla="*/ 1882 h 9685"/>
              <a:gd name="connsiteX5-5519" fmla="*/ 10000 w 10000"/>
              <a:gd name="connsiteY5-5520" fmla="*/ 1882 h 9685"/>
              <a:gd name="connsiteX6-5521" fmla="*/ 10000 w 10000"/>
              <a:gd name="connsiteY6-5522" fmla="*/ 2195 h 9685"/>
              <a:gd name="connsiteX7-5523" fmla="*/ 9581 w 10000"/>
              <a:gd name="connsiteY7-5524" fmla="*/ 2195 h 9685"/>
              <a:gd name="connsiteX8-5525" fmla="*/ 9169 w 10000"/>
              <a:gd name="connsiteY8-5526" fmla="*/ 2509 h 9685"/>
              <a:gd name="connsiteX9-5527" fmla="*/ 8543 w 10000"/>
              <a:gd name="connsiteY9-5528" fmla="*/ 2509 h 9685"/>
              <a:gd name="connsiteX10-5529" fmla="*/ 8128 w 10000"/>
              <a:gd name="connsiteY10-5530" fmla="*/ 2784 h 9685"/>
              <a:gd name="connsiteX11-5531" fmla="*/ 7498 w 10000"/>
              <a:gd name="connsiteY11-5532" fmla="*/ 3097 h 9685"/>
              <a:gd name="connsiteX12-5533" fmla="*/ 6667 w 10000"/>
              <a:gd name="connsiteY12-5534" fmla="*/ 3724 h 9685"/>
              <a:gd name="connsiteX13-5535" fmla="*/ 5834 w 10000"/>
              <a:gd name="connsiteY13-5536" fmla="*/ 4666 h 9685"/>
              <a:gd name="connsiteX14-5537" fmla="*/ 4792 w 10000"/>
              <a:gd name="connsiteY14-5538" fmla="*/ 5606 h 9685"/>
              <a:gd name="connsiteX15-5539" fmla="*/ 3540 w 10000"/>
              <a:gd name="connsiteY15-5540" fmla="*/ 6548 h 9685"/>
              <a:gd name="connsiteX16-5541" fmla="*/ 2085 w 10000"/>
              <a:gd name="connsiteY16-5542" fmla="*/ 8116 h 9685"/>
              <a:gd name="connsiteX17-5543" fmla="*/ 625 w 10000"/>
              <a:gd name="connsiteY17-5544" fmla="*/ 9685 h 9685"/>
              <a:gd name="connsiteX18-5545" fmla="*/ 0 w 10000"/>
              <a:gd name="connsiteY18-5546" fmla="*/ 8743 h 9685"/>
              <a:gd name="connsiteX19-5547" fmla="*/ 1251 w 10000"/>
              <a:gd name="connsiteY19-5548" fmla="*/ 7175 h 9685"/>
              <a:gd name="connsiteX20-5549" fmla="*/ 2500 w 10000"/>
              <a:gd name="connsiteY20-5550" fmla="*/ 5606 h 9685"/>
              <a:gd name="connsiteX21-5551" fmla="*/ 3540 w 10000"/>
              <a:gd name="connsiteY21-5552" fmla="*/ 4352 h 9685"/>
              <a:gd name="connsiteX22-5553" fmla="*/ 4375 w 10000"/>
              <a:gd name="connsiteY22-5554" fmla="*/ 3411 h 9685"/>
              <a:gd name="connsiteX23-5555" fmla="*/ 5002 w 10000"/>
              <a:gd name="connsiteY23-5556" fmla="*/ 2509 h 9685"/>
              <a:gd name="connsiteX24-5557" fmla="*/ 5418 w 10000"/>
              <a:gd name="connsiteY24-5558" fmla="*/ 1882 h 9685"/>
              <a:gd name="connsiteX25-5559" fmla="*/ 5622 w 10000"/>
              <a:gd name="connsiteY25-5560" fmla="*/ 1568 h 9685"/>
              <a:gd name="connsiteX26-5561" fmla="*/ 5622 w 10000"/>
              <a:gd name="connsiteY26-5562" fmla="*/ 1254 h 9685"/>
              <a:gd name="connsiteX27-5563" fmla="*/ 5418 w 10000"/>
              <a:gd name="connsiteY27-5564" fmla="*/ 1254 h 9685"/>
              <a:gd name="connsiteX0-5565" fmla="*/ 8751 w 10000"/>
              <a:gd name="connsiteY0-5566" fmla="*/ 0 h 9353"/>
              <a:gd name="connsiteX1-5567" fmla="*/ 9375 w 10000"/>
              <a:gd name="connsiteY1-5568" fmla="*/ 324 h 9353"/>
              <a:gd name="connsiteX2-5569" fmla="*/ 9793 w 10000"/>
              <a:gd name="connsiteY2-5570" fmla="*/ 972 h 9353"/>
              <a:gd name="connsiteX3-5571" fmla="*/ 10000 w 10000"/>
              <a:gd name="connsiteY3-5572" fmla="*/ 1296 h 9353"/>
              <a:gd name="connsiteX4-5573" fmla="*/ 10000 w 10000"/>
              <a:gd name="connsiteY4-5574" fmla="*/ 1296 h 9353"/>
              <a:gd name="connsiteX5-5575" fmla="*/ 10000 w 10000"/>
              <a:gd name="connsiteY5-5576" fmla="*/ 1619 h 9353"/>
              <a:gd name="connsiteX6-5577" fmla="*/ 9581 w 10000"/>
              <a:gd name="connsiteY6-5578" fmla="*/ 1619 h 9353"/>
              <a:gd name="connsiteX7-5579" fmla="*/ 9169 w 10000"/>
              <a:gd name="connsiteY7-5580" fmla="*/ 1944 h 9353"/>
              <a:gd name="connsiteX8-5581" fmla="*/ 8543 w 10000"/>
              <a:gd name="connsiteY8-5582" fmla="*/ 1944 h 9353"/>
              <a:gd name="connsiteX9-5583" fmla="*/ 8128 w 10000"/>
              <a:gd name="connsiteY9-5584" fmla="*/ 2228 h 9353"/>
              <a:gd name="connsiteX10-5585" fmla="*/ 7498 w 10000"/>
              <a:gd name="connsiteY10-5586" fmla="*/ 2551 h 9353"/>
              <a:gd name="connsiteX11-5587" fmla="*/ 6667 w 10000"/>
              <a:gd name="connsiteY11-5588" fmla="*/ 3198 h 9353"/>
              <a:gd name="connsiteX12-5589" fmla="*/ 5834 w 10000"/>
              <a:gd name="connsiteY12-5590" fmla="*/ 4171 h 9353"/>
              <a:gd name="connsiteX13-5591" fmla="*/ 4792 w 10000"/>
              <a:gd name="connsiteY13-5592" fmla="*/ 5141 h 9353"/>
              <a:gd name="connsiteX14-5593" fmla="*/ 3540 w 10000"/>
              <a:gd name="connsiteY14-5594" fmla="*/ 6114 h 9353"/>
              <a:gd name="connsiteX15-5595" fmla="*/ 2085 w 10000"/>
              <a:gd name="connsiteY15-5596" fmla="*/ 7733 h 9353"/>
              <a:gd name="connsiteX16-5597" fmla="*/ 625 w 10000"/>
              <a:gd name="connsiteY16-5598" fmla="*/ 9353 h 9353"/>
              <a:gd name="connsiteX17-5599" fmla="*/ 0 w 10000"/>
              <a:gd name="connsiteY17-5600" fmla="*/ 8380 h 9353"/>
              <a:gd name="connsiteX18-5601" fmla="*/ 1251 w 10000"/>
              <a:gd name="connsiteY18-5602" fmla="*/ 6761 h 9353"/>
              <a:gd name="connsiteX19-5603" fmla="*/ 2500 w 10000"/>
              <a:gd name="connsiteY19-5604" fmla="*/ 5141 h 9353"/>
              <a:gd name="connsiteX20-5605" fmla="*/ 3540 w 10000"/>
              <a:gd name="connsiteY20-5606" fmla="*/ 3847 h 9353"/>
              <a:gd name="connsiteX21-5607" fmla="*/ 4375 w 10000"/>
              <a:gd name="connsiteY21-5608" fmla="*/ 2875 h 9353"/>
              <a:gd name="connsiteX22-5609" fmla="*/ 5002 w 10000"/>
              <a:gd name="connsiteY22-5610" fmla="*/ 1944 h 9353"/>
              <a:gd name="connsiteX23-5611" fmla="*/ 5418 w 10000"/>
              <a:gd name="connsiteY23-5612" fmla="*/ 1296 h 9353"/>
              <a:gd name="connsiteX24-5613" fmla="*/ 5622 w 10000"/>
              <a:gd name="connsiteY24-5614" fmla="*/ 972 h 9353"/>
              <a:gd name="connsiteX25-5615" fmla="*/ 5622 w 10000"/>
              <a:gd name="connsiteY25-5616" fmla="*/ 648 h 9353"/>
              <a:gd name="connsiteX26-5617" fmla="*/ 5418 w 10000"/>
              <a:gd name="connsiteY26-5618" fmla="*/ 648 h 93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10000" h="9353">
                <a:moveTo>
                  <a:pt x="8751" y="0"/>
                </a:moveTo>
                <a:lnTo>
                  <a:pt x="9375" y="324"/>
                </a:lnTo>
                <a:lnTo>
                  <a:pt x="9793" y="972"/>
                </a:lnTo>
                <a:cubicBezTo>
                  <a:pt x="9862" y="1079"/>
                  <a:pt x="9933" y="1188"/>
                  <a:pt x="10000" y="1296"/>
                </a:cubicBezTo>
                <a:lnTo>
                  <a:pt x="10000" y="1296"/>
                </a:lnTo>
                <a:lnTo>
                  <a:pt x="10000" y="1619"/>
                </a:lnTo>
                <a:lnTo>
                  <a:pt x="9581" y="1619"/>
                </a:lnTo>
                <a:lnTo>
                  <a:pt x="9169" y="1944"/>
                </a:lnTo>
                <a:lnTo>
                  <a:pt x="8543" y="1944"/>
                </a:lnTo>
                <a:lnTo>
                  <a:pt x="8128" y="2228"/>
                </a:lnTo>
                <a:lnTo>
                  <a:pt x="7498" y="2551"/>
                </a:lnTo>
                <a:lnTo>
                  <a:pt x="6667" y="3198"/>
                </a:lnTo>
                <a:lnTo>
                  <a:pt x="5834" y="4171"/>
                </a:lnTo>
                <a:lnTo>
                  <a:pt x="4792" y="5141"/>
                </a:lnTo>
                <a:lnTo>
                  <a:pt x="3540" y="6114"/>
                </a:lnTo>
                <a:lnTo>
                  <a:pt x="2085" y="7733"/>
                </a:lnTo>
                <a:lnTo>
                  <a:pt x="625" y="9353"/>
                </a:lnTo>
                <a:cubicBezTo>
                  <a:pt x="415" y="9030"/>
                  <a:pt x="211" y="8705"/>
                  <a:pt x="0" y="8380"/>
                </a:cubicBezTo>
                <a:lnTo>
                  <a:pt x="1251" y="6761"/>
                </a:lnTo>
                <a:lnTo>
                  <a:pt x="2500" y="5141"/>
                </a:lnTo>
                <a:lnTo>
                  <a:pt x="3540" y="3847"/>
                </a:lnTo>
                <a:lnTo>
                  <a:pt x="4375" y="2875"/>
                </a:lnTo>
                <a:lnTo>
                  <a:pt x="5002" y="1944"/>
                </a:lnTo>
                <a:lnTo>
                  <a:pt x="5418" y="1296"/>
                </a:lnTo>
                <a:cubicBezTo>
                  <a:pt x="5484" y="1188"/>
                  <a:pt x="5555" y="1079"/>
                  <a:pt x="5622" y="972"/>
                </a:cubicBezTo>
                <a:lnTo>
                  <a:pt x="5622" y="648"/>
                </a:lnTo>
                <a:lnTo>
                  <a:pt x="5418" y="648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Freeform 60"/>
          <p:cNvSpPr/>
          <p:nvPr/>
        </p:nvSpPr>
        <p:spPr bwMode="auto">
          <a:xfrm>
            <a:off x="4483418" y="5481320"/>
            <a:ext cx="257175" cy="203200"/>
          </a:xfrm>
          <a:custGeom>
            <a:avLst/>
            <a:gdLst>
              <a:gd name="connsiteX0" fmla="*/ 2500 w 10000"/>
              <a:gd name="connsiteY0" fmla="*/ 8244 h 10000"/>
              <a:gd name="connsiteX1" fmla="*/ 1944 w 10000"/>
              <a:gd name="connsiteY1" fmla="*/ 8096 h 10000"/>
              <a:gd name="connsiteX2" fmla="*/ 1389 w 10000"/>
              <a:gd name="connsiteY2" fmla="*/ 7948 h 10000"/>
              <a:gd name="connsiteX3" fmla="*/ 833 w 10000"/>
              <a:gd name="connsiteY3" fmla="*/ 7800 h 10000"/>
              <a:gd name="connsiteX4" fmla="*/ 556 w 10000"/>
              <a:gd name="connsiteY4" fmla="*/ 7800 h 10000"/>
              <a:gd name="connsiteX5" fmla="*/ 278 w 10000"/>
              <a:gd name="connsiteY5" fmla="*/ 7652 h 10000"/>
              <a:gd name="connsiteX6" fmla="*/ 0 w 10000"/>
              <a:gd name="connsiteY6" fmla="*/ 7652 h 10000"/>
              <a:gd name="connsiteX7" fmla="*/ 0 w 10000"/>
              <a:gd name="connsiteY7" fmla="*/ 7505 h 10000"/>
              <a:gd name="connsiteX8" fmla="*/ 0 w 10000"/>
              <a:gd name="connsiteY8" fmla="*/ 7505 h 10000"/>
              <a:gd name="connsiteX9" fmla="*/ 0 w 10000"/>
              <a:gd name="connsiteY9" fmla="*/ 7505 h 10000"/>
              <a:gd name="connsiteX10" fmla="*/ 278 w 10000"/>
              <a:gd name="connsiteY10" fmla="*/ 7505 h 10000"/>
              <a:gd name="connsiteX11" fmla="*/ 278 w 10000"/>
              <a:gd name="connsiteY11" fmla="*/ 7505 h 10000"/>
              <a:gd name="connsiteX12" fmla="*/ 833 w 10000"/>
              <a:gd name="connsiteY12" fmla="*/ 7505 h 10000"/>
              <a:gd name="connsiteX13" fmla="*/ 1111 w 10000"/>
              <a:gd name="connsiteY13" fmla="*/ 7505 h 10000"/>
              <a:gd name="connsiteX14" fmla="*/ 1667 w 10000"/>
              <a:gd name="connsiteY14" fmla="*/ 7505 h 10000"/>
              <a:gd name="connsiteX15" fmla="*/ 2222 w 10000"/>
              <a:gd name="connsiteY15" fmla="*/ 7505 h 10000"/>
              <a:gd name="connsiteX16" fmla="*/ 2778 w 10000"/>
              <a:gd name="connsiteY16" fmla="*/ 7505 h 10000"/>
              <a:gd name="connsiteX17" fmla="*/ 3611 w 10000"/>
              <a:gd name="connsiteY17" fmla="*/ 7652 h 10000"/>
              <a:gd name="connsiteX18" fmla="*/ 4167 w 10000"/>
              <a:gd name="connsiteY18" fmla="*/ 7652 h 10000"/>
              <a:gd name="connsiteX19" fmla="*/ 4722 w 10000"/>
              <a:gd name="connsiteY19" fmla="*/ 7652 h 10000"/>
              <a:gd name="connsiteX20" fmla="*/ 5000 w 10000"/>
              <a:gd name="connsiteY20" fmla="*/ 7652 h 10000"/>
              <a:gd name="connsiteX21" fmla="*/ 5833 w 10000"/>
              <a:gd name="connsiteY21" fmla="*/ 7652 h 10000"/>
              <a:gd name="connsiteX22" fmla="*/ 6111 w 10000"/>
              <a:gd name="connsiteY22" fmla="*/ 7652 h 10000"/>
              <a:gd name="connsiteX23" fmla="*/ 6667 w 10000"/>
              <a:gd name="connsiteY23" fmla="*/ 7505 h 10000"/>
              <a:gd name="connsiteX24" fmla="*/ 6944 w 10000"/>
              <a:gd name="connsiteY24" fmla="*/ 7357 h 10000"/>
              <a:gd name="connsiteX25" fmla="*/ 7222 w 10000"/>
              <a:gd name="connsiteY25" fmla="*/ 6913 h 10000"/>
              <a:gd name="connsiteX26" fmla="*/ 7222 w 10000"/>
              <a:gd name="connsiteY26" fmla="*/ 6617 h 10000"/>
              <a:gd name="connsiteX27" fmla="*/ 7222 w 10000"/>
              <a:gd name="connsiteY27" fmla="*/ 6026 h 10000"/>
              <a:gd name="connsiteX28" fmla="*/ 7500 w 10000"/>
              <a:gd name="connsiteY28" fmla="*/ 5582 h 10000"/>
              <a:gd name="connsiteX29" fmla="*/ 7222 w 10000"/>
              <a:gd name="connsiteY29" fmla="*/ 4843 h 10000"/>
              <a:gd name="connsiteX30" fmla="*/ 7222 w 10000"/>
              <a:gd name="connsiteY30" fmla="*/ 4270 h 10000"/>
              <a:gd name="connsiteX31" fmla="*/ 7222 w 10000"/>
              <a:gd name="connsiteY31" fmla="*/ 3530 h 10000"/>
              <a:gd name="connsiteX32" fmla="*/ 6944 w 10000"/>
              <a:gd name="connsiteY32" fmla="*/ 2939 h 10000"/>
              <a:gd name="connsiteX33" fmla="*/ 6944 w 10000"/>
              <a:gd name="connsiteY33" fmla="*/ 2495 h 10000"/>
              <a:gd name="connsiteX34" fmla="*/ 6667 w 10000"/>
              <a:gd name="connsiteY34" fmla="*/ 1904 h 10000"/>
              <a:gd name="connsiteX35" fmla="*/ 6667 w 10000"/>
              <a:gd name="connsiteY35" fmla="*/ 1608 h 10000"/>
              <a:gd name="connsiteX36" fmla="*/ 6389 w 10000"/>
              <a:gd name="connsiteY36" fmla="*/ 1183 h 10000"/>
              <a:gd name="connsiteX37" fmla="*/ 5833 w 10000"/>
              <a:gd name="connsiteY37" fmla="*/ 887 h 10000"/>
              <a:gd name="connsiteX38" fmla="*/ 5556 w 10000"/>
              <a:gd name="connsiteY38" fmla="*/ 739 h 10000"/>
              <a:gd name="connsiteX39" fmla="*/ 5278 w 10000"/>
              <a:gd name="connsiteY39" fmla="*/ 444 h 10000"/>
              <a:gd name="connsiteX40" fmla="*/ 4722 w 10000"/>
              <a:gd name="connsiteY40" fmla="*/ 148 h 10000"/>
              <a:gd name="connsiteX41" fmla="*/ 5000 w 10000"/>
              <a:gd name="connsiteY41" fmla="*/ 0 h 10000"/>
              <a:gd name="connsiteX42" fmla="*/ 5000 w 10000"/>
              <a:gd name="connsiteY42" fmla="*/ 0 h 10000"/>
              <a:gd name="connsiteX43" fmla="*/ 5278 w 10000"/>
              <a:gd name="connsiteY43" fmla="*/ 0 h 10000"/>
              <a:gd name="connsiteX44" fmla="*/ 5833 w 10000"/>
              <a:gd name="connsiteY44" fmla="*/ 0 h 10000"/>
              <a:gd name="connsiteX45" fmla="*/ 6389 w 10000"/>
              <a:gd name="connsiteY45" fmla="*/ 148 h 10000"/>
              <a:gd name="connsiteX46" fmla="*/ 6944 w 10000"/>
              <a:gd name="connsiteY46" fmla="*/ 296 h 10000"/>
              <a:gd name="connsiteX47" fmla="*/ 7500 w 10000"/>
              <a:gd name="connsiteY47" fmla="*/ 444 h 10000"/>
              <a:gd name="connsiteX48" fmla="*/ 8056 w 10000"/>
              <a:gd name="connsiteY48" fmla="*/ 591 h 10000"/>
              <a:gd name="connsiteX49" fmla="*/ 8333 w 10000"/>
              <a:gd name="connsiteY49" fmla="*/ 887 h 10000"/>
              <a:gd name="connsiteX50" fmla="*/ 8611 w 10000"/>
              <a:gd name="connsiteY50" fmla="*/ 1035 h 10000"/>
              <a:gd name="connsiteX51" fmla="*/ 8889 w 10000"/>
              <a:gd name="connsiteY51" fmla="*/ 1183 h 10000"/>
              <a:gd name="connsiteX52" fmla="*/ 8889 w 10000"/>
              <a:gd name="connsiteY52" fmla="*/ 1460 h 10000"/>
              <a:gd name="connsiteX53" fmla="*/ 9167 w 10000"/>
              <a:gd name="connsiteY53" fmla="*/ 1756 h 10000"/>
              <a:gd name="connsiteX54" fmla="*/ 9167 w 10000"/>
              <a:gd name="connsiteY54" fmla="*/ 2200 h 10000"/>
              <a:gd name="connsiteX55" fmla="*/ 9444 w 10000"/>
              <a:gd name="connsiteY55" fmla="*/ 2643 h 10000"/>
              <a:gd name="connsiteX56" fmla="*/ 9444 w 10000"/>
              <a:gd name="connsiteY56" fmla="*/ 3087 h 10000"/>
              <a:gd name="connsiteX57" fmla="*/ 9722 w 10000"/>
              <a:gd name="connsiteY57" fmla="*/ 3678 h 10000"/>
              <a:gd name="connsiteX58" fmla="*/ 9722 w 10000"/>
              <a:gd name="connsiteY58" fmla="*/ 4270 h 10000"/>
              <a:gd name="connsiteX59" fmla="*/ 9722 w 10000"/>
              <a:gd name="connsiteY59" fmla="*/ 4713 h 10000"/>
              <a:gd name="connsiteX60" fmla="*/ 9722 w 10000"/>
              <a:gd name="connsiteY60" fmla="*/ 5287 h 10000"/>
              <a:gd name="connsiteX61" fmla="*/ 9722 w 10000"/>
              <a:gd name="connsiteY61" fmla="*/ 5730 h 10000"/>
              <a:gd name="connsiteX62" fmla="*/ 10000 w 10000"/>
              <a:gd name="connsiteY62" fmla="*/ 6026 h 10000"/>
              <a:gd name="connsiteX63" fmla="*/ 10000 w 10000"/>
              <a:gd name="connsiteY63" fmla="*/ 6470 h 10000"/>
              <a:gd name="connsiteX64" fmla="*/ 10000 w 10000"/>
              <a:gd name="connsiteY64" fmla="*/ 6765 h 10000"/>
              <a:gd name="connsiteX65" fmla="*/ 10000 w 10000"/>
              <a:gd name="connsiteY65" fmla="*/ 6913 h 10000"/>
              <a:gd name="connsiteX66" fmla="*/ 9722 w 10000"/>
              <a:gd name="connsiteY66" fmla="*/ 7357 h 10000"/>
              <a:gd name="connsiteX67" fmla="*/ 9722 w 10000"/>
              <a:gd name="connsiteY67" fmla="*/ 7800 h 10000"/>
              <a:gd name="connsiteX68" fmla="*/ 9167 w 10000"/>
              <a:gd name="connsiteY68" fmla="*/ 8521 h 10000"/>
              <a:gd name="connsiteX69" fmla="*/ 8889 w 10000"/>
              <a:gd name="connsiteY69" fmla="*/ 8817 h 10000"/>
              <a:gd name="connsiteX70" fmla="*/ 8611 w 10000"/>
              <a:gd name="connsiteY70" fmla="*/ 9113 h 10000"/>
              <a:gd name="connsiteX71" fmla="*/ 8056 w 10000"/>
              <a:gd name="connsiteY71" fmla="*/ 9409 h 10000"/>
              <a:gd name="connsiteX72" fmla="*/ 7778 w 10000"/>
              <a:gd name="connsiteY72" fmla="*/ 9704 h 10000"/>
              <a:gd name="connsiteX73" fmla="*/ 7222 w 10000"/>
              <a:gd name="connsiteY73" fmla="*/ 9852 h 10000"/>
              <a:gd name="connsiteX74" fmla="*/ 6944 w 10000"/>
              <a:gd name="connsiteY74" fmla="*/ 9852 h 10000"/>
              <a:gd name="connsiteX75" fmla="*/ 6667 w 10000"/>
              <a:gd name="connsiteY75" fmla="*/ 10000 h 10000"/>
              <a:gd name="connsiteX76" fmla="*/ 6111 w 10000"/>
              <a:gd name="connsiteY76" fmla="*/ 10000 h 10000"/>
              <a:gd name="connsiteX77" fmla="*/ 6111 w 10000"/>
              <a:gd name="connsiteY77" fmla="*/ 10000 h 10000"/>
              <a:gd name="connsiteX78" fmla="*/ 5833 w 10000"/>
              <a:gd name="connsiteY78" fmla="*/ 9852 h 10000"/>
              <a:gd name="connsiteX79" fmla="*/ 5833 w 10000"/>
              <a:gd name="connsiteY79" fmla="*/ 9704 h 10000"/>
              <a:gd name="connsiteX80" fmla="*/ 5556 w 10000"/>
              <a:gd name="connsiteY80" fmla="*/ 9409 h 10000"/>
              <a:gd name="connsiteX81" fmla="*/ 5556 w 10000"/>
              <a:gd name="connsiteY81" fmla="*/ 9261 h 10000"/>
              <a:gd name="connsiteX82" fmla="*/ 5278 w 10000"/>
              <a:gd name="connsiteY82" fmla="*/ 9113 h 10000"/>
              <a:gd name="connsiteX83" fmla="*/ 5000 w 10000"/>
              <a:gd name="connsiteY83" fmla="*/ 8965 h 10000"/>
              <a:gd name="connsiteX84" fmla="*/ 4722 w 10000"/>
              <a:gd name="connsiteY84" fmla="*/ 8817 h 10000"/>
              <a:gd name="connsiteX85" fmla="*/ 4167 w 10000"/>
              <a:gd name="connsiteY85" fmla="*/ 8669 h 10000"/>
              <a:gd name="connsiteX86" fmla="*/ 3889 w 10000"/>
              <a:gd name="connsiteY86" fmla="*/ 8521 h 10000"/>
              <a:gd name="connsiteX87" fmla="*/ 3056 w 10000"/>
              <a:gd name="connsiteY87" fmla="*/ 8373 h 10000"/>
              <a:gd name="connsiteX88" fmla="*/ 2500 w 10000"/>
              <a:gd name="connsiteY88" fmla="*/ 8244 h 10000"/>
              <a:gd name="connsiteX89" fmla="*/ 2500 w 10000"/>
              <a:gd name="connsiteY89" fmla="*/ 8244 h 10000"/>
              <a:gd name="connsiteX0-1" fmla="*/ 2500 w 10000"/>
              <a:gd name="connsiteY0-2" fmla="*/ 8244 h 10000"/>
              <a:gd name="connsiteX1-3" fmla="*/ 1944 w 10000"/>
              <a:gd name="connsiteY1-4" fmla="*/ 8096 h 10000"/>
              <a:gd name="connsiteX2-5" fmla="*/ 1389 w 10000"/>
              <a:gd name="connsiteY2-6" fmla="*/ 7948 h 10000"/>
              <a:gd name="connsiteX3-7" fmla="*/ 833 w 10000"/>
              <a:gd name="connsiteY3-8" fmla="*/ 7800 h 10000"/>
              <a:gd name="connsiteX4-9" fmla="*/ 556 w 10000"/>
              <a:gd name="connsiteY4-10" fmla="*/ 7800 h 10000"/>
              <a:gd name="connsiteX5-11" fmla="*/ 278 w 10000"/>
              <a:gd name="connsiteY5-12" fmla="*/ 7652 h 10000"/>
              <a:gd name="connsiteX6-13" fmla="*/ 0 w 10000"/>
              <a:gd name="connsiteY6-14" fmla="*/ 7652 h 10000"/>
              <a:gd name="connsiteX7-15" fmla="*/ 0 w 10000"/>
              <a:gd name="connsiteY7-16" fmla="*/ 7505 h 10000"/>
              <a:gd name="connsiteX8-17" fmla="*/ 0 w 10000"/>
              <a:gd name="connsiteY8-18" fmla="*/ 7505 h 10000"/>
              <a:gd name="connsiteX9-19" fmla="*/ 0 w 10000"/>
              <a:gd name="connsiteY9-20" fmla="*/ 7505 h 10000"/>
              <a:gd name="connsiteX10-21" fmla="*/ 278 w 10000"/>
              <a:gd name="connsiteY10-22" fmla="*/ 7505 h 10000"/>
              <a:gd name="connsiteX11-23" fmla="*/ 278 w 10000"/>
              <a:gd name="connsiteY11-24" fmla="*/ 7505 h 10000"/>
              <a:gd name="connsiteX12-25" fmla="*/ 833 w 10000"/>
              <a:gd name="connsiteY12-26" fmla="*/ 7505 h 10000"/>
              <a:gd name="connsiteX13-27" fmla="*/ 1111 w 10000"/>
              <a:gd name="connsiteY13-28" fmla="*/ 7505 h 10000"/>
              <a:gd name="connsiteX14-29" fmla="*/ 1667 w 10000"/>
              <a:gd name="connsiteY14-30" fmla="*/ 7505 h 10000"/>
              <a:gd name="connsiteX15-31" fmla="*/ 2222 w 10000"/>
              <a:gd name="connsiteY15-32" fmla="*/ 7505 h 10000"/>
              <a:gd name="connsiteX16-33" fmla="*/ 2778 w 10000"/>
              <a:gd name="connsiteY16-34" fmla="*/ 7505 h 10000"/>
              <a:gd name="connsiteX17-35" fmla="*/ 3611 w 10000"/>
              <a:gd name="connsiteY17-36" fmla="*/ 7652 h 10000"/>
              <a:gd name="connsiteX18-37" fmla="*/ 4167 w 10000"/>
              <a:gd name="connsiteY18-38" fmla="*/ 7652 h 10000"/>
              <a:gd name="connsiteX19-39" fmla="*/ 4722 w 10000"/>
              <a:gd name="connsiteY19-40" fmla="*/ 7652 h 10000"/>
              <a:gd name="connsiteX20-41" fmla="*/ 5000 w 10000"/>
              <a:gd name="connsiteY20-42" fmla="*/ 7652 h 10000"/>
              <a:gd name="connsiteX21-43" fmla="*/ 5833 w 10000"/>
              <a:gd name="connsiteY21-44" fmla="*/ 7652 h 10000"/>
              <a:gd name="connsiteX22-45" fmla="*/ 6111 w 10000"/>
              <a:gd name="connsiteY22-46" fmla="*/ 7652 h 10000"/>
              <a:gd name="connsiteX23-47" fmla="*/ 6667 w 10000"/>
              <a:gd name="connsiteY23-48" fmla="*/ 7505 h 10000"/>
              <a:gd name="connsiteX24-49" fmla="*/ 6944 w 10000"/>
              <a:gd name="connsiteY24-50" fmla="*/ 7357 h 10000"/>
              <a:gd name="connsiteX25-51" fmla="*/ 7222 w 10000"/>
              <a:gd name="connsiteY25-52" fmla="*/ 6913 h 10000"/>
              <a:gd name="connsiteX26-53" fmla="*/ 7222 w 10000"/>
              <a:gd name="connsiteY26-54" fmla="*/ 6617 h 10000"/>
              <a:gd name="connsiteX27-55" fmla="*/ 7222 w 10000"/>
              <a:gd name="connsiteY27-56" fmla="*/ 6026 h 10000"/>
              <a:gd name="connsiteX28-57" fmla="*/ 7500 w 10000"/>
              <a:gd name="connsiteY28-58" fmla="*/ 5582 h 10000"/>
              <a:gd name="connsiteX29-59" fmla="*/ 7222 w 10000"/>
              <a:gd name="connsiteY29-60" fmla="*/ 4843 h 10000"/>
              <a:gd name="connsiteX30-61" fmla="*/ 7222 w 10000"/>
              <a:gd name="connsiteY30-62" fmla="*/ 4270 h 10000"/>
              <a:gd name="connsiteX31-63" fmla="*/ 7222 w 10000"/>
              <a:gd name="connsiteY31-64" fmla="*/ 3530 h 10000"/>
              <a:gd name="connsiteX32-65" fmla="*/ 6944 w 10000"/>
              <a:gd name="connsiteY32-66" fmla="*/ 2939 h 10000"/>
              <a:gd name="connsiteX33-67" fmla="*/ 6944 w 10000"/>
              <a:gd name="connsiteY33-68" fmla="*/ 2495 h 10000"/>
              <a:gd name="connsiteX34-69" fmla="*/ 6667 w 10000"/>
              <a:gd name="connsiteY34-70" fmla="*/ 1904 h 10000"/>
              <a:gd name="connsiteX35-71" fmla="*/ 6667 w 10000"/>
              <a:gd name="connsiteY35-72" fmla="*/ 1608 h 10000"/>
              <a:gd name="connsiteX36-73" fmla="*/ 6389 w 10000"/>
              <a:gd name="connsiteY36-74" fmla="*/ 1183 h 10000"/>
              <a:gd name="connsiteX37-75" fmla="*/ 5833 w 10000"/>
              <a:gd name="connsiteY37-76" fmla="*/ 887 h 10000"/>
              <a:gd name="connsiteX38-77" fmla="*/ 5556 w 10000"/>
              <a:gd name="connsiteY38-78" fmla="*/ 739 h 10000"/>
              <a:gd name="connsiteX39-79" fmla="*/ 5278 w 10000"/>
              <a:gd name="connsiteY39-80" fmla="*/ 444 h 10000"/>
              <a:gd name="connsiteX40-81" fmla="*/ 5000 w 10000"/>
              <a:gd name="connsiteY40-82" fmla="*/ 0 h 10000"/>
              <a:gd name="connsiteX41-83" fmla="*/ 5000 w 10000"/>
              <a:gd name="connsiteY41-84" fmla="*/ 0 h 10000"/>
              <a:gd name="connsiteX42-85" fmla="*/ 5278 w 10000"/>
              <a:gd name="connsiteY42-86" fmla="*/ 0 h 10000"/>
              <a:gd name="connsiteX43-87" fmla="*/ 5833 w 10000"/>
              <a:gd name="connsiteY43-88" fmla="*/ 0 h 10000"/>
              <a:gd name="connsiteX44-89" fmla="*/ 6389 w 10000"/>
              <a:gd name="connsiteY44-90" fmla="*/ 148 h 10000"/>
              <a:gd name="connsiteX45-91" fmla="*/ 6944 w 10000"/>
              <a:gd name="connsiteY45-92" fmla="*/ 296 h 10000"/>
              <a:gd name="connsiteX46-93" fmla="*/ 7500 w 10000"/>
              <a:gd name="connsiteY46-94" fmla="*/ 444 h 10000"/>
              <a:gd name="connsiteX47-95" fmla="*/ 8056 w 10000"/>
              <a:gd name="connsiteY47-96" fmla="*/ 591 h 10000"/>
              <a:gd name="connsiteX48-97" fmla="*/ 8333 w 10000"/>
              <a:gd name="connsiteY48-98" fmla="*/ 887 h 10000"/>
              <a:gd name="connsiteX49-99" fmla="*/ 8611 w 10000"/>
              <a:gd name="connsiteY49-100" fmla="*/ 1035 h 10000"/>
              <a:gd name="connsiteX50-101" fmla="*/ 8889 w 10000"/>
              <a:gd name="connsiteY50-102" fmla="*/ 1183 h 10000"/>
              <a:gd name="connsiteX51-103" fmla="*/ 8889 w 10000"/>
              <a:gd name="connsiteY51-104" fmla="*/ 1460 h 10000"/>
              <a:gd name="connsiteX52-105" fmla="*/ 9167 w 10000"/>
              <a:gd name="connsiteY52-106" fmla="*/ 1756 h 10000"/>
              <a:gd name="connsiteX53-107" fmla="*/ 9167 w 10000"/>
              <a:gd name="connsiteY53-108" fmla="*/ 2200 h 10000"/>
              <a:gd name="connsiteX54-109" fmla="*/ 9444 w 10000"/>
              <a:gd name="connsiteY54-110" fmla="*/ 2643 h 10000"/>
              <a:gd name="connsiteX55-111" fmla="*/ 9444 w 10000"/>
              <a:gd name="connsiteY55-112" fmla="*/ 3087 h 10000"/>
              <a:gd name="connsiteX56-113" fmla="*/ 9722 w 10000"/>
              <a:gd name="connsiteY56-114" fmla="*/ 3678 h 10000"/>
              <a:gd name="connsiteX57-115" fmla="*/ 9722 w 10000"/>
              <a:gd name="connsiteY57-116" fmla="*/ 4270 h 10000"/>
              <a:gd name="connsiteX58-117" fmla="*/ 9722 w 10000"/>
              <a:gd name="connsiteY58-118" fmla="*/ 4713 h 10000"/>
              <a:gd name="connsiteX59-119" fmla="*/ 9722 w 10000"/>
              <a:gd name="connsiteY59-120" fmla="*/ 5287 h 10000"/>
              <a:gd name="connsiteX60-121" fmla="*/ 9722 w 10000"/>
              <a:gd name="connsiteY60-122" fmla="*/ 5730 h 10000"/>
              <a:gd name="connsiteX61-123" fmla="*/ 10000 w 10000"/>
              <a:gd name="connsiteY61-124" fmla="*/ 6026 h 10000"/>
              <a:gd name="connsiteX62-125" fmla="*/ 10000 w 10000"/>
              <a:gd name="connsiteY62-126" fmla="*/ 6470 h 10000"/>
              <a:gd name="connsiteX63-127" fmla="*/ 10000 w 10000"/>
              <a:gd name="connsiteY63-128" fmla="*/ 6765 h 10000"/>
              <a:gd name="connsiteX64-129" fmla="*/ 10000 w 10000"/>
              <a:gd name="connsiteY64-130" fmla="*/ 6913 h 10000"/>
              <a:gd name="connsiteX65-131" fmla="*/ 9722 w 10000"/>
              <a:gd name="connsiteY65-132" fmla="*/ 7357 h 10000"/>
              <a:gd name="connsiteX66-133" fmla="*/ 9722 w 10000"/>
              <a:gd name="connsiteY66-134" fmla="*/ 7800 h 10000"/>
              <a:gd name="connsiteX67-135" fmla="*/ 9167 w 10000"/>
              <a:gd name="connsiteY67-136" fmla="*/ 8521 h 10000"/>
              <a:gd name="connsiteX68-137" fmla="*/ 8889 w 10000"/>
              <a:gd name="connsiteY68-138" fmla="*/ 8817 h 10000"/>
              <a:gd name="connsiteX69-139" fmla="*/ 8611 w 10000"/>
              <a:gd name="connsiteY69-140" fmla="*/ 9113 h 10000"/>
              <a:gd name="connsiteX70-141" fmla="*/ 8056 w 10000"/>
              <a:gd name="connsiteY70-142" fmla="*/ 9409 h 10000"/>
              <a:gd name="connsiteX71-143" fmla="*/ 7778 w 10000"/>
              <a:gd name="connsiteY71-144" fmla="*/ 9704 h 10000"/>
              <a:gd name="connsiteX72-145" fmla="*/ 7222 w 10000"/>
              <a:gd name="connsiteY72-146" fmla="*/ 9852 h 10000"/>
              <a:gd name="connsiteX73-147" fmla="*/ 6944 w 10000"/>
              <a:gd name="connsiteY73-148" fmla="*/ 9852 h 10000"/>
              <a:gd name="connsiteX74-149" fmla="*/ 6667 w 10000"/>
              <a:gd name="connsiteY74-150" fmla="*/ 10000 h 10000"/>
              <a:gd name="connsiteX75-151" fmla="*/ 6111 w 10000"/>
              <a:gd name="connsiteY75-152" fmla="*/ 10000 h 10000"/>
              <a:gd name="connsiteX76-153" fmla="*/ 6111 w 10000"/>
              <a:gd name="connsiteY76-154" fmla="*/ 10000 h 10000"/>
              <a:gd name="connsiteX77-155" fmla="*/ 5833 w 10000"/>
              <a:gd name="connsiteY77-156" fmla="*/ 9852 h 10000"/>
              <a:gd name="connsiteX78-157" fmla="*/ 5833 w 10000"/>
              <a:gd name="connsiteY78-158" fmla="*/ 9704 h 10000"/>
              <a:gd name="connsiteX79-159" fmla="*/ 5556 w 10000"/>
              <a:gd name="connsiteY79-160" fmla="*/ 9409 h 10000"/>
              <a:gd name="connsiteX80-161" fmla="*/ 5556 w 10000"/>
              <a:gd name="connsiteY80-162" fmla="*/ 9261 h 10000"/>
              <a:gd name="connsiteX81-163" fmla="*/ 5278 w 10000"/>
              <a:gd name="connsiteY81-164" fmla="*/ 9113 h 10000"/>
              <a:gd name="connsiteX82-165" fmla="*/ 5000 w 10000"/>
              <a:gd name="connsiteY82-166" fmla="*/ 8965 h 10000"/>
              <a:gd name="connsiteX83-167" fmla="*/ 4722 w 10000"/>
              <a:gd name="connsiteY83-168" fmla="*/ 8817 h 10000"/>
              <a:gd name="connsiteX84-169" fmla="*/ 4167 w 10000"/>
              <a:gd name="connsiteY84-170" fmla="*/ 8669 h 10000"/>
              <a:gd name="connsiteX85-171" fmla="*/ 3889 w 10000"/>
              <a:gd name="connsiteY85-172" fmla="*/ 8521 h 10000"/>
              <a:gd name="connsiteX86-173" fmla="*/ 3056 w 10000"/>
              <a:gd name="connsiteY86-174" fmla="*/ 8373 h 10000"/>
              <a:gd name="connsiteX87-175" fmla="*/ 2500 w 10000"/>
              <a:gd name="connsiteY87-176" fmla="*/ 8244 h 10000"/>
              <a:gd name="connsiteX88-177" fmla="*/ 2500 w 10000"/>
              <a:gd name="connsiteY88-178" fmla="*/ 8244 h 10000"/>
              <a:gd name="connsiteX0-179" fmla="*/ 2500 w 10000"/>
              <a:gd name="connsiteY0-180" fmla="*/ 8244 h 10000"/>
              <a:gd name="connsiteX1-181" fmla="*/ 1944 w 10000"/>
              <a:gd name="connsiteY1-182" fmla="*/ 8096 h 10000"/>
              <a:gd name="connsiteX2-183" fmla="*/ 1389 w 10000"/>
              <a:gd name="connsiteY2-184" fmla="*/ 7948 h 10000"/>
              <a:gd name="connsiteX3-185" fmla="*/ 833 w 10000"/>
              <a:gd name="connsiteY3-186" fmla="*/ 7800 h 10000"/>
              <a:gd name="connsiteX4-187" fmla="*/ 556 w 10000"/>
              <a:gd name="connsiteY4-188" fmla="*/ 7800 h 10000"/>
              <a:gd name="connsiteX5-189" fmla="*/ 278 w 10000"/>
              <a:gd name="connsiteY5-190" fmla="*/ 7652 h 10000"/>
              <a:gd name="connsiteX6-191" fmla="*/ 0 w 10000"/>
              <a:gd name="connsiteY6-192" fmla="*/ 7652 h 10000"/>
              <a:gd name="connsiteX7-193" fmla="*/ 0 w 10000"/>
              <a:gd name="connsiteY7-194" fmla="*/ 7505 h 10000"/>
              <a:gd name="connsiteX8-195" fmla="*/ 0 w 10000"/>
              <a:gd name="connsiteY8-196" fmla="*/ 7505 h 10000"/>
              <a:gd name="connsiteX9-197" fmla="*/ 0 w 10000"/>
              <a:gd name="connsiteY9-198" fmla="*/ 7505 h 10000"/>
              <a:gd name="connsiteX10-199" fmla="*/ 278 w 10000"/>
              <a:gd name="connsiteY10-200" fmla="*/ 7505 h 10000"/>
              <a:gd name="connsiteX11-201" fmla="*/ 278 w 10000"/>
              <a:gd name="connsiteY11-202" fmla="*/ 7505 h 10000"/>
              <a:gd name="connsiteX12-203" fmla="*/ 833 w 10000"/>
              <a:gd name="connsiteY12-204" fmla="*/ 7505 h 10000"/>
              <a:gd name="connsiteX13-205" fmla="*/ 1111 w 10000"/>
              <a:gd name="connsiteY13-206" fmla="*/ 7505 h 10000"/>
              <a:gd name="connsiteX14-207" fmla="*/ 1667 w 10000"/>
              <a:gd name="connsiteY14-208" fmla="*/ 7505 h 10000"/>
              <a:gd name="connsiteX15-209" fmla="*/ 2222 w 10000"/>
              <a:gd name="connsiteY15-210" fmla="*/ 7505 h 10000"/>
              <a:gd name="connsiteX16-211" fmla="*/ 2778 w 10000"/>
              <a:gd name="connsiteY16-212" fmla="*/ 7505 h 10000"/>
              <a:gd name="connsiteX17-213" fmla="*/ 3611 w 10000"/>
              <a:gd name="connsiteY17-214" fmla="*/ 7652 h 10000"/>
              <a:gd name="connsiteX18-215" fmla="*/ 4167 w 10000"/>
              <a:gd name="connsiteY18-216" fmla="*/ 7652 h 10000"/>
              <a:gd name="connsiteX19-217" fmla="*/ 4722 w 10000"/>
              <a:gd name="connsiteY19-218" fmla="*/ 7652 h 10000"/>
              <a:gd name="connsiteX20-219" fmla="*/ 5000 w 10000"/>
              <a:gd name="connsiteY20-220" fmla="*/ 7652 h 10000"/>
              <a:gd name="connsiteX21-221" fmla="*/ 5833 w 10000"/>
              <a:gd name="connsiteY21-222" fmla="*/ 7652 h 10000"/>
              <a:gd name="connsiteX22-223" fmla="*/ 6111 w 10000"/>
              <a:gd name="connsiteY22-224" fmla="*/ 7652 h 10000"/>
              <a:gd name="connsiteX23-225" fmla="*/ 6667 w 10000"/>
              <a:gd name="connsiteY23-226" fmla="*/ 7505 h 10000"/>
              <a:gd name="connsiteX24-227" fmla="*/ 6944 w 10000"/>
              <a:gd name="connsiteY24-228" fmla="*/ 7357 h 10000"/>
              <a:gd name="connsiteX25-229" fmla="*/ 7222 w 10000"/>
              <a:gd name="connsiteY25-230" fmla="*/ 6913 h 10000"/>
              <a:gd name="connsiteX26-231" fmla="*/ 7222 w 10000"/>
              <a:gd name="connsiteY26-232" fmla="*/ 6617 h 10000"/>
              <a:gd name="connsiteX27-233" fmla="*/ 7222 w 10000"/>
              <a:gd name="connsiteY27-234" fmla="*/ 6026 h 10000"/>
              <a:gd name="connsiteX28-235" fmla="*/ 7500 w 10000"/>
              <a:gd name="connsiteY28-236" fmla="*/ 5582 h 10000"/>
              <a:gd name="connsiteX29-237" fmla="*/ 7222 w 10000"/>
              <a:gd name="connsiteY29-238" fmla="*/ 4843 h 10000"/>
              <a:gd name="connsiteX30-239" fmla="*/ 7222 w 10000"/>
              <a:gd name="connsiteY30-240" fmla="*/ 4270 h 10000"/>
              <a:gd name="connsiteX31-241" fmla="*/ 7222 w 10000"/>
              <a:gd name="connsiteY31-242" fmla="*/ 3530 h 10000"/>
              <a:gd name="connsiteX32-243" fmla="*/ 6944 w 10000"/>
              <a:gd name="connsiteY32-244" fmla="*/ 2939 h 10000"/>
              <a:gd name="connsiteX33-245" fmla="*/ 6944 w 10000"/>
              <a:gd name="connsiteY33-246" fmla="*/ 2495 h 10000"/>
              <a:gd name="connsiteX34-247" fmla="*/ 6667 w 10000"/>
              <a:gd name="connsiteY34-248" fmla="*/ 1904 h 10000"/>
              <a:gd name="connsiteX35-249" fmla="*/ 6667 w 10000"/>
              <a:gd name="connsiteY35-250" fmla="*/ 1608 h 10000"/>
              <a:gd name="connsiteX36-251" fmla="*/ 6389 w 10000"/>
              <a:gd name="connsiteY36-252" fmla="*/ 1183 h 10000"/>
              <a:gd name="connsiteX37-253" fmla="*/ 5833 w 10000"/>
              <a:gd name="connsiteY37-254" fmla="*/ 887 h 10000"/>
              <a:gd name="connsiteX38-255" fmla="*/ 5556 w 10000"/>
              <a:gd name="connsiteY38-256" fmla="*/ 739 h 10000"/>
              <a:gd name="connsiteX39-257" fmla="*/ 5278 w 10000"/>
              <a:gd name="connsiteY39-258" fmla="*/ 444 h 10000"/>
              <a:gd name="connsiteX40-259" fmla="*/ 5000 w 10000"/>
              <a:gd name="connsiteY40-260" fmla="*/ 0 h 10000"/>
              <a:gd name="connsiteX41-261" fmla="*/ 5000 w 10000"/>
              <a:gd name="connsiteY41-262" fmla="*/ 0 h 10000"/>
              <a:gd name="connsiteX42-263" fmla="*/ 5833 w 10000"/>
              <a:gd name="connsiteY42-264" fmla="*/ 0 h 10000"/>
              <a:gd name="connsiteX43-265" fmla="*/ 6389 w 10000"/>
              <a:gd name="connsiteY43-266" fmla="*/ 148 h 10000"/>
              <a:gd name="connsiteX44-267" fmla="*/ 6944 w 10000"/>
              <a:gd name="connsiteY44-268" fmla="*/ 296 h 10000"/>
              <a:gd name="connsiteX45-269" fmla="*/ 7500 w 10000"/>
              <a:gd name="connsiteY45-270" fmla="*/ 444 h 10000"/>
              <a:gd name="connsiteX46-271" fmla="*/ 8056 w 10000"/>
              <a:gd name="connsiteY46-272" fmla="*/ 591 h 10000"/>
              <a:gd name="connsiteX47-273" fmla="*/ 8333 w 10000"/>
              <a:gd name="connsiteY47-274" fmla="*/ 887 h 10000"/>
              <a:gd name="connsiteX48-275" fmla="*/ 8611 w 10000"/>
              <a:gd name="connsiteY48-276" fmla="*/ 1035 h 10000"/>
              <a:gd name="connsiteX49-277" fmla="*/ 8889 w 10000"/>
              <a:gd name="connsiteY49-278" fmla="*/ 1183 h 10000"/>
              <a:gd name="connsiteX50-279" fmla="*/ 8889 w 10000"/>
              <a:gd name="connsiteY50-280" fmla="*/ 1460 h 10000"/>
              <a:gd name="connsiteX51-281" fmla="*/ 9167 w 10000"/>
              <a:gd name="connsiteY51-282" fmla="*/ 1756 h 10000"/>
              <a:gd name="connsiteX52-283" fmla="*/ 9167 w 10000"/>
              <a:gd name="connsiteY52-284" fmla="*/ 2200 h 10000"/>
              <a:gd name="connsiteX53-285" fmla="*/ 9444 w 10000"/>
              <a:gd name="connsiteY53-286" fmla="*/ 2643 h 10000"/>
              <a:gd name="connsiteX54-287" fmla="*/ 9444 w 10000"/>
              <a:gd name="connsiteY54-288" fmla="*/ 3087 h 10000"/>
              <a:gd name="connsiteX55-289" fmla="*/ 9722 w 10000"/>
              <a:gd name="connsiteY55-290" fmla="*/ 3678 h 10000"/>
              <a:gd name="connsiteX56-291" fmla="*/ 9722 w 10000"/>
              <a:gd name="connsiteY56-292" fmla="*/ 4270 h 10000"/>
              <a:gd name="connsiteX57-293" fmla="*/ 9722 w 10000"/>
              <a:gd name="connsiteY57-294" fmla="*/ 4713 h 10000"/>
              <a:gd name="connsiteX58-295" fmla="*/ 9722 w 10000"/>
              <a:gd name="connsiteY58-296" fmla="*/ 5287 h 10000"/>
              <a:gd name="connsiteX59-297" fmla="*/ 9722 w 10000"/>
              <a:gd name="connsiteY59-298" fmla="*/ 5730 h 10000"/>
              <a:gd name="connsiteX60-299" fmla="*/ 10000 w 10000"/>
              <a:gd name="connsiteY60-300" fmla="*/ 6026 h 10000"/>
              <a:gd name="connsiteX61-301" fmla="*/ 10000 w 10000"/>
              <a:gd name="connsiteY61-302" fmla="*/ 6470 h 10000"/>
              <a:gd name="connsiteX62-303" fmla="*/ 10000 w 10000"/>
              <a:gd name="connsiteY62-304" fmla="*/ 6765 h 10000"/>
              <a:gd name="connsiteX63-305" fmla="*/ 10000 w 10000"/>
              <a:gd name="connsiteY63-306" fmla="*/ 6913 h 10000"/>
              <a:gd name="connsiteX64-307" fmla="*/ 9722 w 10000"/>
              <a:gd name="connsiteY64-308" fmla="*/ 7357 h 10000"/>
              <a:gd name="connsiteX65-309" fmla="*/ 9722 w 10000"/>
              <a:gd name="connsiteY65-310" fmla="*/ 7800 h 10000"/>
              <a:gd name="connsiteX66-311" fmla="*/ 9167 w 10000"/>
              <a:gd name="connsiteY66-312" fmla="*/ 8521 h 10000"/>
              <a:gd name="connsiteX67-313" fmla="*/ 8889 w 10000"/>
              <a:gd name="connsiteY67-314" fmla="*/ 8817 h 10000"/>
              <a:gd name="connsiteX68-315" fmla="*/ 8611 w 10000"/>
              <a:gd name="connsiteY68-316" fmla="*/ 9113 h 10000"/>
              <a:gd name="connsiteX69-317" fmla="*/ 8056 w 10000"/>
              <a:gd name="connsiteY69-318" fmla="*/ 9409 h 10000"/>
              <a:gd name="connsiteX70-319" fmla="*/ 7778 w 10000"/>
              <a:gd name="connsiteY70-320" fmla="*/ 9704 h 10000"/>
              <a:gd name="connsiteX71-321" fmla="*/ 7222 w 10000"/>
              <a:gd name="connsiteY71-322" fmla="*/ 9852 h 10000"/>
              <a:gd name="connsiteX72-323" fmla="*/ 6944 w 10000"/>
              <a:gd name="connsiteY72-324" fmla="*/ 9852 h 10000"/>
              <a:gd name="connsiteX73-325" fmla="*/ 6667 w 10000"/>
              <a:gd name="connsiteY73-326" fmla="*/ 10000 h 10000"/>
              <a:gd name="connsiteX74-327" fmla="*/ 6111 w 10000"/>
              <a:gd name="connsiteY74-328" fmla="*/ 10000 h 10000"/>
              <a:gd name="connsiteX75-329" fmla="*/ 6111 w 10000"/>
              <a:gd name="connsiteY75-330" fmla="*/ 10000 h 10000"/>
              <a:gd name="connsiteX76-331" fmla="*/ 5833 w 10000"/>
              <a:gd name="connsiteY76-332" fmla="*/ 9852 h 10000"/>
              <a:gd name="connsiteX77-333" fmla="*/ 5833 w 10000"/>
              <a:gd name="connsiteY77-334" fmla="*/ 9704 h 10000"/>
              <a:gd name="connsiteX78-335" fmla="*/ 5556 w 10000"/>
              <a:gd name="connsiteY78-336" fmla="*/ 9409 h 10000"/>
              <a:gd name="connsiteX79-337" fmla="*/ 5556 w 10000"/>
              <a:gd name="connsiteY79-338" fmla="*/ 9261 h 10000"/>
              <a:gd name="connsiteX80-339" fmla="*/ 5278 w 10000"/>
              <a:gd name="connsiteY80-340" fmla="*/ 9113 h 10000"/>
              <a:gd name="connsiteX81-341" fmla="*/ 5000 w 10000"/>
              <a:gd name="connsiteY81-342" fmla="*/ 8965 h 10000"/>
              <a:gd name="connsiteX82-343" fmla="*/ 4722 w 10000"/>
              <a:gd name="connsiteY82-344" fmla="*/ 8817 h 10000"/>
              <a:gd name="connsiteX83-345" fmla="*/ 4167 w 10000"/>
              <a:gd name="connsiteY83-346" fmla="*/ 8669 h 10000"/>
              <a:gd name="connsiteX84-347" fmla="*/ 3889 w 10000"/>
              <a:gd name="connsiteY84-348" fmla="*/ 8521 h 10000"/>
              <a:gd name="connsiteX85-349" fmla="*/ 3056 w 10000"/>
              <a:gd name="connsiteY85-350" fmla="*/ 8373 h 10000"/>
              <a:gd name="connsiteX86-351" fmla="*/ 2500 w 10000"/>
              <a:gd name="connsiteY86-352" fmla="*/ 8244 h 10000"/>
              <a:gd name="connsiteX87-353" fmla="*/ 2500 w 10000"/>
              <a:gd name="connsiteY87-354" fmla="*/ 8244 h 10000"/>
              <a:gd name="connsiteX0-355" fmla="*/ 2500 w 10000"/>
              <a:gd name="connsiteY0-356" fmla="*/ 8244 h 10000"/>
              <a:gd name="connsiteX1-357" fmla="*/ 1944 w 10000"/>
              <a:gd name="connsiteY1-358" fmla="*/ 8096 h 10000"/>
              <a:gd name="connsiteX2-359" fmla="*/ 1389 w 10000"/>
              <a:gd name="connsiteY2-360" fmla="*/ 7948 h 10000"/>
              <a:gd name="connsiteX3-361" fmla="*/ 833 w 10000"/>
              <a:gd name="connsiteY3-362" fmla="*/ 7800 h 10000"/>
              <a:gd name="connsiteX4-363" fmla="*/ 556 w 10000"/>
              <a:gd name="connsiteY4-364" fmla="*/ 7800 h 10000"/>
              <a:gd name="connsiteX5-365" fmla="*/ 278 w 10000"/>
              <a:gd name="connsiteY5-366" fmla="*/ 7652 h 10000"/>
              <a:gd name="connsiteX6-367" fmla="*/ 0 w 10000"/>
              <a:gd name="connsiteY6-368" fmla="*/ 7652 h 10000"/>
              <a:gd name="connsiteX7-369" fmla="*/ 0 w 10000"/>
              <a:gd name="connsiteY7-370" fmla="*/ 7505 h 10000"/>
              <a:gd name="connsiteX8-371" fmla="*/ 0 w 10000"/>
              <a:gd name="connsiteY8-372" fmla="*/ 7505 h 10000"/>
              <a:gd name="connsiteX9-373" fmla="*/ 0 w 10000"/>
              <a:gd name="connsiteY9-374" fmla="*/ 7505 h 10000"/>
              <a:gd name="connsiteX10-375" fmla="*/ 278 w 10000"/>
              <a:gd name="connsiteY10-376" fmla="*/ 7505 h 10000"/>
              <a:gd name="connsiteX11-377" fmla="*/ 278 w 10000"/>
              <a:gd name="connsiteY11-378" fmla="*/ 7505 h 10000"/>
              <a:gd name="connsiteX12-379" fmla="*/ 833 w 10000"/>
              <a:gd name="connsiteY12-380" fmla="*/ 7505 h 10000"/>
              <a:gd name="connsiteX13-381" fmla="*/ 1111 w 10000"/>
              <a:gd name="connsiteY13-382" fmla="*/ 7505 h 10000"/>
              <a:gd name="connsiteX14-383" fmla="*/ 1667 w 10000"/>
              <a:gd name="connsiteY14-384" fmla="*/ 7505 h 10000"/>
              <a:gd name="connsiteX15-385" fmla="*/ 2222 w 10000"/>
              <a:gd name="connsiteY15-386" fmla="*/ 7505 h 10000"/>
              <a:gd name="connsiteX16-387" fmla="*/ 2778 w 10000"/>
              <a:gd name="connsiteY16-388" fmla="*/ 7505 h 10000"/>
              <a:gd name="connsiteX17-389" fmla="*/ 3611 w 10000"/>
              <a:gd name="connsiteY17-390" fmla="*/ 7652 h 10000"/>
              <a:gd name="connsiteX18-391" fmla="*/ 4167 w 10000"/>
              <a:gd name="connsiteY18-392" fmla="*/ 7652 h 10000"/>
              <a:gd name="connsiteX19-393" fmla="*/ 4722 w 10000"/>
              <a:gd name="connsiteY19-394" fmla="*/ 7652 h 10000"/>
              <a:gd name="connsiteX20-395" fmla="*/ 5000 w 10000"/>
              <a:gd name="connsiteY20-396" fmla="*/ 7652 h 10000"/>
              <a:gd name="connsiteX21-397" fmla="*/ 5833 w 10000"/>
              <a:gd name="connsiteY21-398" fmla="*/ 7652 h 10000"/>
              <a:gd name="connsiteX22-399" fmla="*/ 6111 w 10000"/>
              <a:gd name="connsiteY22-400" fmla="*/ 7652 h 10000"/>
              <a:gd name="connsiteX23-401" fmla="*/ 6667 w 10000"/>
              <a:gd name="connsiteY23-402" fmla="*/ 7505 h 10000"/>
              <a:gd name="connsiteX24-403" fmla="*/ 6944 w 10000"/>
              <a:gd name="connsiteY24-404" fmla="*/ 7357 h 10000"/>
              <a:gd name="connsiteX25-405" fmla="*/ 7222 w 10000"/>
              <a:gd name="connsiteY25-406" fmla="*/ 6913 h 10000"/>
              <a:gd name="connsiteX26-407" fmla="*/ 7222 w 10000"/>
              <a:gd name="connsiteY26-408" fmla="*/ 6617 h 10000"/>
              <a:gd name="connsiteX27-409" fmla="*/ 7222 w 10000"/>
              <a:gd name="connsiteY27-410" fmla="*/ 6026 h 10000"/>
              <a:gd name="connsiteX28-411" fmla="*/ 7500 w 10000"/>
              <a:gd name="connsiteY28-412" fmla="*/ 5582 h 10000"/>
              <a:gd name="connsiteX29-413" fmla="*/ 7222 w 10000"/>
              <a:gd name="connsiteY29-414" fmla="*/ 4843 h 10000"/>
              <a:gd name="connsiteX30-415" fmla="*/ 7222 w 10000"/>
              <a:gd name="connsiteY30-416" fmla="*/ 4270 h 10000"/>
              <a:gd name="connsiteX31-417" fmla="*/ 7222 w 10000"/>
              <a:gd name="connsiteY31-418" fmla="*/ 3530 h 10000"/>
              <a:gd name="connsiteX32-419" fmla="*/ 6944 w 10000"/>
              <a:gd name="connsiteY32-420" fmla="*/ 2939 h 10000"/>
              <a:gd name="connsiteX33-421" fmla="*/ 6944 w 10000"/>
              <a:gd name="connsiteY33-422" fmla="*/ 2495 h 10000"/>
              <a:gd name="connsiteX34-423" fmla="*/ 6667 w 10000"/>
              <a:gd name="connsiteY34-424" fmla="*/ 1904 h 10000"/>
              <a:gd name="connsiteX35-425" fmla="*/ 6667 w 10000"/>
              <a:gd name="connsiteY35-426" fmla="*/ 1608 h 10000"/>
              <a:gd name="connsiteX36-427" fmla="*/ 6389 w 10000"/>
              <a:gd name="connsiteY36-428" fmla="*/ 1183 h 10000"/>
              <a:gd name="connsiteX37-429" fmla="*/ 5833 w 10000"/>
              <a:gd name="connsiteY37-430" fmla="*/ 887 h 10000"/>
              <a:gd name="connsiteX38-431" fmla="*/ 5556 w 10000"/>
              <a:gd name="connsiteY38-432" fmla="*/ 739 h 10000"/>
              <a:gd name="connsiteX39-433" fmla="*/ 5278 w 10000"/>
              <a:gd name="connsiteY39-434" fmla="*/ 444 h 10000"/>
              <a:gd name="connsiteX40-435" fmla="*/ 5000 w 10000"/>
              <a:gd name="connsiteY40-436" fmla="*/ 0 h 10000"/>
              <a:gd name="connsiteX41-437" fmla="*/ 5000 w 10000"/>
              <a:gd name="connsiteY41-438" fmla="*/ 0 h 10000"/>
              <a:gd name="connsiteX42-439" fmla="*/ 5833 w 10000"/>
              <a:gd name="connsiteY42-440" fmla="*/ 0 h 10000"/>
              <a:gd name="connsiteX43-441" fmla="*/ 6944 w 10000"/>
              <a:gd name="connsiteY43-442" fmla="*/ 296 h 10000"/>
              <a:gd name="connsiteX44-443" fmla="*/ 7500 w 10000"/>
              <a:gd name="connsiteY44-444" fmla="*/ 444 h 10000"/>
              <a:gd name="connsiteX45-445" fmla="*/ 8056 w 10000"/>
              <a:gd name="connsiteY45-446" fmla="*/ 591 h 10000"/>
              <a:gd name="connsiteX46-447" fmla="*/ 8333 w 10000"/>
              <a:gd name="connsiteY46-448" fmla="*/ 887 h 10000"/>
              <a:gd name="connsiteX47-449" fmla="*/ 8611 w 10000"/>
              <a:gd name="connsiteY47-450" fmla="*/ 1035 h 10000"/>
              <a:gd name="connsiteX48-451" fmla="*/ 8889 w 10000"/>
              <a:gd name="connsiteY48-452" fmla="*/ 1183 h 10000"/>
              <a:gd name="connsiteX49-453" fmla="*/ 8889 w 10000"/>
              <a:gd name="connsiteY49-454" fmla="*/ 1460 h 10000"/>
              <a:gd name="connsiteX50-455" fmla="*/ 9167 w 10000"/>
              <a:gd name="connsiteY50-456" fmla="*/ 1756 h 10000"/>
              <a:gd name="connsiteX51-457" fmla="*/ 9167 w 10000"/>
              <a:gd name="connsiteY51-458" fmla="*/ 2200 h 10000"/>
              <a:gd name="connsiteX52-459" fmla="*/ 9444 w 10000"/>
              <a:gd name="connsiteY52-460" fmla="*/ 2643 h 10000"/>
              <a:gd name="connsiteX53-461" fmla="*/ 9444 w 10000"/>
              <a:gd name="connsiteY53-462" fmla="*/ 3087 h 10000"/>
              <a:gd name="connsiteX54-463" fmla="*/ 9722 w 10000"/>
              <a:gd name="connsiteY54-464" fmla="*/ 3678 h 10000"/>
              <a:gd name="connsiteX55-465" fmla="*/ 9722 w 10000"/>
              <a:gd name="connsiteY55-466" fmla="*/ 4270 h 10000"/>
              <a:gd name="connsiteX56-467" fmla="*/ 9722 w 10000"/>
              <a:gd name="connsiteY56-468" fmla="*/ 4713 h 10000"/>
              <a:gd name="connsiteX57-469" fmla="*/ 9722 w 10000"/>
              <a:gd name="connsiteY57-470" fmla="*/ 5287 h 10000"/>
              <a:gd name="connsiteX58-471" fmla="*/ 9722 w 10000"/>
              <a:gd name="connsiteY58-472" fmla="*/ 5730 h 10000"/>
              <a:gd name="connsiteX59-473" fmla="*/ 10000 w 10000"/>
              <a:gd name="connsiteY59-474" fmla="*/ 6026 h 10000"/>
              <a:gd name="connsiteX60-475" fmla="*/ 10000 w 10000"/>
              <a:gd name="connsiteY60-476" fmla="*/ 6470 h 10000"/>
              <a:gd name="connsiteX61-477" fmla="*/ 10000 w 10000"/>
              <a:gd name="connsiteY61-478" fmla="*/ 6765 h 10000"/>
              <a:gd name="connsiteX62-479" fmla="*/ 10000 w 10000"/>
              <a:gd name="connsiteY62-480" fmla="*/ 6913 h 10000"/>
              <a:gd name="connsiteX63-481" fmla="*/ 9722 w 10000"/>
              <a:gd name="connsiteY63-482" fmla="*/ 7357 h 10000"/>
              <a:gd name="connsiteX64-483" fmla="*/ 9722 w 10000"/>
              <a:gd name="connsiteY64-484" fmla="*/ 7800 h 10000"/>
              <a:gd name="connsiteX65-485" fmla="*/ 9167 w 10000"/>
              <a:gd name="connsiteY65-486" fmla="*/ 8521 h 10000"/>
              <a:gd name="connsiteX66-487" fmla="*/ 8889 w 10000"/>
              <a:gd name="connsiteY66-488" fmla="*/ 8817 h 10000"/>
              <a:gd name="connsiteX67-489" fmla="*/ 8611 w 10000"/>
              <a:gd name="connsiteY67-490" fmla="*/ 9113 h 10000"/>
              <a:gd name="connsiteX68-491" fmla="*/ 8056 w 10000"/>
              <a:gd name="connsiteY68-492" fmla="*/ 9409 h 10000"/>
              <a:gd name="connsiteX69-493" fmla="*/ 7778 w 10000"/>
              <a:gd name="connsiteY69-494" fmla="*/ 9704 h 10000"/>
              <a:gd name="connsiteX70-495" fmla="*/ 7222 w 10000"/>
              <a:gd name="connsiteY70-496" fmla="*/ 9852 h 10000"/>
              <a:gd name="connsiteX71-497" fmla="*/ 6944 w 10000"/>
              <a:gd name="connsiteY71-498" fmla="*/ 9852 h 10000"/>
              <a:gd name="connsiteX72-499" fmla="*/ 6667 w 10000"/>
              <a:gd name="connsiteY72-500" fmla="*/ 10000 h 10000"/>
              <a:gd name="connsiteX73-501" fmla="*/ 6111 w 10000"/>
              <a:gd name="connsiteY73-502" fmla="*/ 10000 h 10000"/>
              <a:gd name="connsiteX74-503" fmla="*/ 6111 w 10000"/>
              <a:gd name="connsiteY74-504" fmla="*/ 10000 h 10000"/>
              <a:gd name="connsiteX75-505" fmla="*/ 5833 w 10000"/>
              <a:gd name="connsiteY75-506" fmla="*/ 9852 h 10000"/>
              <a:gd name="connsiteX76-507" fmla="*/ 5833 w 10000"/>
              <a:gd name="connsiteY76-508" fmla="*/ 9704 h 10000"/>
              <a:gd name="connsiteX77-509" fmla="*/ 5556 w 10000"/>
              <a:gd name="connsiteY77-510" fmla="*/ 9409 h 10000"/>
              <a:gd name="connsiteX78-511" fmla="*/ 5556 w 10000"/>
              <a:gd name="connsiteY78-512" fmla="*/ 9261 h 10000"/>
              <a:gd name="connsiteX79-513" fmla="*/ 5278 w 10000"/>
              <a:gd name="connsiteY79-514" fmla="*/ 9113 h 10000"/>
              <a:gd name="connsiteX80-515" fmla="*/ 5000 w 10000"/>
              <a:gd name="connsiteY80-516" fmla="*/ 8965 h 10000"/>
              <a:gd name="connsiteX81-517" fmla="*/ 4722 w 10000"/>
              <a:gd name="connsiteY81-518" fmla="*/ 8817 h 10000"/>
              <a:gd name="connsiteX82-519" fmla="*/ 4167 w 10000"/>
              <a:gd name="connsiteY82-520" fmla="*/ 8669 h 10000"/>
              <a:gd name="connsiteX83-521" fmla="*/ 3889 w 10000"/>
              <a:gd name="connsiteY83-522" fmla="*/ 8521 h 10000"/>
              <a:gd name="connsiteX84-523" fmla="*/ 3056 w 10000"/>
              <a:gd name="connsiteY84-524" fmla="*/ 8373 h 10000"/>
              <a:gd name="connsiteX85-525" fmla="*/ 2500 w 10000"/>
              <a:gd name="connsiteY85-526" fmla="*/ 8244 h 10000"/>
              <a:gd name="connsiteX86-527" fmla="*/ 2500 w 10000"/>
              <a:gd name="connsiteY86-528" fmla="*/ 8244 h 10000"/>
              <a:gd name="connsiteX0-529" fmla="*/ 2500 w 10000"/>
              <a:gd name="connsiteY0-530" fmla="*/ 8244 h 10000"/>
              <a:gd name="connsiteX1-531" fmla="*/ 1944 w 10000"/>
              <a:gd name="connsiteY1-532" fmla="*/ 8096 h 10000"/>
              <a:gd name="connsiteX2-533" fmla="*/ 1389 w 10000"/>
              <a:gd name="connsiteY2-534" fmla="*/ 7948 h 10000"/>
              <a:gd name="connsiteX3-535" fmla="*/ 833 w 10000"/>
              <a:gd name="connsiteY3-536" fmla="*/ 7800 h 10000"/>
              <a:gd name="connsiteX4-537" fmla="*/ 556 w 10000"/>
              <a:gd name="connsiteY4-538" fmla="*/ 7800 h 10000"/>
              <a:gd name="connsiteX5-539" fmla="*/ 278 w 10000"/>
              <a:gd name="connsiteY5-540" fmla="*/ 7652 h 10000"/>
              <a:gd name="connsiteX6-541" fmla="*/ 0 w 10000"/>
              <a:gd name="connsiteY6-542" fmla="*/ 7652 h 10000"/>
              <a:gd name="connsiteX7-543" fmla="*/ 0 w 10000"/>
              <a:gd name="connsiteY7-544" fmla="*/ 7505 h 10000"/>
              <a:gd name="connsiteX8-545" fmla="*/ 0 w 10000"/>
              <a:gd name="connsiteY8-546" fmla="*/ 7505 h 10000"/>
              <a:gd name="connsiteX9-547" fmla="*/ 0 w 10000"/>
              <a:gd name="connsiteY9-548" fmla="*/ 7505 h 10000"/>
              <a:gd name="connsiteX10-549" fmla="*/ 278 w 10000"/>
              <a:gd name="connsiteY10-550" fmla="*/ 7505 h 10000"/>
              <a:gd name="connsiteX11-551" fmla="*/ 278 w 10000"/>
              <a:gd name="connsiteY11-552" fmla="*/ 7505 h 10000"/>
              <a:gd name="connsiteX12-553" fmla="*/ 833 w 10000"/>
              <a:gd name="connsiteY12-554" fmla="*/ 7505 h 10000"/>
              <a:gd name="connsiteX13-555" fmla="*/ 1111 w 10000"/>
              <a:gd name="connsiteY13-556" fmla="*/ 7505 h 10000"/>
              <a:gd name="connsiteX14-557" fmla="*/ 1667 w 10000"/>
              <a:gd name="connsiteY14-558" fmla="*/ 7505 h 10000"/>
              <a:gd name="connsiteX15-559" fmla="*/ 2222 w 10000"/>
              <a:gd name="connsiteY15-560" fmla="*/ 7505 h 10000"/>
              <a:gd name="connsiteX16-561" fmla="*/ 2778 w 10000"/>
              <a:gd name="connsiteY16-562" fmla="*/ 7505 h 10000"/>
              <a:gd name="connsiteX17-563" fmla="*/ 3611 w 10000"/>
              <a:gd name="connsiteY17-564" fmla="*/ 7652 h 10000"/>
              <a:gd name="connsiteX18-565" fmla="*/ 4167 w 10000"/>
              <a:gd name="connsiteY18-566" fmla="*/ 7652 h 10000"/>
              <a:gd name="connsiteX19-567" fmla="*/ 4722 w 10000"/>
              <a:gd name="connsiteY19-568" fmla="*/ 7652 h 10000"/>
              <a:gd name="connsiteX20-569" fmla="*/ 5000 w 10000"/>
              <a:gd name="connsiteY20-570" fmla="*/ 7652 h 10000"/>
              <a:gd name="connsiteX21-571" fmla="*/ 5833 w 10000"/>
              <a:gd name="connsiteY21-572" fmla="*/ 7652 h 10000"/>
              <a:gd name="connsiteX22-573" fmla="*/ 6111 w 10000"/>
              <a:gd name="connsiteY22-574" fmla="*/ 7652 h 10000"/>
              <a:gd name="connsiteX23-575" fmla="*/ 6667 w 10000"/>
              <a:gd name="connsiteY23-576" fmla="*/ 7505 h 10000"/>
              <a:gd name="connsiteX24-577" fmla="*/ 6944 w 10000"/>
              <a:gd name="connsiteY24-578" fmla="*/ 7357 h 10000"/>
              <a:gd name="connsiteX25-579" fmla="*/ 7222 w 10000"/>
              <a:gd name="connsiteY25-580" fmla="*/ 6913 h 10000"/>
              <a:gd name="connsiteX26-581" fmla="*/ 7222 w 10000"/>
              <a:gd name="connsiteY26-582" fmla="*/ 6617 h 10000"/>
              <a:gd name="connsiteX27-583" fmla="*/ 7222 w 10000"/>
              <a:gd name="connsiteY27-584" fmla="*/ 6026 h 10000"/>
              <a:gd name="connsiteX28-585" fmla="*/ 7500 w 10000"/>
              <a:gd name="connsiteY28-586" fmla="*/ 5582 h 10000"/>
              <a:gd name="connsiteX29-587" fmla="*/ 7222 w 10000"/>
              <a:gd name="connsiteY29-588" fmla="*/ 4843 h 10000"/>
              <a:gd name="connsiteX30-589" fmla="*/ 7222 w 10000"/>
              <a:gd name="connsiteY30-590" fmla="*/ 4270 h 10000"/>
              <a:gd name="connsiteX31-591" fmla="*/ 7222 w 10000"/>
              <a:gd name="connsiteY31-592" fmla="*/ 3530 h 10000"/>
              <a:gd name="connsiteX32-593" fmla="*/ 6944 w 10000"/>
              <a:gd name="connsiteY32-594" fmla="*/ 2939 h 10000"/>
              <a:gd name="connsiteX33-595" fmla="*/ 6944 w 10000"/>
              <a:gd name="connsiteY33-596" fmla="*/ 2495 h 10000"/>
              <a:gd name="connsiteX34-597" fmla="*/ 6667 w 10000"/>
              <a:gd name="connsiteY34-598" fmla="*/ 1904 h 10000"/>
              <a:gd name="connsiteX35-599" fmla="*/ 6667 w 10000"/>
              <a:gd name="connsiteY35-600" fmla="*/ 1608 h 10000"/>
              <a:gd name="connsiteX36-601" fmla="*/ 6389 w 10000"/>
              <a:gd name="connsiteY36-602" fmla="*/ 1183 h 10000"/>
              <a:gd name="connsiteX37-603" fmla="*/ 5833 w 10000"/>
              <a:gd name="connsiteY37-604" fmla="*/ 887 h 10000"/>
              <a:gd name="connsiteX38-605" fmla="*/ 5556 w 10000"/>
              <a:gd name="connsiteY38-606" fmla="*/ 739 h 10000"/>
              <a:gd name="connsiteX39-607" fmla="*/ 5278 w 10000"/>
              <a:gd name="connsiteY39-608" fmla="*/ 444 h 10000"/>
              <a:gd name="connsiteX40-609" fmla="*/ 5000 w 10000"/>
              <a:gd name="connsiteY40-610" fmla="*/ 0 h 10000"/>
              <a:gd name="connsiteX41-611" fmla="*/ 5000 w 10000"/>
              <a:gd name="connsiteY41-612" fmla="*/ 0 h 10000"/>
              <a:gd name="connsiteX42-613" fmla="*/ 6944 w 10000"/>
              <a:gd name="connsiteY42-614" fmla="*/ 296 h 10000"/>
              <a:gd name="connsiteX43-615" fmla="*/ 7500 w 10000"/>
              <a:gd name="connsiteY43-616" fmla="*/ 444 h 10000"/>
              <a:gd name="connsiteX44-617" fmla="*/ 8056 w 10000"/>
              <a:gd name="connsiteY44-618" fmla="*/ 591 h 10000"/>
              <a:gd name="connsiteX45-619" fmla="*/ 8333 w 10000"/>
              <a:gd name="connsiteY45-620" fmla="*/ 887 h 10000"/>
              <a:gd name="connsiteX46-621" fmla="*/ 8611 w 10000"/>
              <a:gd name="connsiteY46-622" fmla="*/ 1035 h 10000"/>
              <a:gd name="connsiteX47-623" fmla="*/ 8889 w 10000"/>
              <a:gd name="connsiteY47-624" fmla="*/ 1183 h 10000"/>
              <a:gd name="connsiteX48-625" fmla="*/ 8889 w 10000"/>
              <a:gd name="connsiteY48-626" fmla="*/ 1460 h 10000"/>
              <a:gd name="connsiteX49-627" fmla="*/ 9167 w 10000"/>
              <a:gd name="connsiteY49-628" fmla="*/ 1756 h 10000"/>
              <a:gd name="connsiteX50-629" fmla="*/ 9167 w 10000"/>
              <a:gd name="connsiteY50-630" fmla="*/ 2200 h 10000"/>
              <a:gd name="connsiteX51-631" fmla="*/ 9444 w 10000"/>
              <a:gd name="connsiteY51-632" fmla="*/ 2643 h 10000"/>
              <a:gd name="connsiteX52-633" fmla="*/ 9444 w 10000"/>
              <a:gd name="connsiteY52-634" fmla="*/ 3087 h 10000"/>
              <a:gd name="connsiteX53-635" fmla="*/ 9722 w 10000"/>
              <a:gd name="connsiteY53-636" fmla="*/ 3678 h 10000"/>
              <a:gd name="connsiteX54-637" fmla="*/ 9722 w 10000"/>
              <a:gd name="connsiteY54-638" fmla="*/ 4270 h 10000"/>
              <a:gd name="connsiteX55-639" fmla="*/ 9722 w 10000"/>
              <a:gd name="connsiteY55-640" fmla="*/ 4713 h 10000"/>
              <a:gd name="connsiteX56-641" fmla="*/ 9722 w 10000"/>
              <a:gd name="connsiteY56-642" fmla="*/ 5287 h 10000"/>
              <a:gd name="connsiteX57-643" fmla="*/ 9722 w 10000"/>
              <a:gd name="connsiteY57-644" fmla="*/ 5730 h 10000"/>
              <a:gd name="connsiteX58-645" fmla="*/ 10000 w 10000"/>
              <a:gd name="connsiteY58-646" fmla="*/ 6026 h 10000"/>
              <a:gd name="connsiteX59-647" fmla="*/ 10000 w 10000"/>
              <a:gd name="connsiteY59-648" fmla="*/ 6470 h 10000"/>
              <a:gd name="connsiteX60-649" fmla="*/ 10000 w 10000"/>
              <a:gd name="connsiteY60-650" fmla="*/ 6765 h 10000"/>
              <a:gd name="connsiteX61-651" fmla="*/ 10000 w 10000"/>
              <a:gd name="connsiteY61-652" fmla="*/ 6913 h 10000"/>
              <a:gd name="connsiteX62-653" fmla="*/ 9722 w 10000"/>
              <a:gd name="connsiteY62-654" fmla="*/ 7357 h 10000"/>
              <a:gd name="connsiteX63-655" fmla="*/ 9722 w 10000"/>
              <a:gd name="connsiteY63-656" fmla="*/ 7800 h 10000"/>
              <a:gd name="connsiteX64-657" fmla="*/ 9167 w 10000"/>
              <a:gd name="connsiteY64-658" fmla="*/ 8521 h 10000"/>
              <a:gd name="connsiteX65-659" fmla="*/ 8889 w 10000"/>
              <a:gd name="connsiteY65-660" fmla="*/ 8817 h 10000"/>
              <a:gd name="connsiteX66-661" fmla="*/ 8611 w 10000"/>
              <a:gd name="connsiteY66-662" fmla="*/ 9113 h 10000"/>
              <a:gd name="connsiteX67-663" fmla="*/ 8056 w 10000"/>
              <a:gd name="connsiteY67-664" fmla="*/ 9409 h 10000"/>
              <a:gd name="connsiteX68-665" fmla="*/ 7778 w 10000"/>
              <a:gd name="connsiteY68-666" fmla="*/ 9704 h 10000"/>
              <a:gd name="connsiteX69-667" fmla="*/ 7222 w 10000"/>
              <a:gd name="connsiteY69-668" fmla="*/ 9852 h 10000"/>
              <a:gd name="connsiteX70-669" fmla="*/ 6944 w 10000"/>
              <a:gd name="connsiteY70-670" fmla="*/ 9852 h 10000"/>
              <a:gd name="connsiteX71-671" fmla="*/ 6667 w 10000"/>
              <a:gd name="connsiteY71-672" fmla="*/ 10000 h 10000"/>
              <a:gd name="connsiteX72-673" fmla="*/ 6111 w 10000"/>
              <a:gd name="connsiteY72-674" fmla="*/ 10000 h 10000"/>
              <a:gd name="connsiteX73-675" fmla="*/ 6111 w 10000"/>
              <a:gd name="connsiteY73-676" fmla="*/ 10000 h 10000"/>
              <a:gd name="connsiteX74-677" fmla="*/ 5833 w 10000"/>
              <a:gd name="connsiteY74-678" fmla="*/ 9852 h 10000"/>
              <a:gd name="connsiteX75-679" fmla="*/ 5833 w 10000"/>
              <a:gd name="connsiteY75-680" fmla="*/ 9704 h 10000"/>
              <a:gd name="connsiteX76-681" fmla="*/ 5556 w 10000"/>
              <a:gd name="connsiteY76-682" fmla="*/ 9409 h 10000"/>
              <a:gd name="connsiteX77-683" fmla="*/ 5556 w 10000"/>
              <a:gd name="connsiteY77-684" fmla="*/ 9261 h 10000"/>
              <a:gd name="connsiteX78-685" fmla="*/ 5278 w 10000"/>
              <a:gd name="connsiteY78-686" fmla="*/ 9113 h 10000"/>
              <a:gd name="connsiteX79-687" fmla="*/ 5000 w 10000"/>
              <a:gd name="connsiteY79-688" fmla="*/ 8965 h 10000"/>
              <a:gd name="connsiteX80-689" fmla="*/ 4722 w 10000"/>
              <a:gd name="connsiteY80-690" fmla="*/ 8817 h 10000"/>
              <a:gd name="connsiteX81-691" fmla="*/ 4167 w 10000"/>
              <a:gd name="connsiteY81-692" fmla="*/ 8669 h 10000"/>
              <a:gd name="connsiteX82-693" fmla="*/ 3889 w 10000"/>
              <a:gd name="connsiteY82-694" fmla="*/ 8521 h 10000"/>
              <a:gd name="connsiteX83-695" fmla="*/ 3056 w 10000"/>
              <a:gd name="connsiteY83-696" fmla="*/ 8373 h 10000"/>
              <a:gd name="connsiteX84-697" fmla="*/ 2500 w 10000"/>
              <a:gd name="connsiteY84-698" fmla="*/ 8244 h 10000"/>
              <a:gd name="connsiteX85-699" fmla="*/ 2500 w 10000"/>
              <a:gd name="connsiteY85-700" fmla="*/ 8244 h 10000"/>
              <a:gd name="connsiteX0-701" fmla="*/ 2500 w 10000"/>
              <a:gd name="connsiteY0-702" fmla="*/ 8244 h 10000"/>
              <a:gd name="connsiteX1-703" fmla="*/ 1944 w 10000"/>
              <a:gd name="connsiteY1-704" fmla="*/ 8096 h 10000"/>
              <a:gd name="connsiteX2-705" fmla="*/ 1389 w 10000"/>
              <a:gd name="connsiteY2-706" fmla="*/ 7948 h 10000"/>
              <a:gd name="connsiteX3-707" fmla="*/ 833 w 10000"/>
              <a:gd name="connsiteY3-708" fmla="*/ 7800 h 10000"/>
              <a:gd name="connsiteX4-709" fmla="*/ 556 w 10000"/>
              <a:gd name="connsiteY4-710" fmla="*/ 7800 h 10000"/>
              <a:gd name="connsiteX5-711" fmla="*/ 278 w 10000"/>
              <a:gd name="connsiteY5-712" fmla="*/ 7652 h 10000"/>
              <a:gd name="connsiteX6-713" fmla="*/ 0 w 10000"/>
              <a:gd name="connsiteY6-714" fmla="*/ 7652 h 10000"/>
              <a:gd name="connsiteX7-715" fmla="*/ 0 w 10000"/>
              <a:gd name="connsiteY7-716" fmla="*/ 7505 h 10000"/>
              <a:gd name="connsiteX8-717" fmla="*/ 0 w 10000"/>
              <a:gd name="connsiteY8-718" fmla="*/ 7505 h 10000"/>
              <a:gd name="connsiteX9-719" fmla="*/ 0 w 10000"/>
              <a:gd name="connsiteY9-720" fmla="*/ 7505 h 10000"/>
              <a:gd name="connsiteX10-721" fmla="*/ 278 w 10000"/>
              <a:gd name="connsiteY10-722" fmla="*/ 7505 h 10000"/>
              <a:gd name="connsiteX11-723" fmla="*/ 278 w 10000"/>
              <a:gd name="connsiteY11-724" fmla="*/ 7505 h 10000"/>
              <a:gd name="connsiteX12-725" fmla="*/ 833 w 10000"/>
              <a:gd name="connsiteY12-726" fmla="*/ 7505 h 10000"/>
              <a:gd name="connsiteX13-727" fmla="*/ 1111 w 10000"/>
              <a:gd name="connsiteY13-728" fmla="*/ 7505 h 10000"/>
              <a:gd name="connsiteX14-729" fmla="*/ 1667 w 10000"/>
              <a:gd name="connsiteY14-730" fmla="*/ 7505 h 10000"/>
              <a:gd name="connsiteX15-731" fmla="*/ 2222 w 10000"/>
              <a:gd name="connsiteY15-732" fmla="*/ 7505 h 10000"/>
              <a:gd name="connsiteX16-733" fmla="*/ 2778 w 10000"/>
              <a:gd name="connsiteY16-734" fmla="*/ 7505 h 10000"/>
              <a:gd name="connsiteX17-735" fmla="*/ 3611 w 10000"/>
              <a:gd name="connsiteY17-736" fmla="*/ 7652 h 10000"/>
              <a:gd name="connsiteX18-737" fmla="*/ 4167 w 10000"/>
              <a:gd name="connsiteY18-738" fmla="*/ 7652 h 10000"/>
              <a:gd name="connsiteX19-739" fmla="*/ 4722 w 10000"/>
              <a:gd name="connsiteY19-740" fmla="*/ 7652 h 10000"/>
              <a:gd name="connsiteX20-741" fmla="*/ 5000 w 10000"/>
              <a:gd name="connsiteY20-742" fmla="*/ 7652 h 10000"/>
              <a:gd name="connsiteX21-743" fmla="*/ 5833 w 10000"/>
              <a:gd name="connsiteY21-744" fmla="*/ 7652 h 10000"/>
              <a:gd name="connsiteX22-745" fmla="*/ 6111 w 10000"/>
              <a:gd name="connsiteY22-746" fmla="*/ 7652 h 10000"/>
              <a:gd name="connsiteX23-747" fmla="*/ 6667 w 10000"/>
              <a:gd name="connsiteY23-748" fmla="*/ 7505 h 10000"/>
              <a:gd name="connsiteX24-749" fmla="*/ 6944 w 10000"/>
              <a:gd name="connsiteY24-750" fmla="*/ 7357 h 10000"/>
              <a:gd name="connsiteX25-751" fmla="*/ 7222 w 10000"/>
              <a:gd name="connsiteY25-752" fmla="*/ 6913 h 10000"/>
              <a:gd name="connsiteX26-753" fmla="*/ 7222 w 10000"/>
              <a:gd name="connsiteY26-754" fmla="*/ 6617 h 10000"/>
              <a:gd name="connsiteX27-755" fmla="*/ 7222 w 10000"/>
              <a:gd name="connsiteY27-756" fmla="*/ 6026 h 10000"/>
              <a:gd name="connsiteX28-757" fmla="*/ 7500 w 10000"/>
              <a:gd name="connsiteY28-758" fmla="*/ 5582 h 10000"/>
              <a:gd name="connsiteX29-759" fmla="*/ 7222 w 10000"/>
              <a:gd name="connsiteY29-760" fmla="*/ 4843 h 10000"/>
              <a:gd name="connsiteX30-761" fmla="*/ 7222 w 10000"/>
              <a:gd name="connsiteY30-762" fmla="*/ 4270 h 10000"/>
              <a:gd name="connsiteX31-763" fmla="*/ 7222 w 10000"/>
              <a:gd name="connsiteY31-764" fmla="*/ 3530 h 10000"/>
              <a:gd name="connsiteX32-765" fmla="*/ 6944 w 10000"/>
              <a:gd name="connsiteY32-766" fmla="*/ 2939 h 10000"/>
              <a:gd name="connsiteX33-767" fmla="*/ 6944 w 10000"/>
              <a:gd name="connsiteY33-768" fmla="*/ 2495 h 10000"/>
              <a:gd name="connsiteX34-769" fmla="*/ 6667 w 10000"/>
              <a:gd name="connsiteY34-770" fmla="*/ 1904 h 10000"/>
              <a:gd name="connsiteX35-771" fmla="*/ 6667 w 10000"/>
              <a:gd name="connsiteY35-772" fmla="*/ 1608 h 10000"/>
              <a:gd name="connsiteX36-773" fmla="*/ 6389 w 10000"/>
              <a:gd name="connsiteY36-774" fmla="*/ 1183 h 10000"/>
              <a:gd name="connsiteX37-775" fmla="*/ 5833 w 10000"/>
              <a:gd name="connsiteY37-776" fmla="*/ 887 h 10000"/>
              <a:gd name="connsiteX38-777" fmla="*/ 5556 w 10000"/>
              <a:gd name="connsiteY38-778" fmla="*/ 739 h 10000"/>
              <a:gd name="connsiteX39-779" fmla="*/ 5278 w 10000"/>
              <a:gd name="connsiteY39-780" fmla="*/ 444 h 10000"/>
              <a:gd name="connsiteX40-781" fmla="*/ 5000 w 10000"/>
              <a:gd name="connsiteY40-782" fmla="*/ 0 h 10000"/>
              <a:gd name="connsiteX41-783" fmla="*/ 6944 w 10000"/>
              <a:gd name="connsiteY41-784" fmla="*/ 296 h 10000"/>
              <a:gd name="connsiteX42-785" fmla="*/ 7500 w 10000"/>
              <a:gd name="connsiteY42-786" fmla="*/ 444 h 10000"/>
              <a:gd name="connsiteX43-787" fmla="*/ 8056 w 10000"/>
              <a:gd name="connsiteY43-788" fmla="*/ 591 h 10000"/>
              <a:gd name="connsiteX44-789" fmla="*/ 8333 w 10000"/>
              <a:gd name="connsiteY44-790" fmla="*/ 887 h 10000"/>
              <a:gd name="connsiteX45-791" fmla="*/ 8611 w 10000"/>
              <a:gd name="connsiteY45-792" fmla="*/ 1035 h 10000"/>
              <a:gd name="connsiteX46-793" fmla="*/ 8889 w 10000"/>
              <a:gd name="connsiteY46-794" fmla="*/ 1183 h 10000"/>
              <a:gd name="connsiteX47-795" fmla="*/ 8889 w 10000"/>
              <a:gd name="connsiteY47-796" fmla="*/ 1460 h 10000"/>
              <a:gd name="connsiteX48-797" fmla="*/ 9167 w 10000"/>
              <a:gd name="connsiteY48-798" fmla="*/ 1756 h 10000"/>
              <a:gd name="connsiteX49-799" fmla="*/ 9167 w 10000"/>
              <a:gd name="connsiteY49-800" fmla="*/ 2200 h 10000"/>
              <a:gd name="connsiteX50-801" fmla="*/ 9444 w 10000"/>
              <a:gd name="connsiteY50-802" fmla="*/ 2643 h 10000"/>
              <a:gd name="connsiteX51-803" fmla="*/ 9444 w 10000"/>
              <a:gd name="connsiteY51-804" fmla="*/ 3087 h 10000"/>
              <a:gd name="connsiteX52-805" fmla="*/ 9722 w 10000"/>
              <a:gd name="connsiteY52-806" fmla="*/ 3678 h 10000"/>
              <a:gd name="connsiteX53-807" fmla="*/ 9722 w 10000"/>
              <a:gd name="connsiteY53-808" fmla="*/ 4270 h 10000"/>
              <a:gd name="connsiteX54-809" fmla="*/ 9722 w 10000"/>
              <a:gd name="connsiteY54-810" fmla="*/ 4713 h 10000"/>
              <a:gd name="connsiteX55-811" fmla="*/ 9722 w 10000"/>
              <a:gd name="connsiteY55-812" fmla="*/ 5287 h 10000"/>
              <a:gd name="connsiteX56-813" fmla="*/ 9722 w 10000"/>
              <a:gd name="connsiteY56-814" fmla="*/ 5730 h 10000"/>
              <a:gd name="connsiteX57-815" fmla="*/ 10000 w 10000"/>
              <a:gd name="connsiteY57-816" fmla="*/ 6026 h 10000"/>
              <a:gd name="connsiteX58-817" fmla="*/ 10000 w 10000"/>
              <a:gd name="connsiteY58-818" fmla="*/ 6470 h 10000"/>
              <a:gd name="connsiteX59-819" fmla="*/ 10000 w 10000"/>
              <a:gd name="connsiteY59-820" fmla="*/ 6765 h 10000"/>
              <a:gd name="connsiteX60-821" fmla="*/ 10000 w 10000"/>
              <a:gd name="connsiteY60-822" fmla="*/ 6913 h 10000"/>
              <a:gd name="connsiteX61-823" fmla="*/ 9722 w 10000"/>
              <a:gd name="connsiteY61-824" fmla="*/ 7357 h 10000"/>
              <a:gd name="connsiteX62-825" fmla="*/ 9722 w 10000"/>
              <a:gd name="connsiteY62-826" fmla="*/ 7800 h 10000"/>
              <a:gd name="connsiteX63-827" fmla="*/ 9167 w 10000"/>
              <a:gd name="connsiteY63-828" fmla="*/ 8521 h 10000"/>
              <a:gd name="connsiteX64-829" fmla="*/ 8889 w 10000"/>
              <a:gd name="connsiteY64-830" fmla="*/ 8817 h 10000"/>
              <a:gd name="connsiteX65-831" fmla="*/ 8611 w 10000"/>
              <a:gd name="connsiteY65-832" fmla="*/ 9113 h 10000"/>
              <a:gd name="connsiteX66-833" fmla="*/ 8056 w 10000"/>
              <a:gd name="connsiteY66-834" fmla="*/ 9409 h 10000"/>
              <a:gd name="connsiteX67-835" fmla="*/ 7778 w 10000"/>
              <a:gd name="connsiteY67-836" fmla="*/ 9704 h 10000"/>
              <a:gd name="connsiteX68-837" fmla="*/ 7222 w 10000"/>
              <a:gd name="connsiteY68-838" fmla="*/ 9852 h 10000"/>
              <a:gd name="connsiteX69-839" fmla="*/ 6944 w 10000"/>
              <a:gd name="connsiteY69-840" fmla="*/ 9852 h 10000"/>
              <a:gd name="connsiteX70-841" fmla="*/ 6667 w 10000"/>
              <a:gd name="connsiteY70-842" fmla="*/ 10000 h 10000"/>
              <a:gd name="connsiteX71-843" fmla="*/ 6111 w 10000"/>
              <a:gd name="connsiteY71-844" fmla="*/ 10000 h 10000"/>
              <a:gd name="connsiteX72-845" fmla="*/ 6111 w 10000"/>
              <a:gd name="connsiteY72-846" fmla="*/ 10000 h 10000"/>
              <a:gd name="connsiteX73-847" fmla="*/ 5833 w 10000"/>
              <a:gd name="connsiteY73-848" fmla="*/ 9852 h 10000"/>
              <a:gd name="connsiteX74-849" fmla="*/ 5833 w 10000"/>
              <a:gd name="connsiteY74-850" fmla="*/ 9704 h 10000"/>
              <a:gd name="connsiteX75-851" fmla="*/ 5556 w 10000"/>
              <a:gd name="connsiteY75-852" fmla="*/ 9409 h 10000"/>
              <a:gd name="connsiteX76-853" fmla="*/ 5556 w 10000"/>
              <a:gd name="connsiteY76-854" fmla="*/ 9261 h 10000"/>
              <a:gd name="connsiteX77-855" fmla="*/ 5278 w 10000"/>
              <a:gd name="connsiteY77-856" fmla="*/ 9113 h 10000"/>
              <a:gd name="connsiteX78-857" fmla="*/ 5000 w 10000"/>
              <a:gd name="connsiteY78-858" fmla="*/ 8965 h 10000"/>
              <a:gd name="connsiteX79-859" fmla="*/ 4722 w 10000"/>
              <a:gd name="connsiteY79-860" fmla="*/ 8817 h 10000"/>
              <a:gd name="connsiteX80-861" fmla="*/ 4167 w 10000"/>
              <a:gd name="connsiteY80-862" fmla="*/ 8669 h 10000"/>
              <a:gd name="connsiteX81-863" fmla="*/ 3889 w 10000"/>
              <a:gd name="connsiteY81-864" fmla="*/ 8521 h 10000"/>
              <a:gd name="connsiteX82-865" fmla="*/ 3056 w 10000"/>
              <a:gd name="connsiteY82-866" fmla="*/ 8373 h 10000"/>
              <a:gd name="connsiteX83-867" fmla="*/ 2500 w 10000"/>
              <a:gd name="connsiteY83-868" fmla="*/ 8244 h 10000"/>
              <a:gd name="connsiteX84-869" fmla="*/ 2500 w 10000"/>
              <a:gd name="connsiteY84-870" fmla="*/ 8244 h 10000"/>
              <a:gd name="connsiteX0-871" fmla="*/ 2500 w 10000"/>
              <a:gd name="connsiteY0-872" fmla="*/ 8244 h 10000"/>
              <a:gd name="connsiteX1-873" fmla="*/ 1944 w 10000"/>
              <a:gd name="connsiteY1-874" fmla="*/ 8096 h 10000"/>
              <a:gd name="connsiteX2-875" fmla="*/ 1389 w 10000"/>
              <a:gd name="connsiteY2-876" fmla="*/ 7948 h 10000"/>
              <a:gd name="connsiteX3-877" fmla="*/ 833 w 10000"/>
              <a:gd name="connsiteY3-878" fmla="*/ 7800 h 10000"/>
              <a:gd name="connsiteX4-879" fmla="*/ 556 w 10000"/>
              <a:gd name="connsiteY4-880" fmla="*/ 7800 h 10000"/>
              <a:gd name="connsiteX5-881" fmla="*/ 278 w 10000"/>
              <a:gd name="connsiteY5-882" fmla="*/ 7652 h 10000"/>
              <a:gd name="connsiteX6-883" fmla="*/ 0 w 10000"/>
              <a:gd name="connsiteY6-884" fmla="*/ 7652 h 10000"/>
              <a:gd name="connsiteX7-885" fmla="*/ 0 w 10000"/>
              <a:gd name="connsiteY7-886" fmla="*/ 7505 h 10000"/>
              <a:gd name="connsiteX8-887" fmla="*/ 0 w 10000"/>
              <a:gd name="connsiteY8-888" fmla="*/ 7505 h 10000"/>
              <a:gd name="connsiteX9-889" fmla="*/ 0 w 10000"/>
              <a:gd name="connsiteY9-890" fmla="*/ 7505 h 10000"/>
              <a:gd name="connsiteX10-891" fmla="*/ 278 w 10000"/>
              <a:gd name="connsiteY10-892" fmla="*/ 7505 h 10000"/>
              <a:gd name="connsiteX11-893" fmla="*/ 278 w 10000"/>
              <a:gd name="connsiteY11-894" fmla="*/ 7505 h 10000"/>
              <a:gd name="connsiteX12-895" fmla="*/ 833 w 10000"/>
              <a:gd name="connsiteY12-896" fmla="*/ 7505 h 10000"/>
              <a:gd name="connsiteX13-897" fmla="*/ 1111 w 10000"/>
              <a:gd name="connsiteY13-898" fmla="*/ 7505 h 10000"/>
              <a:gd name="connsiteX14-899" fmla="*/ 1667 w 10000"/>
              <a:gd name="connsiteY14-900" fmla="*/ 7505 h 10000"/>
              <a:gd name="connsiteX15-901" fmla="*/ 2222 w 10000"/>
              <a:gd name="connsiteY15-902" fmla="*/ 7505 h 10000"/>
              <a:gd name="connsiteX16-903" fmla="*/ 2778 w 10000"/>
              <a:gd name="connsiteY16-904" fmla="*/ 7505 h 10000"/>
              <a:gd name="connsiteX17-905" fmla="*/ 3611 w 10000"/>
              <a:gd name="connsiteY17-906" fmla="*/ 7652 h 10000"/>
              <a:gd name="connsiteX18-907" fmla="*/ 4167 w 10000"/>
              <a:gd name="connsiteY18-908" fmla="*/ 7652 h 10000"/>
              <a:gd name="connsiteX19-909" fmla="*/ 4722 w 10000"/>
              <a:gd name="connsiteY19-910" fmla="*/ 7652 h 10000"/>
              <a:gd name="connsiteX20-911" fmla="*/ 5000 w 10000"/>
              <a:gd name="connsiteY20-912" fmla="*/ 7652 h 10000"/>
              <a:gd name="connsiteX21-913" fmla="*/ 5833 w 10000"/>
              <a:gd name="connsiteY21-914" fmla="*/ 7652 h 10000"/>
              <a:gd name="connsiteX22-915" fmla="*/ 6111 w 10000"/>
              <a:gd name="connsiteY22-916" fmla="*/ 7652 h 10000"/>
              <a:gd name="connsiteX23-917" fmla="*/ 6667 w 10000"/>
              <a:gd name="connsiteY23-918" fmla="*/ 7505 h 10000"/>
              <a:gd name="connsiteX24-919" fmla="*/ 6944 w 10000"/>
              <a:gd name="connsiteY24-920" fmla="*/ 7357 h 10000"/>
              <a:gd name="connsiteX25-921" fmla="*/ 7222 w 10000"/>
              <a:gd name="connsiteY25-922" fmla="*/ 6913 h 10000"/>
              <a:gd name="connsiteX26-923" fmla="*/ 7222 w 10000"/>
              <a:gd name="connsiteY26-924" fmla="*/ 6617 h 10000"/>
              <a:gd name="connsiteX27-925" fmla="*/ 7222 w 10000"/>
              <a:gd name="connsiteY27-926" fmla="*/ 6026 h 10000"/>
              <a:gd name="connsiteX28-927" fmla="*/ 7500 w 10000"/>
              <a:gd name="connsiteY28-928" fmla="*/ 5582 h 10000"/>
              <a:gd name="connsiteX29-929" fmla="*/ 7222 w 10000"/>
              <a:gd name="connsiteY29-930" fmla="*/ 4843 h 10000"/>
              <a:gd name="connsiteX30-931" fmla="*/ 7222 w 10000"/>
              <a:gd name="connsiteY30-932" fmla="*/ 4270 h 10000"/>
              <a:gd name="connsiteX31-933" fmla="*/ 7222 w 10000"/>
              <a:gd name="connsiteY31-934" fmla="*/ 3530 h 10000"/>
              <a:gd name="connsiteX32-935" fmla="*/ 6944 w 10000"/>
              <a:gd name="connsiteY32-936" fmla="*/ 2939 h 10000"/>
              <a:gd name="connsiteX33-937" fmla="*/ 6944 w 10000"/>
              <a:gd name="connsiteY33-938" fmla="*/ 2495 h 10000"/>
              <a:gd name="connsiteX34-939" fmla="*/ 6667 w 10000"/>
              <a:gd name="connsiteY34-940" fmla="*/ 1904 h 10000"/>
              <a:gd name="connsiteX35-941" fmla="*/ 6667 w 10000"/>
              <a:gd name="connsiteY35-942" fmla="*/ 1608 h 10000"/>
              <a:gd name="connsiteX36-943" fmla="*/ 6389 w 10000"/>
              <a:gd name="connsiteY36-944" fmla="*/ 1183 h 10000"/>
              <a:gd name="connsiteX37-945" fmla="*/ 5833 w 10000"/>
              <a:gd name="connsiteY37-946" fmla="*/ 887 h 10000"/>
              <a:gd name="connsiteX38-947" fmla="*/ 5556 w 10000"/>
              <a:gd name="connsiteY38-948" fmla="*/ 739 h 10000"/>
              <a:gd name="connsiteX39-949" fmla="*/ 5000 w 10000"/>
              <a:gd name="connsiteY39-950" fmla="*/ 0 h 10000"/>
              <a:gd name="connsiteX40-951" fmla="*/ 6944 w 10000"/>
              <a:gd name="connsiteY40-952" fmla="*/ 296 h 10000"/>
              <a:gd name="connsiteX41-953" fmla="*/ 7500 w 10000"/>
              <a:gd name="connsiteY41-954" fmla="*/ 444 h 10000"/>
              <a:gd name="connsiteX42-955" fmla="*/ 8056 w 10000"/>
              <a:gd name="connsiteY42-956" fmla="*/ 591 h 10000"/>
              <a:gd name="connsiteX43-957" fmla="*/ 8333 w 10000"/>
              <a:gd name="connsiteY43-958" fmla="*/ 887 h 10000"/>
              <a:gd name="connsiteX44-959" fmla="*/ 8611 w 10000"/>
              <a:gd name="connsiteY44-960" fmla="*/ 1035 h 10000"/>
              <a:gd name="connsiteX45-961" fmla="*/ 8889 w 10000"/>
              <a:gd name="connsiteY45-962" fmla="*/ 1183 h 10000"/>
              <a:gd name="connsiteX46-963" fmla="*/ 8889 w 10000"/>
              <a:gd name="connsiteY46-964" fmla="*/ 1460 h 10000"/>
              <a:gd name="connsiteX47-965" fmla="*/ 9167 w 10000"/>
              <a:gd name="connsiteY47-966" fmla="*/ 1756 h 10000"/>
              <a:gd name="connsiteX48-967" fmla="*/ 9167 w 10000"/>
              <a:gd name="connsiteY48-968" fmla="*/ 2200 h 10000"/>
              <a:gd name="connsiteX49-969" fmla="*/ 9444 w 10000"/>
              <a:gd name="connsiteY49-970" fmla="*/ 2643 h 10000"/>
              <a:gd name="connsiteX50-971" fmla="*/ 9444 w 10000"/>
              <a:gd name="connsiteY50-972" fmla="*/ 3087 h 10000"/>
              <a:gd name="connsiteX51-973" fmla="*/ 9722 w 10000"/>
              <a:gd name="connsiteY51-974" fmla="*/ 3678 h 10000"/>
              <a:gd name="connsiteX52-975" fmla="*/ 9722 w 10000"/>
              <a:gd name="connsiteY52-976" fmla="*/ 4270 h 10000"/>
              <a:gd name="connsiteX53-977" fmla="*/ 9722 w 10000"/>
              <a:gd name="connsiteY53-978" fmla="*/ 4713 h 10000"/>
              <a:gd name="connsiteX54-979" fmla="*/ 9722 w 10000"/>
              <a:gd name="connsiteY54-980" fmla="*/ 5287 h 10000"/>
              <a:gd name="connsiteX55-981" fmla="*/ 9722 w 10000"/>
              <a:gd name="connsiteY55-982" fmla="*/ 5730 h 10000"/>
              <a:gd name="connsiteX56-983" fmla="*/ 10000 w 10000"/>
              <a:gd name="connsiteY56-984" fmla="*/ 6026 h 10000"/>
              <a:gd name="connsiteX57-985" fmla="*/ 10000 w 10000"/>
              <a:gd name="connsiteY57-986" fmla="*/ 6470 h 10000"/>
              <a:gd name="connsiteX58-987" fmla="*/ 10000 w 10000"/>
              <a:gd name="connsiteY58-988" fmla="*/ 6765 h 10000"/>
              <a:gd name="connsiteX59-989" fmla="*/ 10000 w 10000"/>
              <a:gd name="connsiteY59-990" fmla="*/ 6913 h 10000"/>
              <a:gd name="connsiteX60-991" fmla="*/ 9722 w 10000"/>
              <a:gd name="connsiteY60-992" fmla="*/ 7357 h 10000"/>
              <a:gd name="connsiteX61-993" fmla="*/ 9722 w 10000"/>
              <a:gd name="connsiteY61-994" fmla="*/ 7800 h 10000"/>
              <a:gd name="connsiteX62-995" fmla="*/ 9167 w 10000"/>
              <a:gd name="connsiteY62-996" fmla="*/ 8521 h 10000"/>
              <a:gd name="connsiteX63-997" fmla="*/ 8889 w 10000"/>
              <a:gd name="connsiteY63-998" fmla="*/ 8817 h 10000"/>
              <a:gd name="connsiteX64-999" fmla="*/ 8611 w 10000"/>
              <a:gd name="connsiteY64-1000" fmla="*/ 9113 h 10000"/>
              <a:gd name="connsiteX65-1001" fmla="*/ 8056 w 10000"/>
              <a:gd name="connsiteY65-1002" fmla="*/ 9409 h 10000"/>
              <a:gd name="connsiteX66-1003" fmla="*/ 7778 w 10000"/>
              <a:gd name="connsiteY66-1004" fmla="*/ 9704 h 10000"/>
              <a:gd name="connsiteX67-1005" fmla="*/ 7222 w 10000"/>
              <a:gd name="connsiteY67-1006" fmla="*/ 9852 h 10000"/>
              <a:gd name="connsiteX68-1007" fmla="*/ 6944 w 10000"/>
              <a:gd name="connsiteY68-1008" fmla="*/ 9852 h 10000"/>
              <a:gd name="connsiteX69-1009" fmla="*/ 6667 w 10000"/>
              <a:gd name="connsiteY69-1010" fmla="*/ 10000 h 10000"/>
              <a:gd name="connsiteX70-1011" fmla="*/ 6111 w 10000"/>
              <a:gd name="connsiteY70-1012" fmla="*/ 10000 h 10000"/>
              <a:gd name="connsiteX71-1013" fmla="*/ 6111 w 10000"/>
              <a:gd name="connsiteY71-1014" fmla="*/ 10000 h 10000"/>
              <a:gd name="connsiteX72-1015" fmla="*/ 5833 w 10000"/>
              <a:gd name="connsiteY72-1016" fmla="*/ 9852 h 10000"/>
              <a:gd name="connsiteX73-1017" fmla="*/ 5833 w 10000"/>
              <a:gd name="connsiteY73-1018" fmla="*/ 9704 h 10000"/>
              <a:gd name="connsiteX74-1019" fmla="*/ 5556 w 10000"/>
              <a:gd name="connsiteY74-1020" fmla="*/ 9409 h 10000"/>
              <a:gd name="connsiteX75-1021" fmla="*/ 5556 w 10000"/>
              <a:gd name="connsiteY75-1022" fmla="*/ 9261 h 10000"/>
              <a:gd name="connsiteX76-1023" fmla="*/ 5278 w 10000"/>
              <a:gd name="connsiteY76-1024" fmla="*/ 9113 h 10000"/>
              <a:gd name="connsiteX77-1025" fmla="*/ 5000 w 10000"/>
              <a:gd name="connsiteY77-1026" fmla="*/ 8965 h 10000"/>
              <a:gd name="connsiteX78-1027" fmla="*/ 4722 w 10000"/>
              <a:gd name="connsiteY78-1028" fmla="*/ 8817 h 10000"/>
              <a:gd name="connsiteX79-1029" fmla="*/ 4167 w 10000"/>
              <a:gd name="connsiteY79-1030" fmla="*/ 8669 h 10000"/>
              <a:gd name="connsiteX80-1031" fmla="*/ 3889 w 10000"/>
              <a:gd name="connsiteY80-1032" fmla="*/ 8521 h 10000"/>
              <a:gd name="connsiteX81-1033" fmla="*/ 3056 w 10000"/>
              <a:gd name="connsiteY81-1034" fmla="*/ 8373 h 10000"/>
              <a:gd name="connsiteX82-1035" fmla="*/ 2500 w 10000"/>
              <a:gd name="connsiteY82-1036" fmla="*/ 8244 h 10000"/>
              <a:gd name="connsiteX83-1037" fmla="*/ 2500 w 10000"/>
              <a:gd name="connsiteY83-1038" fmla="*/ 8244 h 10000"/>
              <a:gd name="connsiteX0-1039" fmla="*/ 2500 w 10000"/>
              <a:gd name="connsiteY0-1040" fmla="*/ 7948 h 9704"/>
              <a:gd name="connsiteX1-1041" fmla="*/ 1944 w 10000"/>
              <a:gd name="connsiteY1-1042" fmla="*/ 7800 h 9704"/>
              <a:gd name="connsiteX2-1043" fmla="*/ 1389 w 10000"/>
              <a:gd name="connsiteY2-1044" fmla="*/ 7652 h 9704"/>
              <a:gd name="connsiteX3-1045" fmla="*/ 833 w 10000"/>
              <a:gd name="connsiteY3-1046" fmla="*/ 7504 h 9704"/>
              <a:gd name="connsiteX4-1047" fmla="*/ 556 w 10000"/>
              <a:gd name="connsiteY4-1048" fmla="*/ 7504 h 9704"/>
              <a:gd name="connsiteX5-1049" fmla="*/ 278 w 10000"/>
              <a:gd name="connsiteY5-1050" fmla="*/ 7356 h 9704"/>
              <a:gd name="connsiteX6-1051" fmla="*/ 0 w 10000"/>
              <a:gd name="connsiteY6-1052" fmla="*/ 7356 h 9704"/>
              <a:gd name="connsiteX7-1053" fmla="*/ 0 w 10000"/>
              <a:gd name="connsiteY7-1054" fmla="*/ 7209 h 9704"/>
              <a:gd name="connsiteX8-1055" fmla="*/ 0 w 10000"/>
              <a:gd name="connsiteY8-1056" fmla="*/ 7209 h 9704"/>
              <a:gd name="connsiteX9-1057" fmla="*/ 0 w 10000"/>
              <a:gd name="connsiteY9-1058" fmla="*/ 7209 h 9704"/>
              <a:gd name="connsiteX10-1059" fmla="*/ 278 w 10000"/>
              <a:gd name="connsiteY10-1060" fmla="*/ 7209 h 9704"/>
              <a:gd name="connsiteX11-1061" fmla="*/ 278 w 10000"/>
              <a:gd name="connsiteY11-1062" fmla="*/ 7209 h 9704"/>
              <a:gd name="connsiteX12-1063" fmla="*/ 833 w 10000"/>
              <a:gd name="connsiteY12-1064" fmla="*/ 7209 h 9704"/>
              <a:gd name="connsiteX13-1065" fmla="*/ 1111 w 10000"/>
              <a:gd name="connsiteY13-1066" fmla="*/ 7209 h 9704"/>
              <a:gd name="connsiteX14-1067" fmla="*/ 1667 w 10000"/>
              <a:gd name="connsiteY14-1068" fmla="*/ 7209 h 9704"/>
              <a:gd name="connsiteX15-1069" fmla="*/ 2222 w 10000"/>
              <a:gd name="connsiteY15-1070" fmla="*/ 7209 h 9704"/>
              <a:gd name="connsiteX16-1071" fmla="*/ 2778 w 10000"/>
              <a:gd name="connsiteY16-1072" fmla="*/ 7209 h 9704"/>
              <a:gd name="connsiteX17-1073" fmla="*/ 3611 w 10000"/>
              <a:gd name="connsiteY17-1074" fmla="*/ 7356 h 9704"/>
              <a:gd name="connsiteX18-1075" fmla="*/ 4167 w 10000"/>
              <a:gd name="connsiteY18-1076" fmla="*/ 7356 h 9704"/>
              <a:gd name="connsiteX19-1077" fmla="*/ 4722 w 10000"/>
              <a:gd name="connsiteY19-1078" fmla="*/ 7356 h 9704"/>
              <a:gd name="connsiteX20-1079" fmla="*/ 5000 w 10000"/>
              <a:gd name="connsiteY20-1080" fmla="*/ 7356 h 9704"/>
              <a:gd name="connsiteX21-1081" fmla="*/ 5833 w 10000"/>
              <a:gd name="connsiteY21-1082" fmla="*/ 7356 h 9704"/>
              <a:gd name="connsiteX22-1083" fmla="*/ 6111 w 10000"/>
              <a:gd name="connsiteY22-1084" fmla="*/ 7356 h 9704"/>
              <a:gd name="connsiteX23-1085" fmla="*/ 6667 w 10000"/>
              <a:gd name="connsiteY23-1086" fmla="*/ 7209 h 9704"/>
              <a:gd name="connsiteX24-1087" fmla="*/ 6944 w 10000"/>
              <a:gd name="connsiteY24-1088" fmla="*/ 7061 h 9704"/>
              <a:gd name="connsiteX25-1089" fmla="*/ 7222 w 10000"/>
              <a:gd name="connsiteY25-1090" fmla="*/ 6617 h 9704"/>
              <a:gd name="connsiteX26-1091" fmla="*/ 7222 w 10000"/>
              <a:gd name="connsiteY26-1092" fmla="*/ 6321 h 9704"/>
              <a:gd name="connsiteX27-1093" fmla="*/ 7222 w 10000"/>
              <a:gd name="connsiteY27-1094" fmla="*/ 5730 h 9704"/>
              <a:gd name="connsiteX28-1095" fmla="*/ 7500 w 10000"/>
              <a:gd name="connsiteY28-1096" fmla="*/ 5286 h 9704"/>
              <a:gd name="connsiteX29-1097" fmla="*/ 7222 w 10000"/>
              <a:gd name="connsiteY29-1098" fmla="*/ 4547 h 9704"/>
              <a:gd name="connsiteX30-1099" fmla="*/ 7222 w 10000"/>
              <a:gd name="connsiteY30-1100" fmla="*/ 3974 h 9704"/>
              <a:gd name="connsiteX31-1101" fmla="*/ 7222 w 10000"/>
              <a:gd name="connsiteY31-1102" fmla="*/ 3234 h 9704"/>
              <a:gd name="connsiteX32-1103" fmla="*/ 6944 w 10000"/>
              <a:gd name="connsiteY32-1104" fmla="*/ 2643 h 9704"/>
              <a:gd name="connsiteX33-1105" fmla="*/ 6944 w 10000"/>
              <a:gd name="connsiteY33-1106" fmla="*/ 2199 h 9704"/>
              <a:gd name="connsiteX34-1107" fmla="*/ 6667 w 10000"/>
              <a:gd name="connsiteY34-1108" fmla="*/ 1608 h 9704"/>
              <a:gd name="connsiteX35-1109" fmla="*/ 6667 w 10000"/>
              <a:gd name="connsiteY35-1110" fmla="*/ 1312 h 9704"/>
              <a:gd name="connsiteX36-1111" fmla="*/ 6389 w 10000"/>
              <a:gd name="connsiteY36-1112" fmla="*/ 887 h 9704"/>
              <a:gd name="connsiteX37-1113" fmla="*/ 5833 w 10000"/>
              <a:gd name="connsiteY37-1114" fmla="*/ 591 h 9704"/>
              <a:gd name="connsiteX38-1115" fmla="*/ 5556 w 10000"/>
              <a:gd name="connsiteY38-1116" fmla="*/ 443 h 9704"/>
              <a:gd name="connsiteX39-1117" fmla="*/ 6944 w 10000"/>
              <a:gd name="connsiteY39-1118" fmla="*/ 0 h 9704"/>
              <a:gd name="connsiteX40-1119" fmla="*/ 7500 w 10000"/>
              <a:gd name="connsiteY40-1120" fmla="*/ 148 h 9704"/>
              <a:gd name="connsiteX41-1121" fmla="*/ 8056 w 10000"/>
              <a:gd name="connsiteY41-1122" fmla="*/ 295 h 9704"/>
              <a:gd name="connsiteX42-1123" fmla="*/ 8333 w 10000"/>
              <a:gd name="connsiteY42-1124" fmla="*/ 591 h 9704"/>
              <a:gd name="connsiteX43-1125" fmla="*/ 8611 w 10000"/>
              <a:gd name="connsiteY43-1126" fmla="*/ 739 h 9704"/>
              <a:gd name="connsiteX44-1127" fmla="*/ 8889 w 10000"/>
              <a:gd name="connsiteY44-1128" fmla="*/ 887 h 9704"/>
              <a:gd name="connsiteX45-1129" fmla="*/ 8889 w 10000"/>
              <a:gd name="connsiteY45-1130" fmla="*/ 1164 h 9704"/>
              <a:gd name="connsiteX46-1131" fmla="*/ 9167 w 10000"/>
              <a:gd name="connsiteY46-1132" fmla="*/ 1460 h 9704"/>
              <a:gd name="connsiteX47-1133" fmla="*/ 9167 w 10000"/>
              <a:gd name="connsiteY47-1134" fmla="*/ 1904 h 9704"/>
              <a:gd name="connsiteX48-1135" fmla="*/ 9444 w 10000"/>
              <a:gd name="connsiteY48-1136" fmla="*/ 2347 h 9704"/>
              <a:gd name="connsiteX49-1137" fmla="*/ 9444 w 10000"/>
              <a:gd name="connsiteY49-1138" fmla="*/ 2791 h 9704"/>
              <a:gd name="connsiteX50-1139" fmla="*/ 9722 w 10000"/>
              <a:gd name="connsiteY50-1140" fmla="*/ 3382 h 9704"/>
              <a:gd name="connsiteX51-1141" fmla="*/ 9722 w 10000"/>
              <a:gd name="connsiteY51-1142" fmla="*/ 3974 h 9704"/>
              <a:gd name="connsiteX52-1143" fmla="*/ 9722 w 10000"/>
              <a:gd name="connsiteY52-1144" fmla="*/ 4417 h 9704"/>
              <a:gd name="connsiteX53-1145" fmla="*/ 9722 w 10000"/>
              <a:gd name="connsiteY53-1146" fmla="*/ 4991 h 9704"/>
              <a:gd name="connsiteX54-1147" fmla="*/ 9722 w 10000"/>
              <a:gd name="connsiteY54-1148" fmla="*/ 5434 h 9704"/>
              <a:gd name="connsiteX55-1149" fmla="*/ 10000 w 10000"/>
              <a:gd name="connsiteY55-1150" fmla="*/ 5730 h 9704"/>
              <a:gd name="connsiteX56-1151" fmla="*/ 10000 w 10000"/>
              <a:gd name="connsiteY56-1152" fmla="*/ 6174 h 9704"/>
              <a:gd name="connsiteX57-1153" fmla="*/ 10000 w 10000"/>
              <a:gd name="connsiteY57-1154" fmla="*/ 6469 h 9704"/>
              <a:gd name="connsiteX58-1155" fmla="*/ 10000 w 10000"/>
              <a:gd name="connsiteY58-1156" fmla="*/ 6617 h 9704"/>
              <a:gd name="connsiteX59-1157" fmla="*/ 9722 w 10000"/>
              <a:gd name="connsiteY59-1158" fmla="*/ 7061 h 9704"/>
              <a:gd name="connsiteX60-1159" fmla="*/ 9722 w 10000"/>
              <a:gd name="connsiteY60-1160" fmla="*/ 7504 h 9704"/>
              <a:gd name="connsiteX61-1161" fmla="*/ 9167 w 10000"/>
              <a:gd name="connsiteY61-1162" fmla="*/ 8225 h 9704"/>
              <a:gd name="connsiteX62-1163" fmla="*/ 8889 w 10000"/>
              <a:gd name="connsiteY62-1164" fmla="*/ 8521 h 9704"/>
              <a:gd name="connsiteX63-1165" fmla="*/ 8611 w 10000"/>
              <a:gd name="connsiteY63-1166" fmla="*/ 8817 h 9704"/>
              <a:gd name="connsiteX64-1167" fmla="*/ 8056 w 10000"/>
              <a:gd name="connsiteY64-1168" fmla="*/ 9113 h 9704"/>
              <a:gd name="connsiteX65-1169" fmla="*/ 7778 w 10000"/>
              <a:gd name="connsiteY65-1170" fmla="*/ 9408 h 9704"/>
              <a:gd name="connsiteX66-1171" fmla="*/ 7222 w 10000"/>
              <a:gd name="connsiteY66-1172" fmla="*/ 9556 h 9704"/>
              <a:gd name="connsiteX67-1173" fmla="*/ 6944 w 10000"/>
              <a:gd name="connsiteY67-1174" fmla="*/ 9556 h 9704"/>
              <a:gd name="connsiteX68-1175" fmla="*/ 6667 w 10000"/>
              <a:gd name="connsiteY68-1176" fmla="*/ 9704 h 9704"/>
              <a:gd name="connsiteX69-1177" fmla="*/ 6111 w 10000"/>
              <a:gd name="connsiteY69-1178" fmla="*/ 9704 h 9704"/>
              <a:gd name="connsiteX70-1179" fmla="*/ 6111 w 10000"/>
              <a:gd name="connsiteY70-1180" fmla="*/ 9704 h 9704"/>
              <a:gd name="connsiteX71-1181" fmla="*/ 5833 w 10000"/>
              <a:gd name="connsiteY71-1182" fmla="*/ 9556 h 9704"/>
              <a:gd name="connsiteX72-1183" fmla="*/ 5833 w 10000"/>
              <a:gd name="connsiteY72-1184" fmla="*/ 9408 h 9704"/>
              <a:gd name="connsiteX73-1185" fmla="*/ 5556 w 10000"/>
              <a:gd name="connsiteY73-1186" fmla="*/ 9113 h 9704"/>
              <a:gd name="connsiteX74-1187" fmla="*/ 5556 w 10000"/>
              <a:gd name="connsiteY74-1188" fmla="*/ 8965 h 9704"/>
              <a:gd name="connsiteX75-1189" fmla="*/ 5278 w 10000"/>
              <a:gd name="connsiteY75-1190" fmla="*/ 8817 h 9704"/>
              <a:gd name="connsiteX76-1191" fmla="*/ 5000 w 10000"/>
              <a:gd name="connsiteY76-1192" fmla="*/ 8669 h 9704"/>
              <a:gd name="connsiteX77-1193" fmla="*/ 4722 w 10000"/>
              <a:gd name="connsiteY77-1194" fmla="*/ 8521 h 9704"/>
              <a:gd name="connsiteX78-1195" fmla="*/ 4167 w 10000"/>
              <a:gd name="connsiteY78-1196" fmla="*/ 8373 h 9704"/>
              <a:gd name="connsiteX79-1197" fmla="*/ 3889 w 10000"/>
              <a:gd name="connsiteY79-1198" fmla="*/ 8225 h 9704"/>
              <a:gd name="connsiteX80-1199" fmla="*/ 3056 w 10000"/>
              <a:gd name="connsiteY80-1200" fmla="*/ 8077 h 9704"/>
              <a:gd name="connsiteX81-1201" fmla="*/ 2500 w 10000"/>
              <a:gd name="connsiteY81-1202" fmla="*/ 7948 h 9704"/>
              <a:gd name="connsiteX82-1203" fmla="*/ 2500 w 10000"/>
              <a:gd name="connsiteY82-1204" fmla="*/ 7948 h 9704"/>
              <a:gd name="connsiteX0-1205" fmla="*/ 2500 w 10000"/>
              <a:gd name="connsiteY0-1206" fmla="*/ 8190 h 10000"/>
              <a:gd name="connsiteX1-1207" fmla="*/ 1944 w 10000"/>
              <a:gd name="connsiteY1-1208" fmla="*/ 8038 h 10000"/>
              <a:gd name="connsiteX2-1209" fmla="*/ 1389 w 10000"/>
              <a:gd name="connsiteY2-1210" fmla="*/ 7885 h 10000"/>
              <a:gd name="connsiteX3-1211" fmla="*/ 833 w 10000"/>
              <a:gd name="connsiteY3-1212" fmla="*/ 7733 h 10000"/>
              <a:gd name="connsiteX4-1213" fmla="*/ 556 w 10000"/>
              <a:gd name="connsiteY4-1214" fmla="*/ 7733 h 10000"/>
              <a:gd name="connsiteX5-1215" fmla="*/ 278 w 10000"/>
              <a:gd name="connsiteY5-1216" fmla="*/ 7580 h 10000"/>
              <a:gd name="connsiteX6-1217" fmla="*/ 0 w 10000"/>
              <a:gd name="connsiteY6-1218" fmla="*/ 7580 h 10000"/>
              <a:gd name="connsiteX7-1219" fmla="*/ 0 w 10000"/>
              <a:gd name="connsiteY7-1220" fmla="*/ 7429 h 10000"/>
              <a:gd name="connsiteX8-1221" fmla="*/ 0 w 10000"/>
              <a:gd name="connsiteY8-1222" fmla="*/ 7429 h 10000"/>
              <a:gd name="connsiteX9-1223" fmla="*/ 0 w 10000"/>
              <a:gd name="connsiteY9-1224" fmla="*/ 7429 h 10000"/>
              <a:gd name="connsiteX10-1225" fmla="*/ 278 w 10000"/>
              <a:gd name="connsiteY10-1226" fmla="*/ 7429 h 10000"/>
              <a:gd name="connsiteX11-1227" fmla="*/ 278 w 10000"/>
              <a:gd name="connsiteY11-1228" fmla="*/ 7429 h 10000"/>
              <a:gd name="connsiteX12-1229" fmla="*/ 833 w 10000"/>
              <a:gd name="connsiteY12-1230" fmla="*/ 7429 h 10000"/>
              <a:gd name="connsiteX13-1231" fmla="*/ 1111 w 10000"/>
              <a:gd name="connsiteY13-1232" fmla="*/ 7429 h 10000"/>
              <a:gd name="connsiteX14-1233" fmla="*/ 1667 w 10000"/>
              <a:gd name="connsiteY14-1234" fmla="*/ 7429 h 10000"/>
              <a:gd name="connsiteX15-1235" fmla="*/ 2222 w 10000"/>
              <a:gd name="connsiteY15-1236" fmla="*/ 7429 h 10000"/>
              <a:gd name="connsiteX16-1237" fmla="*/ 2778 w 10000"/>
              <a:gd name="connsiteY16-1238" fmla="*/ 7429 h 10000"/>
              <a:gd name="connsiteX17-1239" fmla="*/ 3611 w 10000"/>
              <a:gd name="connsiteY17-1240" fmla="*/ 7580 h 10000"/>
              <a:gd name="connsiteX18-1241" fmla="*/ 4167 w 10000"/>
              <a:gd name="connsiteY18-1242" fmla="*/ 7580 h 10000"/>
              <a:gd name="connsiteX19-1243" fmla="*/ 4722 w 10000"/>
              <a:gd name="connsiteY19-1244" fmla="*/ 7580 h 10000"/>
              <a:gd name="connsiteX20-1245" fmla="*/ 5000 w 10000"/>
              <a:gd name="connsiteY20-1246" fmla="*/ 7580 h 10000"/>
              <a:gd name="connsiteX21-1247" fmla="*/ 5833 w 10000"/>
              <a:gd name="connsiteY21-1248" fmla="*/ 7580 h 10000"/>
              <a:gd name="connsiteX22-1249" fmla="*/ 6111 w 10000"/>
              <a:gd name="connsiteY22-1250" fmla="*/ 7580 h 10000"/>
              <a:gd name="connsiteX23-1251" fmla="*/ 6667 w 10000"/>
              <a:gd name="connsiteY23-1252" fmla="*/ 7429 h 10000"/>
              <a:gd name="connsiteX24-1253" fmla="*/ 6944 w 10000"/>
              <a:gd name="connsiteY24-1254" fmla="*/ 7276 h 10000"/>
              <a:gd name="connsiteX25-1255" fmla="*/ 7222 w 10000"/>
              <a:gd name="connsiteY25-1256" fmla="*/ 6819 h 10000"/>
              <a:gd name="connsiteX26-1257" fmla="*/ 7222 w 10000"/>
              <a:gd name="connsiteY26-1258" fmla="*/ 6514 h 10000"/>
              <a:gd name="connsiteX27-1259" fmla="*/ 7222 w 10000"/>
              <a:gd name="connsiteY27-1260" fmla="*/ 5905 h 10000"/>
              <a:gd name="connsiteX28-1261" fmla="*/ 7500 w 10000"/>
              <a:gd name="connsiteY28-1262" fmla="*/ 5447 h 10000"/>
              <a:gd name="connsiteX29-1263" fmla="*/ 7222 w 10000"/>
              <a:gd name="connsiteY29-1264" fmla="*/ 4686 h 10000"/>
              <a:gd name="connsiteX30-1265" fmla="*/ 7222 w 10000"/>
              <a:gd name="connsiteY30-1266" fmla="*/ 4095 h 10000"/>
              <a:gd name="connsiteX31-1267" fmla="*/ 7222 w 10000"/>
              <a:gd name="connsiteY31-1268" fmla="*/ 3333 h 10000"/>
              <a:gd name="connsiteX32-1269" fmla="*/ 6944 w 10000"/>
              <a:gd name="connsiteY32-1270" fmla="*/ 2724 h 10000"/>
              <a:gd name="connsiteX33-1271" fmla="*/ 6944 w 10000"/>
              <a:gd name="connsiteY33-1272" fmla="*/ 2266 h 10000"/>
              <a:gd name="connsiteX34-1273" fmla="*/ 6667 w 10000"/>
              <a:gd name="connsiteY34-1274" fmla="*/ 1657 h 10000"/>
              <a:gd name="connsiteX35-1275" fmla="*/ 6667 w 10000"/>
              <a:gd name="connsiteY35-1276" fmla="*/ 1352 h 10000"/>
              <a:gd name="connsiteX36-1277" fmla="*/ 5833 w 10000"/>
              <a:gd name="connsiteY36-1278" fmla="*/ 609 h 10000"/>
              <a:gd name="connsiteX37-1279" fmla="*/ 5556 w 10000"/>
              <a:gd name="connsiteY37-1280" fmla="*/ 457 h 10000"/>
              <a:gd name="connsiteX38-1281" fmla="*/ 6944 w 10000"/>
              <a:gd name="connsiteY38-1282" fmla="*/ 0 h 10000"/>
              <a:gd name="connsiteX39-1283" fmla="*/ 7500 w 10000"/>
              <a:gd name="connsiteY39-1284" fmla="*/ 153 h 10000"/>
              <a:gd name="connsiteX40-1285" fmla="*/ 8056 w 10000"/>
              <a:gd name="connsiteY40-1286" fmla="*/ 304 h 10000"/>
              <a:gd name="connsiteX41-1287" fmla="*/ 8333 w 10000"/>
              <a:gd name="connsiteY41-1288" fmla="*/ 609 h 10000"/>
              <a:gd name="connsiteX42-1289" fmla="*/ 8611 w 10000"/>
              <a:gd name="connsiteY42-1290" fmla="*/ 762 h 10000"/>
              <a:gd name="connsiteX43-1291" fmla="*/ 8889 w 10000"/>
              <a:gd name="connsiteY43-1292" fmla="*/ 914 h 10000"/>
              <a:gd name="connsiteX44-1293" fmla="*/ 8889 w 10000"/>
              <a:gd name="connsiteY44-1294" fmla="*/ 1200 h 10000"/>
              <a:gd name="connsiteX45-1295" fmla="*/ 9167 w 10000"/>
              <a:gd name="connsiteY45-1296" fmla="*/ 1505 h 10000"/>
              <a:gd name="connsiteX46-1297" fmla="*/ 9167 w 10000"/>
              <a:gd name="connsiteY46-1298" fmla="*/ 1962 h 10000"/>
              <a:gd name="connsiteX47-1299" fmla="*/ 9444 w 10000"/>
              <a:gd name="connsiteY47-1300" fmla="*/ 2419 h 10000"/>
              <a:gd name="connsiteX48-1301" fmla="*/ 9444 w 10000"/>
              <a:gd name="connsiteY48-1302" fmla="*/ 2876 h 10000"/>
              <a:gd name="connsiteX49-1303" fmla="*/ 9722 w 10000"/>
              <a:gd name="connsiteY49-1304" fmla="*/ 3485 h 10000"/>
              <a:gd name="connsiteX50-1305" fmla="*/ 9722 w 10000"/>
              <a:gd name="connsiteY50-1306" fmla="*/ 4095 h 10000"/>
              <a:gd name="connsiteX51-1307" fmla="*/ 9722 w 10000"/>
              <a:gd name="connsiteY51-1308" fmla="*/ 4552 h 10000"/>
              <a:gd name="connsiteX52-1309" fmla="*/ 9722 w 10000"/>
              <a:gd name="connsiteY52-1310" fmla="*/ 5143 h 10000"/>
              <a:gd name="connsiteX53-1311" fmla="*/ 9722 w 10000"/>
              <a:gd name="connsiteY53-1312" fmla="*/ 5600 h 10000"/>
              <a:gd name="connsiteX54-1313" fmla="*/ 10000 w 10000"/>
              <a:gd name="connsiteY54-1314" fmla="*/ 5905 h 10000"/>
              <a:gd name="connsiteX55-1315" fmla="*/ 10000 w 10000"/>
              <a:gd name="connsiteY55-1316" fmla="*/ 6362 h 10000"/>
              <a:gd name="connsiteX56-1317" fmla="*/ 10000 w 10000"/>
              <a:gd name="connsiteY56-1318" fmla="*/ 6666 h 10000"/>
              <a:gd name="connsiteX57-1319" fmla="*/ 10000 w 10000"/>
              <a:gd name="connsiteY57-1320" fmla="*/ 6819 h 10000"/>
              <a:gd name="connsiteX58-1321" fmla="*/ 9722 w 10000"/>
              <a:gd name="connsiteY58-1322" fmla="*/ 7276 h 10000"/>
              <a:gd name="connsiteX59-1323" fmla="*/ 9722 w 10000"/>
              <a:gd name="connsiteY59-1324" fmla="*/ 7733 h 10000"/>
              <a:gd name="connsiteX60-1325" fmla="*/ 9167 w 10000"/>
              <a:gd name="connsiteY60-1326" fmla="*/ 8476 h 10000"/>
              <a:gd name="connsiteX61-1327" fmla="*/ 8889 w 10000"/>
              <a:gd name="connsiteY61-1328" fmla="*/ 8781 h 10000"/>
              <a:gd name="connsiteX62-1329" fmla="*/ 8611 w 10000"/>
              <a:gd name="connsiteY62-1330" fmla="*/ 9086 h 10000"/>
              <a:gd name="connsiteX63-1331" fmla="*/ 8056 w 10000"/>
              <a:gd name="connsiteY63-1332" fmla="*/ 9391 h 10000"/>
              <a:gd name="connsiteX64-1333" fmla="*/ 7778 w 10000"/>
              <a:gd name="connsiteY64-1334" fmla="*/ 9695 h 10000"/>
              <a:gd name="connsiteX65-1335" fmla="*/ 7222 w 10000"/>
              <a:gd name="connsiteY65-1336" fmla="*/ 9847 h 10000"/>
              <a:gd name="connsiteX66-1337" fmla="*/ 6944 w 10000"/>
              <a:gd name="connsiteY66-1338" fmla="*/ 9847 h 10000"/>
              <a:gd name="connsiteX67-1339" fmla="*/ 6667 w 10000"/>
              <a:gd name="connsiteY67-1340" fmla="*/ 10000 h 10000"/>
              <a:gd name="connsiteX68-1341" fmla="*/ 6111 w 10000"/>
              <a:gd name="connsiteY68-1342" fmla="*/ 10000 h 10000"/>
              <a:gd name="connsiteX69-1343" fmla="*/ 6111 w 10000"/>
              <a:gd name="connsiteY69-1344" fmla="*/ 10000 h 10000"/>
              <a:gd name="connsiteX70-1345" fmla="*/ 5833 w 10000"/>
              <a:gd name="connsiteY70-1346" fmla="*/ 9847 h 10000"/>
              <a:gd name="connsiteX71-1347" fmla="*/ 5833 w 10000"/>
              <a:gd name="connsiteY71-1348" fmla="*/ 9695 h 10000"/>
              <a:gd name="connsiteX72-1349" fmla="*/ 5556 w 10000"/>
              <a:gd name="connsiteY72-1350" fmla="*/ 9391 h 10000"/>
              <a:gd name="connsiteX73-1351" fmla="*/ 5556 w 10000"/>
              <a:gd name="connsiteY73-1352" fmla="*/ 9238 h 10000"/>
              <a:gd name="connsiteX74-1353" fmla="*/ 5278 w 10000"/>
              <a:gd name="connsiteY74-1354" fmla="*/ 9086 h 10000"/>
              <a:gd name="connsiteX75-1355" fmla="*/ 5000 w 10000"/>
              <a:gd name="connsiteY75-1356" fmla="*/ 8933 h 10000"/>
              <a:gd name="connsiteX76-1357" fmla="*/ 4722 w 10000"/>
              <a:gd name="connsiteY76-1358" fmla="*/ 8781 h 10000"/>
              <a:gd name="connsiteX77-1359" fmla="*/ 4167 w 10000"/>
              <a:gd name="connsiteY77-1360" fmla="*/ 8628 h 10000"/>
              <a:gd name="connsiteX78-1361" fmla="*/ 3889 w 10000"/>
              <a:gd name="connsiteY78-1362" fmla="*/ 8476 h 10000"/>
              <a:gd name="connsiteX79-1363" fmla="*/ 3056 w 10000"/>
              <a:gd name="connsiteY79-1364" fmla="*/ 8323 h 10000"/>
              <a:gd name="connsiteX80-1365" fmla="*/ 2500 w 10000"/>
              <a:gd name="connsiteY80-1366" fmla="*/ 8190 h 10000"/>
              <a:gd name="connsiteX81-1367" fmla="*/ 2500 w 10000"/>
              <a:gd name="connsiteY81-1368" fmla="*/ 8190 h 10000"/>
              <a:gd name="connsiteX0-1369" fmla="*/ 2500 w 10000"/>
              <a:gd name="connsiteY0-1370" fmla="*/ 8190 h 10000"/>
              <a:gd name="connsiteX1-1371" fmla="*/ 1944 w 10000"/>
              <a:gd name="connsiteY1-1372" fmla="*/ 8038 h 10000"/>
              <a:gd name="connsiteX2-1373" fmla="*/ 1389 w 10000"/>
              <a:gd name="connsiteY2-1374" fmla="*/ 7885 h 10000"/>
              <a:gd name="connsiteX3-1375" fmla="*/ 833 w 10000"/>
              <a:gd name="connsiteY3-1376" fmla="*/ 7733 h 10000"/>
              <a:gd name="connsiteX4-1377" fmla="*/ 556 w 10000"/>
              <a:gd name="connsiteY4-1378" fmla="*/ 7733 h 10000"/>
              <a:gd name="connsiteX5-1379" fmla="*/ 278 w 10000"/>
              <a:gd name="connsiteY5-1380" fmla="*/ 7580 h 10000"/>
              <a:gd name="connsiteX6-1381" fmla="*/ 0 w 10000"/>
              <a:gd name="connsiteY6-1382" fmla="*/ 7580 h 10000"/>
              <a:gd name="connsiteX7-1383" fmla="*/ 0 w 10000"/>
              <a:gd name="connsiteY7-1384" fmla="*/ 7429 h 10000"/>
              <a:gd name="connsiteX8-1385" fmla="*/ 0 w 10000"/>
              <a:gd name="connsiteY8-1386" fmla="*/ 7429 h 10000"/>
              <a:gd name="connsiteX9-1387" fmla="*/ 0 w 10000"/>
              <a:gd name="connsiteY9-1388" fmla="*/ 7429 h 10000"/>
              <a:gd name="connsiteX10-1389" fmla="*/ 278 w 10000"/>
              <a:gd name="connsiteY10-1390" fmla="*/ 7429 h 10000"/>
              <a:gd name="connsiteX11-1391" fmla="*/ 278 w 10000"/>
              <a:gd name="connsiteY11-1392" fmla="*/ 7429 h 10000"/>
              <a:gd name="connsiteX12-1393" fmla="*/ 833 w 10000"/>
              <a:gd name="connsiteY12-1394" fmla="*/ 7429 h 10000"/>
              <a:gd name="connsiteX13-1395" fmla="*/ 1111 w 10000"/>
              <a:gd name="connsiteY13-1396" fmla="*/ 7429 h 10000"/>
              <a:gd name="connsiteX14-1397" fmla="*/ 1667 w 10000"/>
              <a:gd name="connsiteY14-1398" fmla="*/ 7429 h 10000"/>
              <a:gd name="connsiteX15-1399" fmla="*/ 2222 w 10000"/>
              <a:gd name="connsiteY15-1400" fmla="*/ 7429 h 10000"/>
              <a:gd name="connsiteX16-1401" fmla="*/ 2778 w 10000"/>
              <a:gd name="connsiteY16-1402" fmla="*/ 7429 h 10000"/>
              <a:gd name="connsiteX17-1403" fmla="*/ 3611 w 10000"/>
              <a:gd name="connsiteY17-1404" fmla="*/ 7580 h 10000"/>
              <a:gd name="connsiteX18-1405" fmla="*/ 4167 w 10000"/>
              <a:gd name="connsiteY18-1406" fmla="*/ 7580 h 10000"/>
              <a:gd name="connsiteX19-1407" fmla="*/ 4722 w 10000"/>
              <a:gd name="connsiteY19-1408" fmla="*/ 7580 h 10000"/>
              <a:gd name="connsiteX20-1409" fmla="*/ 5000 w 10000"/>
              <a:gd name="connsiteY20-1410" fmla="*/ 7580 h 10000"/>
              <a:gd name="connsiteX21-1411" fmla="*/ 5833 w 10000"/>
              <a:gd name="connsiteY21-1412" fmla="*/ 7580 h 10000"/>
              <a:gd name="connsiteX22-1413" fmla="*/ 6111 w 10000"/>
              <a:gd name="connsiteY22-1414" fmla="*/ 7580 h 10000"/>
              <a:gd name="connsiteX23-1415" fmla="*/ 6667 w 10000"/>
              <a:gd name="connsiteY23-1416" fmla="*/ 7429 h 10000"/>
              <a:gd name="connsiteX24-1417" fmla="*/ 6944 w 10000"/>
              <a:gd name="connsiteY24-1418" fmla="*/ 7276 h 10000"/>
              <a:gd name="connsiteX25-1419" fmla="*/ 7222 w 10000"/>
              <a:gd name="connsiteY25-1420" fmla="*/ 6819 h 10000"/>
              <a:gd name="connsiteX26-1421" fmla="*/ 7222 w 10000"/>
              <a:gd name="connsiteY26-1422" fmla="*/ 6514 h 10000"/>
              <a:gd name="connsiteX27-1423" fmla="*/ 7222 w 10000"/>
              <a:gd name="connsiteY27-1424" fmla="*/ 5905 h 10000"/>
              <a:gd name="connsiteX28-1425" fmla="*/ 7500 w 10000"/>
              <a:gd name="connsiteY28-1426" fmla="*/ 5447 h 10000"/>
              <a:gd name="connsiteX29-1427" fmla="*/ 7222 w 10000"/>
              <a:gd name="connsiteY29-1428" fmla="*/ 4686 h 10000"/>
              <a:gd name="connsiteX30-1429" fmla="*/ 7222 w 10000"/>
              <a:gd name="connsiteY30-1430" fmla="*/ 4095 h 10000"/>
              <a:gd name="connsiteX31-1431" fmla="*/ 7222 w 10000"/>
              <a:gd name="connsiteY31-1432" fmla="*/ 3333 h 10000"/>
              <a:gd name="connsiteX32-1433" fmla="*/ 6944 w 10000"/>
              <a:gd name="connsiteY32-1434" fmla="*/ 2724 h 10000"/>
              <a:gd name="connsiteX33-1435" fmla="*/ 6944 w 10000"/>
              <a:gd name="connsiteY33-1436" fmla="*/ 2266 h 10000"/>
              <a:gd name="connsiteX34-1437" fmla="*/ 6667 w 10000"/>
              <a:gd name="connsiteY34-1438" fmla="*/ 1657 h 10000"/>
              <a:gd name="connsiteX35-1439" fmla="*/ 6667 w 10000"/>
              <a:gd name="connsiteY35-1440" fmla="*/ 1352 h 10000"/>
              <a:gd name="connsiteX36-1441" fmla="*/ 5556 w 10000"/>
              <a:gd name="connsiteY36-1442" fmla="*/ 457 h 10000"/>
              <a:gd name="connsiteX37-1443" fmla="*/ 6944 w 10000"/>
              <a:gd name="connsiteY37-1444" fmla="*/ 0 h 10000"/>
              <a:gd name="connsiteX38-1445" fmla="*/ 7500 w 10000"/>
              <a:gd name="connsiteY38-1446" fmla="*/ 153 h 10000"/>
              <a:gd name="connsiteX39-1447" fmla="*/ 8056 w 10000"/>
              <a:gd name="connsiteY39-1448" fmla="*/ 304 h 10000"/>
              <a:gd name="connsiteX40-1449" fmla="*/ 8333 w 10000"/>
              <a:gd name="connsiteY40-1450" fmla="*/ 609 h 10000"/>
              <a:gd name="connsiteX41-1451" fmla="*/ 8611 w 10000"/>
              <a:gd name="connsiteY41-1452" fmla="*/ 762 h 10000"/>
              <a:gd name="connsiteX42-1453" fmla="*/ 8889 w 10000"/>
              <a:gd name="connsiteY42-1454" fmla="*/ 914 h 10000"/>
              <a:gd name="connsiteX43-1455" fmla="*/ 8889 w 10000"/>
              <a:gd name="connsiteY43-1456" fmla="*/ 1200 h 10000"/>
              <a:gd name="connsiteX44-1457" fmla="*/ 9167 w 10000"/>
              <a:gd name="connsiteY44-1458" fmla="*/ 1505 h 10000"/>
              <a:gd name="connsiteX45-1459" fmla="*/ 9167 w 10000"/>
              <a:gd name="connsiteY45-1460" fmla="*/ 1962 h 10000"/>
              <a:gd name="connsiteX46-1461" fmla="*/ 9444 w 10000"/>
              <a:gd name="connsiteY46-1462" fmla="*/ 2419 h 10000"/>
              <a:gd name="connsiteX47-1463" fmla="*/ 9444 w 10000"/>
              <a:gd name="connsiteY47-1464" fmla="*/ 2876 h 10000"/>
              <a:gd name="connsiteX48-1465" fmla="*/ 9722 w 10000"/>
              <a:gd name="connsiteY48-1466" fmla="*/ 3485 h 10000"/>
              <a:gd name="connsiteX49-1467" fmla="*/ 9722 w 10000"/>
              <a:gd name="connsiteY49-1468" fmla="*/ 4095 h 10000"/>
              <a:gd name="connsiteX50-1469" fmla="*/ 9722 w 10000"/>
              <a:gd name="connsiteY50-1470" fmla="*/ 4552 h 10000"/>
              <a:gd name="connsiteX51-1471" fmla="*/ 9722 w 10000"/>
              <a:gd name="connsiteY51-1472" fmla="*/ 5143 h 10000"/>
              <a:gd name="connsiteX52-1473" fmla="*/ 9722 w 10000"/>
              <a:gd name="connsiteY52-1474" fmla="*/ 5600 h 10000"/>
              <a:gd name="connsiteX53-1475" fmla="*/ 10000 w 10000"/>
              <a:gd name="connsiteY53-1476" fmla="*/ 5905 h 10000"/>
              <a:gd name="connsiteX54-1477" fmla="*/ 10000 w 10000"/>
              <a:gd name="connsiteY54-1478" fmla="*/ 6362 h 10000"/>
              <a:gd name="connsiteX55-1479" fmla="*/ 10000 w 10000"/>
              <a:gd name="connsiteY55-1480" fmla="*/ 6666 h 10000"/>
              <a:gd name="connsiteX56-1481" fmla="*/ 10000 w 10000"/>
              <a:gd name="connsiteY56-1482" fmla="*/ 6819 h 10000"/>
              <a:gd name="connsiteX57-1483" fmla="*/ 9722 w 10000"/>
              <a:gd name="connsiteY57-1484" fmla="*/ 7276 h 10000"/>
              <a:gd name="connsiteX58-1485" fmla="*/ 9722 w 10000"/>
              <a:gd name="connsiteY58-1486" fmla="*/ 7733 h 10000"/>
              <a:gd name="connsiteX59-1487" fmla="*/ 9167 w 10000"/>
              <a:gd name="connsiteY59-1488" fmla="*/ 8476 h 10000"/>
              <a:gd name="connsiteX60-1489" fmla="*/ 8889 w 10000"/>
              <a:gd name="connsiteY60-1490" fmla="*/ 8781 h 10000"/>
              <a:gd name="connsiteX61-1491" fmla="*/ 8611 w 10000"/>
              <a:gd name="connsiteY61-1492" fmla="*/ 9086 h 10000"/>
              <a:gd name="connsiteX62-1493" fmla="*/ 8056 w 10000"/>
              <a:gd name="connsiteY62-1494" fmla="*/ 9391 h 10000"/>
              <a:gd name="connsiteX63-1495" fmla="*/ 7778 w 10000"/>
              <a:gd name="connsiteY63-1496" fmla="*/ 9695 h 10000"/>
              <a:gd name="connsiteX64-1497" fmla="*/ 7222 w 10000"/>
              <a:gd name="connsiteY64-1498" fmla="*/ 9847 h 10000"/>
              <a:gd name="connsiteX65-1499" fmla="*/ 6944 w 10000"/>
              <a:gd name="connsiteY65-1500" fmla="*/ 9847 h 10000"/>
              <a:gd name="connsiteX66-1501" fmla="*/ 6667 w 10000"/>
              <a:gd name="connsiteY66-1502" fmla="*/ 10000 h 10000"/>
              <a:gd name="connsiteX67-1503" fmla="*/ 6111 w 10000"/>
              <a:gd name="connsiteY67-1504" fmla="*/ 10000 h 10000"/>
              <a:gd name="connsiteX68-1505" fmla="*/ 6111 w 10000"/>
              <a:gd name="connsiteY68-1506" fmla="*/ 10000 h 10000"/>
              <a:gd name="connsiteX69-1507" fmla="*/ 5833 w 10000"/>
              <a:gd name="connsiteY69-1508" fmla="*/ 9847 h 10000"/>
              <a:gd name="connsiteX70-1509" fmla="*/ 5833 w 10000"/>
              <a:gd name="connsiteY70-1510" fmla="*/ 9695 h 10000"/>
              <a:gd name="connsiteX71-1511" fmla="*/ 5556 w 10000"/>
              <a:gd name="connsiteY71-1512" fmla="*/ 9391 h 10000"/>
              <a:gd name="connsiteX72-1513" fmla="*/ 5556 w 10000"/>
              <a:gd name="connsiteY72-1514" fmla="*/ 9238 h 10000"/>
              <a:gd name="connsiteX73-1515" fmla="*/ 5278 w 10000"/>
              <a:gd name="connsiteY73-1516" fmla="*/ 9086 h 10000"/>
              <a:gd name="connsiteX74-1517" fmla="*/ 5000 w 10000"/>
              <a:gd name="connsiteY74-1518" fmla="*/ 8933 h 10000"/>
              <a:gd name="connsiteX75-1519" fmla="*/ 4722 w 10000"/>
              <a:gd name="connsiteY75-1520" fmla="*/ 8781 h 10000"/>
              <a:gd name="connsiteX76-1521" fmla="*/ 4167 w 10000"/>
              <a:gd name="connsiteY76-1522" fmla="*/ 8628 h 10000"/>
              <a:gd name="connsiteX77-1523" fmla="*/ 3889 w 10000"/>
              <a:gd name="connsiteY77-1524" fmla="*/ 8476 h 10000"/>
              <a:gd name="connsiteX78-1525" fmla="*/ 3056 w 10000"/>
              <a:gd name="connsiteY78-1526" fmla="*/ 8323 h 10000"/>
              <a:gd name="connsiteX79-1527" fmla="*/ 2500 w 10000"/>
              <a:gd name="connsiteY79-1528" fmla="*/ 8190 h 10000"/>
              <a:gd name="connsiteX80-1529" fmla="*/ 2500 w 10000"/>
              <a:gd name="connsiteY80-1530" fmla="*/ 8190 h 10000"/>
              <a:gd name="connsiteX0-1531" fmla="*/ 2500 w 10000"/>
              <a:gd name="connsiteY0-1532" fmla="*/ 8190 h 10000"/>
              <a:gd name="connsiteX1-1533" fmla="*/ 1944 w 10000"/>
              <a:gd name="connsiteY1-1534" fmla="*/ 8038 h 10000"/>
              <a:gd name="connsiteX2-1535" fmla="*/ 1389 w 10000"/>
              <a:gd name="connsiteY2-1536" fmla="*/ 7885 h 10000"/>
              <a:gd name="connsiteX3-1537" fmla="*/ 833 w 10000"/>
              <a:gd name="connsiteY3-1538" fmla="*/ 7733 h 10000"/>
              <a:gd name="connsiteX4-1539" fmla="*/ 556 w 10000"/>
              <a:gd name="connsiteY4-1540" fmla="*/ 7733 h 10000"/>
              <a:gd name="connsiteX5-1541" fmla="*/ 278 w 10000"/>
              <a:gd name="connsiteY5-1542" fmla="*/ 7580 h 10000"/>
              <a:gd name="connsiteX6-1543" fmla="*/ 0 w 10000"/>
              <a:gd name="connsiteY6-1544" fmla="*/ 7580 h 10000"/>
              <a:gd name="connsiteX7-1545" fmla="*/ 0 w 10000"/>
              <a:gd name="connsiteY7-1546" fmla="*/ 7429 h 10000"/>
              <a:gd name="connsiteX8-1547" fmla="*/ 0 w 10000"/>
              <a:gd name="connsiteY8-1548" fmla="*/ 7429 h 10000"/>
              <a:gd name="connsiteX9-1549" fmla="*/ 0 w 10000"/>
              <a:gd name="connsiteY9-1550" fmla="*/ 7429 h 10000"/>
              <a:gd name="connsiteX10-1551" fmla="*/ 278 w 10000"/>
              <a:gd name="connsiteY10-1552" fmla="*/ 7429 h 10000"/>
              <a:gd name="connsiteX11-1553" fmla="*/ 278 w 10000"/>
              <a:gd name="connsiteY11-1554" fmla="*/ 7429 h 10000"/>
              <a:gd name="connsiteX12-1555" fmla="*/ 833 w 10000"/>
              <a:gd name="connsiteY12-1556" fmla="*/ 7429 h 10000"/>
              <a:gd name="connsiteX13-1557" fmla="*/ 1111 w 10000"/>
              <a:gd name="connsiteY13-1558" fmla="*/ 7429 h 10000"/>
              <a:gd name="connsiteX14-1559" fmla="*/ 1667 w 10000"/>
              <a:gd name="connsiteY14-1560" fmla="*/ 7429 h 10000"/>
              <a:gd name="connsiteX15-1561" fmla="*/ 2222 w 10000"/>
              <a:gd name="connsiteY15-1562" fmla="*/ 7429 h 10000"/>
              <a:gd name="connsiteX16-1563" fmla="*/ 2778 w 10000"/>
              <a:gd name="connsiteY16-1564" fmla="*/ 7429 h 10000"/>
              <a:gd name="connsiteX17-1565" fmla="*/ 3611 w 10000"/>
              <a:gd name="connsiteY17-1566" fmla="*/ 7580 h 10000"/>
              <a:gd name="connsiteX18-1567" fmla="*/ 4167 w 10000"/>
              <a:gd name="connsiteY18-1568" fmla="*/ 7580 h 10000"/>
              <a:gd name="connsiteX19-1569" fmla="*/ 4722 w 10000"/>
              <a:gd name="connsiteY19-1570" fmla="*/ 7580 h 10000"/>
              <a:gd name="connsiteX20-1571" fmla="*/ 5000 w 10000"/>
              <a:gd name="connsiteY20-1572" fmla="*/ 7580 h 10000"/>
              <a:gd name="connsiteX21-1573" fmla="*/ 5833 w 10000"/>
              <a:gd name="connsiteY21-1574" fmla="*/ 7580 h 10000"/>
              <a:gd name="connsiteX22-1575" fmla="*/ 6111 w 10000"/>
              <a:gd name="connsiteY22-1576" fmla="*/ 7580 h 10000"/>
              <a:gd name="connsiteX23-1577" fmla="*/ 6667 w 10000"/>
              <a:gd name="connsiteY23-1578" fmla="*/ 7429 h 10000"/>
              <a:gd name="connsiteX24-1579" fmla="*/ 6944 w 10000"/>
              <a:gd name="connsiteY24-1580" fmla="*/ 7276 h 10000"/>
              <a:gd name="connsiteX25-1581" fmla="*/ 7222 w 10000"/>
              <a:gd name="connsiteY25-1582" fmla="*/ 6819 h 10000"/>
              <a:gd name="connsiteX26-1583" fmla="*/ 7222 w 10000"/>
              <a:gd name="connsiteY26-1584" fmla="*/ 6514 h 10000"/>
              <a:gd name="connsiteX27-1585" fmla="*/ 7222 w 10000"/>
              <a:gd name="connsiteY27-1586" fmla="*/ 5905 h 10000"/>
              <a:gd name="connsiteX28-1587" fmla="*/ 7500 w 10000"/>
              <a:gd name="connsiteY28-1588" fmla="*/ 5447 h 10000"/>
              <a:gd name="connsiteX29-1589" fmla="*/ 7222 w 10000"/>
              <a:gd name="connsiteY29-1590" fmla="*/ 4686 h 10000"/>
              <a:gd name="connsiteX30-1591" fmla="*/ 7222 w 10000"/>
              <a:gd name="connsiteY30-1592" fmla="*/ 4095 h 10000"/>
              <a:gd name="connsiteX31-1593" fmla="*/ 7222 w 10000"/>
              <a:gd name="connsiteY31-1594" fmla="*/ 3333 h 10000"/>
              <a:gd name="connsiteX32-1595" fmla="*/ 6944 w 10000"/>
              <a:gd name="connsiteY32-1596" fmla="*/ 2724 h 10000"/>
              <a:gd name="connsiteX33-1597" fmla="*/ 6944 w 10000"/>
              <a:gd name="connsiteY33-1598" fmla="*/ 2266 h 10000"/>
              <a:gd name="connsiteX34-1599" fmla="*/ 6667 w 10000"/>
              <a:gd name="connsiteY34-1600" fmla="*/ 1657 h 10000"/>
              <a:gd name="connsiteX35-1601" fmla="*/ 6667 w 10000"/>
              <a:gd name="connsiteY35-1602" fmla="*/ 1352 h 10000"/>
              <a:gd name="connsiteX36-1603" fmla="*/ 6944 w 10000"/>
              <a:gd name="connsiteY36-1604" fmla="*/ 0 h 10000"/>
              <a:gd name="connsiteX37-1605" fmla="*/ 7500 w 10000"/>
              <a:gd name="connsiteY37-1606" fmla="*/ 153 h 10000"/>
              <a:gd name="connsiteX38-1607" fmla="*/ 8056 w 10000"/>
              <a:gd name="connsiteY38-1608" fmla="*/ 304 h 10000"/>
              <a:gd name="connsiteX39-1609" fmla="*/ 8333 w 10000"/>
              <a:gd name="connsiteY39-1610" fmla="*/ 609 h 10000"/>
              <a:gd name="connsiteX40-1611" fmla="*/ 8611 w 10000"/>
              <a:gd name="connsiteY40-1612" fmla="*/ 762 h 10000"/>
              <a:gd name="connsiteX41-1613" fmla="*/ 8889 w 10000"/>
              <a:gd name="connsiteY41-1614" fmla="*/ 914 h 10000"/>
              <a:gd name="connsiteX42-1615" fmla="*/ 8889 w 10000"/>
              <a:gd name="connsiteY42-1616" fmla="*/ 1200 h 10000"/>
              <a:gd name="connsiteX43-1617" fmla="*/ 9167 w 10000"/>
              <a:gd name="connsiteY43-1618" fmla="*/ 1505 h 10000"/>
              <a:gd name="connsiteX44-1619" fmla="*/ 9167 w 10000"/>
              <a:gd name="connsiteY44-1620" fmla="*/ 1962 h 10000"/>
              <a:gd name="connsiteX45-1621" fmla="*/ 9444 w 10000"/>
              <a:gd name="connsiteY45-1622" fmla="*/ 2419 h 10000"/>
              <a:gd name="connsiteX46-1623" fmla="*/ 9444 w 10000"/>
              <a:gd name="connsiteY46-1624" fmla="*/ 2876 h 10000"/>
              <a:gd name="connsiteX47-1625" fmla="*/ 9722 w 10000"/>
              <a:gd name="connsiteY47-1626" fmla="*/ 3485 h 10000"/>
              <a:gd name="connsiteX48-1627" fmla="*/ 9722 w 10000"/>
              <a:gd name="connsiteY48-1628" fmla="*/ 4095 h 10000"/>
              <a:gd name="connsiteX49-1629" fmla="*/ 9722 w 10000"/>
              <a:gd name="connsiteY49-1630" fmla="*/ 4552 h 10000"/>
              <a:gd name="connsiteX50-1631" fmla="*/ 9722 w 10000"/>
              <a:gd name="connsiteY50-1632" fmla="*/ 5143 h 10000"/>
              <a:gd name="connsiteX51-1633" fmla="*/ 9722 w 10000"/>
              <a:gd name="connsiteY51-1634" fmla="*/ 5600 h 10000"/>
              <a:gd name="connsiteX52-1635" fmla="*/ 10000 w 10000"/>
              <a:gd name="connsiteY52-1636" fmla="*/ 5905 h 10000"/>
              <a:gd name="connsiteX53-1637" fmla="*/ 10000 w 10000"/>
              <a:gd name="connsiteY53-1638" fmla="*/ 6362 h 10000"/>
              <a:gd name="connsiteX54-1639" fmla="*/ 10000 w 10000"/>
              <a:gd name="connsiteY54-1640" fmla="*/ 6666 h 10000"/>
              <a:gd name="connsiteX55-1641" fmla="*/ 10000 w 10000"/>
              <a:gd name="connsiteY55-1642" fmla="*/ 6819 h 10000"/>
              <a:gd name="connsiteX56-1643" fmla="*/ 9722 w 10000"/>
              <a:gd name="connsiteY56-1644" fmla="*/ 7276 h 10000"/>
              <a:gd name="connsiteX57-1645" fmla="*/ 9722 w 10000"/>
              <a:gd name="connsiteY57-1646" fmla="*/ 7733 h 10000"/>
              <a:gd name="connsiteX58-1647" fmla="*/ 9167 w 10000"/>
              <a:gd name="connsiteY58-1648" fmla="*/ 8476 h 10000"/>
              <a:gd name="connsiteX59-1649" fmla="*/ 8889 w 10000"/>
              <a:gd name="connsiteY59-1650" fmla="*/ 8781 h 10000"/>
              <a:gd name="connsiteX60-1651" fmla="*/ 8611 w 10000"/>
              <a:gd name="connsiteY60-1652" fmla="*/ 9086 h 10000"/>
              <a:gd name="connsiteX61-1653" fmla="*/ 8056 w 10000"/>
              <a:gd name="connsiteY61-1654" fmla="*/ 9391 h 10000"/>
              <a:gd name="connsiteX62-1655" fmla="*/ 7778 w 10000"/>
              <a:gd name="connsiteY62-1656" fmla="*/ 9695 h 10000"/>
              <a:gd name="connsiteX63-1657" fmla="*/ 7222 w 10000"/>
              <a:gd name="connsiteY63-1658" fmla="*/ 9847 h 10000"/>
              <a:gd name="connsiteX64-1659" fmla="*/ 6944 w 10000"/>
              <a:gd name="connsiteY64-1660" fmla="*/ 9847 h 10000"/>
              <a:gd name="connsiteX65-1661" fmla="*/ 6667 w 10000"/>
              <a:gd name="connsiteY65-1662" fmla="*/ 10000 h 10000"/>
              <a:gd name="connsiteX66-1663" fmla="*/ 6111 w 10000"/>
              <a:gd name="connsiteY66-1664" fmla="*/ 10000 h 10000"/>
              <a:gd name="connsiteX67-1665" fmla="*/ 6111 w 10000"/>
              <a:gd name="connsiteY67-1666" fmla="*/ 10000 h 10000"/>
              <a:gd name="connsiteX68-1667" fmla="*/ 5833 w 10000"/>
              <a:gd name="connsiteY68-1668" fmla="*/ 9847 h 10000"/>
              <a:gd name="connsiteX69-1669" fmla="*/ 5833 w 10000"/>
              <a:gd name="connsiteY69-1670" fmla="*/ 9695 h 10000"/>
              <a:gd name="connsiteX70-1671" fmla="*/ 5556 w 10000"/>
              <a:gd name="connsiteY70-1672" fmla="*/ 9391 h 10000"/>
              <a:gd name="connsiteX71-1673" fmla="*/ 5556 w 10000"/>
              <a:gd name="connsiteY71-1674" fmla="*/ 9238 h 10000"/>
              <a:gd name="connsiteX72-1675" fmla="*/ 5278 w 10000"/>
              <a:gd name="connsiteY72-1676" fmla="*/ 9086 h 10000"/>
              <a:gd name="connsiteX73-1677" fmla="*/ 5000 w 10000"/>
              <a:gd name="connsiteY73-1678" fmla="*/ 8933 h 10000"/>
              <a:gd name="connsiteX74-1679" fmla="*/ 4722 w 10000"/>
              <a:gd name="connsiteY74-1680" fmla="*/ 8781 h 10000"/>
              <a:gd name="connsiteX75-1681" fmla="*/ 4167 w 10000"/>
              <a:gd name="connsiteY75-1682" fmla="*/ 8628 h 10000"/>
              <a:gd name="connsiteX76-1683" fmla="*/ 3889 w 10000"/>
              <a:gd name="connsiteY76-1684" fmla="*/ 8476 h 10000"/>
              <a:gd name="connsiteX77-1685" fmla="*/ 3056 w 10000"/>
              <a:gd name="connsiteY77-1686" fmla="*/ 8323 h 10000"/>
              <a:gd name="connsiteX78-1687" fmla="*/ 2500 w 10000"/>
              <a:gd name="connsiteY78-1688" fmla="*/ 8190 h 10000"/>
              <a:gd name="connsiteX79-1689" fmla="*/ 2500 w 10000"/>
              <a:gd name="connsiteY79-1690" fmla="*/ 8190 h 10000"/>
              <a:gd name="connsiteX0-1691" fmla="*/ 2500 w 10000"/>
              <a:gd name="connsiteY0-1692" fmla="*/ 8190 h 10000"/>
              <a:gd name="connsiteX1-1693" fmla="*/ 1944 w 10000"/>
              <a:gd name="connsiteY1-1694" fmla="*/ 8038 h 10000"/>
              <a:gd name="connsiteX2-1695" fmla="*/ 1389 w 10000"/>
              <a:gd name="connsiteY2-1696" fmla="*/ 7885 h 10000"/>
              <a:gd name="connsiteX3-1697" fmla="*/ 833 w 10000"/>
              <a:gd name="connsiteY3-1698" fmla="*/ 7733 h 10000"/>
              <a:gd name="connsiteX4-1699" fmla="*/ 556 w 10000"/>
              <a:gd name="connsiteY4-1700" fmla="*/ 7733 h 10000"/>
              <a:gd name="connsiteX5-1701" fmla="*/ 278 w 10000"/>
              <a:gd name="connsiteY5-1702" fmla="*/ 7580 h 10000"/>
              <a:gd name="connsiteX6-1703" fmla="*/ 0 w 10000"/>
              <a:gd name="connsiteY6-1704" fmla="*/ 7580 h 10000"/>
              <a:gd name="connsiteX7-1705" fmla="*/ 0 w 10000"/>
              <a:gd name="connsiteY7-1706" fmla="*/ 7429 h 10000"/>
              <a:gd name="connsiteX8-1707" fmla="*/ 0 w 10000"/>
              <a:gd name="connsiteY8-1708" fmla="*/ 7429 h 10000"/>
              <a:gd name="connsiteX9-1709" fmla="*/ 0 w 10000"/>
              <a:gd name="connsiteY9-1710" fmla="*/ 7429 h 10000"/>
              <a:gd name="connsiteX10-1711" fmla="*/ 278 w 10000"/>
              <a:gd name="connsiteY10-1712" fmla="*/ 7429 h 10000"/>
              <a:gd name="connsiteX11-1713" fmla="*/ 278 w 10000"/>
              <a:gd name="connsiteY11-1714" fmla="*/ 7429 h 10000"/>
              <a:gd name="connsiteX12-1715" fmla="*/ 833 w 10000"/>
              <a:gd name="connsiteY12-1716" fmla="*/ 7429 h 10000"/>
              <a:gd name="connsiteX13-1717" fmla="*/ 1111 w 10000"/>
              <a:gd name="connsiteY13-1718" fmla="*/ 7429 h 10000"/>
              <a:gd name="connsiteX14-1719" fmla="*/ 1667 w 10000"/>
              <a:gd name="connsiteY14-1720" fmla="*/ 7429 h 10000"/>
              <a:gd name="connsiteX15-1721" fmla="*/ 2222 w 10000"/>
              <a:gd name="connsiteY15-1722" fmla="*/ 7429 h 10000"/>
              <a:gd name="connsiteX16-1723" fmla="*/ 2778 w 10000"/>
              <a:gd name="connsiteY16-1724" fmla="*/ 7429 h 10000"/>
              <a:gd name="connsiteX17-1725" fmla="*/ 3611 w 10000"/>
              <a:gd name="connsiteY17-1726" fmla="*/ 7580 h 10000"/>
              <a:gd name="connsiteX18-1727" fmla="*/ 4167 w 10000"/>
              <a:gd name="connsiteY18-1728" fmla="*/ 7580 h 10000"/>
              <a:gd name="connsiteX19-1729" fmla="*/ 4722 w 10000"/>
              <a:gd name="connsiteY19-1730" fmla="*/ 7580 h 10000"/>
              <a:gd name="connsiteX20-1731" fmla="*/ 5000 w 10000"/>
              <a:gd name="connsiteY20-1732" fmla="*/ 7580 h 10000"/>
              <a:gd name="connsiteX21-1733" fmla="*/ 5833 w 10000"/>
              <a:gd name="connsiteY21-1734" fmla="*/ 7580 h 10000"/>
              <a:gd name="connsiteX22-1735" fmla="*/ 6111 w 10000"/>
              <a:gd name="connsiteY22-1736" fmla="*/ 7580 h 10000"/>
              <a:gd name="connsiteX23-1737" fmla="*/ 6667 w 10000"/>
              <a:gd name="connsiteY23-1738" fmla="*/ 7429 h 10000"/>
              <a:gd name="connsiteX24-1739" fmla="*/ 6944 w 10000"/>
              <a:gd name="connsiteY24-1740" fmla="*/ 7276 h 10000"/>
              <a:gd name="connsiteX25-1741" fmla="*/ 7222 w 10000"/>
              <a:gd name="connsiteY25-1742" fmla="*/ 6819 h 10000"/>
              <a:gd name="connsiteX26-1743" fmla="*/ 7222 w 10000"/>
              <a:gd name="connsiteY26-1744" fmla="*/ 6514 h 10000"/>
              <a:gd name="connsiteX27-1745" fmla="*/ 7222 w 10000"/>
              <a:gd name="connsiteY27-1746" fmla="*/ 5905 h 10000"/>
              <a:gd name="connsiteX28-1747" fmla="*/ 7500 w 10000"/>
              <a:gd name="connsiteY28-1748" fmla="*/ 5447 h 10000"/>
              <a:gd name="connsiteX29-1749" fmla="*/ 7222 w 10000"/>
              <a:gd name="connsiteY29-1750" fmla="*/ 4686 h 10000"/>
              <a:gd name="connsiteX30-1751" fmla="*/ 7222 w 10000"/>
              <a:gd name="connsiteY30-1752" fmla="*/ 4095 h 10000"/>
              <a:gd name="connsiteX31-1753" fmla="*/ 7222 w 10000"/>
              <a:gd name="connsiteY31-1754" fmla="*/ 3333 h 10000"/>
              <a:gd name="connsiteX32-1755" fmla="*/ 6944 w 10000"/>
              <a:gd name="connsiteY32-1756" fmla="*/ 2724 h 10000"/>
              <a:gd name="connsiteX33-1757" fmla="*/ 6944 w 10000"/>
              <a:gd name="connsiteY33-1758" fmla="*/ 2266 h 10000"/>
              <a:gd name="connsiteX34-1759" fmla="*/ 6667 w 10000"/>
              <a:gd name="connsiteY34-1760" fmla="*/ 1657 h 10000"/>
              <a:gd name="connsiteX35-1761" fmla="*/ 6667 w 10000"/>
              <a:gd name="connsiteY35-1762" fmla="*/ 1352 h 10000"/>
              <a:gd name="connsiteX36-1763" fmla="*/ 6944 w 10000"/>
              <a:gd name="connsiteY36-1764" fmla="*/ 0 h 10000"/>
              <a:gd name="connsiteX37-1765" fmla="*/ 8056 w 10000"/>
              <a:gd name="connsiteY37-1766" fmla="*/ 304 h 10000"/>
              <a:gd name="connsiteX38-1767" fmla="*/ 8333 w 10000"/>
              <a:gd name="connsiteY38-1768" fmla="*/ 609 h 10000"/>
              <a:gd name="connsiteX39-1769" fmla="*/ 8611 w 10000"/>
              <a:gd name="connsiteY39-1770" fmla="*/ 762 h 10000"/>
              <a:gd name="connsiteX40-1771" fmla="*/ 8889 w 10000"/>
              <a:gd name="connsiteY40-1772" fmla="*/ 914 h 10000"/>
              <a:gd name="connsiteX41-1773" fmla="*/ 8889 w 10000"/>
              <a:gd name="connsiteY41-1774" fmla="*/ 1200 h 10000"/>
              <a:gd name="connsiteX42-1775" fmla="*/ 9167 w 10000"/>
              <a:gd name="connsiteY42-1776" fmla="*/ 1505 h 10000"/>
              <a:gd name="connsiteX43-1777" fmla="*/ 9167 w 10000"/>
              <a:gd name="connsiteY43-1778" fmla="*/ 1962 h 10000"/>
              <a:gd name="connsiteX44-1779" fmla="*/ 9444 w 10000"/>
              <a:gd name="connsiteY44-1780" fmla="*/ 2419 h 10000"/>
              <a:gd name="connsiteX45-1781" fmla="*/ 9444 w 10000"/>
              <a:gd name="connsiteY45-1782" fmla="*/ 2876 h 10000"/>
              <a:gd name="connsiteX46-1783" fmla="*/ 9722 w 10000"/>
              <a:gd name="connsiteY46-1784" fmla="*/ 3485 h 10000"/>
              <a:gd name="connsiteX47-1785" fmla="*/ 9722 w 10000"/>
              <a:gd name="connsiteY47-1786" fmla="*/ 4095 h 10000"/>
              <a:gd name="connsiteX48-1787" fmla="*/ 9722 w 10000"/>
              <a:gd name="connsiteY48-1788" fmla="*/ 4552 h 10000"/>
              <a:gd name="connsiteX49-1789" fmla="*/ 9722 w 10000"/>
              <a:gd name="connsiteY49-1790" fmla="*/ 5143 h 10000"/>
              <a:gd name="connsiteX50-1791" fmla="*/ 9722 w 10000"/>
              <a:gd name="connsiteY50-1792" fmla="*/ 5600 h 10000"/>
              <a:gd name="connsiteX51-1793" fmla="*/ 10000 w 10000"/>
              <a:gd name="connsiteY51-1794" fmla="*/ 5905 h 10000"/>
              <a:gd name="connsiteX52-1795" fmla="*/ 10000 w 10000"/>
              <a:gd name="connsiteY52-1796" fmla="*/ 6362 h 10000"/>
              <a:gd name="connsiteX53-1797" fmla="*/ 10000 w 10000"/>
              <a:gd name="connsiteY53-1798" fmla="*/ 6666 h 10000"/>
              <a:gd name="connsiteX54-1799" fmla="*/ 10000 w 10000"/>
              <a:gd name="connsiteY54-1800" fmla="*/ 6819 h 10000"/>
              <a:gd name="connsiteX55-1801" fmla="*/ 9722 w 10000"/>
              <a:gd name="connsiteY55-1802" fmla="*/ 7276 h 10000"/>
              <a:gd name="connsiteX56-1803" fmla="*/ 9722 w 10000"/>
              <a:gd name="connsiteY56-1804" fmla="*/ 7733 h 10000"/>
              <a:gd name="connsiteX57-1805" fmla="*/ 9167 w 10000"/>
              <a:gd name="connsiteY57-1806" fmla="*/ 8476 h 10000"/>
              <a:gd name="connsiteX58-1807" fmla="*/ 8889 w 10000"/>
              <a:gd name="connsiteY58-1808" fmla="*/ 8781 h 10000"/>
              <a:gd name="connsiteX59-1809" fmla="*/ 8611 w 10000"/>
              <a:gd name="connsiteY59-1810" fmla="*/ 9086 h 10000"/>
              <a:gd name="connsiteX60-1811" fmla="*/ 8056 w 10000"/>
              <a:gd name="connsiteY60-1812" fmla="*/ 9391 h 10000"/>
              <a:gd name="connsiteX61-1813" fmla="*/ 7778 w 10000"/>
              <a:gd name="connsiteY61-1814" fmla="*/ 9695 h 10000"/>
              <a:gd name="connsiteX62-1815" fmla="*/ 7222 w 10000"/>
              <a:gd name="connsiteY62-1816" fmla="*/ 9847 h 10000"/>
              <a:gd name="connsiteX63-1817" fmla="*/ 6944 w 10000"/>
              <a:gd name="connsiteY63-1818" fmla="*/ 9847 h 10000"/>
              <a:gd name="connsiteX64-1819" fmla="*/ 6667 w 10000"/>
              <a:gd name="connsiteY64-1820" fmla="*/ 10000 h 10000"/>
              <a:gd name="connsiteX65-1821" fmla="*/ 6111 w 10000"/>
              <a:gd name="connsiteY65-1822" fmla="*/ 10000 h 10000"/>
              <a:gd name="connsiteX66-1823" fmla="*/ 6111 w 10000"/>
              <a:gd name="connsiteY66-1824" fmla="*/ 10000 h 10000"/>
              <a:gd name="connsiteX67-1825" fmla="*/ 5833 w 10000"/>
              <a:gd name="connsiteY67-1826" fmla="*/ 9847 h 10000"/>
              <a:gd name="connsiteX68-1827" fmla="*/ 5833 w 10000"/>
              <a:gd name="connsiteY68-1828" fmla="*/ 9695 h 10000"/>
              <a:gd name="connsiteX69-1829" fmla="*/ 5556 w 10000"/>
              <a:gd name="connsiteY69-1830" fmla="*/ 9391 h 10000"/>
              <a:gd name="connsiteX70-1831" fmla="*/ 5556 w 10000"/>
              <a:gd name="connsiteY70-1832" fmla="*/ 9238 h 10000"/>
              <a:gd name="connsiteX71-1833" fmla="*/ 5278 w 10000"/>
              <a:gd name="connsiteY71-1834" fmla="*/ 9086 h 10000"/>
              <a:gd name="connsiteX72-1835" fmla="*/ 5000 w 10000"/>
              <a:gd name="connsiteY72-1836" fmla="*/ 8933 h 10000"/>
              <a:gd name="connsiteX73-1837" fmla="*/ 4722 w 10000"/>
              <a:gd name="connsiteY73-1838" fmla="*/ 8781 h 10000"/>
              <a:gd name="connsiteX74-1839" fmla="*/ 4167 w 10000"/>
              <a:gd name="connsiteY74-1840" fmla="*/ 8628 h 10000"/>
              <a:gd name="connsiteX75-1841" fmla="*/ 3889 w 10000"/>
              <a:gd name="connsiteY75-1842" fmla="*/ 8476 h 10000"/>
              <a:gd name="connsiteX76-1843" fmla="*/ 3056 w 10000"/>
              <a:gd name="connsiteY76-1844" fmla="*/ 8323 h 10000"/>
              <a:gd name="connsiteX77-1845" fmla="*/ 2500 w 10000"/>
              <a:gd name="connsiteY77-1846" fmla="*/ 8190 h 10000"/>
              <a:gd name="connsiteX78-1847" fmla="*/ 2500 w 10000"/>
              <a:gd name="connsiteY78-1848" fmla="*/ 8190 h 10000"/>
              <a:gd name="connsiteX0-1849" fmla="*/ 2500 w 10000"/>
              <a:gd name="connsiteY0-1850" fmla="*/ 8190 h 10000"/>
              <a:gd name="connsiteX1-1851" fmla="*/ 1944 w 10000"/>
              <a:gd name="connsiteY1-1852" fmla="*/ 8038 h 10000"/>
              <a:gd name="connsiteX2-1853" fmla="*/ 1389 w 10000"/>
              <a:gd name="connsiteY2-1854" fmla="*/ 7885 h 10000"/>
              <a:gd name="connsiteX3-1855" fmla="*/ 833 w 10000"/>
              <a:gd name="connsiteY3-1856" fmla="*/ 7733 h 10000"/>
              <a:gd name="connsiteX4-1857" fmla="*/ 556 w 10000"/>
              <a:gd name="connsiteY4-1858" fmla="*/ 7733 h 10000"/>
              <a:gd name="connsiteX5-1859" fmla="*/ 278 w 10000"/>
              <a:gd name="connsiteY5-1860" fmla="*/ 7580 h 10000"/>
              <a:gd name="connsiteX6-1861" fmla="*/ 0 w 10000"/>
              <a:gd name="connsiteY6-1862" fmla="*/ 7580 h 10000"/>
              <a:gd name="connsiteX7-1863" fmla="*/ 0 w 10000"/>
              <a:gd name="connsiteY7-1864" fmla="*/ 7429 h 10000"/>
              <a:gd name="connsiteX8-1865" fmla="*/ 0 w 10000"/>
              <a:gd name="connsiteY8-1866" fmla="*/ 7429 h 10000"/>
              <a:gd name="connsiteX9-1867" fmla="*/ 0 w 10000"/>
              <a:gd name="connsiteY9-1868" fmla="*/ 7429 h 10000"/>
              <a:gd name="connsiteX10-1869" fmla="*/ 278 w 10000"/>
              <a:gd name="connsiteY10-1870" fmla="*/ 7429 h 10000"/>
              <a:gd name="connsiteX11-1871" fmla="*/ 278 w 10000"/>
              <a:gd name="connsiteY11-1872" fmla="*/ 7429 h 10000"/>
              <a:gd name="connsiteX12-1873" fmla="*/ 833 w 10000"/>
              <a:gd name="connsiteY12-1874" fmla="*/ 7429 h 10000"/>
              <a:gd name="connsiteX13-1875" fmla="*/ 1111 w 10000"/>
              <a:gd name="connsiteY13-1876" fmla="*/ 7429 h 10000"/>
              <a:gd name="connsiteX14-1877" fmla="*/ 1667 w 10000"/>
              <a:gd name="connsiteY14-1878" fmla="*/ 7429 h 10000"/>
              <a:gd name="connsiteX15-1879" fmla="*/ 2222 w 10000"/>
              <a:gd name="connsiteY15-1880" fmla="*/ 7429 h 10000"/>
              <a:gd name="connsiteX16-1881" fmla="*/ 2778 w 10000"/>
              <a:gd name="connsiteY16-1882" fmla="*/ 7429 h 10000"/>
              <a:gd name="connsiteX17-1883" fmla="*/ 3611 w 10000"/>
              <a:gd name="connsiteY17-1884" fmla="*/ 7580 h 10000"/>
              <a:gd name="connsiteX18-1885" fmla="*/ 4167 w 10000"/>
              <a:gd name="connsiteY18-1886" fmla="*/ 7580 h 10000"/>
              <a:gd name="connsiteX19-1887" fmla="*/ 4722 w 10000"/>
              <a:gd name="connsiteY19-1888" fmla="*/ 7580 h 10000"/>
              <a:gd name="connsiteX20-1889" fmla="*/ 5000 w 10000"/>
              <a:gd name="connsiteY20-1890" fmla="*/ 7580 h 10000"/>
              <a:gd name="connsiteX21-1891" fmla="*/ 5833 w 10000"/>
              <a:gd name="connsiteY21-1892" fmla="*/ 7580 h 10000"/>
              <a:gd name="connsiteX22-1893" fmla="*/ 6111 w 10000"/>
              <a:gd name="connsiteY22-1894" fmla="*/ 7580 h 10000"/>
              <a:gd name="connsiteX23-1895" fmla="*/ 6667 w 10000"/>
              <a:gd name="connsiteY23-1896" fmla="*/ 7429 h 10000"/>
              <a:gd name="connsiteX24-1897" fmla="*/ 6944 w 10000"/>
              <a:gd name="connsiteY24-1898" fmla="*/ 7276 h 10000"/>
              <a:gd name="connsiteX25-1899" fmla="*/ 7222 w 10000"/>
              <a:gd name="connsiteY25-1900" fmla="*/ 6819 h 10000"/>
              <a:gd name="connsiteX26-1901" fmla="*/ 7222 w 10000"/>
              <a:gd name="connsiteY26-1902" fmla="*/ 6514 h 10000"/>
              <a:gd name="connsiteX27-1903" fmla="*/ 7222 w 10000"/>
              <a:gd name="connsiteY27-1904" fmla="*/ 5905 h 10000"/>
              <a:gd name="connsiteX28-1905" fmla="*/ 7500 w 10000"/>
              <a:gd name="connsiteY28-1906" fmla="*/ 5447 h 10000"/>
              <a:gd name="connsiteX29-1907" fmla="*/ 7222 w 10000"/>
              <a:gd name="connsiteY29-1908" fmla="*/ 4686 h 10000"/>
              <a:gd name="connsiteX30-1909" fmla="*/ 7222 w 10000"/>
              <a:gd name="connsiteY30-1910" fmla="*/ 4095 h 10000"/>
              <a:gd name="connsiteX31-1911" fmla="*/ 7222 w 10000"/>
              <a:gd name="connsiteY31-1912" fmla="*/ 3333 h 10000"/>
              <a:gd name="connsiteX32-1913" fmla="*/ 6944 w 10000"/>
              <a:gd name="connsiteY32-1914" fmla="*/ 2724 h 10000"/>
              <a:gd name="connsiteX33-1915" fmla="*/ 6944 w 10000"/>
              <a:gd name="connsiteY33-1916" fmla="*/ 2266 h 10000"/>
              <a:gd name="connsiteX34-1917" fmla="*/ 6667 w 10000"/>
              <a:gd name="connsiteY34-1918" fmla="*/ 1657 h 10000"/>
              <a:gd name="connsiteX35-1919" fmla="*/ 6667 w 10000"/>
              <a:gd name="connsiteY35-1920" fmla="*/ 1352 h 10000"/>
              <a:gd name="connsiteX36-1921" fmla="*/ 6944 w 10000"/>
              <a:gd name="connsiteY36-1922" fmla="*/ 0 h 10000"/>
              <a:gd name="connsiteX37-1923" fmla="*/ 8056 w 10000"/>
              <a:gd name="connsiteY37-1924" fmla="*/ 304 h 10000"/>
              <a:gd name="connsiteX38-1925" fmla="*/ 8611 w 10000"/>
              <a:gd name="connsiteY38-1926" fmla="*/ 762 h 10000"/>
              <a:gd name="connsiteX39-1927" fmla="*/ 8889 w 10000"/>
              <a:gd name="connsiteY39-1928" fmla="*/ 914 h 10000"/>
              <a:gd name="connsiteX40-1929" fmla="*/ 8889 w 10000"/>
              <a:gd name="connsiteY40-1930" fmla="*/ 1200 h 10000"/>
              <a:gd name="connsiteX41-1931" fmla="*/ 9167 w 10000"/>
              <a:gd name="connsiteY41-1932" fmla="*/ 1505 h 10000"/>
              <a:gd name="connsiteX42-1933" fmla="*/ 9167 w 10000"/>
              <a:gd name="connsiteY42-1934" fmla="*/ 1962 h 10000"/>
              <a:gd name="connsiteX43-1935" fmla="*/ 9444 w 10000"/>
              <a:gd name="connsiteY43-1936" fmla="*/ 2419 h 10000"/>
              <a:gd name="connsiteX44-1937" fmla="*/ 9444 w 10000"/>
              <a:gd name="connsiteY44-1938" fmla="*/ 2876 h 10000"/>
              <a:gd name="connsiteX45-1939" fmla="*/ 9722 w 10000"/>
              <a:gd name="connsiteY45-1940" fmla="*/ 3485 h 10000"/>
              <a:gd name="connsiteX46-1941" fmla="*/ 9722 w 10000"/>
              <a:gd name="connsiteY46-1942" fmla="*/ 4095 h 10000"/>
              <a:gd name="connsiteX47-1943" fmla="*/ 9722 w 10000"/>
              <a:gd name="connsiteY47-1944" fmla="*/ 4552 h 10000"/>
              <a:gd name="connsiteX48-1945" fmla="*/ 9722 w 10000"/>
              <a:gd name="connsiteY48-1946" fmla="*/ 5143 h 10000"/>
              <a:gd name="connsiteX49-1947" fmla="*/ 9722 w 10000"/>
              <a:gd name="connsiteY49-1948" fmla="*/ 5600 h 10000"/>
              <a:gd name="connsiteX50-1949" fmla="*/ 10000 w 10000"/>
              <a:gd name="connsiteY50-1950" fmla="*/ 5905 h 10000"/>
              <a:gd name="connsiteX51-1951" fmla="*/ 10000 w 10000"/>
              <a:gd name="connsiteY51-1952" fmla="*/ 6362 h 10000"/>
              <a:gd name="connsiteX52-1953" fmla="*/ 10000 w 10000"/>
              <a:gd name="connsiteY52-1954" fmla="*/ 6666 h 10000"/>
              <a:gd name="connsiteX53-1955" fmla="*/ 10000 w 10000"/>
              <a:gd name="connsiteY53-1956" fmla="*/ 6819 h 10000"/>
              <a:gd name="connsiteX54-1957" fmla="*/ 9722 w 10000"/>
              <a:gd name="connsiteY54-1958" fmla="*/ 7276 h 10000"/>
              <a:gd name="connsiteX55-1959" fmla="*/ 9722 w 10000"/>
              <a:gd name="connsiteY55-1960" fmla="*/ 7733 h 10000"/>
              <a:gd name="connsiteX56-1961" fmla="*/ 9167 w 10000"/>
              <a:gd name="connsiteY56-1962" fmla="*/ 8476 h 10000"/>
              <a:gd name="connsiteX57-1963" fmla="*/ 8889 w 10000"/>
              <a:gd name="connsiteY57-1964" fmla="*/ 8781 h 10000"/>
              <a:gd name="connsiteX58-1965" fmla="*/ 8611 w 10000"/>
              <a:gd name="connsiteY58-1966" fmla="*/ 9086 h 10000"/>
              <a:gd name="connsiteX59-1967" fmla="*/ 8056 w 10000"/>
              <a:gd name="connsiteY59-1968" fmla="*/ 9391 h 10000"/>
              <a:gd name="connsiteX60-1969" fmla="*/ 7778 w 10000"/>
              <a:gd name="connsiteY60-1970" fmla="*/ 9695 h 10000"/>
              <a:gd name="connsiteX61-1971" fmla="*/ 7222 w 10000"/>
              <a:gd name="connsiteY61-1972" fmla="*/ 9847 h 10000"/>
              <a:gd name="connsiteX62-1973" fmla="*/ 6944 w 10000"/>
              <a:gd name="connsiteY62-1974" fmla="*/ 9847 h 10000"/>
              <a:gd name="connsiteX63-1975" fmla="*/ 6667 w 10000"/>
              <a:gd name="connsiteY63-1976" fmla="*/ 10000 h 10000"/>
              <a:gd name="connsiteX64-1977" fmla="*/ 6111 w 10000"/>
              <a:gd name="connsiteY64-1978" fmla="*/ 10000 h 10000"/>
              <a:gd name="connsiteX65-1979" fmla="*/ 6111 w 10000"/>
              <a:gd name="connsiteY65-1980" fmla="*/ 10000 h 10000"/>
              <a:gd name="connsiteX66-1981" fmla="*/ 5833 w 10000"/>
              <a:gd name="connsiteY66-1982" fmla="*/ 9847 h 10000"/>
              <a:gd name="connsiteX67-1983" fmla="*/ 5833 w 10000"/>
              <a:gd name="connsiteY67-1984" fmla="*/ 9695 h 10000"/>
              <a:gd name="connsiteX68-1985" fmla="*/ 5556 w 10000"/>
              <a:gd name="connsiteY68-1986" fmla="*/ 9391 h 10000"/>
              <a:gd name="connsiteX69-1987" fmla="*/ 5556 w 10000"/>
              <a:gd name="connsiteY69-1988" fmla="*/ 9238 h 10000"/>
              <a:gd name="connsiteX70-1989" fmla="*/ 5278 w 10000"/>
              <a:gd name="connsiteY70-1990" fmla="*/ 9086 h 10000"/>
              <a:gd name="connsiteX71-1991" fmla="*/ 5000 w 10000"/>
              <a:gd name="connsiteY71-1992" fmla="*/ 8933 h 10000"/>
              <a:gd name="connsiteX72-1993" fmla="*/ 4722 w 10000"/>
              <a:gd name="connsiteY72-1994" fmla="*/ 8781 h 10000"/>
              <a:gd name="connsiteX73-1995" fmla="*/ 4167 w 10000"/>
              <a:gd name="connsiteY73-1996" fmla="*/ 8628 h 10000"/>
              <a:gd name="connsiteX74-1997" fmla="*/ 3889 w 10000"/>
              <a:gd name="connsiteY74-1998" fmla="*/ 8476 h 10000"/>
              <a:gd name="connsiteX75-1999" fmla="*/ 3056 w 10000"/>
              <a:gd name="connsiteY75-2000" fmla="*/ 8323 h 10000"/>
              <a:gd name="connsiteX76-2001" fmla="*/ 2500 w 10000"/>
              <a:gd name="connsiteY76-2002" fmla="*/ 8190 h 10000"/>
              <a:gd name="connsiteX77-2003" fmla="*/ 2500 w 10000"/>
              <a:gd name="connsiteY77-2004" fmla="*/ 8190 h 10000"/>
              <a:gd name="connsiteX0-2005" fmla="*/ 2500 w 10000"/>
              <a:gd name="connsiteY0-2006" fmla="*/ 7886 h 9696"/>
              <a:gd name="connsiteX1-2007" fmla="*/ 1944 w 10000"/>
              <a:gd name="connsiteY1-2008" fmla="*/ 7734 h 9696"/>
              <a:gd name="connsiteX2-2009" fmla="*/ 1389 w 10000"/>
              <a:gd name="connsiteY2-2010" fmla="*/ 7581 h 9696"/>
              <a:gd name="connsiteX3-2011" fmla="*/ 833 w 10000"/>
              <a:gd name="connsiteY3-2012" fmla="*/ 7429 h 9696"/>
              <a:gd name="connsiteX4-2013" fmla="*/ 556 w 10000"/>
              <a:gd name="connsiteY4-2014" fmla="*/ 7429 h 9696"/>
              <a:gd name="connsiteX5-2015" fmla="*/ 278 w 10000"/>
              <a:gd name="connsiteY5-2016" fmla="*/ 7276 h 9696"/>
              <a:gd name="connsiteX6-2017" fmla="*/ 0 w 10000"/>
              <a:gd name="connsiteY6-2018" fmla="*/ 7276 h 9696"/>
              <a:gd name="connsiteX7-2019" fmla="*/ 0 w 10000"/>
              <a:gd name="connsiteY7-2020" fmla="*/ 7125 h 9696"/>
              <a:gd name="connsiteX8-2021" fmla="*/ 0 w 10000"/>
              <a:gd name="connsiteY8-2022" fmla="*/ 7125 h 9696"/>
              <a:gd name="connsiteX9-2023" fmla="*/ 0 w 10000"/>
              <a:gd name="connsiteY9-2024" fmla="*/ 7125 h 9696"/>
              <a:gd name="connsiteX10-2025" fmla="*/ 278 w 10000"/>
              <a:gd name="connsiteY10-2026" fmla="*/ 7125 h 9696"/>
              <a:gd name="connsiteX11-2027" fmla="*/ 278 w 10000"/>
              <a:gd name="connsiteY11-2028" fmla="*/ 7125 h 9696"/>
              <a:gd name="connsiteX12-2029" fmla="*/ 833 w 10000"/>
              <a:gd name="connsiteY12-2030" fmla="*/ 7125 h 9696"/>
              <a:gd name="connsiteX13-2031" fmla="*/ 1111 w 10000"/>
              <a:gd name="connsiteY13-2032" fmla="*/ 7125 h 9696"/>
              <a:gd name="connsiteX14-2033" fmla="*/ 1667 w 10000"/>
              <a:gd name="connsiteY14-2034" fmla="*/ 7125 h 9696"/>
              <a:gd name="connsiteX15-2035" fmla="*/ 2222 w 10000"/>
              <a:gd name="connsiteY15-2036" fmla="*/ 7125 h 9696"/>
              <a:gd name="connsiteX16-2037" fmla="*/ 2778 w 10000"/>
              <a:gd name="connsiteY16-2038" fmla="*/ 7125 h 9696"/>
              <a:gd name="connsiteX17-2039" fmla="*/ 3611 w 10000"/>
              <a:gd name="connsiteY17-2040" fmla="*/ 7276 h 9696"/>
              <a:gd name="connsiteX18-2041" fmla="*/ 4167 w 10000"/>
              <a:gd name="connsiteY18-2042" fmla="*/ 7276 h 9696"/>
              <a:gd name="connsiteX19-2043" fmla="*/ 4722 w 10000"/>
              <a:gd name="connsiteY19-2044" fmla="*/ 7276 h 9696"/>
              <a:gd name="connsiteX20-2045" fmla="*/ 5000 w 10000"/>
              <a:gd name="connsiteY20-2046" fmla="*/ 7276 h 9696"/>
              <a:gd name="connsiteX21-2047" fmla="*/ 5833 w 10000"/>
              <a:gd name="connsiteY21-2048" fmla="*/ 7276 h 9696"/>
              <a:gd name="connsiteX22-2049" fmla="*/ 6111 w 10000"/>
              <a:gd name="connsiteY22-2050" fmla="*/ 7276 h 9696"/>
              <a:gd name="connsiteX23-2051" fmla="*/ 6667 w 10000"/>
              <a:gd name="connsiteY23-2052" fmla="*/ 7125 h 9696"/>
              <a:gd name="connsiteX24-2053" fmla="*/ 6944 w 10000"/>
              <a:gd name="connsiteY24-2054" fmla="*/ 6972 h 9696"/>
              <a:gd name="connsiteX25-2055" fmla="*/ 7222 w 10000"/>
              <a:gd name="connsiteY25-2056" fmla="*/ 6515 h 9696"/>
              <a:gd name="connsiteX26-2057" fmla="*/ 7222 w 10000"/>
              <a:gd name="connsiteY26-2058" fmla="*/ 6210 h 9696"/>
              <a:gd name="connsiteX27-2059" fmla="*/ 7222 w 10000"/>
              <a:gd name="connsiteY27-2060" fmla="*/ 5601 h 9696"/>
              <a:gd name="connsiteX28-2061" fmla="*/ 7500 w 10000"/>
              <a:gd name="connsiteY28-2062" fmla="*/ 5143 h 9696"/>
              <a:gd name="connsiteX29-2063" fmla="*/ 7222 w 10000"/>
              <a:gd name="connsiteY29-2064" fmla="*/ 4382 h 9696"/>
              <a:gd name="connsiteX30-2065" fmla="*/ 7222 w 10000"/>
              <a:gd name="connsiteY30-2066" fmla="*/ 3791 h 9696"/>
              <a:gd name="connsiteX31-2067" fmla="*/ 7222 w 10000"/>
              <a:gd name="connsiteY31-2068" fmla="*/ 3029 h 9696"/>
              <a:gd name="connsiteX32-2069" fmla="*/ 6944 w 10000"/>
              <a:gd name="connsiteY32-2070" fmla="*/ 2420 h 9696"/>
              <a:gd name="connsiteX33-2071" fmla="*/ 6944 w 10000"/>
              <a:gd name="connsiteY33-2072" fmla="*/ 1962 h 9696"/>
              <a:gd name="connsiteX34-2073" fmla="*/ 6667 w 10000"/>
              <a:gd name="connsiteY34-2074" fmla="*/ 1353 h 9696"/>
              <a:gd name="connsiteX35-2075" fmla="*/ 6667 w 10000"/>
              <a:gd name="connsiteY35-2076" fmla="*/ 1048 h 9696"/>
              <a:gd name="connsiteX36-2077" fmla="*/ 8056 w 10000"/>
              <a:gd name="connsiteY36-2078" fmla="*/ 0 h 9696"/>
              <a:gd name="connsiteX37-2079" fmla="*/ 8611 w 10000"/>
              <a:gd name="connsiteY37-2080" fmla="*/ 458 h 9696"/>
              <a:gd name="connsiteX38-2081" fmla="*/ 8889 w 10000"/>
              <a:gd name="connsiteY38-2082" fmla="*/ 610 h 9696"/>
              <a:gd name="connsiteX39-2083" fmla="*/ 8889 w 10000"/>
              <a:gd name="connsiteY39-2084" fmla="*/ 896 h 9696"/>
              <a:gd name="connsiteX40-2085" fmla="*/ 9167 w 10000"/>
              <a:gd name="connsiteY40-2086" fmla="*/ 1201 h 9696"/>
              <a:gd name="connsiteX41-2087" fmla="*/ 9167 w 10000"/>
              <a:gd name="connsiteY41-2088" fmla="*/ 1658 h 9696"/>
              <a:gd name="connsiteX42-2089" fmla="*/ 9444 w 10000"/>
              <a:gd name="connsiteY42-2090" fmla="*/ 2115 h 9696"/>
              <a:gd name="connsiteX43-2091" fmla="*/ 9444 w 10000"/>
              <a:gd name="connsiteY43-2092" fmla="*/ 2572 h 9696"/>
              <a:gd name="connsiteX44-2093" fmla="*/ 9722 w 10000"/>
              <a:gd name="connsiteY44-2094" fmla="*/ 3181 h 9696"/>
              <a:gd name="connsiteX45-2095" fmla="*/ 9722 w 10000"/>
              <a:gd name="connsiteY45-2096" fmla="*/ 3791 h 9696"/>
              <a:gd name="connsiteX46-2097" fmla="*/ 9722 w 10000"/>
              <a:gd name="connsiteY46-2098" fmla="*/ 4248 h 9696"/>
              <a:gd name="connsiteX47-2099" fmla="*/ 9722 w 10000"/>
              <a:gd name="connsiteY47-2100" fmla="*/ 4839 h 9696"/>
              <a:gd name="connsiteX48-2101" fmla="*/ 9722 w 10000"/>
              <a:gd name="connsiteY48-2102" fmla="*/ 5296 h 9696"/>
              <a:gd name="connsiteX49-2103" fmla="*/ 10000 w 10000"/>
              <a:gd name="connsiteY49-2104" fmla="*/ 5601 h 9696"/>
              <a:gd name="connsiteX50-2105" fmla="*/ 10000 w 10000"/>
              <a:gd name="connsiteY50-2106" fmla="*/ 6058 h 9696"/>
              <a:gd name="connsiteX51-2107" fmla="*/ 10000 w 10000"/>
              <a:gd name="connsiteY51-2108" fmla="*/ 6362 h 9696"/>
              <a:gd name="connsiteX52-2109" fmla="*/ 10000 w 10000"/>
              <a:gd name="connsiteY52-2110" fmla="*/ 6515 h 9696"/>
              <a:gd name="connsiteX53-2111" fmla="*/ 9722 w 10000"/>
              <a:gd name="connsiteY53-2112" fmla="*/ 6972 h 9696"/>
              <a:gd name="connsiteX54-2113" fmla="*/ 9722 w 10000"/>
              <a:gd name="connsiteY54-2114" fmla="*/ 7429 h 9696"/>
              <a:gd name="connsiteX55-2115" fmla="*/ 9167 w 10000"/>
              <a:gd name="connsiteY55-2116" fmla="*/ 8172 h 9696"/>
              <a:gd name="connsiteX56-2117" fmla="*/ 8889 w 10000"/>
              <a:gd name="connsiteY56-2118" fmla="*/ 8477 h 9696"/>
              <a:gd name="connsiteX57-2119" fmla="*/ 8611 w 10000"/>
              <a:gd name="connsiteY57-2120" fmla="*/ 8782 h 9696"/>
              <a:gd name="connsiteX58-2121" fmla="*/ 8056 w 10000"/>
              <a:gd name="connsiteY58-2122" fmla="*/ 9087 h 9696"/>
              <a:gd name="connsiteX59-2123" fmla="*/ 7778 w 10000"/>
              <a:gd name="connsiteY59-2124" fmla="*/ 9391 h 9696"/>
              <a:gd name="connsiteX60-2125" fmla="*/ 7222 w 10000"/>
              <a:gd name="connsiteY60-2126" fmla="*/ 9543 h 9696"/>
              <a:gd name="connsiteX61-2127" fmla="*/ 6944 w 10000"/>
              <a:gd name="connsiteY61-2128" fmla="*/ 9543 h 9696"/>
              <a:gd name="connsiteX62-2129" fmla="*/ 6667 w 10000"/>
              <a:gd name="connsiteY62-2130" fmla="*/ 9696 h 9696"/>
              <a:gd name="connsiteX63-2131" fmla="*/ 6111 w 10000"/>
              <a:gd name="connsiteY63-2132" fmla="*/ 9696 h 9696"/>
              <a:gd name="connsiteX64-2133" fmla="*/ 6111 w 10000"/>
              <a:gd name="connsiteY64-2134" fmla="*/ 9696 h 9696"/>
              <a:gd name="connsiteX65-2135" fmla="*/ 5833 w 10000"/>
              <a:gd name="connsiteY65-2136" fmla="*/ 9543 h 9696"/>
              <a:gd name="connsiteX66-2137" fmla="*/ 5833 w 10000"/>
              <a:gd name="connsiteY66-2138" fmla="*/ 9391 h 9696"/>
              <a:gd name="connsiteX67-2139" fmla="*/ 5556 w 10000"/>
              <a:gd name="connsiteY67-2140" fmla="*/ 9087 h 9696"/>
              <a:gd name="connsiteX68-2141" fmla="*/ 5556 w 10000"/>
              <a:gd name="connsiteY68-2142" fmla="*/ 8934 h 9696"/>
              <a:gd name="connsiteX69-2143" fmla="*/ 5278 w 10000"/>
              <a:gd name="connsiteY69-2144" fmla="*/ 8782 h 9696"/>
              <a:gd name="connsiteX70-2145" fmla="*/ 5000 w 10000"/>
              <a:gd name="connsiteY70-2146" fmla="*/ 8629 h 9696"/>
              <a:gd name="connsiteX71-2147" fmla="*/ 4722 w 10000"/>
              <a:gd name="connsiteY71-2148" fmla="*/ 8477 h 9696"/>
              <a:gd name="connsiteX72-2149" fmla="*/ 4167 w 10000"/>
              <a:gd name="connsiteY72-2150" fmla="*/ 8324 h 9696"/>
              <a:gd name="connsiteX73-2151" fmla="*/ 3889 w 10000"/>
              <a:gd name="connsiteY73-2152" fmla="*/ 8172 h 9696"/>
              <a:gd name="connsiteX74-2153" fmla="*/ 3056 w 10000"/>
              <a:gd name="connsiteY74-2154" fmla="*/ 8019 h 9696"/>
              <a:gd name="connsiteX75-2155" fmla="*/ 2500 w 10000"/>
              <a:gd name="connsiteY75-2156" fmla="*/ 7886 h 9696"/>
              <a:gd name="connsiteX76-2157" fmla="*/ 2500 w 10000"/>
              <a:gd name="connsiteY76-2158" fmla="*/ 7886 h 9696"/>
              <a:gd name="connsiteX0-2159" fmla="*/ 2500 w 10000"/>
              <a:gd name="connsiteY0-2160" fmla="*/ 7661 h 9528"/>
              <a:gd name="connsiteX1-2161" fmla="*/ 1944 w 10000"/>
              <a:gd name="connsiteY1-2162" fmla="*/ 7504 h 9528"/>
              <a:gd name="connsiteX2-2163" fmla="*/ 1389 w 10000"/>
              <a:gd name="connsiteY2-2164" fmla="*/ 7347 h 9528"/>
              <a:gd name="connsiteX3-2165" fmla="*/ 833 w 10000"/>
              <a:gd name="connsiteY3-2166" fmla="*/ 7190 h 9528"/>
              <a:gd name="connsiteX4-2167" fmla="*/ 556 w 10000"/>
              <a:gd name="connsiteY4-2168" fmla="*/ 7190 h 9528"/>
              <a:gd name="connsiteX5-2169" fmla="*/ 278 w 10000"/>
              <a:gd name="connsiteY5-2170" fmla="*/ 7032 h 9528"/>
              <a:gd name="connsiteX6-2171" fmla="*/ 0 w 10000"/>
              <a:gd name="connsiteY6-2172" fmla="*/ 7032 h 9528"/>
              <a:gd name="connsiteX7-2173" fmla="*/ 0 w 10000"/>
              <a:gd name="connsiteY7-2174" fmla="*/ 6876 h 9528"/>
              <a:gd name="connsiteX8-2175" fmla="*/ 0 w 10000"/>
              <a:gd name="connsiteY8-2176" fmla="*/ 6876 h 9528"/>
              <a:gd name="connsiteX9-2177" fmla="*/ 0 w 10000"/>
              <a:gd name="connsiteY9-2178" fmla="*/ 6876 h 9528"/>
              <a:gd name="connsiteX10-2179" fmla="*/ 278 w 10000"/>
              <a:gd name="connsiteY10-2180" fmla="*/ 6876 h 9528"/>
              <a:gd name="connsiteX11-2181" fmla="*/ 278 w 10000"/>
              <a:gd name="connsiteY11-2182" fmla="*/ 6876 h 9528"/>
              <a:gd name="connsiteX12-2183" fmla="*/ 833 w 10000"/>
              <a:gd name="connsiteY12-2184" fmla="*/ 6876 h 9528"/>
              <a:gd name="connsiteX13-2185" fmla="*/ 1111 w 10000"/>
              <a:gd name="connsiteY13-2186" fmla="*/ 6876 h 9528"/>
              <a:gd name="connsiteX14-2187" fmla="*/ 1667 w 10000"/>
              <a:gd name="connsiteY14-2188" fmla="*/ 6876 h 9528"/>
              <a:gd name="connsiteX15-2189" fmla="*/ 2222 w 10000"/>
              <a:gd name="connsiteY15-2190" fmla="*/ 6876 h 9528"/>
              <a:gd name="connsiteX16-2191" fmla="*/ 2778 w 10000"/>
              <a:gd name="connsiteY16-2192" fmla="*/ 6876 h 9528"/>
              <a:gd name="connsiteX17-2193" fmla="*/ 3611 w 10000"/>
              <a:gd name="connsiteY17-2194" fmla="*/ 7032 h 9528"/>
              <a:gd name="connsiteX18-2195" fmla="*/ 4167 w 10000"/>
              <a:gd name="connsiteY18-2196" fmla="*/ 7032 h 9528"/>
              <a:gd name="connsiteX19-2197" fmla="*/ 4722 w 10000"/>
              <a:gd name="connsiteY19-2198" fmla="*/ 7032 h 9528"/>
              <a:gd name="connsiteX20-2199" fmla="*/ 5000 w 10000"/>
              <a:gd name="connsiteY20-2200" fmla="*/ 7032 h 9528"/>
              <a:gd name="connsiteX21-2201" fmla="*/ 5833 w 10000"/>
              <a:gd name="connsiteY21-2202" fmla="*/ 7032 h 9528"/>
              <a:gd name="connsiteX22-2203" fmla="*/ 6111 w 10000"/>
              <a:gd name="connsiteY22-2204" fmla="*/ 7032 h 9528"/>
              <a:gd name="connsiteX23-2205" fmla="*/ 6667 w 10000"/>
              <a:gd name="connsiteY23-2206" fmla="*/ 6876 h 9528"/>
              <a:gd name="connsiteX24-2207" fmla="*/ 6944 w 10000"/>
              <a:gd name="connsiteY24-2208" fmla="*/ 6719 h 9528"/>
              <a:gd name="connsiteX25-2209" fmla="*/ 7222 w 10000"/>
              <a:gd name="connsiteY25-2210" fmla="*/ 6247 h 9528"/>
              <a:gd name="connsiteX26-2211" fmla="*/ 7222 w 10000"/>
              <a:gd name="connsiteY26-2212" fmla="*/ 5933 h 9528"/>
              <a:gd name="connsiteX27-2213" fmla="*/ 7222 w 10000"/>
              <a:gd name="connsiteY27-2214" fmla="*/ 5305 h 9528"/>
              <a:gd name="connsiteX28-2215" fmla="*/ 7500 w 10000"/>
              <a:gd name="connsiteY28-2216" fmla="*/ 4832 h 9528"/>
              <a:gd name="connsiteX29-2217" fmla="*/ 7222 w 10000"/>
              <a:gd name="connsiteY29-2218" fmla="*/ 4047 h 9528"/>
              <a:gd name="connsiteX30-2219" fmla="*/ 7222 w 10000"/>
              <a:gd name="connsiteY30-2220" fmla="*/ 3438 h 9528"/>
              <a:gd name="connsiteX31-2221" fmla="*/ 7222 w 10000"/>
              <a:gd name="connsiteY31-2222" fmla="*/ 2652 h 9528"/>
              <a:gd name="connsiteX32-2223" fmla="*/ 6944 w 10000"/>
              <a:gd name="connsiteY32-2224" fmla="*/ 2024 h 9528"/>
              <a:gd name="connsiteX33-2225" fmla="*/ 6944 w 10000"/>
              <a:gd name="connsiteY33-2226" fmla="*/ 1552 h 9528"/>
              <a:gd name="connsiteX34-2227" fmla="*/ 6667 w 10000"/>
              <a:gd name="connsiteY34-2228" fmla="*/ 923 h 9528"/>
              <a:gd name="connsiteX35-2229" fmla="*/ 6667 w 10000"/>
              <a:gd name="connsiteY35-2230" fmla="*/ 609 h 9528"/>
              <a:gd name="connsiteX36-2231" fmla="*/ 8611 w 10000"/>
              <a:gd name="connsiteY36-2232" fmla="*/ 0 h 9528"/>
              <a:gd name="connsiteX37-2233" fmla="*/ 8889 w 10000"/>
              <a:gd name="connsiteY37-2234" fmla="*/ 157 h 9528"/>
              <a:gd name="connsiteX38-2235" fmla="*/ 8889 w 10000"/>
              <a:gd name="connsiteY38-2236" fmla="*/ 452 h 9528"/>
              <a:gd name="connsiteX39-2237" fmla="*/ 9167 w 10000"/>
              <a:gd name="connsiteY39-2238" fmla="*/ 767 h 9528"/>
              <a:gd name="connsiteX40-2239" fmla="*/ 9167 w 10000"/>
              <a:gd name="connsiteY40-2240" fmla="*/ 1238 h 9528"/>
              <a:gd name="connsiteX41-2241" fmla="*/ 9444 w 10000"/>
              <a:gd name="connsiteY41-2242" fmla="*/ 1709 h 9528"/>
              <a:gd name="connsiteX42-2243" fmla="*/ 9444 w 10000"/>
              <a:gd name="connsiteY42-2244" fmla="*/ 2181 h 9528"/>
              <a:gd name="connsiteX43-2245" fmla="*/ 9722 w 10000"/>
              <a:gd name="connsiteY43-2246" fmla="*/ 2809 h 9528"/>
              <a:gd name="connsiteX44-2247" fmla="*/ 9722 w 10000"/>
              <a:gd name="connsiteY44-2248" fmla="*/ 3438 h 9528"/>
              <a:gd name="connsiteX45-2249" fmla="*/ 9722 w 10000"/>
              <a:gd name="connsiteY45-2250" fmla="*/ 3909 h 9528"/>
              <a:gd name="connsiteX46-2251" fmla="*/ 9722 w 10000"/>
              <a:gd name="connsiteY46-2252" fmla="*/ 4519 h 9528"/>
              <a:gd name="connsiteX47-2253" fmla="*/ 9722 w 10000"/>
              <a:gd name="connsiteY47-2254" fmla="*/ 4990 h 9528"/>
              <a:gd name="connsiteX48-2255" fmla="*/ 10000 w 10000"/>
              <a:gd name="connsiteY48-2256" fmla="*/ 5305 h 9528"/>
              <a:gd name="connsiteX49-2257" fmla="*/ 10000 w 10000"/>
              <a:gd name="connsiteY49-2258" fmla="*/ 5776 h 9528"/>
              <a:gd name="connsiteX50-2259" fmla="*/ 10000 w 10000"/>
              <a:gd name="connsiteY50-2260" fmla="*/ 6089 h 9528"/>
              <a:gd name="connsiteX51-2261" fmla="*/ 10000 w 10000"/>
              <a:gd name="connsiteY51-2262" fmla="*/ 6247 h 9528"/>
              <a:gd name="connsiteX52-2263" fmla="*/ 9722 w 10000"/>
              <a:gd name="connsiteY52-2264" fmla="*/ 6719 h 9528"/>
              <a:gd name="connsiteX53-2265" fmla="*/ 9722 w 10000"/>
              <a:gd name="connsiteY53-2266" fmla="*/ 7190 h 9528"/>
              <a:gd name="connsiteX54-2267" fmla="*/ 9167 w 10000"/>
              <a:gd name="connsiteY54-2268" fmla="*/ 7956 h 9528"/>
              <a:gd name="connsiteX55-2269" fmla="*/ 8889 w 10000"/>
              <a:gd name="connsiteY55-2270" fmla="*/ 8271 h 9528"/>
              <a:gd name="connsiteX56-2271" fmla="*/ 8611 w 10000"/>
              <a:gd name="connsiteY56-2272" fmla="*/ 8585 h 9528"/>
              <a:gd name="connsiteX57-2273" fmla="*/ 8056 w 10000"/>
              <a:gd name="connsiteY57-2274" fmla="*/ 8900 h 9528"/>
              <a:gd name="connsiteX58-2275" fmla="*/ 7778 w 10000"/>
              <a:gd name="connsiteY58-2276" fmla="*/ 9213 h 9528"/>
              <a:gd name="connsiteX59-2277" fmla="*/ 7222 w 10000"/>
              <a:gd name="connsiteY59-2278" fmla="*/ 9370 h 9528"/>
              <a:gd name="connsiteX60-2279" fmla="*/ 6944 w 10000"/>
              <a:gd name="connsiteY60-2280" fmla="*/ 9370 h 9528"/>
              <a:gd name="connsiteX61-2281" fmla="*/ 6667 w 10000"/>
              <a:gd name="connsiteY61-2282" fmla="*/ 9528 h 9528"/>
              <a:gd name="connsiteX62-2283" fmla="*/ 6111 w 10000"/>
              <a:gd name="connsiteY62-2284" fmla="*/ 9528 h 9528"/>
              <a:gd name="connsiteX63-2285" fmla="*/ 6111 w 10000"/>
              <a:gd name="connsiteY63-2286" fmla="*/ 9528 h 9528"/>
              <a:gd name="connsiteX64-2287" fmla="*/ 5833 w 10000"/>
              <a:gd name="connsiteY64-2288" fmla="*/ 9370 h 9528"/>
              <a:gd name="connsiteX65-2289" fmla="*/ 5833 w 10000"/>
              <a:gd name="connsiteY65-2290" fmla="*/ 9213 h 9528"/>
              <a:gd name="connsiteX66-2291" fmla="*/ 5556 w 10000"/>
              <a:gd name="connsiteY66-2292" fmla="*/ 8900 h 9528"/>
              <a:gd name="connsiteX67-2293" fmla="*/ 5556 w 10000"/>
              <a:gd name="connsiteY67-2294" fmla="*/ 8742 h 9528"/>
              <a:gd name="connsiteX68-2295" fmla="*/ 5278 w 10000"/>
              <a:gd name="connsiteY68-2296" fmla="*/ 8585 h 9528"/>
              <a:gd name="connsiteX69-2297" fmla="*/ 5000 w 10000"/>
              <a:gd name="connsiteY69-2298" fmla="*/ 8428 h 9528"/>
              <a:gd name="connsiteX70-2299" fmla="*/ 4722 w 10000"/>
              <a:gd name="connsiteY70-2300" fmla="*/ 8271 h 9528"/>
              <a:gd name="connsiteX71-2301" fmla="*/ 4167 w 10000"/>
              <a:gd name="connsiteY71-2302" fmla="*/ 8113 h 9528"/>
              <a:gd name="connsiteX72-2303" fmla="*/ 3889 w 10000"/>
              <a:gd name="connsiteY72-2304" fmla="*/ 7956 h 9528"/>
              <a:gd name="connsiteX73-2305" fmla="*/ 3056 w 10000"/>
              <a:gd name="connsiteY73-2306" fmla="*/ 7798 h 9528"/>
              <a:gd name="connsiteX74-2307" fmla="*/ 2500 w 10000"/>
              <a:gd name="connsiteY74-2308" fmla="*/ 7661 h 9528"/>
              <a:gd name="connsiteX75-2309" fmla="*/ 2500 w 10000"/>
              <a:gd name="connsiteY75-2310" fmla="*/ 7661 h 9528"/>
              <a:gd name="connsiteX0-2311" fmla="*/ 2500 w 10000"/>
              <a:gd name="connsiteY0-2312" fmla="*/ 8041 h 10000"/>
              <a:gd name="connsiteX1-2313" fmla="*/ 1944 w 10000"/>
              <a:gd name="connsiteY1-2314" fmla="*/ 7876 h 10000"/>
              <a:gd name="connsiteX2-2315" fmla="*/ 1389 w 10000"/>
              <a:gd name="connsiteY2-2316" fmla="*/ 7711 h 10000"/>
              <a:gd name="connsiteX3-2317" fmla="*/ 833 w 10000"/>
              <a:gd name="connsiteY3-2318" fmla="*/ 7546 h 10000"/>
              <a:gd name="connsiteX4-2319" fmla="*/ 556 w 10000"/>
              <a:gd name="connsiteY4-2320" fmla="*/ 7546 h 10000"/>
              <a:gd name="connsiteX5-2321" fmla="*/ 278 w 10000"/>
              <a:gd name="connsiteY5-2322" fmla="*/ 7380 h 10000"/>
              <a:gd name="connsiteX6-2323" fmla="*/ 0 w 10000"/>
              <a:gd name="connsiteY6-2324" fmla="*/ 7380 h 10000"/>
              <a:gd name="connsiteX7-2325" fmla="*/ 0 w 10000"/>
              <a:gd name="connsiteY7-2326" fmla="*/ 7217 h 10000"/>
              <a:gd name="connsiteX8-2327" fmla="*/ 0 w 10000"/>
              <a:gd name="connsiteY8-2328" fmla="*/ 7217 h 10000"/>
              <a:gd name="connsiteX9-2329" fmla="*/ 0 w 10000"/>
              <a:gd name="connsiteY9-2330" fmla="*/ 7217 h 10000"/>
              <a:gd name="connsiteX10-2331" fmla="*/ 278 w 10000"/>
              <a:gd name="connsiteY10-2332" fmla="*/ 7217 h 10000"/>
              <a:gd name="connsiteX11-2333" fmla="*/ 278 w 10000"/>
              <a:gd name="connsiteY11-2334" fmla="*/ 7217 h 10000"/>
              <a:gd name="connsiteX12-2335" fmla="*/ 833 w 10000"/>
              <a:gd name="connsiteY12-2336" fmla="*/ 7217 h 10000"/>
              <a:gd name="connsiteX13-2337" fmla="*/ 1111 w 10000"/>
              <a:gd name="connsiteY13-2338" fmla="*/ 7217 h 10000"/>
              <a:gd name="connsiteX14-2339" fmla="*/ 1667 w 10000"/>
              <a:gd name="connsiteY14-2340" fmla="*/ 7217 h 10000"/>
              <a:gd name="connsiteX15-2341" fmla="*/ 2222 w 10000"/>
              <a:gd name="connsiteY15-2342" fmla="*/ 7217 h 10000"/>
              <a:gd name="connsiteX16-2343" fmla="*/ 2778 w 10000"/>
              <a:gd name="connsiteY16-2344" fmla="*/ 7217 h 10000"/>
              <a:gd name="connsiteX17-2345" fmla="*/ 3611 w 10000"/>
              <a:gd name="connsiteY17-2346" fmla="*/ 7380 h 10000"/>
              <a:gd name="connsiteX18-2347" fmla="*/ 4167 w 10000"/>
              <a:gd name="connsiteY18-2348" fmla="*/ 7380 h 10000"/>
              <a:gd name="connsiteX19-2349" fmla="*/ 4722 w 10000"/>
              <a:gd name="connsiteY19-2350" fmla="*/ 7380 h 10000"/>
              <a:gd name="connsiteX20-2351" fmla="*/ 5000 w 10000"/>
              <a:gd name="connsiteY20-2352" fmla="*/ 7380 h 10000"/>
              <a:gd name="connsiteX21-2353" fmla="*/ 5833 w 10000"/>
              <a:gd name="connsiteY21-2354" fmla="*/ 7380 h 10000"/>
              <a:gd name="connsiteX22-2355" fmla="*/ 6111 w 10000"/>
              <a:gd name="connsiteY22-2356" fmla="*/ 7380 h 10000"/>
              <a:gd name="connsiteX23-2357" fmla="*/ 6667 w 10000"/>
              <a:gd name="connsiteY23-2358" fmla="*/ 7217 h 10000"/>
              <a:gd name="connsiteX24-2359" fmla="*/ 6944 w 10000"/>
              <a:gd name="connsiteY24-2360" fmla="*/ 7052 h 10000"/>
              <a:gd name="connsiteX25-2361" fmla="*/ 7222 w 10000"/>
              <a:gd name="connsiteY25-2362" fmla="*/ 6556 h 10000"/>
              <a:gd name="connsiteX26-2363" fmla="*/ 7222 w 10000"/>
              <a:gd name="connsiteY26-2364" fmla="*/ 6227 h 10000"/>
              <a:gd name="connsiteX27-2365" fmla="*/ 7222 w 10000"/>
              <a:gd name="connsiteY27-2366" fmla="*/ 5568 h 10000"/>
              <a:gd name="connsiteX28-2367" fmla="*/ 7500 w 10000"/>
              <a:gd name="connsiteY28-2368" fmla="*/ 5071 h 10000"/>
              <a:gd name="connsiteX29-2369" fmla="*/ 7222 w 10000"/>
              <a:gd name="connsiteY29-2370" fmla="*/ 4247 h 10000"/>
              <a:gd name="connsiteX30-2371" fmla="*/ 7222 w 10000"/>
              <a:gd name="connsiteY30-2372" fmla="*/ 3608 h 10000"/>
              <a:gd name="connsiteX31-2373" fmla="*/ 7222 w 10000"/>
              <a:gd name="connsiteY31-2374" fmla="*/ 2783 h 10000"/>
              <a:gd name="connsiteX32-2375" fmla="*/ 6944 w 10000"/>
              <a:gd name="connsiteY32-2376" fmla="*/ 2124 h 10000"/>
              <a:gd name="connsiteX33-2377" fmla="*/ 6944 w 10000"/>
              <a:gd name="connsiteY33-2378" fmla="*/ 1629 h 10000"/>
              <a:gd name="connsiteX34-2379" fmla="*/ 6667 w 10000"/>
              <a:gd name="connsiteY34-2380" fmla="*/ 969 h 10000"/>
              <a:gd name="connsiteX35-2381" fmla="*/ 6667 w 10000"/>
              <a:gd name="connsiteY35-2382" fmla="*/ 639 h 10000"/>
              <a:gd name="connsiteX36-2383" fmla="*/ 8611 w 10000"/>
              <a:gd name="connsiteY36-2384" fmla="*/ 0 h 10000"/>
              <a:gd name="connsiteX37-2385" fmla="*/ 8889 w 10000"/>
              <a:gd name="connsiteY37-2386" fmla="*/ 474 h 10000"/>
              <a:gd name="connsiteX38-2387" fmla="*/ 9167 w 10000"/>
              <a:gd name="connsiteY38-2388" fmla="*/ 805 h 10000"/>
              <a:gd name="connsiteX39-2389" fmla="*/ 9167 w 10000"/>
              <a:gd name="connsiteY39-2390" fmla="*/ 1299 h 10000"/>
              <a:gd name="connsiteX40-2391" fmla="*/ 9444 w 10000"/>
              <a:gd name="connsiteY40-2392" fmla="*/ 1794 h 10000"/>
              <a:gd name="connsiteX41-2393" fmla="*/ 9444 w 10000"/>
              <a:gd name="connsiteY41-2394" fmla="*/ 2289 h 10000"/>
              <a:gd name="connsiteX42-2395" fmla="*/ 9722 w 10000"/>
              <a:gd name="connsiteY42-2396" fmla="*/ 2948 h 10000"/>
              <a:gd name="connsiteX43-2397" fmla="*/ 9722 w 10000"/>
              <a:gd name="connsiteY43-2398" fmla="*/ 3608 h 10000"/>
              <a:gd name="connsiteX44-2399" fmla="*/ 9722 w 10000"/>
              <a:gd name="connsiteY44-2400" fmla="*/ 4103 h 10000"/>
              <a:gd name="connsiteX45-2401" fmla="*/ 9722 w 10000"/>
              <a:gd name="connsiteY45-2402" fmla="*/ 4743 h 10000"/>
              <a:gd name="connsiteX46-2403" fmla="*/ 9722 w 10000"/>
              <a:gd name="connsiteY46-2404" fmla="*/ 5237 h 10000"/>
              <a:gd name="connsiteX47-2405" fmla="*/ 10000 w 10000"/>
              <a:gd name="connsiteY47-2406" fmla="*/ 5568 h 10000"/>
              <a:gd name="connsiteX48-2407" fmla="*/ 10000 w 10000"/>
              <a:gd name="connsiteY48-2408" fmla="*/ 6062 h 10000"/>
              <a:gd name="connsiteX49-2409" fmla="*/ 10000 w 10000"/>
              <a:gd name="connsiteY49-2410" fmla="*/ 6391 h 10000"/>
              <a:gd name="connsiteX50-2411" fmla="*/ 10000 w 10000"/>
              <a:gd name="connsiteY50-2412" fmla="*/ 6556 h 10000"/>
              <a:gd name="connsiteX51-2413" fmla="*/ 9722 w 10000"/>
              <a:gd name="connsiteY51-2414" fmla="*/ 7052 h 10000"/>
              <a:gd name="connsiteX52-2415" fmla="*/ 9722 w 10000"/>
              <a:gd name="connsiteY52-2416" fmla="*/ 7546 h 10000"/>
              <a:gd name="connsiteX53-2417" fmla="*/ 9167 w 10000"/>
              <a:gd name="connsiteY53-2418" fmla="*/ 8350 h 10000"/>
              <a:gd name="connsiteX54-2419" fmla="*/ 8889 w 10000"/>
              <a:gd name="connsiteY54-2420" fmla="*/ 8681 h 10000"/>
              <a:gd name="connsiteX55-2421" fmla="*/ 8611 w 10000"/>
              <a:gd name="connsiteY55-2422" fmla="*/ 9010 h 10000"/>
              <a:gd name="connsiteX56-2423" fmla="*/ 8056 w 10000"/>
              <a:gd name="connsiteY56-2424" fmla="*/ 9341 h 10000"/>
              <a:gd name="connsiteX57-2425" fmla="*/ 7778 w 10000"/>
              <a:gd name="connsiteY57-2426" fmla="*/ 9669 h 10000"/>
              <a:gd name="connsiteX58-2427" fmla="*/ 7222 w 10000"/>
              <a:gd name="connsiteY58-2428" fmla="*/ 9834 h 10000"/>
              <a:gd name="connsiteX59-2429" fmla="*/ 6944 w 10000"/>
              <a:gd name="connsiteY59-2430" fmla="*/ 9834 h 10000"/>
              <a:gd name="connsiteX60-2431" fmla="*/ 6667 w 10000"/>
              <a:gd name="connsiteY60-2432" fmla="*/ 10000 h 10000"/>
              <a:gd name="connsiteX61-2433" fmla="*/ 6111 w 10000"/>
              <a:gd name="connsiteY61-2434" fmla="*/ 10000 h 10000"/>
              <a:gd name="connsiteX62-2435" fmla="*/ 6111 w 10000"/>
              <a:gd name="connsiteY62-2436" fmla="*/ 10000 h 10000"/>
              <a:gd name="connsiteX63-2437" fmla="*/ 5833 w 10000"/>
              <a:gd name="connsiteY63-2438" fmla="*/ 9834 h 10000"/>
              <a:gd name="connsiteX64-2439" fmla="*/ 5833 w 10000"/>
              <a:gd name="connsiteY64-2440" fmla="*/ 9669 h 10000"/>
              <a:gd name="connsiteX65-2441" fmla="*/ 5556 w 10000"/>
              <a:gd name="connsiteY65-2442" fmla="*/ 9341 h 10000"/>
              <a:gd name="connsiteX66-2443" fmla="*/ 5556 w 10000"/>
              <a:gd name="connsiteY66-2444" fmla="*/ 9175 h 10000"/>
              <a:gd name="connsiteX67-2445" fmla="*/ 5278 w 10000"/>
              <a:gd name="connsiteY67-2446" fmla="*/ 9010 h 10000"/>
              <a:gd name="connsiteX68-2447" fmla="*/ 5000 w 10000"/>
              <a:gd name="connsiteY68-2448" fmla="*/ 8846 h 10000"/>
              <a:gd name="connsiteX69-2449" fmla="*/ 4722 w 10000"/>
              <a:gd name="connsiteY69-2450" fmla="*/ 8681 h 10000"/>
              <a:gd name="connsiteX70-2451" fmla="*/ 4167 w 10000"/>
              <a:gd name="connsiteY70-2452" fmla="*/ 8515 h 10000"/>
              <a:gd name="connsiteX71-2453" fmla="*/ 3889 w 10000"/>
              <a:gd name="connsiteY71-2454" fmla="*/ 8350 h 10000"/>
              <a:gd name="connsiteX72-2455" fmla="*/ 3056 w 10000"/>
              <a:gd name="connsiteY72-2456" fmla="*/ 8184 h 10000"/>
              <a:gd name="connsiteX73-2457" fmla="*/ 2500 w 10000"/>
              <a:gd name="connsiteY73-2458" fmla="*/ 8041 h 10000"/>
              <a:gd name="connsiteX74-2459" fmla="*/ 2500 w 10000"/>
              <a:gd name="connsiteY74-2460" fmla="*/ 8041 h 10000"/>
              <a:gd name="connsiteX0-2461" fmla="*/ 2500 w 10000"/>
              <a:gd name="connsiteY0-2462" fmla="*/ 7595 h 9554"/>
              <a:gd name="connsiteX1-2463" fmla="*/ 1944 w 10000"/>
              <a:gd name="connsiteY1-2464" fmla="*/ 7430 h 9554"/>
              <a:gd name="connsiteX2-2465" fmla="*/ 1389 w 10000"/>
              <a:gd name="connsiteY2-2466" fmla="*/ 7265 h 9554"/>
              <a:gd name="connsiteX3-2467" fmla="*/ 833 w 10000"/>
              <a:gd name="connsiteY3-2468" fmla="*/ 7100 h 9554"/>
              <a:gd name="connsiteX4-2469" fmla="*/ 556 w 10000"/>
              <a:gd name="connsiteY4-2470" fmla="*/ 7100 h 9554"/>
              <a:gd name="connsiteX5-2471" fmla="*/ 278 w 10000"/>
              <a:gd name="connsiteY5-2472" fmla="*/ 6934 h 9554"/>
              <a:gd name="connsiteX6-2473" fmla="*/ 0 w 10000"/>
              <a:gd name="connsiteY6-2474" fmla="*/ 6934 h 9554"/>
              <a:gd name="connsiteX7-2475" fmla="*/ 0 w 10000"/>
              <a:gd name="connsiteY7-2476" fmla="*/ 6771 h 9554"/>
              <a:gd name="connsiteX8-2477" fmla="*/ 0 w 10000"/>
              <a:gd name="connsiteY8-2478" fmla="*/ 6771 h 9554"/>
              <a:gd name="connsiteX9-2479" fmla="*/ 0 w 10000"/>
              <a:gd name="connsiteY9-2480" fmla="*/ 6771 h 9554"/>
              <a:gd name="connsiteX10-2481" fmla="*/ 278 w 10000"/>
              <a:gd name="connsiteY10-2482" fmla="*/ 6771 h 9554"/>
              <a:gd name="connsiteX11-2483" fmla="*/ 278 w 10000"/>
              <a:gd name="connsiteY11-2484" fmla="*/ 6771 h 9554"/>
              <a:gd name="connsiteX12-2485" fmla="*/ 833 w 10000"/>
              <a:gd name="connsiteY12-2486" fmla="*/ 6771 h 9554"/>
              <a:gd name="connsiteX13-2487" fmla="*/ 1111 w 10000"/>
              <a:gd name="connsiteY13-2488" fmla="*/ 6771 h 9554"/>
              <a:gd name="connsiteX14-2489" fmla="*/ 1667 w 10000"/>
              <a:gd name="connsiteY14-2490" fmla="*/ 6771 h 9554"/>
              <a:gd name="connsiteX15-2491" fmla="*/ 2222 w 10000"/>
              <a:gd name="connsiteY15-2492" fmla="*/ 6771 h 9554"/>
              <a:gd name="connsiteX16-2493" fmla="*/ 2778 w 10000"/>
              <a:gd name="connsiteY16-2494" fmla="*/ 6771 h 9554"/>
              <a:gd name="connsiteX17-2495" fmla="*/ 3611 w 10000"/>
              <a:gd name="connsiteY17-2496" fmla="*/ 6934 h 9554"/>
              <a:gd name="connsiteX18-2497" fmla="*/ 4167 w 10000"/>
              <a:gd name="connsiteY18-2498" fmla="*/ 6934 h 9554"/>
              <a:gd name="connsiteX19-2499" fmla="*/ 4722 w 10000"/>
              <a:gd name="connsiteY19-2500" fmla="*/ 6934 h 9554"/>
              <a:gd name="connsiteX20-2501" fmla="*/ 5000 w 10000"/>
              <a:gd name="connsiteY20-2502" fmla="*/ 6934 h 9554"/>
              <a:gd name="connsiteX21-2503" fmla="*/ 5833 w 10000"/>
              <a:gd name="connsiteY21-2504" fmla="*/ 6934 h 9554"/>
              <a:gd name="connsiteX22-2505" fmla="*/ 6111 w 10000"/>
              <a:gd name="connsiteY22-2506" fmla="*/ 6934 h 9554"/>
              <a:gd name="connsiteX23-2507" fmla="*/ 6667 w 10000"/>
              <a:gd name="connsiteY23-2508" fmla="*/ 6771 h 9554"/>
              <a:gd name="connsiteX24-2509" fmla="*/ 6944 w 10000"/>
              <a:gd name="connsiteY24-2510" fmla="*/ 6606 h 9554"/>
              <a:gd name="connsiteX25-2511" fmla="*/ 7222 w 10000"/>
              <a:gd name="connsiteY25-2512" fmla="*/ 6110 h 9554"/>
              <a:gd name="connsiteX26-2513" fmla="*/ 7222 w 10000"/>
              <a:gd name="connsiteY26-2514" fmla="*/ 5781 h 9554"/>
              <a:gd name="connsiteX27-2515" fmla="*/ 7222 w 10000"/>
              <a:gd name="connsiteY27-2516" fmla="*/ 5122 h 9554"/>
              <a:gd name="connsiteX28-2517" fmla="*/ 7500 w 10000"/>
              <a:gd name="connsiteY28-2518" fmla="*/ 4625 h 9554"/>
              <a:gd name="connsiteX29-2519" fmla="*/ 7222 w 10000"/>
              <a:gd name="connsiteY29-2520" fmla="*/ 3801 h 9554"/>
              <a:gd name="connsiteX30-2521" fmla="*/ 7222 w 10000"/>
              <a:gd name="connsiteY30-2522" fmla="*/ 3162 h 9554"/>
              <a:gd name="connsiteX31-2523" fmla="*/ 7222 w 10000"/>
              <a:gd name="connsiteY31-2524" fmla="*/ 2337 h 9554"/>
              <a:gd name="connsiteX32-2525" fmla="*/ 6944 w 10000"/>
              <a:gd name="connsiteY32-2526" fmla="*/ 1678 h 9554"/>
              <a:gd name="connsiteX33-2527" fmla="*/ 6944 w 10000"/>
              <a:gd name="connsiteY33-2528" fmla="*/ 1183 h 9554"/>
              <a:gd name="connsiteX34-2529" fmla="*/ 6667 w 10000"/>
              <a:gd name="connsiteY34-2530" fmla="*/ 523 h 9554"/>
              <a:gd name="connsiteX35-2531" fmla="*/ 6667 w 10000"/>
              <a:gd name="connsiteY35-2532" fmla="*/ 193 h 9554"/>
              <a:gd name="connsiteX36-2533" fmla="*/ 8889 w 10000"/>
              <a:gd name="connsiteY36-2534" fmla="*/ 28 h 9554"/>
              <a:gd name="connsiteX37-2535" fmla="*/ 9167 w 10000"/>
              <a:gd name="connsiteY37-2536" fmla="*/ 359 h 9554"/>
              <a:gd name="connsiteX38-2537" fmla="*/ 9167 w 10000"/>
              <a:gd name="connsiteY38-2538" fmla="*/ 853 h 9554"/>
              <a:gd name="connsiteX39-2539" fmla="*/ 9444 w 10000"/>
              <a:gd name="connsiteY39-2540" fmla="*/ 1348 h 9554"/>
              <a:gd name="connsiteX40-2541" fmla="*/ 9444 w 10000"/>
              <a:gd name="connsiteY40-2542" fmla="*/ 1843 h 9554"/>
              <a:gd name="connsiteX41-2543" fmla="*/ 9722 w 10000"/>
              <a:gd name="connsiteY41-2544" fmla="*/ 2502 h 9554"/>
              <a:gd name="connsiteX42-2545" fmla="*/ 9722 w 10000"/>
              <a:gd name="connsiteY42-2546" fmla="*/ 3162 h 9554"/>
              <a:gd name="connsiteX43-2547" fmla="*/ 9722 w 10000"/>
              <a:gd name="connsiteY43-2548" fmla="*/ 3657 h 9554"/>
              <a:gd name="connsiteX44-2549" fmla="*/ 9722 w 10000"/>
              <a:gd name="connsiteY44-2550" fmla="*/ 4297 h 9554"/>
              <a:gd name="connsiteX45-2551" fmla="*/ 9722 w 10000"/>
              <a:gd name="connsiteY45-2552" fmla="*/ 4791 h 9554"/>
              <a:gd name="connsiteX46-2553" fmla="*/ 10000 w 10000"/>
              <a:gd name="connsiteY46-2554" fmla="*/ 5122 h 9554"/>
              <a:gd name="connsiteX47-2555" fmla="*/ 10000 w 10000"/>
              <a:gd name="connsiteY47-2556" fmla="*/ 5616 h 9554"/>
              <a:gd name="connsiteX48-2557" fmla="*/ 10000 w 10000"/>
              <a:gd name="connsiteY48-2558" fmla="*/ 5945 h 9554"/>
              <a:gd name="connsiteX49-2559" fmla="*/ 10000 w 10000"/>
              <a:gd name="connsiteY49-2560" fmla="*/ 6110 h 9554"/>
              <a:gd name="connsiteX50-2561" fmla="*/ 9722 w 10000"/>
              <a:gd name="connsiteY50-2562" fmla="*/ 6606 h 9554"/>
              <a:gd name="connsiteX51-2563" fmla="*/ 9722 w 10000"/>
              <a:gd name="connsiteY51-2564" fmla="*/ 7100 h 9554"/>
              <a:gd name="connsiteX52-2565" fmla="*/ 9167 w 10000"/>
              <a:gd name="connsiteY52-2566" fmla="*/ 7904 h 9554"/>
              <a:gd name="connsiteX53-2567" fmla="*/ 8889 w 10000"/>
              <a:gd name="connsiteY53-2568" fmla="*/ 8235 h 9554"/>
              <a:gd name="connsiteX54-2569" fmla="*/ 8611 w 10000"/>
              <a:gd name="connsiteY54-2570" fmla="*/ 8564 h 9554"/>
              <a:gd name="connsiteX55-2571" fmla="*/ 8056 w 10000"/>
              <a:gd name="connsiteY55-2572" fmla="*/ 8895 h 9554"/>
              <a:gd name="connsiteX56-2573" fmla="*/ 7778 w 10000"/>
              <a:gd name="connsiteY56-2574" fmla="*/ 9223 h 9554"/>
              <a:gd name="connsiteX57-2575" fmla="*/ 7222 w 10000"/>
              <a:gd name="connsiteY57-2576" fmla="*/ 9388 h 9554"/>
              <a:gd name="connsiteX58-2577" fmla="*/ 6944 w 10000"/>
              <a:gd name="connsiteY58-2578" fmla="*/ 9388 h 9554"/>
              <a:gd name="connsiteX59-2579" fmla="*/ 6667 w 10000"/>
              <a:gd name="connsiteY59-2580" fmla="*/ 9554 h 9554"/>
              <a:gd name="connsiteX60-2581" fmla="*/ 6111 w 10000"/>
              <a:gd name="connsiteY60-2582" fmla="*/ 9554 h 9554"/>
              <a:gd name="connsiteX61-2583" fmla="*/ 6111 w 10000"/>
              <a:gd name="connsiteY61-2584" fmla="*/ 9554 h 9554"/>
              <a:gd name="connsiteX62-2585" fmla="*/ 5833 w 10000"/>
              <a:gd name="connsiteY62-2586" fmla="*/ 9388 h 9554"/>
              <a:gd name="connsiteX63-2587" fmla="*/ 5833 w 10000"/>
              <a:gd name="connsiteY63-2588" fmla="*/ 9223 h 9554"/>
              <a:gd name="connsiteX64-2589" fmla="*/ 5556 w 10000"/>
              <a:gd name="connsiteY64-2590" fmla="*/ 8895 h 9554"/>
              <a:gd name="connsiteX65-2591" fmla="*/ 5556 w 10000"/>
              <a:gd name="connsiteY65-2592" fmla="*/ 8729 h 9554"/>
              <a:gd name="connsiteX66-2593" fmla="*/ 5278 w 10000"/>
              <a:gd name="connsiteY66-2594" fmla="*/ 8564 h 9554"/>
              <a:gd name="connsiteX67-2595" fmla="*/ 5000 w 10000"/>
              <a:gd name="connsiteY67-2596" fmla="*/ 8400 h 9554"/>
              <a:gd name="connsiteX68-2597" fmla="*/ 4722 w 10000"/>
              <a:gd name="connsiteY68-2598" fmla="*/ 8235 h 9554"/>
              <a:gd name="connsiteX69-2599" fmla="*/ 4167 w 10000"/>
              <a:gd name="connsiteY69-2600" fmla="*/ 8069 h 9554"/>
              <a:gd name="connsiteX70-2601" fmla="*/ 3889 w 10000"/>
              <a:gd name="connsiteY70-2602" fmla="*/ 7904 h 9554"/>
              <a:gd name="connsiteX71-2603" fmla="*/ 3056 w 10000"/>
              <a:gd name="connsiteY71-2604" fmla="*/ 7738 h 9554"/>
              <a:gd name="connsiteX72-2605" fmla="*/ 2500 w 10000"/>
              <a:gd name="connsiteY72-2606" fmla="*/ 7595 h 9554"/>
              <a:gd name="connsiteX73-2607" fmla="*/ 2500 w 10000"/>
              <a:gd name="connsiteY73-2608" fmla="*/ 7595 h 9554"/>
              <a:gd name="connsiteX0-2609" fmla="*/ 2500 w 10000"/>
              <a:gd name="connsiteY0-2610" fmla="*/ 7777 h 9827"/>
              <a:gd name="connsiteX1-2611" fmla="*/ 1944 w 10000"/>
              <a:gd name="connsiteY1-2612" fmla="*/ 7604 h 9827"/>
              <a:gd name="connsiteX2-2613" fmla="*/ 1389 w 10000"/>
              <a:gd name="connsiteY2-2614" fmla="*/ 7431 h 9827"/>
              <a:gd name="connsiteX3-2615" fmla="*/ 833 w 10000"/>
              <a:gd name="connsiteY3-2616" fmla="*/ 7258 h 9827"/>
              <a:gd name="connsiteX4-2617" fmla="*/ 556 w 10000"/>
              <a:gd name="connsiteY4-2618" fmla="*/ 7258 h 9827"/>
              <a:gd name="connsiteX5-2619" fmla="*/ 278 w 10000"/>
              <a:gd name="connsiteY5-2620" fmla="*/ 7085 h 9827"/>
              <a:gd name="connsiteX6-2621" fmla="*/ 0 w 10000"/>
              <a:gd name="connsiteY6-2622" fmla="*/ 7085 h 9827"/>
              <a:gd name="connsiteX7-2623" fmla="*/ 0 w 10000"/>
              <a:gd name="connsiteY7-2624" fmla="*/ 6914 h 9827"/>
              <a:gd name="connsiteX8-2625" fmla="*/ 0 w 10000"/>
              <a:gd name="connsiteY8-2626" fmla="*/ 6914 h 9827"/>
              <a:gd name="connsiteX9-2627" fmla="*/ 0 w 10000"/>
              <a:gd name="connsiteY9-2628" fmla="*/ 6914 h 9827"/>
              <a:gd name="connsiteX10-2629" fmla="*/ 278 w 10000"/>
              <a:gd name="connsiteY10-2630" fmla="*/ 6914 h 9827"/>
              <a:gd name="connsiteX11-2631" fmla="*/ 278 w 10000"/>
              <a:gd name="connsiteY11-2632" fmla="*/ 6914 h 9827"/>
              <a:gd name="connsiteX12-2633" fmla="*/ 833 w 10000"/>
              <a:gd name="connsiteY12-2634" fmla="*/ 6914 h 9827"/>
              <a:gd name="connsiteX13-2635" fmla="*/ 1111 w 10000"/>
              <a:gd name="connsiteY13-2636" fmla="*/ 6914 h 9827"/>
              <a:gd name="connsiteX14-2637" fmla="*/ 1667 w 10000"/>
              <a:gd name="connsiteY14-2638" fmla="*/ 6914 h 9827"/>
              <a:gd name="connsiteX15-2639" fmla="*/ 2222 w 10000"/>
              <a:gd name="connsiteY15-2640" fmla="*/ 6914 h 9827"/>
              <a:gd name="connsiteX16-2641" fmla="*/ 2778 w 10000"/>
              <a:gd name="connsiteY16-2642" fmla="*/ 6914 h 9827"/>
              <a:gd name="connsiteX17-2643" fmla="*/ 3611 w 10000"/>
              <a:gd name="connsiteY17-2644" fmla="*/ 7085 h 9827"/>
              <a:gd name="connsiteX18-2645" fmla="*/ 4167 w 10000"/>
              <a:gd name="connsiteY18-2646" fmla="*/ 7085 h 9827"/>
              <a:gd name="connsiteX19-2647" fmla="*/ 4722 w 10000"/>
              <a:gd name="connsiteY19-2648" fmla="*/ 7085 h 9827"/>
              <a:gd name="connsiteX20-2649" fmla="*/ 5000 w 10000"/>
              <a:gd name="connsiteY20-2650" fmla="*/ 7085 h 9827"/>
              <a:gd name="connsiteX21-2651" fmla="*/ 5833 w 10000"/>
              <a:gd name="connsiteY21-2652" fmla="*/ 7085 h 9827"/>
              <a:gd name="connsiteX22-2653" fmla="*/ 6111 w 10000"/>
              <a:gd name="connsiteY22-2654" fmla="*/ 7085 h 9827"/>
              <a:gd name="connsiteX23-2655" fmla="*/ 6667 w 10000"/>
              <a:gd name="connsiteY23-2656" fmla="*/ 6914 h 9827"/>
              <a:gd name="connsiteX24-2657" fmla="*/ 6944 w 10000"/>
              <a:gd name="connsiteY24-2658" fmla="*/ 6741 h 9827"/>
              <a:gd name="connsiteX25-2659" fmla="*/ 7222 w 10000"/>
              <a:gd name="connsiteY25-2660" fmla="*/ 6222 h 9827"/>
              <a:gd name="connsiteX26-2661" fmla="*/ 7222 w 10000"/>
              <a:gd name="connsiteY26-2662" fmla="*/ 5878 h 9827"/>
              <a:gd name="connsiteX27-2663" fmla="*/ 7222 w 10000"/>
              <a:gd name="connsiteY27-2664" fmla="*/ 5188 h 9827"/>
              <a:gd name="connsiteX28-2665" fmla="*/ 7500 w 10000"/>
              <a:gd name="connsiteY28-2666" fmla="*/ 4668 h 9827"/>
              <a:gd name="connsiteX29-2667" fmla="*/ 7222 w 10000"/>
              <a:gd name="connsiteY29-2668" fmla="*/ 3805 h 9827"/>
              <a:gd name="connsiteX30-2669" fmla="*/ 7222 w 10000"/>
              <a:gd name="connsiteY30-2670" fmla="*/ 3137 h 9827"/>
              <a:gd name="connsiteX31-2671" fmla="*/ 7222 w 10000"/>
              <a:gd name="connsiteY31-2672" fmla="*/ 2273 h 9827"/>
              <a:gd name="connsiteX32-2673" fmla="*/ 6944 w 10000"/>
              <a:gd name="connsiteY32-2674" fmla="*/ 1583 h 9827"/>
              <a:gd name="connsiteX33-2675" fmla="*/ 6944 w 10000"/>
              <a:gd name="connsiteY33-2676" fmla="*/ 1065 h 9827"/>
              <a:gd name="connsiteX34-2677" fmla="*/ 6667 w 10000"/>
              <a:gd name="connsiteY34-2678" fmla="*/ 374 h 9827"/>
              <a:gd name="connsiteX35-2679" fmla="*/ 6667 w 10000"/>
              <a:gd name="connsiteY35-2680" fmla="*/ 29 h 9827"/>
              <a:gd name="connsiteX36-2681" fmla="*/ 9167 w 10000"/>
              <a:gd name="connsiteY36-2682" fmla="*/ 203 h 9827"/>
              <a:gd name="connsiteX37-2683" fmla="*/ 9167 w 10000"/>
              <a:gd name="connsiteY37-2684" fmla="*/ 720 h 9827"/>
              <a:gd name="connsiteX38-2685" fmla="*/ 9444 w 10000"/>
              <a:gd name="connsiteY38-2686" fmla="*/ 1238 h 9827"/>
              <a:gd name="connsiteX39-2687" fmla="*/ 9444 w 10000"/>
              <a:gd name="connsiteY39-2688" fmla="*/ 1756 h 9827"/>
              <a:gd name="connsiteX40-2689" fmla="*/ 9722 w 10000"/>
              <a:gd name="connsiteY40-2690" fmla="*/ 2446 h 9827"/>
              <a:gd name="connsiteX41-2691" fmla="*/ 9722 w 10000"/>
              <a:gd name="connsiteY41-2692" fmla="*/ 3137 h 9827"/>
              <a:gd name="connsiteX42-2693" fmla="*/ 9722 w 10000"/>
              <a:gd name="connsiteY42-2694" fmla="*/ 3655 h 9827"/>
              <a:gd name="connsiteX43-2695" fmla="*/ 9722 w 10000"/>
              <a:gd name="connsiteY43-2696" fmla="*/ 4325 h 9827"/>
              <a:gd name="connsiteX44-2697" fmla="*/ 9722 w 10000"/>
              <a:gd name="connsiteY44-2698" fmla="*/ 4842 h 9827"/>
              <a:gd name="connsiteX45-2699" fmla="*/ 10000 w 10000"/>
              <a:gd name="connsiteY45-2700" fmla="*/ 5188 h 9827"/>
              <a:gd name="connsiteX46-2701" fmla="*/ 10000 w 10000"/>
              <a:gd name="connsiteY46-2702" fmla="*/ 5705 h 9827"/>
              <a:gd name="connsiteX47-2703" fmla="*/ 10000 w 10000"/>
              <a:gd name="connsiteY47-2704" fmla="*/ 6050 h 9827"/>
              <a:gd name="connsiteX48-2705" fmla="*/ 10000 w 10000"/>
              <a:gd name="connsiteY48-2706" fmla="*/ 6222 h 9827"/>
              <a:gd name="connsiteX49-2707" fmla="*/ 9722 w 10000"/>
              <a:gd name="connsiteY49-2708" fmla="*/ 6741 h 9827"/>
              <a:gd name="connsiteX50-2709" fmla="*/ 9722 w 10000"/>
              <a:gd name="connsiteY50-2710" fmla="*/ 7258 h 9827"/>
              <a:gd name="connsiteX51-2711" fmla="*/ 9167 w 10000"/>
              <a:gd name="connsiteY51-2712" fmla="*/ 8100 h 9827"/>
              <a:gd name="connsiteX52-2713" fmla="*/ 8889 w 10000"/>
              <a:gd name="connsiteY52-2714" fmla="*/ 8446 h 9827"/>
              <a:gd name="connsiteX53-2715" fmla="*/ 8611 w 10000"/>
              <a:gd name="connsiteY53-2716" fmla="*/ 8791 h 9827"/>
              <a:gd name="connsiteX54-2717" fmla="*/ 8056 w 10000"/>
              <a:gd name="connsiteY54-2718" fmla="*/ 9137 h 9827"/>
              <a:gd name="connsiteX55-2719" fmla="*/ 7778 w 10000"/>
              <a:gd name="connsiteY55-2720" fmla="*/ 9481 h 9827"/>
              <a:gd name="connsiteX56-2721" fmla="*/ 7222 w 10000"/>
              <a:gd name="connsiteY56-2722" fmla="*/ 9653 h 9827"/>
              <a:gd name="connsiteX57-2723" fmla="*/ 6944 w 10000"/>
              <a:gd name="connsiteY57-2724" fmla="*/ 9653 h 9827"/>
              <a:gd name="connsiteX58-2725" fmla="*/ 6667 w 10000"/>
              <a:gd name="connsiteY58-2726" fmla="*/ 9827 h 9827"/>
              <a:gd name="connsiteX59-2727" fmla="*/ 6111 w 10000"/>
              <a:gd name="connsiteY59-2728" fmla="*/ 9827 h 9827"/>
              <a:gd name="connsiteX60-2729" fmla="*/ 6111 w 10000"/>
              <a:gd name="connsiteY60-2730" fmla="*/ 9827 h 9827"/>
              <a:gd name="connsiteX61-2731" fmla="*/ 5833 w 10000"/>
              <a:gd name="connsiteY61-2732" fmla="*/ 9653 h 9827"/>
              <a:gd name="connsiteX62-2733" fmla="*/ 5833 w 10000"/>
              <a:gd name="connsiteY62-2734" fmla="*/ 9481 h 9827"/>
              <a:gd name="connsiteX63-2735" fmla="*/ 5556 w 10000"/>
              <a:gd name="connsiteY63-2736" fmla="*/ 9137 h 9827"/>
              <a:gd name="connsiteX64-2737" fmla="*/ 5556 w 10000"/>
              <a:gd name="connsiteY64-2738" fmla="*/ 8963 h 9827"/>
              <a:gd name="connsiteX65-2739" fmla="*/ 5278 w 10000"/>
              <a:gd name="connsiteY65-2740" fmla="*/ 8791 h 9827"/>
              <a:gd name="connsiteX66-2741" fmla="*/ 5000 w 10000"/>
              <a:gd name="connsiteY66-2742" fmla="*/ 8619 h 9827"/>
              <a:gd name="connsiteX67-2743" fmla="*/ 4722 w 10000"/>
              <a:gd name="connsiteY67-2744" fmla="*/ 8446 h 9827"/>
              <a:gd name="connsiteX68-2745" fmla="*/ 4167 w 10000"/>
              <a:gd name="connsiteY68-2746" fmla="*/ 8273 h 9827"/>
              <a:gd name="connsiteX69-2747" fmla="*/ 3889 w 10000"/>
              <a:gd name="connsiteY69-2748" fmla="*/ 8100 h 9827"/>
              <a:gd name="connsiteX70-2749" fmla="*/ 3056 w 10000"/>
              <a:gd name="connsiteY70-2750" fmla="*/ 7926 h 9827"/>
              <a:gd name="connsiteX71-2751" fmla="*/ 2500 w 10000"/>
              <a:gd name="connsiteY71-2752" fmla="*/ 7777 h 9827"/>
              <a:gd name="connsiteX72-2753" fmla="*/ 2500 w 10000"/>
              <a:gd name="connsiteY72-2754" fmla="*/ 7777 h 9827"/>
              <a:gd name="connsiteX0-2755" fmla="*/ 2500 w 10000"/>
              <a:gd name="connsiteY0-2756" fmla="*/ 7707 h 9793"/>
              <a:gd name="connsiteX1-2757" fmla="*/ 1944 w 10000"/>
              <a:gd name="connsiteY1-2758" fmla="*/ 7531 h 9793"/>
              <a:gd name="connsiteX2-2759" fmla="*/ 1389 w 10000"/>
              <a:gd name="connsiteY2-2760" fmla="*/ 7355 h 9793"/>
              <a:gd name="connsiteX3-2761" fmla="*/ 833 w 10000"/>
              <a:gd name="connsiteY3-2762" fmla="*/ 7179 h 9793"/>
              <a:gd name="connsiteX4-2763" fmla="*/ 556 w 10000"/>
              <a:gd name="connsiteY4-2764" fmla="*/ 7179 h 9793"/>
              <a:gd name="connsiteX5-2765" fmla="*/ 278 w 10000"/>
              <a:gd name="connsiteY5-2766" fmla="*/ 7003 h 9793"/>
              <a:gd name="connsiteX6-2767" fmla="*/ 0 w 10000"/>
              <a:gd name="connsiteY6-2768" fmla="*/ 7003 h 9793"/>
              <a:gd name="connsiteX7-2769" fmla="*/ 0 w 10000"/>
              <a:gd name="connsiteY7-2770" fmla="*/ 6829 h 9793"/>
              <a:gd name="connsiteX8-2771" fmla="*/ 0 w 10000"/>
              <a:gd name="connsiteY8-2772" fmla="*/ 6829 h 9793"/>
              <a:gd name="connsiteX9-2773" fmla="*/ 0 w 10000"/>
              <a:gd name="connsiteY9-2774" fmla="*/ 6829 h 9793"/>
              <a:gd name="connsiteX10-2775" fmla="*/ 278 w 10000"/>
              <a:gd name="connsiteY10-2776" fmla="*/ 6829 h 9793"/>
              <a:gd name="connsiteX11-2777" fmla="*/ 278 w 10000"/>
              <a:gd name="connsiteY11-2778" fmla="*/ 6829 h 9793"/>
              <a:gd name="connsiteX12-2779" fmla="*/ 833 w 10000"/>
              <a:gd name="connsiteY12-2780" fmla="*/ 6829 h 9793"/>
              <a:gd name="connsiteX13-2781" fmla="*/ 1111 w 10000"/>
              <a:gd name="connsiteY13-2782" fmla="*/ 6829 h 9793"/>
              <a:gd name="connsiteX14-2783" fmla="*/ 1667 w 10000"/>
              <a:gd name="connsiteY14-2784" fmla="*/ 6829 h 9793"/>
              <a:gd name="connsiteX15-2785" fmla="*/ 2222 w 10000"/>
              <a:gd name="connsiteY15-2786" fmla="*/ 6829 h 9793"/>
              <a:gd name="connsiteX16-2787" fmla="*/ 2778 w 10000"/>
              <a:gd name="connsiteY16-2788" fmla="*/ 6829 h 9793"/>
              <a:gd name="connsiteX17-2789" fmla="*/ 3611 w 10000"/>
              <a:gd name="connsiteY17-2790" fmla="*/ 7003 h 9793"/>
              <a:gd name="connsiteX18-2791" fmla="*/ 4167 w 10000"/>
              <a:gd name="connsiteY18-2792" fmla="*/ 7003 h 9793"/>
              <a:gd name="connsiteX19-2793" fmla="*/ 4722 w 10000"/>
              <a:gd name="connsiteY19-2794" fmla="*/ 7003 h 9793"/>
              <a:gd name="connsiteX20-2795" fmla="*/ 5000 w 10000"/>
              <a:gd name="connsiteY20-2796" fmla="*/ 7003 h 9793"/>
              <a:gd name="connsiteX21-2797" fmla="*/ 5833 w 10000"/>
              <a:gd name="connsiteY21-2798" fmla="*/ 7003 h 9793"/>
              <a:gd name="connsiteX22-2799" fmla="*/ 6111 w 10000"/>
              <a:gd name="connsiteY22-2800" fmla="*/ 7003 h 9793"/>
              <a:gd name="connsiteX23-2801" fmla="*/ 6667 w 10000"/>
              <a:gd name="connsiteY23-2802" fmla="*/ 6829 h 9793"/>
              <a:gd name="connsiteX24-2803" fmla="*/ 6944 w 10000"/>
              <a:gd name="connsiteY24-2804" fmla="*/ 6653 h 9793"/>
              <a:gd name="connsiteX25-2805" fmla="*/ 7222 w 10000"/>
              <a:gd name="connsiteY25-2806" fmla="*/ 6125 h 9793"/>
              <a:gd name="connsiteX26-2807" fmla="*/ 7222 w 10000"/>
              <a:gd name="connsiteY26-2808" fmla="*/ 5774 h 9793"/>
              <a:gd name="connsiteX27-2809" fmla="*/ 7222 w 10000"/>
              <a:gd name="connsiteY27-2810" fmla="*/ 5072 h 9793"/>
              <a:gd name="connsiteX28-2811" fmla="*/ 7500 w 10000"/>
              <a:gd name="connsiteY28-2812" fmla="*/ 4543 h 9793"/>
              <a:gd name="connsiteX29-2813" fmla="*/ 7222 w 10000"/>
              <a:gd name="connsiteY29-2814" fmla="*/ 3665 h 9793"/>
              <a:gd name="connsiteX30-2815" fmla="*/ 7222 w 10000"/>
              <a:gd name="connsiteY30-2816" fmla="*/ 2985 h 9793"/>
              <a:gd name="connsiteX31-2817" fmla="*/ 7222 w 10000"/>
              <a:gd name="connsiteY31-2818" fmla="*/ 2106 h 9793"/>
              <a:gd name="connsiteX32-2819" fmla="*/ 6944 w 10000"/>
              <a:gd name="connsiteY32-2820" fmla="*/ 1404 h 9793"/>
              <a:gd name="connsiteX33-2821" fmla="*/ 6944 w 10000"/>
              <a:gd name="connsiteY33-2822" fmla="*/ 877 h 9793"/>
              <a:gd name="connsiteX34-2823" fmla="*/ 6667 w 10000"/>
              <a:gd name="connsiteY34-2824" fmla="*/ 174 h 9793"/>
              <a:gd name="connsiteX35-2825" fmla="*/ 9167 w 10000"/>
              <a:gd name="connsiteY35-2826" fmla="*/ 0 h 9793"/>
              <a:gd name="connsiteX36-2827" fmla="*/ 9167 w 10000"/>
              <a:gd name="connsiteY36-2828" fmla="*/ 526 h 9793"/>
              <a:gd name="connsiteX37-2829" fmla="*/ 9444 w 10000"/>
              <a:gd name="connsiteY37-2830" fmla="*/ 1053 h 9793"/>
              <a:gd name="connsiteX38-2831" fmla="*/ 9444 w 10000"/>
              <a:gd name="connsiteY38-2832" fmla="*/ 1580 h 9793"/>
              <a:gd name="connsiteX39-2833" fmla="*/ 9722 w 10000"/>
              <a:gd name="connsiteY39-2834" fmla="*/ 2282 h 9793"/>
              <a:gd name="connsiteX40-2835" fmla="*/ 9722 w 10000"/>
              <a:gd name="connsiteY40-2836" fmla="*/ 2985 h 9793"/>
              <a:gd name="connsiteX41-2837" fmla="*/ 9722 w 10000"/>
              <a:gd name="connsiteY41-2838" fmla="*/ 3512 h 9793"/>
              <a:gd name="connsiteX42-2839" fmla="*/ 9722 w 10000"/>
              <a:gd name="connsiteY42-2840" fmla="*/ 4194 h 9793"/>
              <a:gd name="connsiteX43-2841" fmla="*/ 9722 w 10000"/>
              <a:gd name="connsiteY43-2842" fmla="*/ 4720 h 9793"/>
              <a:gd name="connsiteX44-2843" fmla="*/ 10000 w 10000"/>
              <a:gd name="connsiteY44-2844" fmla="*/ 5072 h 9793"/>
              <a:gd name="connsiteX45-2845" fmla="*/ 10000 w 10000"/>
              <a:gd name="connsiteY45-2846" fmla="*/ 5598 h 9793"/>
              <a:gd name="connsiteX46-2847" fmla="*/ 10000 w 10000"/>
              <a:gd name="connsiteY46-2848" fmla="*/ 5950 h 9793"/>
              <a:gd name="connsiteX47-2849" fmla="*/ 10000 w 10000"/>
              <a:gd name="connsiteY47-2850" fmla="*/ 6125 h 9793"/>
              <a:gd name="connsiteX48-2851" fmla="*/ 9722 w 10000"/>
              <a:gd name="connsiteY48-2852" fmla="*/ 6653 h 9793"/>
              <a:gd name="connsiteX49-2853" fmla="*/ 9722 w 10000"/>
              <a:gd name="connsiteY49-2854" fmla="*/ 7179 h 9793"/>
              <a:gd name="connsiteX50-2855" fmla="*/ 9167 w 10000"/>
              <a:gd name="connsiteY50-2856" fmla="*/ 8036 h 9793"/>
              <a:gd name="connsiteX51-2857" fmla="*/ 8889 w 10000"/>
              <a:gd name="connsiteY51-2858" fmla="*/ 8388 h 9793"/>
              <a:gd name="connsiteX52-2859" fmla="*/ 8611 w 10000"/>
              <a:gd name="connsiteY52-2860" fmla="*/ 8739 h 9793"/>
              <a:gd name="connsiteX53-2861" fmla="*/ 8056 w 10000"/>
              <a:gd name="connsiteY53-2862" fmla="*/ 9091 h 9793"/>
              <a:gd name="connsiteX54-2863" fmla="*/ 7778 w 10000"/>
              <a:gd name="connsiteY54-2864" fmla="*/ 9441 h 9793"/>
              <a:gd name="connsiteX55-2865" fmla="*/ 7222 w 10000"/>
              <a:gd name="connsiteY55-2866" fmla="*/ 9616 h 9793"/>
              <a:gd name="connsiteX56-2867" fmla="*/ 6944 w 10000"/>
              <a:gd name="connsiteY56-2868" fmla="*/ 9616 h 9793"/>
              <a:gd name="connsiteX57-2869" fmla="*/ 6667 w 10000"/>
              <a:gd name="connsiteY57-2870" fmla="*/ 9793 h 9793"/>
              <a:gd name="connsiteX58-2871" fmla="*/ 6111 w 10000"/>
              <a:gd name="connsiteY58-2872" fmla="*/ 9793 h 9793"/>
              <a:gd name="connsiteX59-2873" fmla="*/ 6111 w 10000"/>
              <a:gd name="connsiteY59-2874" fmla="*/ 9793 h 9793"/>
              <a:gd name="connsiteX60-2875" fmla="*/ 5833 w 10000"/>
              <a:gd name="connsiteY60-2876" fmla="*/ 9616 h 9793"/>
              <a:gd name="connsiteX61-2877" fmla="*/ 5833 w 10000"/>
              <a:gd name="connsiteY61-2878" fmla="*/ 9441 h 9793"/>
              <a:gd name="connsiteX62-2879" fmla="*/ 5556 w 10000"/>
              <a:gd name="connsiteY62-2880" fmla="*/ 9091 h 9793"/>
              <a:gd name="connsiteX63-2881" fmla="*/ 5556 w 10000"/>
              <a:gd name="connsiteY63-2882" fmla="*/ 8914 h 9793"/>
              <a:gd name="connsiteX64-2883" fmla="*/ 5278 w 10000"/>
              <a:gd name="connsiteY64-2884" fmla="*/ 8739 h 9793"/>
              <a:gd name="connsiteX65-2885" fmla="*/ 5000 w 10000"/>
              <a:gd name="connsiteY65-2886" fmla="*/ 8564 h 9793"/>
              <a:gd name="connsiteX66-2887" fmla="*/ 4722 w 10000"/>
              <a:gd name="connsiteY66-2888" fmla="*/ 8388 h 9793"/>
              <a:gd name="connsiteX67-2889" fmla="*/ 4167 w 10000"/>
              <a:gd name="connsiteY67-2890" fmla="*/ 8212 h 9793"/>
              <a:gd name="connsiteX68-2891" fmla="*/ 3889 w 10000"/>
              <a:gd name="connsiteY68-2892" fmla="*/ 8036 h 9793"/>
              <a:gd name="connsiteX69-2893" fmla="*/ 3056 w 10000"/>
              <a:gd name="connsiteY69-2894" fmla="*/ 7859 h 9793"/>
              <a:gd name="connsiteX70-2895" fmla="*/ 2500 w 10000"/>
              <a:gd name="connsiteY70-2896" fmla="*/ 7707 h 9793"/>
              <a:gd name="connsiteX71-2897" fmla="*/ 2500 w 10000"/>
              <a:gd name="connsiteY71-2898" fmla="*/ 7707 h 9793"/>
              <a:gd name="connsiteX0-2899" fmla="*/ 2500 w 10000"/>
              <a:gd name="connsiteY0-2900" fmla="*/ 7870 h 10000"/>
              <a:gd name="connsiteX1-2901" fmla="*/ 1944 w 10000"/>
              <a:gd name="connsiteY1-2902" fmla="*/ 7690 h 10000"/>
              <a:gd name="connsiteX2-2903" fmla="*/ 1389 w 10000"/>
              <a:gd name="connsiteY2-2904" fmla="*/ 7510 h 10000"/>
              <a:gd name="connsiteX3-2905" fmla="*/ 833 w 10000"/>
              <a:gd name="connsiteY3-2906" fmla="*/ 7331 h 10000"/>
              <a:gd name="connsiteX4-2907" fmla="*/ 556 w 10000"/>
              <a:gd name="connsiteY4-2908" fmla="*/ 7331 h 10000"/>
              <a:gd name="connsiteX5-2909" fmla="*/ 278 w 10000"/>
              <a:gd name="connsiteY5-2910" fmla="*/ 7151 h 10000"/>
              <a:gd name="connsiteX6-2911" fmla="*/ 0 w 10000"/>
              <a:gd name="connsiteY6-2912" fmla="*/ 7151 h 10000"/>
              <a:gd name="connsiteX7-2913" fmla="*/ 0 w 10000"/>
              <a:gd name="connsiteY7-2914" fmla="*/ 6973 h 10000"/>
              <a:gd name="connsiteX8-2915" fmla="*/ 0 w 10000"/>
              <a:gd name="connsiteY8-2916" fmla="*/ 6973 h 10000"/>
              <a:gd name="connsiteX9-2917" fmla="*/ 0 w 10000"/>
              <a:gd name="connsiteY9-2918" fmla="*/ 6973 h 10000"/>
              <a:gd name="connsiteX10-2919" fmla="*/ 278 w 10000"/>
              <a:gd name="connsiteY10-2920" fmla="*/ 6973 h 10000"/>
              <a:gd name="connsiteX11-2921" fmla="*/ 278 w 10000"/>
              <a:gd name="connsiteY11-2922" fmla="*/ 6973 h 10000"/>
              <a:gd name="connsiteX12-2923" fmla="*/ 833 w 10000"/>
              <a:gd name="connsiteY12-2924" fmla="*/ 6973 h 10000"/>
              <a:gd name="connsiteX13-2925" fmla="*/ 1111 w 10000"/>
              <a:gd name="connsiteY13-2926" fmla="*/ 6973 h 10000"/>
              <a:gd name="connsiteX14-2927" fmla="*/ 1667 w 10000"/>
              <a:gd name="connsiteY14-2928" fmla="*/ 6973 h 10000"/>
              <a:gd name="connsiteX15-2929" fmla="*/ 2222 w 10000"/>
              <a:gd name="connsiteY15-2930" fmla="*/ 6973 h 10000"/>
              <a:gd name="connsiteX16-2931" fmla="*/ 2778 w 10000"/>
              <a:gd name="connsiteY16-2932" fmla="*/ 6973 h 10000"/>
              <a:gd name="connsiteX17-2933" fmla="*/ 3611 w 10000"/>
              <a:gd name="connsiteY17-2934" fmla="*/ 7151 h 10000"/>
              <a:gd name="connsiteX18-2935" fmla="*/ 4167 w 10000"/>
              <a:gd name="connsiteY18-2936" fmla="*/ 7151 h 10000"/>
              <a:gd name="connsiteX19-2937" fmla="*/ 4722 w 10000"/>
              <a:gd name="connsiteY19-2938" fmla="*/ 7151 h 10000"/>
              <a:gd name="connsiteX20-2939" fmla="*/ 5000 w 10000"/>
              <a:gd name="connsiteY20-2940" fmla="*/ 7151 h 10000"/>
              <a:gd name="connsiteX21-2941" fmla="*/ 5833 w 10000"/>
              <a:gd name="connsiteY21-2942" fmla="*/ 7151 h 10000"/>
              <a:gd name="connsiteX22-2943" fmla="*/ 6111 w 10000"/>
              <a:gd name="connsiteY22-2944" fmla="*/ 7151 h 10000"/>
              <a:gd name="connsiteX23-2945" fmla="*/ 6667 w 10000"/>
              <a:gd name="connsiteY23-2946" fmla="*/ 6973 h 10000"/>
              <a:gd name="connsiteX24-2947" fmla="*/ 6944 w 10000"/>
              <a:gd name="connsiteY24-2948" fmla="*/ 6794 h 10000"/>
              <a:gd name="connsiteX25-2949" fmla="*/ 7222 w 10000"/>
              <a:gd name="connsiteY25-2950" fmla="*/ 6254 h 10000"/>
              <a:gd name="connsiteX26-2951" fmla="*/ 7222 w 10000"/>
              <a:gd name="connsiteY26-2952" fmla="*/ 5896 h 10000"/>
              <a:gd name="connsiteX27-2953" fmla="*/ 7222 w 10000"/>
              <a:gd name="connsiteY27-2954" fmla="*/ 5179 h 10000"/>
              <a:gd name="connsiteX28-2955" fmla="*/ 7500 w 10000"/>
              <a:gd name="connsiteY28-2956" fmla="*/ 4639 h 10000"/>
              <a:gd name="connsiteX29-2957" fmla="*/ 7222 w 10000"/>
              <a:gd name="connsiteY29-2958" fmla="*/ 3742 h 10000"/>
              <a:gd name="connsiteX30-2959" fmla="*/ 7222 w 10000"/>
              <a:gd name="connsiteY30-2960" fmla="*/ 3048 h 10000"/>
              <a:gd name="connsiteX31-2961" fmla="*/ 7222 w 10000"/>
              <a:gd name="connsiteY31-2962" fmla="*/ 2151 h 10000"/>
              <a:gd name="connsiteX32-2963" fmla="*/ 6944 w 10000"/>
              <a:gd name="connsiteY32-2964" fmla="*/ 1434 h 10000"/>
              <a:gd name="connsiteX33-2965" fmla="*/ 6944 w 10000"/>
              <a:gd name="connsiteY33-2966" fmla="*/ 896 h 10000"/>
              <a:gd name="connsiteX34-2967" fmla="*/ 9167 w 10000"/>
              <a:gd name="connsiteY34-2968" fmla="*/ 0 h 10000"/>
              <a:gd name="connsiteX35-2969" fmla="*/ 9167 w 10000"/>
              <a:gd name="connsiteY35-2970" fmla="*/ 537 h 10000"/>
              <a:gd name="connsiteX36-2971" fmla="*/ 9444 w 10000"/>
              <a:gd name="connsiteY36-2972" fmla="*/ 1075 h 10000"/>
              <a:gd name="connsiteX37-2973" fmla="*/ 9444 w 10000"/>
              <a:gd name="connsiteY37-2974" fmla="*/ 1613 h 10000"/>
              <a:gd name="connsiteX38-2975" fmla="*/ 9722 w 10000"/>
              <a:gd name="connsiteY38-2976" fmla="*/ 2330 h 10000"/>
              <a:gd name="connsiteX39-2977" fmla="*/ 9722 w 10000"/>
              <a:gd name="connsiteY39-2978" fmla="*/ 3048 h 10000"/>
              <a:gd name="connsiteX40-2979" fmla="*/ 9722 w 10000"/>
              <a:gd name="connsiteY40-2980" fmla="*/ 3586 h 10000"/>
              <a:gd name="connsiteX41-2981" fmla="*/ 9722 w 10000"/>
              <a:gd name="connsiteY41-2982" fmla="*/ 4283 h 10000"/>
              <a:gd name="connsiteX42-2983" fmla="*/ 9722 w 10000"/>
              <a:gd name="connsiteY42-2984" fmla="*/ 4820 h 10000"/>
              <a:gd name="connsiteX43-2985" fmla="*/ 10000 w 10000"/>
              <a:gd name="connsiteY43-2986" fmla="*/ 5179 h 10000"/>
              <a:gd name="connsiteX44-2987" fmla="*/ 10000 w 10000"/>
              <a:gd name="connsiteY44-2988" fmla="*/ 5716 h 10000"/>
              <a:gd name="connsiteX45-2989" fmla="*/ 10000 w 10000"/>
              <a:gd name="connsiteY45-2990" fmla="*/ 6076 h 10000"/>
              <a:gd name="connsiteX46-2991" fmla="*/ 10000 w 10000"/>
              <a:gd name="connsiteY46-2992" fmla="*/ 6254 h 10000"/>
              <a:gd name="connsiteX47-2993" fmla="*/ 9722 w 10000"/>
              <a:gd name="connsiteY47-2994" fmla="*/ 6794 h 10000"/>
              <a:gd name="connsiteX48-2995" fmla="*/ 9722 w 10000"/>
              <a:gd name="connsiteY48-2996" fmla="*/ 7331 h 10000"/>
              <a:gd name="connsiteX49-2997" fmla="*/ 9167 w 10000"/>
              <a:gd name="connsiteY49-2998" fmla="*/ 8206 h 10000"/>
              <a:gd name="connsiteX50-2999" fmla="*/ 8889 w 10000"/>
              <a:gd name="connsiteY50-3000" fmla="*/ 8565 h 10000"/>
              <a:gd name="connsiteX51-3001" fmla="*/ 8611 w 10000"/>
              <a:gd name="connsiteY51-3002" fmla="*/ 8924 h 10000"/>
              <a:gd name="connsiteX52-3003" fmla="*/ 8056 w 10000"/>
              <a:gd name="connsiteY52-3004" fmla="*/ 9283 h 10000"/>
              <a:gd name="connsiteX53-3005" fmla="*/ 7778 w 10000"/>
              <a:gd name="connsiteY53-3006" fmla="*/ 9641 h 10000"/>
              <a:gd name="connsiteX54-3007" fmla="*/ 7222 w 10000"/>
              <a:gd name="connsiteY54-3008" fmla="*/ 9819 h 10000"/>
              <a:gd name="connsiteX55-3009" fmla="*/ 6944 w 10000"/>
              <a:gd name="connsiteY55-3010" fmla="*/ 9819 h 10000"/>
              <a:gd name="connsiteX56-3011" fmla="*/ 6667 w 10000"/>
              <a:gd name="connsiteY56-3012" fmla="*/ 10000 h 10000"/>
              <a:gd name="connsiteX57-3013" fmla="*/ 6111 w 10000"/>
              <a:gd name="connsiteY57-3014" fmla="*/ 10000 h 10000"/>
              <a:gd name="connsiteX58-3015" fmla="*/ 6111 w 10000"/>
              <a:gd name="connsiteY58-3016" fmla="*/ 10000 h 10000"/>
              <a:gd name="connsiteX59-3017" fmla="*/ 5833 w 10000"/>
              <a:gd name="connsiteY59-3018" fmla="*/ 9819 h 10000"/>
              <a:gd name="connsiteX60-3019" fmla="*/ 5833 w 10000"/>
              <a:gd name="connsiteY60-3020" fmla="*/ 9641 h 10000"/>
              <a:gd name="connsiteX61-3021" fmla="*/ 5556 w 10000"/>
              <a:gd name="connsiteY61-3022" fmla="*/ 9283 h 10000"/>
              <a:gd name="connsiteX62-3023" fmla="*/ 5556 w 10000"/>
              <a:gd name="connsiteY62-3024" fmla="*/ 9102 h 10000"/>
              <a:gd name="connsiteX63-3025" fmla="*/ 5278 w 10000"/>
              <a:gd name="connsiteY63-3026" fmla="*/ 8924 h 10000"/>
              <a:gd name="connsiteX64-3027" fmla="*/ 5000 w 10000"/>
              <a:gd name="connsiteY64-3028" fmla="*/ 8745 h 10000"/>
              <a:gd name="connsiteX65-3029" fmla="*/ 4722 w 10000"/>
              <a:gd name="connsiteY65-3030" fmla="*/ 8565 h 10000"/>
              <a:gd name="connsiteX66-3031" fmla="*/ 4167 w 10000"/>
              <a:gd name="connsiteY66-3032" fmla="*/ 8386 h 10000"/>
              <a:gd name="connsiteX67-3033" fmla="*/ 3889 w 10000"/>
              <a:gd name="connsiteY67-3034" fmla="*/ 8206 h 10000"/>
              <a:gd name="connsiteX68-3035" fmla="*/ 3056 w 10000"/>
              <a:gd name="connsiteY68-3036" fmla="*/ 8025 h 10000"/>
              <a:gd name="connsiteX69-3037" fmla="*/ 2500 w 10000"/>
              <a:gd name="connsiteY69-3038" fmla="*/ 7870 h 10000"/>
              <a:gd name="connsiteX70-3039" fmla="*/ 2500 w 10000"/>
              <a:gd name="connsiteY70-3040" fmla="*/ 7870 h 10000"/>
              <a:gd name="connsiteX0-3041" fmla="*/ 2500 w 10000"/>
              <a:gd name="connsiteY0-3042" fmla="*/ 7363 h 9493"/>
              <a:gd name="connsiteX1-3043" fmla="*/ 1944 w 10000"/>
              <a:gd name="connsiteY1-3044" fmla="*/ 7183 h 9493"/>
              <a:gd name="connsiteX2-3045" fmla="*/ 1389 w 10000"/>
              <a:gd name="connsiteY2-3046" fmla="*/ 7003 h 9493"/>
              <a:gd name="connsiteX3-3047" fmla="*/ 833 w 10000"/>
              <a:gd name="connsiteY3-3048" fmla="*/ 6824 h 9493"/>
              <a:gd name="connsiteX4-3049" fmla="*/ 556 w 10000"/>
              <a:gd name="connsiteY4-3050" fmla="*/ 6824 h 9493"/>
              <a:gd name="connsiteX5-3051" fmla="*/ 278 w 10000"/>
              <a:gd name="connsiteY5-3052" fmla="*/ 6644 h 9493"/>
              <a:gd name="connsiteX6-3053" fmla="*/ 0 w 10000"/>
              <a:gd name="connsiteY6-3054" fmla="*/ 6644 h 9493"/>
              <a:gd name="connsiteX7-3055" fmla="*/ 0 w 10000"/>
              <a:gd name="connsiteY7-3056" fmla="*/ 6466 h 9493"/>
              <a:gd name="connsiteX8-3057" fmla="*/ 0 w 10000"/>
              <a:gd name="connsiteY8-3058" fmla="*/ 6466 h 9493"/>
              <a:gd name="connsiteX9-3059" fmla="*/ 0 w 10000"/>
              <a:gd name="connsiteY9-3060" fmla="*/ 6466 h 9493"/>
              <a:gd name="connsiteX10-3061" fmla="*/ 278 w 10000"/>
              <a:gd name="connsiteY10-3062" fmla="*/ 6466 h 9493"/>
              <a:gd name="connsiteX11-3063" fmla="*/ 278 w 10000"/>
              <a:gd name="connsiteY11-3064" fmla="*/ 6466 h 9493"/>
              <a:gd name="connsiteX12-3065" fmla="*/ 833 w 10000"/>
              <a:gd name="connsiteY12-3066" fmla="*/ 6466 h 9493"/>
              <a:gd name="connsiteX13-3067" fmla="*/ 1111 w 10000"/>
              <a:gd name="connsiteY13-3068" fmla="*/ 6466 h 9493"/>
              <a:gd name="connsiteX14-3069" fmla="*/ 1667 w 10000"/>
              <a:gd name="connsiteY14-3070" fmla="*/ 6466 h 9493"/>
              <a:gd name="connsiteX15-3071" fmla="*/ 2222 w 10000"/>
              <a:gd name="connsiteY15-3072" fmla="*/ 6466 h 9493"/>
              <a:gd name="connsiteX16-3073" fmla="*/ 2778 w 10000"/>
              <a:gd name="connsiteY16-3074" fmla="*/ 6466 h 9493"/>
              <a:gd name="connsiteX17-3075" fmla="*/ 3611 w 10000"/>
              <a:gd name="connsiteY17-3076" fmla="*/ 6644 h 9493"/>
              <a:gd name="connsiteX18-3077" fmla="*/ 4167 w 10000"/>
              <a:gd name="connsiteY18-3078" fmla="*/ 6644 h 9493"/>
              <a:gd name="connsiteX19-3079" fmla="*/ 4722 w 10000"/>
              <a:gd name="connsiteY19-3080" fmla="*/ 6644 h 9493"/>
              <a:gd name="connsiteX20-3081" fmla="*/ 5000 w 10000"/>
              <a:gd name="connsiteY20-3082" fmla="*/ 6644 h 9493"/>
              <a:gd name="connsiteX21-3083" fmla="*/ 5833 w 10000"/>
              <a:gd name="connsiteY21-3084" fmla="*/ 6644 h 9493"/>
              <a:gd name="connsiteX22-3085" fmla="*/ 6111 w 10000"/>
              <a:gd name="connsiteY22-3086" fmla="*/ 6644 h 9493"/>
              <a:gd name="connsiteX23-3087" fmla="*/ 6667 w 10000"/>
              <a:gd name="connsiteY23-3088" fmla="*/ 6466 h 9493"/>
              <a:gd name="connsiteX24-3089" fmla="*/ 6944 w 10000"/>
              <a:gd name="connsiteY24-3090" fmla="*/ 6287 h 9493"/>
              <a:gd name="connsiteX25-3091" fmla="*/ 7222 w 10000"/>
              <a:gd name="connsiteY25-3092" fmla="*/ 5747 h 9493"/>
              <a:gd name="connsiteX26-3093" fmla="*/ 7222 w 10000"/>
              <a:gd name="connsiteY26-3094" fmla="*/ 5389 h 9493"/>
              <a:gd name="connsiteX27-3095" fmla="*/ 7222 w 10000"/>
              <a:gd name="connsiteY27-3096" fmla="*/ 4672 h 9493"/>
              <a:gd name="connsiteX28-3097" fmla="*/ 7500 w 10000"/>
              <a:gd name="connsiteY28-3098" fmla="*/ 4132 h 9493"/>
              <a:gd name="connsiteX29-3099" fmla="*/ 7222 w 10000"/>
              <a:gd name="connsiteY29-3100" fmla="*/ 3235 h 9493"/>
              <a:gd name="connsiteX30-3101" fmla="*/ 7222 w 10000"/>
              <a:gd name="connsiteY30-3102" fmla="*/ 2541 h 9493"/>
              <a:gd name="connsiteX31-3103" fmla="*/ 7222 w 10000"/>
              <a:gd name="connsiteY31-3104" fmla="*/ 1644 h 9493"/>
              <a:gd name="connsiteX32-3105" fmla="*/ 6944 w 10000"/>
              <a:gd name="connsiteY32-3106" fmla="*/ 927 h 9493"/>
              <a:gd name="connsiteX33-3107" fmla="*/ 6944 w 10000"/>
              <a:gd name="connsiteY33-3108" fmla="*/ 389 h 9493"/>
              <a:gd name="connsiteX34-3109" fmla="*/ 9167 w 10000"/>
              <a:gd name="connsiteY34-3110" fmla="*/ 30 h 9493"/>
              <a:gd name="connsiteX35-3111" fmla="*/ 9444 w 10000"/>
              <a:gd name="connsiteY35-3112" fmla="*/ 568 h 9493"/>
              <a:gd name="connsiteX36-3113" fmla="*/ 9444 w 10000"/>
              <a:gd name="connsiteY36-3114" fmla="*/ 1106 h 9493"/>
              <a:gd name="connsiteX37-3115" fmla="*/ 9722 w 10000"/>
              <a:gd name="connsiteY37-3116" fmla="*/ 1823 h 9493"/>
              <a:gd name="connsiteX38-3117" fmla="*/ 9722 w 10000"/>
              <a:gd name="connsiteY38-3118" fmla="*/ 2541 h 9493"/>
              <a:gd name="connsiteX39-3119" fmla="*/ 9722 w 10000"/>
              <a:gd name="connsiteY39-3120" fmla="*/ 3079 h 9493"/>
              <a:gd name="connsiteX40-3121" fmla="*/ 9722 w 10000"/>
              <a:gd name="connsiteY40-3122" fmla="*/ 3776 h 9493"/>
              <a:gd name="connsiteX41-3123" fmla="*/ 9722 w 10000"/>
              <a:gd name="connsiteY41-3124" fmla="*/ 4313 h 9493"/>
              <a:gd name="connsiteX42-3125" fmla="*/ 10000 w 10000"/>
              <a:gd name="connsiteY42-3126" fmla="*/ 4672 h 9493"/>
              <a:gd name="connsiteX43-3127" fmla="*/ 10000 w 10000"/>
              <a:gd name="connsiteY43-3128" fmla="*/ 5209 h 9493"/>
              <a:gd name="connsiteX44-3129" fmla="*/ 10000 w 10000"/>
              <a:gd name="connsiteY44-3130" fmla="*/ 5569 h 9493"/>
              <a:gd name="connsiteX45-3131" fmla="*/ 10000 w 10000"/>
              <a:gd name="connsiteY45-3132" fmla="*/ 5747 h 9493"/>
              <a:gd name="connsiteX46-3133" fmla="*/ 9722 w 10000"/>
              <a:gd name="connsiteY46-3134" fmla="*/ 6287 h 9493"/>
              <a:gd name="connsiteX47-3135" fmla="*/ 9722 w 10000"/>
              <a:gd name="connsiteY47-3136" fmla="*/ 6824 h 9493"/>
              <a:gd name="connsiteX48-3137" fmla="*/ 9167 w 10000"/>
              <a:gd name="connsiteY48-3138" fmla="*/ 7699 h 9493"/>
              <a:gd name="connsiteX49-3139" fmla="*/ 8889 w 10000"/>
              <a:gd name="connsiteY49-3140" fmla="*/ 8058 h 9493"/>
              <a:gd name="connsiteX50-3141" fmla="*/ 8611 w 10000"/>
              <a:gd name="connsiteY50-3142" fmla="*/ 8417 h 9493"/>
              <a:gd name="connsiteX51-3143" fmla="*/ 8056 w 10000"/>
              <a:gd name="connsiteY51-3144" fmla="*/ 8776 h 9493"/>
              <a:gd name="connsiteX52-3145" fmla="*/ 7778 w 10000"/>
              <a:gd name="connsiteY52-3146" fmla="*/ 9134 h 9493"/>
              <a:gd name="connsiteX53-3147" fmla="*/ 7222 w 10000"/>
              <a:gd name="connsiteY53-3148" fmla="*/ 9312 h 9493"/>
              <a:gd name="connsiteX54-3149" fmla="*/ 6944 w 10000"/>
              <a:gd name="connsiteY54-3150" fmla="*/ 9312 h 9493"/>
              <a:gd name="connsiteX55-3151" fmla="*/ 6667 w 10000"/>
              <a:gd name="connsiteY55-3152" fmla="*/ 9493 h 9493"/>
              <a:gd name="connsiteX56-3153" fmla="*/ 6111 w 10000"/>
              <a:gd name="connsiteY56-3154" fmla="*/ 9493 h 9493"/>
              <a:gd name="connsiteX57-3155" fmla="*/ 6111 w 10000"/>
              <a:gd name="connsiteY57-3156" fmla="*/ 9493 h 9493"/>
              <a:gd name="connsiteX58-3157" fmla="*/ 5833 w 10000"/>
              <a:gd name="connsiteY58-3158" fmla="*/ 9312 h 9493"/>
              <a:gd name="connsiteX59-3159" fmla="*/ 5833 w 10000"/>
              <a:gd name="connsiteY59-3160" fmla="*/ 9134 h 9493"/>
              <a:gd name="connsiteX60-3161" fmla="*/ 5556 w 10000"/>
              <a:gd name="connsiteY60-3162" fmla="*/ 8776 h 9493"/>
              <a:gd name="connsiteX61-3163" fmla="*/ 5556 w 10000"/>
              <a:gd name="connsiteY61-3164" fmla="*/ 8595 h 9493"/>
              <a:gd name="connsiteX62-3165" fmla="*/ 5278 w 10000"/>
              <a:gd name="connsiteY62-3166" fmla="*/ 8417 h 9493"/>
              <a:gd name="connsiteX63-3167" fmla="*/ 5000 w 10000"/>
              <a:gd name="connsiteY63-3168" fmla="*/ 8238 h 9493"/>
              <a:gd name="connsiteX64-3169" fmla="*/ 4722 w 10000"/>
              <a:gd name="connsiteY64-3170" fmla="*/ 8058 h 9493"/>
              <a:gd name="connsiteX65-3171" fmla="*/ 4167 w 10000"/>
              <a:gd name="connsiteY65-3172" fmla="*/ 7879 h 9493"/>
              <a:gd name="connsiteX66-3173" fmla="*/ 3889 w 10000"/>
              <a:gd name="connsiteY66-3174" fmla="*/ 7699 h 9493"/>
              <a:gd name="connsiteX67-3175" fmla="*/ 3056 w 10000"/>
              <a:gd name="connsiteY67-3176" fmla="*/ 7518 h 9493"/>
              <a:gd name="connsiteX68-3177" fmla="*/ 2500 w 10000"/>
              <a:gd name="connsiteY68-3178" fmla="*/ 7363 h 9493"/>
              <a:gd name="connsiteX69-3179" fmla="*/ 2500 w 10000"/>
              <a:gd name="connsiteY69-3180" fmla="*/ 7363 h 9493"/>
              <a:gd name="connsiteX0-3181" fmla="*/ 2500 w 10000"/>
              <a:gd name="connsiteY0-3182" fmla="*/ 7409 h 9653"/>
              <a:gd name="connsiteX1-3183" fmla="*/ 1944 w 10000"/>
              <a:gd name="connsiteY1-3184" fmla="*/ 7220 h 9653"/>
              <a:gd name="connsiteX2-3185" fmla="*/ 1389 w 10000"/>
              <a:gd name="connsiteY2-3186" fmla="*/ 7030 h 9653"/>
              <a:gd name="connsiteX3-3187" fmla="*/ 833 w 10000"/>
              <a:gd name="connsiteY3-3188" fmla="*/ 6841 h 9653"/>
              <a:gd name="connsiteX4-3189" fmla="*/ 556 w 10000"/>
              <a:gd name="connsiteY4-3190" fmla="*/ 6841 h 9653"/>
              <a:gd name="connsiteX5-3191" fmla="*/ 278 w 10000"/>
              <a:gd name="connsiteY5-3192" fmla="*/ 6652 h 9653"/>
              <a:gd name="connsiteX6-3193" fmla="*/ 0 w 10000"/>
              <a:gd name="connsiteY6-3194" fmla="*/ 6652 h 9653"/>
              <a:gd name="connsiteX7-3195" fmla="*/ 0 w 10000"/>
              <a:gd name="connsiteY7-3196" fmla="*/ 6464 h 9653"/>
              <a:gd name="connsiteX8-3197" fmla="*/ 0 w 10000"/>
              <a:gd name="connsiteY8-3198" fmla="*/ 6464 h 9653"/>
              <a:gd name="connsiteX9-3199" fmla="*/ 0 w 10000"/>
              <a:gd name="connsiteY9-3200" fmla="*/ 6464 h 9653"/>
              <a:gd name="connsiteX10-3201" fmla="*/ 278 w 10000"/>
              <a:gd name="connsiteY10-3202" fmla="*/ 6464 h 9653"/>
              <a:gd name="connsiteX11-3203" fmla="*/ 278 w 10000"/>
              <a:gd name="connsiteY11-3204" fmla="*/ 6464 h 9653"/>
              <a:gd name="connsiteX12-3205" fmla="*/ 833 w 10000"/>
              <a:gd name="connsiteY12-3206" fmla="*/ 6464 h 9653"/>
              <a:gd name="connsiteX13-3207" fmla="*/ 1111 w 10000"/>
              <a:gd name="connsiteY13-3208" fmla="*/ 6464 h 9653"/>
              <a:gd name="connsiteX14-3209" fmla="*/ 1667 w 10000"/>
              <a:gd name="connsiteY14-3210" fmla="*/ 6464 h 9653"/>
              <a:gd name="connsiteX15-3211" fmla="*/ 2222 w 10000"/>
              <a:gd name="connsiteY15-3212" fmla="*/ 6464 h 9653"/>
              <a:gd name="connsiteX16-3213" fmla="*/ 2778 w 10000"/>
              <a:gd name="connsiteY16-3214" fmla="*/ 6464 h 9653"/>
              <a:gd name="connsiteX17-3215" fmla="*/ 3611 w 10000"/>
              <a:gd name="connsiteY17-3216" fmla="*/ 6652 h 9653"/>
              <a:gd name="connsiteX18-3217" fmla="*/ 4167 w 10000"/>
              <a:gd name="connsiteY18-3218" fmla="*/ 6652 h 9653"/>
              <a:gd name="connsiteX19-3219" fmla="*/ 4722 w 10000"/>
              <a:gd name="connsiteY19-3220" fmla="*/ 6652 h 9653"/>
              <a:gd name="connsiteX20-3221" fmla="*/ 5000 w 10000"/>
              <a:gd name="connsiteY20-3222" fmla="*/ 6652 h 9653"/>
              <a:gd name="connsiteX21-3223" fmla="*/ 5833 w 10000"/>
              <a:gd name="connsiteY21-3224" fmla="*/ 6652 h 9653"/>
              <a:gd name="connsiteX22-3225" fmla="*/ 6111 w 10000"/>
              <a:gd name="connsiteY22-3226" fmla="*/ 6652 h 9653"/>
              <a:gd name="connsiteX23-3227" fmla="*/ 6667 w 10000"/>
              <a:gd name="connsiteY23-3228" fmla="*/ 6464 h 9653"/>
              <a:gd name="connsiteX24-3229" fmla="*/ 6944 w 10000"/>
              <a:gd name="connsiteY24-3230" fmla="*/ 6276 h 9653"/>
              <a:gd name="connsiteX25-3231" fmla="*/ 7222 w 10000"/>
              <a:gd name="connsiteY25-3232" fmla="*/ 5707 h 9653"/>
              <a:gd name="connsiteX26-3233" fmla="*/ 7222 w 10000"/>
              <a:gd name="connsiteY26-3234" fmla="*/ 5330 h 9653"/>
              <a:gd name="connsiteX27-3235" fmla="*/ 7222 w 10000"/>
              <a:gd name="connsiteY27-3236" fmla="*/ 4575 h 9653"/>
              <a:gd name="connsiteX28-3237" fmla="*/ 7500 w 10000"/>
              <a:gd name="connsiteY28-3238" fmla="*/ 4006 h 9653"/>
              <a:gd name="connsiteX29-3239" fmla="*/ 7222 w 10000"/>
              <a:gd name="connsiteY29-3240" fmla="*/ 3061 h 9653"/>
              <a:gd name="connsiteX30-3241" fmla="*/ 7222 w 10000"/>
              <a:gd name="connsiteY30-3242" fmla="*/ 2330 h 9653"/>
              <a:gd name="connsiteX31-3243" fmla="*/ 7222 w 10000"/>
              <a:gd name="connsiteY31-3244" fmla="*/ 1385 h 9653"/>
              <a:gd name="connsiteX32-3245" fmla="*/ 6944 w 10000"/>
              <a:gd name="connsiteY32-3246" fmla="*/ 630 h 9653"/>
              <a:gd name="connsiteX33-3247" fmla="*/ 6944 w 10000"/>
              <a:gd name="connsiteY33-3248" fmla="*/ 63 h 9653"/>
              <a:gd name="connsiteX34-3249" fmla="*/ 9444 w 10000"/>
              <a:gd name="connsiteY34-3250" fmla="*/ 251 h 9653"/>
              <a:gd name="connsiteX35-3251" fmla="*/ 9444 w 10000"/>
              <a:gd name="connsiteY35-3252" fmla="*/ 818 h 9653"/>
              <a:gd name="connsiteX36-3253" fmla="*/ 9722 w 10000"/>
              <a:gd name="connsiteY36-3254" fmla="*/ 1573 h 9653"/>
              <a:gd name="connsiteX37-3255" fmla="*/ 9722 w 10000"/>
              <a:gd name="connsiteY37-3256" fmla="*/ 2330 h 9653"/>
              <a:gd name="connsiteX38-3257" fmla="*/ 9722 w 10000"/>
              <a:gd name="connsiteY38-3258" fmla="*/ 2896 h 9653"/>
              <a:gd name="connsiteX39-3259" fmla="*/ 9722 w 10000"/>
              <a:gd name="connsiteY39-3260" fmla="*/ 3631 h 9653"/>
              <a:gd name="connsiteX40-3261" fmla="*/ 9722 w 10000"/>
              <a:gd name="connsiteY40-3262" fmla="*/ 4196 h 9653"/>
              <a:gd name="connsiteX41-3263" fmla="*/ 10000 w 10000"/>
              <a:gd name="connsiteY41-3264" fmla="*/ 4575 h 9653"/>
              <a:gd name="connsiteX42-3265" fmla="*/ 10000 w 10000"/>
              <a:gd name="connsiteY42-3266" fmla="*/ 5140 h 9653"/>
              <a:gd name="connsiteX43-3267" fmla="*/ 10000 w 10000"/>
              <a:gd name="connsiteY43-3268" fmla="*/ 5519 h 9653"/>
              <a:gd name="connsiteX44-3269" fmla="*/ 10000 w 10000"/>
              <a:gd name="connsiteY44-3270" fmla="*/ 5707 h 9653"/>
              <a:gd name="connsiteX45-3271" fmla="*/ 9722 w 10000"/>
              <a:gd name="connsiteY45-3272" fmla="*/ 6276 h 9653"/>
              <a:gd name="connsiteX46-3273" fmla="*/ 9722 w 10000"/>
              <a:gd name="connsiteY46-3274" fmla="*/ 6841 h 9653"/>
              <a:gd name="connsiteX47-3275" fmla="*/ 9167 w 10000"/>
              <a:gd name="connsiteY47-3276" fmla="*/ 7763 h 9653"/>
              <a:gd name="connsiteX48-3277" fmla="*/ 8889 w 10000"/>
              <a:gd name="connsiteY48-3278" fmla="*/ 8141 h 9653"/>
              <a:gd name="connsiteX49-3279" fmla="*/ 8611 w 10000"/>
              <a:gd name="connsiteY49-3280" fmla="*/ 8520 h 9653"/>
              <a:gd name="connsiteX50-3281" fmla="*/ 8056 w 10000"/>
              <a:gd name="connsiteY50-3282" fmla="*/ 8898 h 9653"/>
              <a:gd name="connsiteX51-3283" fmla="*/ 7778 w 10000"/>
              <a:gd name="connsiteY51-3284" fmla="*/ 9275 h 9653"/>
              <a:gd name="connsiteX52-3285" fmla="*/ 7222 w 10000"/>
              <a:gd name="connsiteY52-3286" fmla="*/ 9462 h 9653"/>
              <a:gd name="connsiteX53-3287" fmla="*/ 6944 w 10000"/>
              <a:gd name="connsiteY53-3288" fmla="*/ 9462 h 9653"/>
              <a:gd name="connsiteX54-3289" fmla="*/ 6667 w 10000"/>
              <a:gd name="connsiteY54-3290" fmla="*/ 9653 h 9653"/>
              <a:gd name="connsiteX55-3291" fmla="*/ 6111 w 10000"/>
              <a:gd name="connsiteY55-3292" fmla="*/ 9653 h 9653"/>
              <a:gd name="connsiteX56-3293" fmla="*/ 6111 w 10000"/>
              <a:gd name="connsiteY56-3294" fmla="*/ 9653 h 9653"/>
              <a:gd name="connsiteX57-3295" fmla="*/ 5833 w 10000"/>
              <a:gd name="connsiteY57-3296" fmla="*/ 9462 h 9653"/>
              <a:gd name="connsiteX58-3297" fmla="*/ 5833 w 10000"/>
              <a:gd name="connsiteY58-3298" fmla="*/ 9275 h 9653"/>
              <a:gd name="connsiteX59-3299" fmla="*/ 5556 w 10000"/>
              <a:gd name="connsiteY59-3300" fmla="*/ 8898 h 9653"/>
              <a:gd name="connsiteX60-3301" fmla="*/ 5556 w 10000"/>
              <a:gd name="connsiteY60-3302" fmla="*/ 8707 h 9653"/>
              <a:gd name="connsiteX61-3303" fmla="*/ 5278 w 10000"/>
              <a:gd name="connsiteY61-3304" fmla="*/ 8520 h 9653"/>
              <a:gd name="connsiteX62-3305" fmla="*/ 5000 w 10000"/>
              <a:gd name="connsiteY62-3306" fmla="*/ 8331 h 9653"/>
              <a:gd name="connsiteX63-3307" fmla="*/ 4722 w 10000"/>
              <a:gd name="connsiteY63-3308" fmla="*/ 8141 h 9653"/>
              <a:gd name="connsiteX64-3309" fmla="*/ 4167 w 10000"/>
              <a:gd name="connsiteY64-3310" fmla="*/ 7953 h 9653"/>
              <a:gd name="connsiteX65-3311" fmla="*/ 3889 w 10000"/>
              <a:gd name="connsiteY65-3312" fmla="*/ 7763 h 9653"/>
              <a:gd name="connsiteX66-3313" fmla="*/ 3056 w 10000"/>
              <a:gd name="connsiteY66-3314" fmla="*/ 7573 h 9653"/>
              <a:gd name="connsiteX67-3315" fmla="*/ 2500 w 10000"/>
              <a:gd name="connsiteY67-3316" fmla="*/ 7409 h 9653"/>
              <a:gd name="connsiteX68-3317" fmla="*/ 2500 w 10000"/>
              <a:gd name="connsiteY68-3318" fmla="*/ 7409 h 9653"/>
              <a:gd name="connsiteX0-3319" fmla="*/ 2500 w 10000"/>
              <a:gd name="connsiteY0-3320" fmla="*/ 7610 h 9935"/>
              <a:gd name="connsiteX1-3321" fmla="*/ 1944 w 10000"/>
              <a:gd name="connsiteY1-3322" fmla="*/ 7415 h 9935"/>
              <a:gd name="connsiteX2-3323" fmla="*/ 1389 w 10000"/>
              <a:gd name="connsiteY2-3324" fmla="*/ 7218 h 9935"/>
              <a:gd name="connsiteX3-3325" fmla="*/ 833 w 10000"/>
              <a:gd name="connsiteY3-3326" fmla="*/ 7022 h 9935"/>
              <a:gd name="connsiteX4-3327" fmla="*/ 556 w 10000"/>
              <a:gd name="connsiteY4-3328" fmla="*/ 7022 h 9935"/>
              <a:gd name="connsiteX5-3329" fmla="*/ 278 w 10000"/>
              <a:gd name="connsiteY5-3330" fmla="*/ 6826 h 9935"/>
              <a:gd name="connsiteX6-3331" fmla="*/ 0 w 10000"/>
              <a:gd name="connsiteY6-3332" fmla="*/ 6826 h 9935"/>
              <a:gd name="connsiteX7-3333" fmla="*/ 0 w 10000"/>
              <a:gd name="connsiteY7-3334" fmla="*/ 6631 h 9935"/>
              <a:gd name="connsiteX8-3335" fmla="*/ 0 w 10000"/>
              <a:gd name="connsiteY8-3336" fmla="*/ 6631 h 9935"/>
              <a:gd name="connsiteX9-3337" fmla="*/ 0 w 10000"/>
              <a:gd name="connsiteY9-3338" fmla="*/ 6631 h 9935"/>
              <a:gd name="connsiteX10-3339" fmla="*/ 278 w 10000"/>
              <a:gd name="connsiteY10-3340" fmla="*/ 6631 h 9935"/>
              <a:gd name="connsiteX11-3341" fmla="*/ 278 w 10000"/>
              <a:gd name="connsiteY11-3342" fmla="*/ 6631 h 9935"/>
              <a:gd name="connsiteX12-3343" fmla="*/ 833 w 10000"/>
              <a:gd name="connsiteY12-3344" fmla="*/ 6631 h 9935"/>
              <a:gd name="connsiteX13-3345" fmla="*/ 1111 w 10000"/>
              <a:gd name="connsiteY13-3346" fmla="*/ 6631 h 9935"/>
              <a:gd name="connsiteX14-3347" fmla="*/ 1667 w 10000"/>
              <a:gd name="connsiteY14-3348" fmla="*/ 6631 h 9935"/>
              <a:gd name="connsiteX15-3349" fmla="*/ 2222 w 10000"/>
              <a:gd name="connsiteY15-3350" fmla="*/ 6631 h 9935"/>
              <a:gd name="connsiteX16-3351" fmla="*/ 2778 w 10000"/>
              <a:gd name="connsiteY16-3352" fmla="*/ 6631 h 9935"/>
              <a:gd name="connsiteX17-3353" fmla="*/ 3611 w 10000"/>
              <a:gd name="connsiteY17-3354" fmla="*/ 6826 h 9935"/>
              <a:gd name="connsiteX18-3355" fmla="*/ 4167 w 10000"/>
              <a:gd name="connsiteY18-3356" fmla="*/ 6826 h 9935"/>
              <a:gd name="connsiteX19-3357" fmla="*/ 4722 w 10000"/>
              <a:gd name="connsiteY19-3358" fmla="*/ 6826 h 9935"/>
              <a:gd name="connsiteX20-3359" fmla="*/ 5000 w 10000"/>
              <a:gd name="connsiteY20-3360" fmla="*/ 6826 h 9935"/>
              <a:gd name="connsiteX21-3361" fmla="*/ 5833 w 10000"/>
              <a:gd name="connsiteY21-3362" fmla="*/ 6826 h 9935"/>
              <a:gd name="connsiteX22-3363" fmla="*/ 6111 w 10000"/>
              <a:gd name="connsiteY22-3364" fmla="*/ 6826 h 9935"/>
              <a:gd name="connsiteX23-3365" fmla="*/ 6667 w 10000"/>
              <a:gd name="connsiteY23-3366" fmla="*/ 6631 h 9935"/>
              <a:gd name="connsiteX24-3367" fmla="*/ 6944 w 10000"/>
              <a:gd name="connsiteY24-3368" fmla="*/ 6437 h 9935"/>
              <a:gd name="connsiteX25-3369" fmla="*/ 7222 w 10000"/>
              <a:gd name="connsiteY25-3370" fmla="*/ 5847 h 9935"/>
              <a:gd name="connsiteX26-3371" fmla="*/ 7222 w 10000"/>
              <a:gd name="connsiteY26-3372" fmla="*/ 5457 h 9935"/>
              <a:gd name="connsiteX27-3373" fmla="*/ 7222 w 10000"/>
              <a:gd name="connsiteY27-3374" fmla="*/ 4674 h 9935"/>
              <a:gd name="connsiteX28-3375" fmla="*/ 7500 w 10000"/>
              <a:gd name="connsiteY28-3376" fmla="*/ 4085 h 9935"/>
              <a:gd name="connsiteX29-3377" fmla="*/ 7222 w 10000"/>
              <a:gd name="connsiteY29-3378" fmla="*/ 3106 h 9935"/>
              <a:gd name="connsiteX30-3379" fmla="*/ 7222 w 10000"/>
              <a:gd name="connsiteY30-3380" fmla="*/ 2349 h 9935"/>
              <a:gd name="connsiteX31-3381" fmla="*/ 7222 w 10000"/>
              <a:gd name="connsiteY31-3382" fmla="*/ 1370 h 9935"/>
              <a:gd name="connsiteX32-3383" fmla="*/ 6944 w 10000"/>
              <a:gd name="connsiteY32-3384" fmla="*/ 588 h 9935"/>
              <a:gd name="connsiteX33-3385" fmla="*/ 6944 w 10000"/>
              <a:gd name="connsiteY33-3386" fmla="*/ 0 h 9935"/>
              <a:gd name="connsiteX34-3387" fmla="*/ 9444 w 10000"/>
              <a:gd name="connsiteY34-3388" fmla="*/ 782 h 9935"/>
              <a:gd name="connsiteX35-3389" fmla="*/ 9722 w 10000"/>
              <a:gd name="connsiteY35-3390" fmla="*/ 1565 h 9935"/>
              <a:gd name="connsiteX36-3391" fmla="*/ 9722 w 10000"/>
              <a:gd name="connsiteY36-3392" fmla="*/ 2349 h 9935"/>
              <a:gd name="connsiteX37-3393" fmla="*/ 9722 w 10000"/>
              <a:gd name="connsiteY37-3394" fmla="*/ 2935 h 9935"/>
              <a:gd name="connsiteX38-3395" fmla="*/ 9722 w 10000"/>
              <a:gd name="connsiteY38-3396" fmla="*/ 3697 h 9935"/>
              <a:gd name="connsiteX39-3397" fmla="*/ 9722 w 10000"/>
              <a:gd name="connsiteY39-3398" fmla="*/ 4282 h 9935"/>
              <a:gd name="connsiteX40-3399" fmla="*/ 10000 w 10000"/>
              <a:gd name="connsiteY40-3400" fmla="*/ 4674 h 9935"/>
              <a:gd name="connsiteX41-3401" fmla="*/ 10000 w 10000"/>
              <a:gd name="connsiteY41-3402" fmla="*/ 5260 h 9935"/>
              <a:gd name="connsiteX42-3403" fmla="*/ 10000 w 10000"/>
              <a:gd name="connsiteY42-3404" fmla="*/ 5652 h 9935"/>
              <a:gd name="connsiteX43-3405" fmla="*/ 10000 w 10000"/>
              <a:gd name="connsiteY43-3406" fmla="*/ 5847 h 9935"/>
              <a:gd name="connsiteX44-3407" fmla="*/ 9722 w 10000"/>
              <a:gd name="connsiteY44-3408" fmla="*/ 6437 h 9935"/>
              <a:gd name="connsiteX45-3409" fmla="*/ 9722 w 10000"/>
              <a:gd name="connsiteY45-3410" fmla="*/ 7022 h 9935"/>
              <a:gd name="connsiteX46-3411" fmla="*/ 9167 w 10000"/>
              <a:gd name="connsiteY46-3412" fmla="*/ 7977 h 9935"/>
              <a:gd name="connsiteX47-3413" fmla="*/ 8889 w 10000"/>
              <a:gd name="connsiteY47-3414" fmla="*/ 8369 h 9935"/>
              <a:gd name="connsiteX48-3415" fmla="*/ 8611 w 10000"/>
              <a:gd name="connsiteY48-3416" fmla="*/ 8761 h 9935"/>
              <a:gd name="connsiteX49-3417" fmla="*/ 8056 w 10000"/>
              <a:gd name="connsiteY49-3418" fmla="*/ 9153 h 9935"/>
              <a:gd name="connsiteX50-3419" fmla="*/ 7778 w 10000"/>
              <a:gd name="connsiteY50-3420" fmla="*/ 9543 h 9935"/>
              <a:gd name="connsiteX51-3421" fmla="*/ 7222 w 10000"/>
              <a:gd name="connsiteY51-3422" fmla="*/ 9737 h 9935"/>
              <a:gd name="connsiteX52-3423" fmla="*/ 6944 w 10000"/>
              <a:gd name="connsiteY52-3424" fmla="*/ 9737 h 9935"/>
              <a:gd name="connsiteX53-3425" fmla="*/ 6667 w 10000"/>
              <a:gd name="connsiteY53-3426" fmla="*/ 9935 h 9935"/>
              <a:gd name="connsiteX54-3427" fmla="*/ 6111 w 10000"/>
              <a:gd name="connsiteY54-3428" fmla="*/ 9935 h 9935"/>
              <a:gd name="connsiteX55-3429" fmla="*/ 6111 w 10000"/>
              <a:gd name="connsiteY55-3430" fmla="*/ 9935 h 9935"/>
              <a:gd name="connsiteX56-3431" fmla="*/ 5833 w 10000"/>
              <a:gd name="connsiteY56-3432" fmla="*/ 9737 h 9935"/>
              <a:gd name="connsiteX57-3433" fmla="*/ 5833 w 10000"/>
              <a:gd name="connsiteY57-3434" fmla="*/ 9543 h 9935"/>
              <a:gd name="connsiteX58-3435" fmla="*/ 5556 w 10000"/>
              <a:gd name="connsiteY58-3436" fmla="*/ 9153 h 9935"/>
              <a:gd name="connsiteX59-3437" fmla="*/ 5556 w 10000"/>
              <a:gd name="connsiteY59-3438" fmla="*/ 8955 h 9935"/>
              <a:gd name="connsiteX60-3439" fmla="*/ 5278 w 10000"/>
              <a:gd name="connsiteY60-3440" fmla="*/ 8761 h 9935"/>
              <a:gd name="connsiteX61-3441" fmla="*/ 5000 w 10000"/>
              <a:gd name="connsiteY61-3442" fmla="*/ 8565 h 9935"/>
              <a:gd name="connsiteX62-3443" fmla="*/ 4722 w 10000"/>
              <a:gd name="connsiteY62-3444" fmla="*/ 8369 h 9935"/>
              <a:gd name="connsiteX63-3445" fmla="*/ 4167 w 10000"/>
              <a:gd name="connsiteY63-3446" fmla="*/ 8174 h 9935"/>
              <a:gd name="connsiteX64-3447" fmla="*/ 3889 w 10000"/>
              <a:gd name="connsiteY64-3448" fmla="*/ 7977 h 9935"/>
              <a:gd name="connsiteX65-3449" fmla="*/ 3056 w 10000"/>
              <a:gd name="connsiteY65-3450" fmla="*/ 7780 h 9935"/>
              <a:gd name="connsiteX66-3451" fmla="*/ 2500 w 10000"/>
              <a:gd name="connsiteY66-3452" fmla="*/ 7610 h 9935"/>
              <a:gd name="connsiteX67-3453" fmla="*/ 2500 w 10000"/>
              <a:gd name="connsiteY67-3454" fmla="*/ 7610 h 9935"/>
              <a:gd name="connsiteX0-3455" fmla="*/ 2500 w 10000"/>
              <a:gd name="connsiteY0-3456" fmla="*/ 7068 h 9408"/>
              <a:gd name="connsiteX1-3457" fmla="*/ 1944 w 10000"/>
              <a:gd name="connsiteY1-3458" fmla="*/ 6872 h 9408"/>
              <a:gd name="connsiteX2-3459" fmla="*/ 1389 w 10000"/>
              <a:gd name="connsiteY2-3460" fmla="*/ 6673 h 9408"/>
              <a:gd name="connsiteX3-3461" fmla="*/ 833 w 10000"/>
              <a:gd name="connsiteY3-3462" fmla="*/ 6476 h 9408"/>
              <a:gd name="connsiteX4-3463" fmla="*/ 556 w 10000"/>
              <a:gd name="connsiteY4-3464" fmla="*/ 6476 h 9408"/>
              <a:gd name="connsiteX5-3465" fmla="*/ 278 w 10000"/>
              <a:gd name="connsiteY5-3466" fmla="*/ 6279 h 9408"/>
              <a:gd name="connsiteX6-3467" fmla="*/ 0 w 10000"/>
              <a:gd name="connsiteY6-3468" fmla="*/ 6279 h 9408"/>
              <a:gd name="connsiteX7-3469" fmla="*/ 0 w 10000"/>
              <a:gd name="connsiteY7-3470" fmla="*/ 6082 h 9408"/>
              <a:gd name="connsiteX8-3471" fmla="*/ 0 w 10000"/>
              <a:gd name="connsiteY8-3472" fmla="*/ 6082 h 9408"/>
              <a:gd name="connsiteX9-3473" fmla="*/ 0 w 10000"/>
              <a:gd name="connsiteY9-3474" fmla="*/ 6082 h 9408"/>
              <a:gd name="connsiteX10-3475" fmla="*/ 278 w 10000"/>
              <a:gd name="connsiteY10-3476" fmla="*/ 6082 h 9408"/>
              <a:gd name="connsiteX11-3477" fmla="*/ 278 w 10000"/>
              <a:gd name="connsiteY11-3478" fmla="*/ 6082 h 9408"/>
              <a:gd name="connsiteX12-3479" fmla="*/ 833 w 10000"/>
              <a:gd name="connsiteY12-3480" fmla="*/ 6082 h 9408"/>
              <a:gd name="connsiteX13-3481" fmla="*/ 1111 w 10000"/>
              <a:gd name="connsiteY13-3482" fmla="*/ 6082 h 9408"/>
              <a:gd name="connsiteX14-3483" fmla="*/ 1667 w 10000"/>
              <a:gd name="connsiteY14-3484" fmla="*/ 6082 h 9408"/>
              <a:gd name="connsiteX15-3485" fmla="*/ 2222 w 10000"/>
              <a:gd name="connsiteY15-3486" fmla="*/ 6082 h 9408"/>
              <a:gd name="connsiteX16-3487" fmla="*/ 2778 w 10000"/>
              <a:gd name="connsiteY16-3488" fmla="*/ 6082 h 9408"/>
              <a:gd name="connsiteX17-3489" fmla="*/ 3611 w 10000"/>
              <a:gd name="connsiteY17-3490" fmla="*/ 6279 h 9408"/>
              <a:gd name="connsiteX18-3491" fmla="*/ 4167 w 10000"/>
              <a:gd name="connsiteY18-3492" fmla="*/ 6279 h 9408"/>
              <a:gd name="connsiteX19-3493" fmla="*/ 4722 w 10000"/>
              <a:gd name="connsiteY19-3494" fmla="*/ 6279 h 9408"/>
              <a:gd name="connsiteX20-3495" fmla="*/ 5000 w 10000"/>
              <a:gd name="connsiteY20-3496" fmla="*/ 6279 h 9408"/>
              <a:gd name="connsiteX21-3497" fmla="*/ 5833 w 10000"/>
              <a:gd name="connsiteY21-3498" fmla="*/ 6279 h 9408"/>
              <a:gd name="connsiteX22-3499" fmla="*/ 6111 w 10000"/>
              <a:gd name="connsiteY22-3500" fmla="*/ 6279 h 9408"/>
              <a:gd name="connsiteX23-3501" fmla="*/ 6667 w 10000"/>
              <a:gd name="connsiteY23-3502" fmla="*/ 6082 h 9408"/>
              <a:gd name="connsiteX24-3503" fmla="*/ 6944 w 10000"/>
              <a:gd name="connsiteY24-3504" fmla="*/ 5887 h 9408"/>
              <a:gd name="connsiteX25-3505" fmla="*/ 7222 w 10000"/>
              <a:gd name="connsiteY25-3506" fmla="*/ 5293 h 9408"/>
              <a:gd name="connsiteX26-3507" fmla="*/ 7222 w 10000"/>
              <a:gd name="connsiteY26-3508" fmla="*/ 4901 h 9408"/>
              <a:gd name="connsiteX27-3509" fmla="*/ 7222 w 10000"/>
              <a:gd name="connsiteY27-3510" fmla="*/ 4113 h 9408"/>
              <a:gd name="connsiteX28-3511" fmla="*/ 7500 w 10000"/>
              <a:gd name="connsiteY28-3512" fmla="*/ 3520 h 9408"/>
              <a:gd name="connsiteX29-3513" fmla="*/ 7222 w 10000"/>
              <a:gd name="connsiteY29-3514" fmla="*/ 2534 h 9408"/>
              <a:gd name="connsiteX30-3515" fmla="*/ 7222 w 10000"/>
              <a:gd name="connsiteY30-3516" fmla="*/ 1772 h 9408"/>
              <a:gd name="connsiteX31-3517" fmla="*/ 7222 w 10000"/>
              <a:gd name="connsiteY31-3518" fmla="*/ 787 h 9408"/>
              <a:gd name="connsiteX32-3519" fmla="*/ 6944 w 10000"/>
              <a:gd name="connsiteY32-3520" fmla="*/ 0 h 9408"/>
              <a:gd name="connsiteX33-3521" fmla="*/ 9444 w 10000"/>
              <a:gd name="connsiteY33-3522" fmla="*/ 195 h 9408"/>
              <a:gd name="connsiteX34-3523" fmla="*/ 9722 w 10000"/>
              <a:gd name="connsiteY34-3524" fmla="*/ 983 h 9408"/>
              <a:gd name="connsiteX35-3525" fmla="*/ 9722 w 10000"/>
              <a:gd name="connsiteY35-3526" fmla="*/ 1772 h 9408"/>
              <a:gd name="connsiteX36-3527" fmla="*/ 9722 w 10000"/>
              <a:gd name="connsiteY36-3528" fmla="*/ 2362 h 9408"/>
              <a:gd name="connsiteX37-3529" fmla="*/ 9722 w 10000"/>
              <a:gd name="connsiteY37-3530" fmla="*/ 3129 h 9408"/>
              <a:gd name="connsiteX38-3531" fmla="*/ 9722 w 10000"/>
              <a:gd name="connsiteY38-3532" fmla="*/ 3718 h 9408"/>
              <a:gd name="connsiteX39-3533" fmla="*/ 10000 w 10000"/>
              <a:gd name="connsiteY39-3534" fmla="*/ 4113 h 9408"/>
              <a:gd name="connsiteX40-3535" fmla="*/ 10000 w 10000"/>
              <a:gd name="connsiteY40-3536" fmla="*/ 4702 h 9408"/>
              <a:gd name="connsiteX41-3537" fmla="*/ 10000 w 10000"/>
              <a:gd name="connsiteY41-3538" fmla="*/ 5097 h 9408"/>
              <a:gd name="connsiteX42-3539" fmla="*/ 10000 w 10000"/>
              <a:gd name="connsiteY42-3540" fmla="*/ 5293 h 9408"/>
              <a:gd name="connsiteX43-3541" fmla="*/ 9722 w 10000"/>
              <a:gd name="connsiteY43-3542" fmla="*/ 5887 h 9408"/>
              <a:gd name="connsiteX44-3543" fmla="*/ 9722 w 10000"/>
              <a:gd name="connsiteY44-3544" fmla="*/ 6476 h 9408"/>
              <a:gd name="connsiteX45-3545" fmla="*/ 9167 w 10000"/>
              <a:gd name="connsiteY45-3546" fmla="*/ 7437 h 9408"/>
              <a:gd name="connsiteX46-3547" fmla="*/ 8889 w 10000"/>
              <a:gd name="connsiteY46-3548" fmla="*/ 7832 h 9408"/>
              <a:gd name="connsiteX47-3549" fmla="*/ 8611 w 10000"/>
              <a:gd name="connsiteY47-3550" fmla="*/ 8226 h 9408"/>
              <a:gd name="connsiteX48-3551" fmla="*/ 8056 w 10000"/>
              <a:gd name="connsiteY48-3552" fmla="*/ 8621 h 9408"/>
              <a:gd name="connsiteX49-3553" fmla="*/ 7778 w 10000"/>
              <a:gd name="connsiteY49-3554" fmla="*/ 9013 h 9408"/>
              <a:gd name="connsiteX50-3555" fmla="*/ 7222 w 10000"/>
              <a:gd name="connsiteY50-3556" fmla="*/ 9209 h 9408"/>
              <a:gd name="connsiteX51-3557" fmla="*/ 6944 w 10000"/>
              <a:gd name="connsiteY51-3558" fmla="*/ 9209 h 9408"/>
              <a:gd name="connsiteX52-3559" fmla="*/ 6667 w 10000"/>
              <a:gd name="connsiteY52-3560" fmla="*/ 9408 h 9408"/>
              <a:gd name="connsiteX53-3561" fmla="*/ 6111 w 10000"/>
              <a:gd name="connsiteY53-3562" fmla="*/ 9408 h 9408"/>
              <a:gd name="connsiteX54-3563" fmla="*/ 6111 w 10000"/>
              <a:gd name="connsiteY54-3564" fmla="*/ 9408 h 9408"/>
              <a:gd name="connsiteX55-3565" fmla="*/ 5833 w 10000"/>
              <a:gd name="connsiteY55-3566" fmla="*/ 9209 h 9408"/>
              <a:gd name="connsiteX56-3567" fmla="*/ 5833 w 10000"/>
              <a:gd name="connsiteY56-3568" fmla="*/ 9013 h 9408"/>
              <a:gd name="connsiteX57-3569" fmla="*/ 5556 w 10000"/>
              <a:gd name="connsiteY57-3570" fmla="*/ 8621 h 9408"/>
              <a:gd name="connsiteX58-3571" fmla="*/ 5556 w 10000"/>
              <a:gd name="connsiteY58-3572" fmla="*/ 8422 h 9408"/>
              <a:gd name="connsiteX59-3573" fmla="*/ 5278 w 10000"/>
              <a:gd name="connsiteY59-3574" fmla="*/ 8226 h 9408"/>
              <a:gd name="connsiteX60-3575" fmla="*/ 5000 w 10000"/>
              <a:gd name="connsiteY60-3576" fmla="*/ 8029 h 9408"/>
              <a:gd name="connsiteX61-3577" fmla="*/ 4722 w 10000"/>
              <a:gd name="connsiteY61-3578" fmla="*/ 7832 h 9408"/>
              <a:gd name="connsiteX62-3579" fmla="*/ 4167 w 10000"/>
              <a:gd name="connsiteY62-3580" fmla="*/ 7635 h 9408"/>
              <a:gd name="connsiteX63-3581" fmla="*/ 3889 w 10000"/>
              <a:gd name="connsiteY63-3582" fmla="*/ 7437 h 9408"/>
              <a:gd name="connsiteX64-3583" fmla="*/ 3056 w 10000"/>
              <a:gd name="connsiteY64-3584" fmla="*/ 7239 h 9408"/>
              <a:gd name="connsiteX65-3585" fmla="*/ 2500 w 10000"/>
              <a:gd name="connsiteY65-3586" fmla="*/ 7068 h 9408"/>
              <a:gd name="connsiteX66-3587" fmla="*/ 2500 w 10000"/>
              <a:gd name="connsiteY66-3588" fmla="*/ 7068 h 9408"/>
              <a:gd name="connsiteX0-3589" fmla="*/ 2500 w 10000"/>
              <a:gd name="connsiteY0-3590" fmla="*/ 7341 h 9828"/>
              <a:gd name="connsiteX1-3591" fmla="*/ 1944 w 10000"/>
              <a:gd name="connsiteY1-3592" fmla="*/ 7132 h 9828"/>
              <a:gd name="connsiteX2-3593" fmla="*/ 1389 w 10000"/>
              <a:gd name="connsiteY2-3594" fmla="*/ 6921 h 9828"/>
              <a:gd name="connsiteX3-3595" fmla="*/ 833 w 10000"/>
              <a:gd name="connsiteY3-3596" fmla="*/ 6712 h 9828"/>
              <a:gd name="connsiteX4-3597" fmla="*/ 556 w 10000"/>
              <a:gd name="connsiteY4-3598" fmla="*/ 6712 h 9828"/>
              <a:gd name="connsiteX5-3599" fmla="*/ 278 w 10000"/>
              <a:gd name="connsiteY5-3600" fmla="*/ 6502 h 9828"/>
              <a:gd name="connsiteX6-3601" fmla="*/ 0 w 10000"/>
              <a:gd name="connsiteY6-3602" fmla="*/ 6502 h 9828"/>
              <a:gd name="connsiteX7-3603" fmla="*/ 0 w 10000"/>
              <a:gd name="connsiteY7-3604" fmla="*/ 6293 h 9828"/>
              <a:gd name="connsiteX8-3605" fmla="*/ 0 w 10000"/>
              <a:gd name="connsiteY8-3606" fmla="*/ 6293 h 9828"/>
              <a:gd name="connsiteX9-3607" fmla="*/ 0 w 10000"/>
              <a:gd name="connsiteY9-3608" fmla="*/ 6293 h 9828"/>
              <a:gd name="connsiteX10-3609" fmla="*/ 278 w 10000"/>
              <a:gd name="connsiteY10-3610" fmla="*/ 6293 h 9828"/>
              <a:gd name="connsiteX11-3611" fmla="*/ 278 w 10000"/>
              <a:gd name="connsiteY11-3612" fmla="*/ 6293 h 9828"/>
              <a:gd name="connsiteX12-3613" fmla="*/ 833 w 10000"/>
              <a:gd name="connsiteY12-3614" fmla="*/ 6293 h 9828"/>
              <a:gd name="connsiteX13-3615" fmla="*/ 1111 w 10000"/>
              <a:gd name="connsiteY13-3616" fmla="*/ 6293 h 9828"/>
              <a:gd name="connsiteX14-3617" fmla="*/ 1667 w 10000"/>
              <a:gd name="connsiteY14-3618" fmla="*/ 6293 h 9828"/>
              <a:gd name="connsiteX15-3619" fmla="*/ 2222 w 10000"/>
              <a:gd name="connsiteY15-3620" fmla="*/ 6293 h 9828"/>
              <a:gd name="connsiteX16-3621" fmla="*/ 2778 w 10000"/>
              <a:gd name="connsiteY16-3622" fmla="*/ 6293 h 9828"/>
              <a:gd name="connsiteX17-3623" fmla="*/ 3611 w 10000"/>
              <a:gd name="connsiteY17-3624" fmla="*/ 6502 h 9828"/>
              <a:gd name="connsiteX18-3625" fmla="*/ 4167 w 10000"/>
              <a:gd name="connsiteY18-3626" fmla="*/ 6502 h 9828"/>
              <a:gd name="connsiteX19-3627" fmla="*/ 4722 w 10000"/>
              <a:gd name="connsiteY19-3628" fmla="*/ 6502 h 9828"/>
              <a:gd name="connsiteX20-3629" fmla="*/ 5000 w 10000"/>
              <a:gd name="connsiteY20-3630" fmla="*/ 6502 h 9828"/>
              <a:gd name="connsiteX21-3631" fmla="*/ 5833 w 10000"/>
              <a:gd name="connsiteY21-3632" fmla="*/ 6502 h 9828"/>
              <a:gd name="connsiteX22-3633" fmla="*/ 6111 w 10000"/>
              <a:gd name="connsiteY22-3634" fmla="*/ 6502 h 9828"/>
              <a:gd name="connsiteX23-3635" fmla="*/ 6667 w 10000"/>
              <a:gd name="connsiteY23-3636" fmla="*/ 6293 h 9828"/>
              <a:gd name="connsiteX24-3637" fmla="*/ 6944 w 10000"/>
              <a:gd name="connsiteY24-3638" fmla="*/ 6085 h 9828"/>
              <a:gd name="connsiteX25-3639" fmla="*/ 7222 w 10000"/>
              <a:gd name="connsiteY25-3640" fmla="*/ 5454 h 9828"/>
              <a:gd name="connsiteX26-3641" fmla="*/ 7222 w 10000"/>
              <a:gd name="connsiteY26-3642" fmla="*/ 5037 h 9828"/>
              <a:gd name="connsiteX27-3643" fmla="*/ 7222 w 10000"/>
              <a:gd name="connsiteY27-3644" fmla="*/ 4200 h 9828"/>
              <a:gd name="connsiteX28-3645" fmla="*/ 7500 w 10000"/>
              <a:gd name="connsiteY28-3646" fmla="*/ 3569 h 9828"/>
              <a:gd name="connsiteX29-3647" fmla="*/ 7222 w 10000"/>
              <a:gd name="connsiteY29-3648" fmla="*/ 2521 h 9828"/>
              <a:gd name="connsiteX30-3649" fmla="*/ 7222 w 10000"/>
              <a:gd name="connsiteY30-3650" fmla="*/ 1712 h 9828"/>
              <a:gd name="connsiteX31-3651" fmla="*/ 7222 w 10000"/>
              <a:gd name="connsiteY31-3652" fmla="*/ 665 h 9828"/>
              <a:gd name="connsiteX32-3653" fmla="*/ 9444 w 10000"/>
              <a:gd name="connsiteY32-3654" fmla="*/ 35 h 9828"/>
              <a:gd name="connsiteX33-3655" fmla="*/ 9722 w 10000"/>
              <a:gd name="connsiteY33-3656" fmla="*/ 873 h 9828"/>
              <a:gd name="connsiteX34-3657" fmla="*/ 9722 w 10000"/>
              <a:gd name="connsiteY34-3658" fmla="*/ 1712 h 9828"/>
              <a:gd name="connsiteX35-3659" fmla="*/ 9722 w 10000"/>
              <a:gd name="connsiteY35-3660" fmla="*/ 2339 h 9828"/>
              <a:gd name="connsiteX36-3661" fmla="*/ 9722 w 10000"/>
              <a:gd name="connsiteY36-3662" fmla="*/ 3154 h 9828"/>
              <a:gd name="connsiteX37-3663" fmla="*/ 9722 w 10000"/>
              <a:gd name="connsiteY37-3664" fmla="*/ 3780 h 9828"/>
              <a:gd name="connsiteX38-3665" fmla="*/ 10000 w 10000"/>
              <a:gd name="connsiteY38-3666" fmla="*/ 4200 h 9828"/>
              <a:gd name="connsiteX39-3667" fmla="*/ 10000 w 10000"/>
              <a:gd name="connsiteY39-3668" fmla="*/ 4826 h 9828"/>
              <a:gd name="connsiteX40-3669" fmla="*/ 10000 w 10000"/>
              <a:gd name="connsiteY40-3670" fmla="*/ 5246 h 9828"/>
              <a:gd name="connsiteX41-3671" fmla="*/ 10000 w 10000"/>
              <a:gd name="connsiteY41-3672" fmla="*/ 5454 h 9828"/>
              <a:gd name="connsiteX42-3673" fmla="*/ 9722 w 10000"/>
              <a:gd name="connsiteY42-3674" fmla="*/ 6085 h 9828"/>
              <a:gd name="connsiteX43-3675" fmla="*/ 9722 w 10000"/>
              <a:gd name="connsiteY43-3676" fmla="*/ 6712 h 9828"/>
              <a:gd name="connsiteX44-3677" fmla="*/ 9167 w 10000"/>
              <a:gd name="connsiteY44-3678" fmla="*/ 7733 h 9828"/>
              <a:gd name="connsiteX45-3679" fmla="*/ 8889 w 10000"/>
              <a:gd name="connsiteY45-3680" fmla="*/ 8153 h 9828"/>
              <a:gd name="connsiteX46-3681" fmla="*/ 8611 w 10000"/>
              <a:gd name="connsiteY46-3682" fmla="*/ 8572 h 9828"/>
              <a:gd name="connsiteX47-3683" fmla="*/ 8056 w 10000"/>
              <a:gd name="connsiteY47-3684" fmla="*/ 8991 h 9828"/>
              <a:gd name="connsiteX48-3685" fmla="*/ 7778 w 10000"/>
              <a:gd name="connsiteY48-3686" fmla="*/ 9408 h 9828"/>
              <a:gd name="connsiteX49-3687" fmla="*/ 7222 w 10000"/>
              <a:gd name="connsiteY49-3688" fmla="*/ 9616 h 9828"/>
              <a:gd name="connsiteX50-3689" fmla="*/ 6944 w 10000"/>
              <a:gd name="connsiteY50-3690" fmla="*/ 9616 h 9828"/>
              <a:gd name="connsiteX51-3691" fmla="*/ 6667 w 10000"/>
              <a:gd name="connsiteY51-3692" fmla="*/ 9828 h 9828"/>
              <a:gd name="connsiteX52-3693" fmla="*/ 6111 w 10000"/>
              <a:gd name="connsiteY52-3694" fmla="*/ 9828 h 9828"/>
              <a:gd name="connsiteX53-3695" fmla="*/ 6111 w 10000"/>
              <a:gd name="connsiteY53-3696" fmla="*/ 9828 h 9828"/>
              <a:gd name="connsiteX54-3697" fmla="*/ 5833 w 10000"/>
              <a:gd name="connsiteY54-3698" fmla="*/ 9616 h 9828"/>
              <a:gd name="connsiteX55-3699" fmla="*/ 5833 w 10000"/>
              <a:gd name="connsiteY55-3700" fmla="*/ 9408 h 9828"/>
              <a:gd name="connsiteX56-3701" fmla="*/ 5556 w 10000"/>
              <a:gd name="connsiteY56-3702" fmla="*/ 8991 h 9828"/>
              <a:gd name="connsiteX57-3703" fmla="*/ 5556 w 10000"/>
              <a:gd name="connsiteY57-3704" fmla="*/ 8780 h 9828"/>
              <a:gd name="connsiteX58-3705" fmla="*/ 5278 w 10000"/>
              <a:gd name="connsiteY58-3706" fmla="*/ 8572 h 9828"/>
              <a:gd name="connsiteX59-3707" fmla="*/ 5000 w 10000"/>
              <a:gd name="connsiteY59-3708" fmla="*/ 8362 h 9828"/>
              <a:gd name="connsiteX60-3709" fmla="*/ 4722 w 10000"/>
              <a:gd name="connsiteY60-3710" fmla="*/ 8153 h 9828"/>
              <a:gd name="connsiteX61-3711" fmla="*/ 4167 w 10000"/>
              <a:gd name="connsiteY61-3712" fmla="*/ 7943 h 9828"/>
              <a:gd name="connsiteX62-3713" fmla="*/ 3889 w 10000"/>
              <a:gd name="connsiteY62-3714" fmla="*/ 7733 h 9828"/>
              <a:gd name="connsiteX63-3715" fmla="*/ 3056 w 10000"/>
              <a:gd name="connsiteY63-3716" fmla="*/ 7523 h 9828"/>
              <a:gd name="connsiteX64-3717" fmla="*/ 2500 w 10000"/>
              <a:gd name="connsiteY64-3718" fmla="*/ 7341 h 9828"/>
              <a:gd name="connsiteX65-3719" fmla="*/ 2500 w 10000"/>
              <a:gd name="connsiteY65-3720" fmla="*/ 7341 h 9828"/>
              <a:gd name="connsiteX0-3721" fmla="*/ 2500 w 10000"/>
              <a:gd name="connsiteY0-3722" fmla="*/ 7433 h 9964"/>
              <a:gd name="connsiteX1-3723" fmla="*/ 1944 w 10000"/>
              <a:gd name="connsiteY1-3724" fmla="*/ 7221 h 9964"/>
              <a:gd name="connsiteX2-3725" fmla="*/ 1389 w 10000"/>
              <a:gd name="connsiteY2-3726" fmla="*/ 7006 h 9964"/>
              <a:gd name="connsiteX3-3727" fmla="*/ 833 w 10000"/>
              <a:gd name="connsiteY3-3728" fmla="*/ 6793 h 9964"/>
              <a:gd name="connsiteX4-3729" fmla="*/ 556 w 10000"/>
              <a:gd name="connsiteY4-3730" fmla="*/ 6793 h 9964"/>
              <a:gd name="connsiteX5-3731" fmla="*/ 278 w 10000"/>
              <a:gd name="connsiteY5-3732" fmla="*/ 6580 h 9964"/>
              <a:gd name="connsiteX6-3733" fmla="*/ 0 w 10000"/>
              <a:gd name="connsiteY6-3734" fmla="*/ 6580 h 9964"/>
              <a:gd name="connsiteX7-3735" fmla="*/ 0 w 10000"/>
              <a:gd name="connsiteY7-3736" fmla="*/ 6367 h 9964"/>
              <a:gd name="connsiteX8-3737" fmla="*/ 0 w 10000"/>
              <a:gd name="connsiteY8-3738" fmla="*/ 6367 h 9964"/>
              <a:gd name="connsiteX9-3739" fmla="*/ 0 w 10000"/>
              <a:gd name="connsiteY9-3740" fmla="*/ 6367 h 9964"/>
              <a:gd name="connsiteX10-3741" fmla="*/ 278 w 10000"/>
              <a:gd name="connsiteY10-3742" fmla="*/ 6367 h 9964"/>
              <a:gd name="connsiteX11-3743" fmla="*/ 278 w 10000"/>
              <a:gd name="connsiteY11-3744" fmla="*/ 6367 h 9964"/>
              <a:gd name="connsiteX12-3745" fmla="*/ 833 w 10000"/>
              <a:gd name="connsiteY12-3746" fmla="*/ 6367 h 9964"/>
              <a:gd name="connsiteX13-3747" fmla="*/ 1111 w 10000"/>
              <a:gd name="connsiteY13-3748" fmla="*/ 6367 h 9964"/>
              <a:gd name="connsiteX14-3749" fmla="*/ 1667 w 10000"/>
              <a:gd name="connsiteY14-3750" fmla="*/ 6367 h 9964"/>
              <a:gd name="connsiteX15-3751" fmla="*/ 2222 w 10000"/>
              <a:gd name="connsiteY15-3752" fmla="*/ 6367 h 9964"/>
              <a:gd name="connsiteX16-3753" fmla="*/ 2778 w 10000"/>
              <a:gd name="connsiteY16-3754" fmla="*/ 6367 h 9964"/>
              <a:gd name="connsiteX17-3755" fmla="*/ 3611 w 10000"/>
              <a:gd name="connsiteY17-3756" fmla="*/ 6580 h 9964"/>
              <a:gd name="connsiteX18-3757" fmla="*/ 4167 w 10000"/>
              <a:gd name="connsiteY18-3758" fmla="*/ 6580 h 9964"/>
              <a:gd name="connsiteX19-3759" fmla="*/ 4722 w 10000"/>
              <a:gd name="connsiteY19-3760" fmla="*/ 6580 h 9964"/>
              <a:gd name="connsiteX20-3761" fmla="*/ 5000 w 10000"/>
              <a:gd name="connsiteY20-3762" fmla="*/ 6580 h 9964"/>
              <a:gd name="connsiteX21-3763" fmla="*/ 5833 w 10000"/>
              <a:gd name="connsiteY21-3764" fmla="*/ 6580 h 9964"/>
              <a:gd name="connsiteX22-3765" fmla="*/ 6111 w 10000"/>
              <a:gd name="connsiteY22-3766" fmla="*/ 6580 h 9964"/>
              <a:gd name="connsiteX23-3767" fmla="*/ 6667 w 10000"/>
              <a:gd name="connsiteY23-3768" fmla="*/ 6367 h 9964"/>
              <a:gd name="connsiteX24-3769" fmla="*/ 6944 w 10000"/>
              <a:gd name="connsiteY24-3770" fmla="*/ 6155 h 9964"/>
              <a:gd name="connsiteX25-3771" fmla="*/ 7222 w 10000"/>
              <a:gd name="connsiteY25-3772" fmla="*/ 5513 h 9964"/>
              <a:gd name="connsiteX26-3773" fmla="*/ 7222 w 10000"/>
              <a:gd name="connsiteY26-3774" fmla="*/ 5089 h 9964"/>
              <a:gd name="connsiteX27-3775" fmla="*/ 7222 w 10000"/>
              <a:gd name="connsiteY27-3776" fmla="*/ 4238 h 9964"/>
              <a:gd name="connsiteX28-3777" fmla="*/ 7500 w 10000"/>
              <a:gd name="connsiteY28-3778" fmla="*/ 3595 h 9964"/>
              <a:gd name="connsiteX29-3779" fmla="*/ 7222 w 10000"/>
              <a:gd name="connsiteY29-3780" fmla="*/ 2529 h 9964"/>
              <a:gd name="connsiteX30-3781" fmla="*/ 7222 w 10000"/>
              <a:gd name="connsiteY30-3782" fmla="*/ 1706 h 9964"/>
              <a:gd name="connsiteX31-3783" fmla="*/ 9444 w 10000"/>
              <a:gd name="connsiteY31-3784" fmla="*/ 0 h 9964"/>
              <a:gd name="connsiteX32-3785" fmla="*/ 9722 w 10000"/>
              <a:gd name="connsiteY32-3786" fmla="*/ 852 h 9964"/>
              <a:gd name="connsiteX33-3787" fmla="*/ 9722 w 10000"/>
              <a:gd name="connsiteY33-3788" fmla="*/ 1706 h 9964"/>
              <a:gd name="connsiteX34-3789" fmla="*/ 9722 w 10000"/>
              <a:gd name="connsiteY34-3790" fmla="*/ 2344 h 9964"/>
              <a:gd name="connsiteX35-3791" fmla="*/ 9722 w 10000"/>
              <a:gd name="connsiteY35-3792" fmla="*/ 3173 h 9964"/>
              <a:gd name="connsiteX36-3793" fmla="*/ 9722 w 10000"/>
              <a:gd name="connsiteY36-3794" fmla="*/ 3810 h 9964"/>
              <a:gd name="connsiteX37-3795" fmla="*/ 10000 w 10000"/>
              <a:gd name="connsiteY37-3796" fmla="*/ 4238 h 9964"/>
              <a:gd name="connsiteX38-3797" fmla="*/ 10000 w 10000"/>
              <a:gd name="connsiteY38-3798" fmla="*/ 4874 h 9964"/>
              <a:gd name="connsiteX39-3799" fmla="*/ 10000 w 10000"/>
              <a:gd name="connsiteY39-3800" fmla="*/ 5302 h 9964"/>
              <a:gd name="connsiteX40-3801" fmla="*/ 10000 w 10000"/>
              <a:gd name="connsiteY40-3802" fmla="*/ 5513 h 9964"/>
              <a:gd name="connsiteX41-3803" fmla="*/ 9722 w 10000"/>
              <a:gd name="connsiteY41-3804" fmla="*/ 6155 h 9964"/>
              <a:gd name="connsiteX42-3805" fmla="*/ 9722 w 10000"/>
              <a:gd name="connsiteY42-3806" fmla="*/ 6793 h 9964"/>
              <a:gd name="connsiteX43-3807" fmla="*/ 9167 w 10000"/>
              <a:gd name="connsiteY43-3808" fmla="*/ 7832 h 9964"/>
              <a:gd name="connsiteX44-3809" fmla="*/ 8889 w 10000"/>
              <a:gd name="connsiteY44-3810" fmla="*/ 8260 h 9964"/>
              <a:gd name="connsiteX45-3811" fmla="*/ 8611 w 10000"/>
              <a:gd name="connsiteY45-3812" fmla="*/ 8686 h 9964"/>
              <a:gd name="connsiteX46-3813" fmla="*/ 8056 w 10000"/>
              <a:gd name="connsiteY46-3814" fmla="*/ 9112 h 9964"/>
              <a:gd name="connsiteX47-3815" fmla="*/ 7778 w 10000"/>
              <a:gd name="connsiteY47-3816" fmla="*/ 9537 h 9964"/>
              <a:gd name="connsiteX48-3817" fmla="*/ 7222 w 10000"/>
              <a:gd name="connsiteY48-3818" fmla="*/ 9748 h 9964"/>
              <a:gd name="connsiteX49-3819" fmla="*/ 6944 w 10000"/>
              <a:gd name="connsiteY49-3820" fmla="*/ 9748 h 9964"/>
              <a:gd name="connsiteX50-3821" fmla="*/ 6667 w 10000"/>
              <a:gd name="connsiteY50-3822" fmla="*/ 9964 h 9964"/>
              <a:gd name="connsiteX51-3823" fmla="*/ 6111 w 10000"/>
              <a:gd name="connsiteY51-3824" fmla="*/ 9964 h 9964"/>
              <a:gd name="connsiteX52-3825" fmla="*/ 6111 w 10000"/>
              <a:gd name="connsiteY52-3826" fmla="*/ 9964 h 9964"/>
              <a:gd name="connsiteX53-3827" fmla="*/ 5833 w 10000"/>
              <a:gd name="connsiteY53-3828" fmla="*/ 9748 h 9964"/>
              <a:gd name="connsiteX54-3829" fmla="*/ 5833 w 10000"/>
              <a:gd name="connsiteY54-3830" fmla="*/ 9537 h 9964"/>
              <a:gd name="connsiteX55-3831" fmla="*/ 5556 w 10000"/>
              <a:gd name="connsiteY55-3832" fmla="*/ 9112 h 9964"/>
              <a:gd name="connsiteX56-3833" fmla="*/ 5556 w 10000"/>
              <a:gd name="connsiteY56-3834" fmla="*/ 8898 h 9964"/>
              <a:gd name="connsiteX57-3835" fmla="*/ 5278 w 10000"/>
              <a:gd name="connsiteY57-3836" fmla="*/ 8686 h 9964"/>
              <a:gd name="connsiteX58-3837" fmla="*/ 5000 w 10000"/>
              <a:gd name="connsiteY58-3838" fmla="*/ 8472 h 9964"/>
              <a:gd name="connsiteX59-3839" fmla="*/ 4722 w 10000"/>
              <a:gd name="connsiteY59-3840" fmla="*/ 8260 h 9964"/>
              <a:gd name="connsiteX60-3841" fmla="*/ 4167 w 10000"/>
              <a:gd name="connsiteY60-3842" fmla="*/ 8046 h 9964"/>
              <a:gd name="connsiteX61-3843" fmla="*/ 3889 w 10000"/>
              <a:gd name="connsiteY61-3844" fmla="*/ 7832 h 9964"/>
              <a:gd name="connsiteX62-3845" fmla="*/ 3056 w 10000"/>
              <a:gd name="connsiteY62-3846" fmla="*/ 7619 h 9964"/>
              <a:gd name="connsiteX63-3847" fmla="*/ 2500 w 10000"/>
              <a:gd name="connsiteY63-3848" fmla="*/ 7433 h 9964"/>
              <a:gd name="connsiteX64-3849" fmla="*/ 2500 w 10000"/>
              <a:gd name="connsiteY64-3850" fmla="*/ 7433 h 9964"/>
              <a:gd name="connsiteX0-3851" fmla="*/ 2500 w 10000"/>
              <a:gd name="connsiteY0-3852" fmla="*/ 6605 h 9145"/>
              <a:gd name="connsiteX1-3853" fmla="*/ 1944 w 10000"/>
              <a:gd name="connsiteY1-3854" fmla="*/ 6392 h 9145"/>
              <a:gd name="connsiteX2-3855" fmla="*/ 1389 w 10000"/>
              <a:gd name="connsiteY2-3856" fmla="*/ 6176 h 9145"/>
              <a:gd name="connsiteX3-3857" fmla="*/ 833 w 10000"/>
              <a:gd name="connsiteY3-3858" fmla="*/ 5963 h 9145"/>
              <a:gd name="connsiteX4-3859" fmla="*/ 556 w 10000"/>
              <a:gd name="connsiteY4-3860" fmla="*/ 5963 h 9145"/>
              <a:gd name="connsiteX5-3861" fmla="*/ 278 w 10000"/>
              <a:gd name="connsiteY5-3862" fmla="*/ 5749 h 9145"/>
              <a:gd name="connsiteX6-3863" fmla="*/ 0 w 10000"/>
              <a:gd name="connsiteY6-3864" fmla="*/ 5749 h 9145"/>
              <a:gd name="connsiteX7-3865" fmla="*/ 0 w 10000"/>
              <a:gd name="connsiteY7-3866" fmla="*/ 5535 h 9145"/>
              <a:gd name="connsiteX8-3867" fmla="*/ 0 w 10000"/>
              <a:gd name="connsiteY8-3868" fmla="*/ 5535 h 9145"/>
              <a:gd name="connsiteX9-3869" fmla="*/ 0 w 10000"/>
              <a:gd name="connsiteY9-3870" fmla="*/ 5535 h 9145"/>
              <a:gd name="connsiteX10-3871" fmla="*/ 278 w 10000"/>
              <a:gd name="connsiteY10-3872" fmla="*/ 5535 h 9145"/>
              <a:gd name="connsiteX11-3873" fmla="*/ 278 w 10000"/>
              <a:gd name="connsiteY11-3874" fmla="*/ 5535 h 9145"/>
              <a:gd name="connsiteX12-3875" fmla="*/ 833 w 10000"/>
              <a:gd name="connsiteY12-3876" fmla="*/ 5535 h 9145"/>
              <a:gd name="connsiteX13-3877" fmla="*/ 1111 w 10000"/>
              <a:gd name="connsiteY13-3878" fmla="*/ 5535 h 9145"/>
              <a:gd name="connsiteX14-3879" fmla="*/ 1667 w 10000"/>
              <a:gd name="connsiteY14-3880" fmla="*/ 5535 h 9145"/>
              <a:gd name="connsiteX15-3881" fmla="*/ 2222 w 10000"/>
              <a:gd name="connsiteY15-3882" fmla="*/ 5535 h 9145"/>
              <a:gd name="connsiteX16-3883" fmla="*/ 2778 w 10000"/>
              <a:gd name="connsiteY16-3884" fmla="*/ 5535 h 9145"/>
              <a:gd name="connsiteX17-3885" fmla="*/ 3611 w 10000"/>
              <a:gd name="connsiteY17-3886" fmla="*/ 5749 h 9145"/>
              <a:gd name="connsiteX18-3887" fmla="*/ 4167 w 10000"/>
              <a:gd name="connsiteY18-3888" fmla="*/ 5749 h 9145"/>
              <a:gd name="connsiteX19-3889" fmla="*/ 4722 w 10000"/>
              <a:gd name="connsiteY19-3890" fmla="*/ 5749 h 9145"/>
              <a:gd name="connsiteX20-3891" fmla="*/ 5000 w 10000"/>
              <a:gd name="connsiteY20-3892" fmla="*/ 5749 h 9145"/>
              <a:gd name="connsiteX21-3893" fmla="*/ 5833 w 10000"/>
              <a:gd name="connsiteY21-3894" fmla="*/ 5749 h 9145"/>
              <a:gd name="connsiteX22-3895" fmla="*/ 6111 w 10000"/>
              <a:gd name="connsiteY22-3896" fmla="*/ 5749 h 9145"/>
              <a:gd name="connsiteX23-3897" fmla="*/ 6667 w 10000"/>
              <a:gd name="connsiteY23-3898" fmla="*/ 5535 h 9145"/>
              <a:gd name="connsiteX24-3899" fmla="*/ 6944 w 10000"/>
              <a:gd name="connsiteY24-3900" fmla="*/ 5322 h 9145"/>
              <a:gd name="connsiteX25-3901" fmla="*/ 7222 w 10000"/>
              <a:gd name="connsiteY25-3902" fmla="*/ 4678 h 9145"/>
              <a:gd name="connsiteX26-3903" fmla="*/ 7222 w 10000"/>
              <a:gd name="connsiteY26-3904" fmla="*/ 4252 h 9145"/>
              <a:gd name="connsiteX27-3905" fmla="*/ 7222 w 10000"/>
              <a:gd name="connsiteY27-3906" fmla="*/ 3398 h 9145"/>
              <a:gd name="connsiteX28-3907" fmla="*/ 7500 w 10000"/>
              <a:gd name="connsiteY28-3908" fmla="*/ 2753 h 9145"/>
              <a:gd name="connsiteX29-3909" fmla="*/ 7222 w 10000"/>
              <a:gd name="connsiteY29-3910" fmla="*/ 1683 h 9145"/>
              <a:gd name="connsiteX30-3911" fmla="*/ 7222 w 10000"/>
              <a:gd name="connsiteY30-3912" fmla="*/ 857 h 9145"/>
              <a:gd name="connsiteX31-3913" fmla="*/ 9722 w 10000"/>
              <a:gd name="connsiteY31-3914" fmla="*/ 0 h 9145"/>
              <a:gd name="connsiteX32-3915" fmla="*/ 9722 w 10000"/>
              <a:gd name="connsiteY32-3916" fmla="*/ 857 h 9145"/>
              <a:gd name="connsiteX33-3917" fmla="*/ 9722 w 10000"/>
              <a:gd name="connsiteY33-3918" fmla="*/ 1497 h 9145"/>
              <a:gd name="connsiteX34-3919" fmla="*/ 9722 w 10000"/>
              <a:gd name="connsiteY34-3920" fmla="*/ 2329 h 9145"/>
              <a:gd name="connsiteX35-3921" fmla="*/ 9722 w 10000"/>
              <a:gd name="connsiteY35-3922" fmla="*/ 2969 h 9145"/>
              <a:gd name="connsiteX36-3923" fmla="*/ 10000 w 10000"/>
              <a:gd name="connsiteY36-3924" fmla="*/ 3398 h 9145"/>
              <a:gd name="connsiteX37-3925" fmla="*/ 10000 w 10000"/>
              <a:gd name="connsiteY37-3926" fmla="*/ 4037 h 9145"/>
              <a:gd name="connsiteX38-3927" fmla="*/ 10000 w 10000"/>
              <a:gd name="connsiteY38-3928" fmla="*/ 4466 h 9145"/>
              <a:gd name="connsiteX39-3929" fmla="*/ 10000 w 10000"/>
              <a:gd name="connsiteY39-3930" fmla="*/ 4678 h 9145"/>
              <a:gd name="connsiteX40-3931" fmla="*/ 9722 w 10000"/>
              <a:gd name="connsiteY40-3932" fmla="*/ 5322 h 9145"/>
              <a:gd name="connsiteX41-3933" fmla="*/ 9722 w 10000"/>
              <a:gd name="connsiteY41-3934" fmla="*/ 5963 h 9145"/>
              <a:gd name="connsiteX42-3935" fmla="*/ 9167 w 10000"/>
              <a:gd name="connsiteY42-3936" fmla="*/ 7005 h 9145"/>
              <a:gd name="connsiteX43-3937" fmla="*/ 8889 w 10000"/>
              <a:gd name="connsiteY43-3938" fmla="*/ 7435 h 9145"/>
              <a:gd name="connsiteX44-3939" fmla="*/ 8611 w 10000"/>
              <a:gd name="connsiteY44-3940" fmla="*/ 7862 h 9145"/>
              <a:gd name="connsiteX45-3941" fmla="*/ 8056 w 10000"/>
              <a:gd name="connsiteY45-3942" fmla="*/ 8290 h 9145"/>
              <a:gd name="connsiteX46-3943" fmla="*/ 7778 w 10000"/>
              <a:gd name="connsiteY46-3944" fmla="*/ 8716 h 9145"/>
              <a:gd name="connsiteX47-3945" fmla="*/ 7222 w 10000"/>
              <a:gd name="connsiteY47-3946" fmla="*/ 8928 h 9145"/>
              <a:gd name="connsiteX48-3947" fmla="*/ 6944 w 10000"/>
              <a:gd name="connsiteY48-3948" fmla="*/ 8928 h 9145"/>
              <a:gd name="connsiteX49-3949" fmla="*/ 6667 w 10000"/>
              <a:gd name="connsiteY49-3950" fmla="*/ 9145 h 9145"/>
              <a:gd name="connsiteX50-3951" fmla="*/ 6111 w 10000"/>
              <a:gd name="connsiteY50-3952" fmla="*/ 9145 h 9145"/>
              <a:gd name="connsiteX51-3953" fmla="*/ 6111 w 10000"/>
              <a:gd name="connsiteY51-3954" fmla="*/ 9145 h 9145"/>
              <a:gd name="connsiteX52-3955" fmla="*/ 5833 w 10000"/>
              <a:gd name="connsiteY52-3956" fmla="*/ 8928 h 9145"/>
              <a:gd name="connsiteX53-3957" fmla="*/ 5833 w 10000"/>
              <a:gd name="connsiteY53-3958" fmla="*/ 8716 h 9145"/>
              <a:gd name="connsiteX54-3959" fmla="*/ 5556 w 10000"/>
              <a:gd name="connsiteY54-3960" fmla="*/ 8290 h 9145"/>
              <a:gd name="connsiteX55-3961" fmla="*/ 5556 w 10000"/>
              <a:gd name="connsiteY55-3962" fmla="*/ 8075 h 9145"/>
              <a:gd name="connsiteX56-3963" fmla="*/ 5278 w 10000"/>
              <a:gd name="connsiteY56-3964" fmla="*/ 7862 h 9145"/>
              <a:gd name="connsiteX57-3965" fmla="*/ 5000 w 10000"/>
              <a:gd name="connsiteY57-3966" fmla="*/ 7648 h 9145"/>
              <a:gd name="connsiteX58-3967" fmla="*/ 4722 w 10000"/>
              <a:gd name="connsiteY58-3968" fmla="*/ 7435 h 9145"/>
              <a:gd name="connsiteX59-3969" fmla="*/ 4167 w 10000"/>
              <a:gd name="connsiteY59-3970" fmla="*/ 7220 h 9145"/>
              <a:gd name="connsiteX60-3971" fmla="*/ 3889 w 10000"/>
              <a:gd name="connsiteY60-3972" fmla="*/ 7005 h 9145"/>
              <a:gd name="connsiteX61-3973" fmla="*/ 3056 w 10000"/>
              <a:gd name="connsiteY61-3974" fmla="*/ 6792 h 9145"/>
              <a:gd name="connsiteX62-3975" fmla="*/ 2500 w 10000"/>
              <a:gd name="connsiteY62-3976" fmla="*/ 6605 h 9145"/>
              <a:gd name="connsiteX63-3977" fmla="*/ 2500 w 10000"/>
              <a:gd name="connsiteY63-3978" fmla="*/ 6605 h 9145"/>
              <a:gd name="connsiteX0-3979" fmla="*/ 2500 w 10000"/>
              <a:gd name="connsiteY0-3980" fmla="*/ 6286 h 9063"/>
              <a:gd name="connsiteX1-3981" fmla="*/ 1944 w 10000"/>
              <a:gd name="connsiteY1-3982" fmla="*/ 6053 h 9063"/>
              <a:gd name="connsiteX2-3983" fmla="*/ 1389 w 10000"/>
              <a:gd name="connsiteY2-3984" fmla="*/ 5816 h 9063"/>
              <a:gd name="connsiteX3-3985" fmla="*/ 833 w 10000"/>
              <a:gd name="connsiteY3-3986" fmla="*/ 5584 h 9063"/>
              <a:gd name="connsiteX4-3987" fmla="*/ 556 w 10000"/>
              <a:gd name="connsiteY4-3988" fmla="*/ 5584 h 9063"/>
              <a:gd name="connsiteX5-3989" fmla="*/ 278 w 10000"/>
              <a:gd name="connsiteY5-3990" fmla="*/ 5349 h 9063"/>
              <a:gd name="connsiteX6-3991" fmla="*/ 0 w 10000"/>
              <a:gd name="connsiteY6-3992" fmla="*/ 5349 h 9063"/>
              <a:gd name="connsiteX7-3993" fmla="*/ 0 w 10000"/>
              <a:gd name="connsiteY7-3994" fmla="*/ 5115 h 9063"/>
              <a:gd name="connsiteX8-3995" fmla="*/ 0 w 10000"/>
              <a:gd name="connsiteY8-3996" fmla="*/ 5115 h 9063"/>
              <a:gd name="connsiteX9-3997" fmla="*/ 0 w 10000"/>
              <a:gd name="connsiteY9-3998" fmla="*/ 5115 h 9063"/>
              <a:gd name="connsiteX10-3999" fmla="*/ 278 w 10000"/>
              <a:gd name="connsiteY10-4000" fmla="*/ 5115 h 9063"/>
              <a:gd name="connsiteX11-4001" fmla="*/ 278 w 10000"/>
              <a:gd name="connsiteY11-4002" fmla="*/ 5115 h 9063"/>
              <a:gd name="connsiteX12-4003" fmla="*/ 833 w 10000"/>
              <a:gd name="connsiteY12-4004" fmla="*/ 5115 h 9063"/>
              <a:gd name="connsiteX13-4005" fmla="*/ 1111 w 10000"/>
              <a:gd name="connsiteY13-4006" fmla="*/ 5115 h 9063"/>
              <a:gd name="connsiteX14-4007" fmla="*/ 1667 w 10000"/>
              <a:gd name="connsiteY14-4008" fmla="*/ 5115 h 9063"/>
              <a:gd name="connsiteX15-4009" fmla="*/ 2222 w 10000"/>
              <a:gd name="connsiteY15-4010" fmla="*/ 5115 h 9063"/>
              <a:gd name="connsiteX16-4011" fmla="*/ 2778 w 10000"/>
              <a:gd name="connsiteY16-4012" fmla="*/ 5115 h 9063"/>
              <a:gd name="connsiteX17-4013" fmla="*/ 3611 w 10000"/>
              <a:gd name="connsiteY17-4014" fmla="*/ 5349 h 9063"/>
              <a:gd name="connsiteX18-4015" fmla="*/ 4167 w 10000"/>
              <a:gd name="connsiteY18-4016" fmla="*/ 5349 h 9063"/>
              <a:gd name="connsiteX19-4017" fmla="*/ 4722 w 10000"/>
              <a:gd name="connsiteY19-4018" fmla="*/ 5349 h 9063"/>
              <a:gd name="connsiteX20-4019" fmla="*/ 5000 w 10000"/>
              <a:gd name="connsiteY20-4020" fmla="*/ 5349 h 9063"/>
              <a:gd name="connsiteX21-4021" fmla="*/ 5833 w 10000"/>
              <a:gd name="connsiteY21-4022" fmla="*/ 5349 h 9063"/>
              <a:gd name="connsiteX22-4023" fmla="*/ 6111 w 10000"/>
              <a:gd name="connsiteY22-4024" fmla="*/ 5349 h 9063"/>
              <a:gd name="connsiteX23-4025" fmla="*/ 6667 w 10000"/>
              <a:gd name="connsiteY23-4026" fmla="*/ 5115 h 9063"/>
              <a:gd name="connsiteX24-4027" fmla="*/ 6944 w 10000"/>
              <a:gd name="connsiteY24-4028" fmla="*/ 4883 h 9063"/>
              <a:gd name="connsiteX25-4029" fmla="*/ 7222 w 10000"/>
              <a:gd name="connsiteY25-4030" fmla="*/ 4178 h 9063"/>
              <a:gd name="connsiteX26-4031" fmla="*/ 7222 w 10000"/>
              <a:gd name="connsiteY26-4032" fmla="*/ 3713 h 9063"/>
              <a:gd name="connsiteX27-4033" fmla="*/ 7222 w 10000"/>
              <a:gd name="connsiteY27-4034" fmla="*/ 2779 h 9063"/>
              <a:gd name="connsiteX28-4035" fmla="*/ 7500 w 10000"/>
              <a:gd name="connsiteY28-4036" fmla="*/ 2073 h 9063"/>
              <a:gd name="connsiteX29-4037" fmla="*/ 7222 w 10000"/>
              <a:gd name="connsiteY29-4038" fmla="*/ 903 h 9063"/>
              <a:gd name="connsiteX30-4039" fmla="*/ 7222 w 10000"/>
              <a:gd name="connsiteY30-4040" fmla="*/ 0 h 9063"/>
              <a:gd name="connsiteX31-4041" fmla="*/ 9722 w 10000"/>
              <a:gd name="connsiteY31-4042" fmla="*/ 0 h 9063"/>
              <a:gd name="connsiteX32-4043" fmla="*/ 9722 w 10000"/>
              <a:gd name="connsiteY32-4044" fmla="*/ 700 h 9063"/>
              <a:gd name="connsiteX33-4045" fmla="*/ 9722 w 10000"/>
              <a:gd name="connsiteY33-4046" fmla="*/ 1610 h 9063"/>
              <a:gd name="connsiteX34-4047" fmla="*/ 9722 w 10000"/>
              <a:gd name="connsiteY34-4048" fmla="*/ 2310 h 9063"/>
              <a:gd name="connsiteX35-4049" fmla="*/ 10000 w 10000"/>
              <a:gd name="connsiteY35-4050" fmla="*/ 2779 h 9063"/>
              <a:gd name="connsiteX36-4051" fmla="*/ 10000 w 10000"/>
              <a:gd name="connsiteY36-4052" fmla="*/ 3477 h 9063"/>
              <a:gd name="connsiteX37-4053" fmla="*/ 10000 w 10000"/>
              <a:gd name="connsiteY37-4054" fmla="*/ 3947 h 9063"/>
              <a:gd name="connsiteX38-4055" fmla="*/ 10000 w 10000"/>
              <a:gd name="connsiteY38-4056" fmla="*/ 4178 h 9063"/>
              <a:gd name="connsiteX39-4057" fmla="*/ 9722 w 10000"/>
              <a:gd name="connsiteY39-4058" fmla="*/ 4883 h 9063"/>
              <a:gd name="connsiteX40-4059" fmla="*/ 9722 w 10000"/>
              <a:gd name="connsiteY40-4060" fmla="*/ 5584 h 9063"/>
              <a:gd name="connsiteX41-4061" fmla="*/ 9167 w 10000"/>
              <a:gd name="connsiteY41-4062" fmla="*/ 6723 h 9063"/>
              <a:gd name="connsiteX42-4063" fmla="*/ 8889 w 10000"/>
              <a:gd name="connsiteY42-4064" fmla="*/ 7193 h 9063"/>
              <a:gd name="connsiteX43-4065" fmla="*/ 8611 w 10000"/>
              <a:gd name="connsiteY43-4066" fmla="*/ 7660 h 9063"/>
              <a:gd name="connsiteX44-4067" fmla="*/ 8056 w 10000"/>
              <a:gd name="connsiteY44-4068" fmla="*/ 8128 h 9063"/>
              <a:gd name="connsiteX45-4069" fmla="*/ 7778 w 10000"/>
              <a:gd name="connsiteY45-4070" fmla="*/ 8594 h 9063"/>
              <a:gd name="connsiteX46-4071" fmla="*/ 7222 w 10000"/>
              <a:gd name="connsiteY46-4072" fmla="*/ 8826 h 9063"/>
              <a:gd name="connsiteX47-4073" fmla="*/ 6944 w 10000"/>
              <a:gd name="connsiteY47-4074" fmla="*/ 8826 h 9063"/>
              <a:gd name="connsiteX48-4075" fmla="*/ 6667 w 10000"/>
              <a:gd name="connsiteY48-4076" fmla="*/ 9063 h 9063"/>
              <a:gd name="connsiteX49-4077" fmla="*/ 6111 w 10000"/>
              <a:gd name="connsiteY49-4078" fmla="*/ 9063 h 9063"/>
              <a:gd name="connsiteX50-4079" fmla="*/ 6111 w 10000"/>
              <a:gd name="connsiteY50-4080" fmla="*/ 9063 h 9063"/>
              <a:gd name="connsiteX51-4081" fmla="*/ 5833 w 10000"/>
              <a:gd name="connsiteY51-4082" fmla="*/ 8826 h 9063"/>
              <a:gd name="connsiteX52-4083" fmla="*/ 5833 w 10000"/>
              <a:gd name="connsiteY52-4084" fmla="*/ 8594 h 9063"/>
              <a:gd name="connsiteX53-4085" fmla="*/ 5556 w 10000"/>
              <a:gd name="connsiteY53-4086" fmla="*/ 8128 h 9063"/>
              <a:gd name="connsiteX54-4087" fmla="*/ 5556 w 10000"/>
              <a:gd name="connsiteY54-4088" fmla="*/ 7893 h 9063"/>
              <a:gd name="connsiteX55-4089" fmla="*/ 5278 w 10000"/>
              <a:gd name="connsiteY55-4090" fmla="*/ 7660 h 9063"/>
              <a:gd name="connsiteX56-4091" fmla="*/ 5000 w 10000"/>
              <a:gd name="connsiteY56-4092" fmla="*/ 7426 h 9063"/>
              <a:gd name="connsiteX57-4093" fmla="*/ 4722 w 10000"/>
              <a:gd name="connsiteY57-4094" fmla="*/ 7193 h 9063"/>
              <a:gd name="connsiteX58-4095" fmla="*/ 4167 w 10000"/>
              <a:gd name="connsiteY58-4096" fmla="*/ 6958 h 9063"/>
              <a:gd name="connsiteX59-4097" fmla="*/ 3889 w 10000"/>
              <a:gd name="connsiteY59-4098" fmla="*/ 6723 h 9063"/>
              <a:gd name="connsiteX60-4099" fmla="*/ 3056 w 10000"/>
              <a:gd name="connsiteY60-4100" fmla="*/ 6490 h 9063"/>
              <a:gd name="connsiteX61-4101" fmla="*/ 2500 w 10000"/>
              <a:gd name="connsiteY61-4102" fmla="*/ 6286 h 9063"/>
              <a:gd name="connsiteX62-4103" fmla="*/ 2500 w 10000"/>
              <a:gd name="connsiteY62-4104" fmla="*/ 6286 h 9063"/>
              <a:gd name="connsiteX0-4105" fmla="*/ 2500 w 10000"/>
              <a:gd name="connsiteY0-4106" fmla="*/ 6936 h 10000"/>
              <a:gd name="connsiteX1-4107" fmla="*/ 1944 w 10000"/>
              <a:gd name="connsiteY1-4108" fmla="*/ 6679 h 10000"/>
              <a:gd name="connsiteX2-4109" fmla="*/ 1389 w 10000"/>
              <a:gd name="connsiteY2-4110" fmla="*/ 6417 h 10000"/>
              <a:gd name="connsiteX3-4111" fmla="*/ 833 w 10000"/>
              <a:gd name="connsiteY3-4112" fmla="*/ 6161 h 10000"/>
              <a:gd name="connsiteX4-4113" fmla="*/ 556 w 10000"/>
              <a:gd name="connsiteY4-4114" fmla="*/ 6161 h 10000"/>
              <a:gd name="connsiteX5-4115" fmla="*/ 278 w 10000"/>
              <a:gd name="connsiteY5-4116" fmla="*/ 5902 h 10000"/>
              <a:gd name="connsiteX6-4117" fmla="*/ 0 w 10000"/>
              <a:gd name="connsiteY6-4118" fmla="*/ 5902 h 10000"/>
              <a:gd name="connsiteX7-4119" fmla="*/ 0 w 10000"/>
              <a:gd name="connsiteY7-4120" fmla="*/ 5644 h 10000"/>
              <a:gd name="connsiteX8-4121" fmla="*/ 0 w 10000"/>
              <a:gd name="connsiteY8-4122" fmla="*/ 5644 h 10000"/>
              <a:gd name="connsiteX9-4123" fmla="*/ 0 w 10000"/>
              <a:gd name="connsiteY9-4124" fmla="*/ 5644 h 10000"/>
              <a:gd name="connsiteX10-4125" fmla="*/ 278 w 10000"/>
              <a:gd name="connsiteY10-4126" fmla="*/ 5644 h 10000"/>
              <a:gd name="connsiteX11-4127" fmla="*/ 278 w 10000"/>
              <a:gd name="connsiteY11-4128" fmla="*/ 5644 h 10000"/>
              <a:gd name="connsiteX12-4129" fmla="*/ 833 w 10000"/>
              <a:gd name="connsiteY12-4130" fmla="*/ 5644 h 10000"/>
              <a:gd name="connsiteX13-4131" fmla="*/ 1111 w 10000"/>
              <a:gd name="connsiteY13-4132" fmla="*/ 5644 h 10000"/>
              <a:gd name="connsiteX14-4133" fmla="*/ 1667 w 10000"/>
              <a:gd name="connsiteY14-4134" fmla="*/ 5644 h 10000"/>
              <a:gd name="connsiteX15-4135" fmla="*/ 2222 w 10000"/>
              <a:gd name="connsiteY15-4136" fmla="*/ 5644 h 10000"/>
              <a:gd name="connsiteX16-4137" fmla="*/ 2778 w 10000"/>
              <a:gd name="connsiteY16-4138" fmla="*/ 5644 h 10000"/>
              <a:gd name="connsiteX17-4139" fmla="*/ 3611 w 10000"/>
              <a:gd name="connsiteY17-4140" fmla="*/ 5902 h 10000"/>
              <a:gd name="connsiteX18-4141" fmla="*/ 4167 w 10000"/>
              <a:gd name="connsiteY18-4142" fmla="*/ 5902 h 10000"/>
              <a:gd name="connsiteX19-4143" fmla="*/ 4722 w 10000"/>
              <a:gd name="connsiteY19-4144" fmla="*/ 5902 h 10000"/>
              <a:gd name="connsiteX20-4145" fmla="*/ 5000 w 10000"/>
              <a:gd name="connsiteY20-4146" fmla="*/ 5902 h 10000"/>
              <a:gd name="connsiteX21-4147" fmla="*/ 5833 w 10000"/>
              <a:gd name="connsiteY21-4148" fmla="*/ 5902 h 10000"/>
              <a:gd name="connsiteX22-4149" fmla="*/ 6111 w 10000"/>
              <a:gd name="connsiteY22-4150" fmla="*/ 5902 h 10000"/>
              <a:gd name="connsiteX23-4151" fmla="*/ 6667 w 10000"/>
              <a:gd name="connsiteY23-4152" fmla="*/ 5644 h 10000"/>
              <a:gd name="connsiteX24-4153" fmla="*/ 6944 w 10000"/>
              <a:gd name="connsiteY24-4154" fmla="*/ 5388 h 10000"/>
              <a:gd name="connsiteX25-4155" fmla="*/ 7222 w 10000"/>
              <a:gd name="connsiteY25-4156" fmla="*/ 4610 h 10000"/>
              <a:gd name="connsiteX26-4157" fmla="*/ 7222 w 10000"/>
              <a:gd name="connsiteY26-4158" fmla="*/ 4097 h 10000"/>
              <a:gd name="connsiteX27-4159" fmla="*/ 7222 w 10000"/>
              <a:gd name="connsiteY27-4160" fmla="*/ 3066 h 10000"/>
              <a:gd name="connsiteX28-4161" fmla="*/ 7500 w 10000"/>
              <a:gd name="connsiteY28-4162" fmla="*/ 2287 h 10000"/>
              <a:gd name="connsiteX29-4163" fmla="*/ 7222 w 10000"/>
              <a:gd name="connsiteY29-4164" fmla="*/ 996 h 10000"/>
              <a:gd name="connsiteX30-4165" fmla="*/ 7222 w 10000"/>
              <a:gd name="connsiteY30-4166" fmla="*/ 0 h 10000"/>
              <a:gd name="connsiteX31-4167" fmla="*/ 9722 w 10000"/>
              <a:gd name="connsiteY31-4168" fmla="*/ 772 h 10000"/>
              <a:gd name="connsiteX32-4169" fmla="*/ 9722 w 10000"/>
              <a:gd name="connsiteY32-4170" fmla="*/ 1776 h 10000"/>
              <a:gd name="connsiteX33-4171" fmla="*/ 9722 w 10000"/>
              <a:gd name="connsiteY33-4172" fmla="*/ 2549 h 10000"/>
              <a:gd name="connsiteX34-4173" fmla="*/ 10000 w 10000"/>
              <a:gd name="connsiteY34-4174" fmla="*/ 3066 h 10000"/>
              <a:gd name="connsiteX35-4175" fmla="*/ 10000 w 10000"/>
              <a:gd name="connsiteY35-4176" fmla="*/ 3836 h 10000"/>
              <a:gd name="connsiteX36-4177" fmla="*/ 10000 w 10000"/>
              <a:gd name="connsiteY36-4178" fmla="*/ 4355 h 10000"/>
              <a:gd name="connsiteX37-4179" fmla="*/ 10000 w 10000"/>
              <a:gd name="connsiteY37-4180" fmla="*/ 4610 h 10000"/>
              <a:gd name="connsiteX38-4181" fmla="*/ 9722 w 10000"/>
              <a:gd name="connsiteY38-4182" fmla="*/ 5388 h 10000"/>
              <a:gd name="connsiteX39-4183" fmla="*/ 9722 w 10000"/>
              <a:gd name="connsiteY39-4184" fmla="*/ 6161 h 10000"/>
              <a:gd name="connsiteX40-4185" fmla="*/ 9167 w 10000"/>
              <a:gd name="connsiteY40-4186" fmla="*/ 7418 h 10000"/>
              <a:gd name="connsiteX41-4187" fmla="*/ 8889 w 10000"/>
              <a:gd name="connsiteY41-4188" fmla="*/ 7937 h 10000"/>
              <a:gd name="connsiteX42-4189" fmla="*/ 8611 w 10000"/>
              <a:gd name="connsiteY42-4190" fmla="*/ 8452 h 10000"/>
              <a:gd name="connsiteX43-4191" fmla="*/ 8056 w 10000"/>
              <a:gd name="connsiteY43-4192" fmla="*/ 8968 h 10000"/>
              <a:gd name="connsiteX44-4193" fmla="*/ 7778 w 10000"/>
              <a:gd name="connsiteY44-4194" fmla="*/ 9483 h 10000"/>
              <a:gd name="connsiteX45-4195" fmla="*/ 7222 w 10000"/>
              <a:gd name="connsiteY45-4196" fmla="*/ 9738 h 10000"/>
              <a:gd name="connsiteX46-4197" fmla="*/ 6944 w 10000"/>
              <a:gd name="connsiteY46-4198" fmla="*/ 9738 h 10000"/>
              <a:gd name="connsiteX47-4199" fmla="*/ 6667 w 10000"/>
              <a:gd name="connsiteY47-4200" fmla="*/ 10000 h 10000"/>
              <a:gd name="connsiteX48-4201" fmla="*/ 6111 w 10000"/>
              <a:gd name="connsiteY48-4202" fmla="*/ 10000 h 10000"/>
              <a:gd name="connsiteX49-4203" fmla="*/ 6111 w 10000"/>
              <a:gd name="connsiteY49-4204" fmla="*/ 10000 h 10000"/>
              <a:gd name="connsiteX50-4205" fmla="*/ 5833 w 10000"/>
              <a:gd name="connsiteY50-4206" fmla="*/ 9738 h 10000"/>
              <a:gd name="connsiteX51-4207" fmla="*/ 5833 w 10000"/>
              <a:gd name="connsiteY51-4208" fmla="*/ 9483 h 10000"/>
              <a:gd name="connsiteX52-4209" fmla="*/ 5556 w 10000"/>
              <a:gd name="connsiteY52-4210" fmla="*/ 8968 h 10000"/>
              <a:gd name="connsiteX53-4211" fmla="*/ 5556 w 10000"/>
              <a:gd name="connsiteY53-4212" fmla="*/ 8709 h 10000"/>
              <a:gd name="connsiteX54-4213" fmla="*/ 5278 w 10000"/>
              <a:gd name="connsiteY54-4214" fmla="*/ 8452 h 10000"/>
              <a:gd name="connsiteX55-4215" fmla="*/ 5000 w 10000"/>
              <a:gd name="connsiteY55-4216" fmla="*/ 8194 h 10000"/>
              <a:gd name="connsiteX56-4217" fmla="*/ 4722 w 10000"/>
              <a:gd name="connsiteY56-4218" fmla="*/ 7937 h 10000"/>
              <a:gd name="connsiteX57-4219" fmla="*/ 4167 w 10000"/>
              <a:gd name="connsiteY57-4220" fmla="*/ 7677 h 10000"/>
              <a:gd name="connsiteX58-4221" fmla="*/ 3889 w 10000"/>
              <a:gd name="connsiteY58-4222" fmla="*/ 7418 h 10000"/>
              <a:gd name="connsiteX59-4223" fmla="*/ 3056 w 10000"/>
              <a:gd name="connsiteY59-4224" fmla="*/ 7161 h 10000"/>
              <a:gd name="connsiteX60-4225" fmla="*/ 2500 w 10000"/>
              <a:gd name="connsiteY60-4226" fmla="*/ 6936 h 10000"/>
              <a:gd name="connsiteX61-4227" fmla="*/ 2500 w 10000"/>
              <a:gd name="connsiteY61-4228" fmla="*/ 6936 h 10000"/>
              <a:gd name="connsiteX0-4229" fmla="*/ 2500 w 10000"/>
              <a:gd name="connsiteY0-4230" fmla="*/ 6936 h 10000"/>
              <a:gd name="connsiteX1-4231" fmla="*/ 1944 w 10000"/>
              <a:gd name="connsiteY1-4232" fmla="*/ 6679 h 10000"/>
              <a:gd name="connsiteX2-4233" fmla="*/ 1389 w 10000"/>
              <a:gd name="connsiteY2-4234" fmla="*/ 6417 h 10000"/>
              <a:gd name="connsiteX3-4235" fmla="*/ 833 w 10000"/>
              <a:gd name="connsiteY3-4236" fmla="*/ 6161 h 10000"/>
              <a:gd name="connsiteX4-4237" fmla="*/ 556 w 10000"/>
              <a:gd name="connsiteY4-4238" fmla="*/ 6161 h 10000"/>
              <a:gd name="connsiteX5-4239" fmla="*/ 278 w 10000"/>
              <a:gd name="connsiteY5-4240" fmla="*/ 5902 h 10000"/>
              <a:gd name="connsiteX6-4241" fmla="*/ 0 w 10000"/>
              <a:gd name="connsiteY6-4242" fmla="*/ 5902 h 10000"/>
              <a:gd name="connsiteX7-4243" fmla="*/ 0 w 10000"/>
              <a:gd name="connsiteY7-4244" fmla="*/ 5644 h 10000"/>
              <a:gd name="connsiteX8-4245" fmla="*/ 0 w 10000"/>
              <a:gd name="connsiteY8-4246" fmla="*/ 5644 h 10000"/>
              <a:gd name="connsiteX9-4247" fmla="*/ 0 w 10000"/>
              <a:gd name="connsiteY9-4248" fmla="*/ 5644 h 10000"/>
              <a:gd name="connsiteX10-4249" fmla="*/ 278 w 10000"/>
              <a:gd name="connsiteY10-4250" fmla="*/ 5644 h 10000"/>
              <a:gd name="connsiteX11-4251" fmla="*/ 278 w 10000"/>
              <a:gd name="connsiteY11-4252" fmla="*/ 5644 h 10000"/>
              <a:gd name="connsiteX12-4253" fmla="*/ 833 w 10000"/>
              <a:gd name="connsiteY12-4254" fmla="*/ 5644 h 10000"/>
              <a:gd name="connsiteX13-4255" fmla="*/ 1111 w 10000"/>
              <a:gd name="connsiteY13-4256" fmla="*/ 5644 h 10000"/>
              <a:gd name="connsiteX14-4257" fmla="*/ 1667 w 10000"/>
              <a:gd name="connsiteY14-4258" fmla="*/ 5644 h 10000"/>
              <a:gd name="connsiteX15-4259" fmla="*/ 2222 w 10000"/>
              <a:gd name="connsiteY15-4260" fmla="*/ 5644 h 10000"/>
              <a:gd name="connsiteX16-4261" fmla="*/ 2778 w 10000"/>
              <a:gd name="connsiteY16-4262" fmla="*/ 5644 h 10000"/>
              <a:gd name="connsiteX17-4263" fmla="*/ 3611 w 10000"/>
              <a:gd name="connsiteY17-4264" fmla="*/ 5902 h 10000"/>
              <a:gd name="connsiteX18-4265" fmla="*/ 4167 w 10000"/>
              <a:gd name="connsiteY18-4266" fmla="*/ 5902 h 10000"/>
              <a:gd name="connsiteX19-4267" fmla="*/ 4722 w 10000"/>
              <a:gd name="connsiteY19-4268" fmla="*/ 5902 h 10000"/>
              <a:gd name="connsiteX20-4269" fmla="*/ 5000 w 10000"/>
              <a:gd name="connsiteY20-4270" fmla="*/ 5902 h 10000"/>
              <a:gd name="connsiteX21-4271" fmla="*/ 5833 w 10000"/>
              <a:gd name="connsiteY21-4272" fmla="*/ 5902 h 10000"/>
              <a:gd name="connsiteX22-4273" fmla="*/ 6111 w 10000"/>
              <a:gd name="connsiteY22-4274" fmla="*/ 5902 h 10000"/>
              <a:gd name="connsiteX23-4275" fmla="*/ 6667 w 10000"/>
              <a:gd name="connsiteY23-4276" fmla="*/ 5644 h 10000"/>
              <a:gd name="connsiteX24-4277" fmla="*/ 6944 w 10000"/>
              <a:gd name="connsiteY24-4278" fmla="*/ 5388 h 10000"/>
              <a:gd name="connsiteX25-4279" fmla="*/ 7222 w 10000"/>
              <a:gd name="connsiteY25-4280" fmla="*/ 4610 h 10000"/>
              <a:gd name="connsiteX26-4281" fmla="*/ 7222 w 10000"/>
              <a:gd name="connsiteY26-4282" fmla="*/ 4097 h 10000"/>
              <a:gd name="connsiteX27-4283" fmla="*/ 7222 w 10000"/>
              <a:gd name="connsiteY27-4284" fmla="*/ 3066 h 10000"/>
              <a:gd name="connsiteX28-4285" fmla="*/ 7500 w 10000"/>
              <a:gd name="connsiteY28-4286" fmla="*/ 2287 h 10000"/>
              <a:gd name="connsiteX29-4287" fmla="*/ 7222 w 10000"/>
              <a:gd name="connsiteY29-4288" fmla="*/ 996 h 10000"/>
              <a:gd name="connsiteX30-4289" fmla="*/ 7222 w 10000"/>
              <a:gd name="connsiteY30-4290" fmla="*/ 0 h 10000"/>
              <a:gd name="connsiteX31-4291" fmla="*/ 9722 w 10000"/>
              <a:gd name="connsiteY31-4292" fmla="*/ 1776 h 10000"/>
              <a:gd name="connsiteX32-4293" fmla="*/ 9722 w 10000"/>
              <a:gd name="connsiteY32-4294" fmla="*/ 2549 h 10000"/>
              <a:gd name="connsiteX33-4295" fmla="*/ 10000 w 10000"/>
              <a:gd name="connsiteY33-4296" fmla="*/ 3066 h 10000"/>
              <a:gd name="connsiteX34-4297" fmla="*/ 10000 w 10000"/>
              <a:gd name="connsiteY34-4298" fmla="*/ 3836 h 10000"/>
              <a:gd name="connsiteX35-4299" fmla="*/ 10000 w 10000"/>
              <a:gd name="connsiteY35-4300" fmla="*/ 4355 h 10000"/>
              <a:gd name="connsiteX36-4301" fmla="*/ 10000 w 10000"/>
              <a:gd name="connsiteY36-4302" fmla="*/ 4610 h 10000"/>
              <a:gd name="connsiteX37-4303" fmla="*/ 9722 w 10000"/>
              <a:gd name="connsiteY37-4304" fmla="*/ 5388 h 10000"/>
              <a:gd name="connsiteX38-4305" fmla="*/ 9722 w 10000"/>
              <a:gd name="connsiteY38-4306" fmla="*/ 6161 h 10000"/>
              <a:gd name="connsiteX39-4307" fmla="*/ 9167 w 10000"/>
              <a:gd name="connsiteY39-4308" fmla="*/ 7418 h 10000"/>
              <a:gd name="connsiteX40-4309" fmla="*/ 8889 w 10000"/>
              <a:gd name="connsiteY40-4310" fmla="*/ 7937 h 10000"/>
              <a:gd name="connsiteX41-4311" fmla="*/ 8611 w 10000"/>
              <a:gd name="connsiteY41-4312" fmla="*/ 8452 h 10000"/>
              <a:gd name="connsiteX42-4313" fmla="*/ 8056 w 10000"/>
              <a:gd name="connsiteY42-4314" fmla="*/ 8968 h 10000"/>
              <a:gd name="connsiteX43-4315" fmla="*/ 7778 w 10000"/>
              <a:gd name="connsiteY43-4316" fmla="*/ 9483 h 10000"/>
              <a:gd name="connsiteX44-4317" fmla="*/ 7222 w 10000"/>
              <a:gd name="connsiteY44-4318" fmla="*/ 9738 h 10000"/>
              <a:gd name="connsiteX45-4319" fmla="*/ 6944 w 10000"/>
              <a:gd name="connsiteY45-4320" fmla="*/ 9738 h 10000"/>
              <a:gd name="connsiteX46-4321" fmla="*/ 6667 w 10000"/>
              <a:gd name="connsiteY46-4322" fmla="*/ 10000 h 10000"/>
              <a:gd name="connsiteX47-4323" fmla="*/ 6111 w 10000"/>
              <a:gd name="connsiteY47-4324" fmla="*/ 10000 h 10000"/>
              <a:gd name="connsiteX48-4325" fmla="*/ 6111 w 10000"/>
              <a:gd name="connsiteY48-4326" fmla="*/ 10000 h 10000"/>
              <a:gd name="connsiteX49-4327" fmla="*/ 5833 w 10000"/>
              <a:gd name="connsiteY49-4328" fmla="*/ 9738 h 10000"/>
              <a:gd name="connsiteX50-4329" fmla="*/ 5833 w 10000"/>
              <a:gd name="connsiteY50-4330" fmla="*/ 9483 h 10000"/>
              <a:gd name="connsiteX51-4331" fmla="*/ 5556 w 10000"/>
              <a:gd name="connsiteY51-4332" fmla="*/ 8968 h 10000"/>
              <a:gd name="connsiteX52-4333" fmla="*/ 5556 w 10000"/>
              <a:gd name="connsiteY52-4334" fmla="*/ 8709 h 10000"/>
              <a:gd name="connsiteX53-4335" fmla="*/ 5278 w 10000"/>
              <a:gd name="connsiteY53-4336" fmla="*/ 8452 h 10000"/>
              <a:gd name="connsiteX54-4337" fmla="*/ 5000 w 10000"/>
              <a:gd name="connsiteY54-4338" fmla="*/ 8194 h 10000"/>
              <a:gd name="connsiteX55-4339" fmla="*/ 4722 w 10000"/>
              <a:gd name="connsiteY55-4340" fmla="*/ 7937 h 10000"/>
              <a:gd name="connsiteX56-4341" fmla="*/ 4167 w 10000"/>
              <a:gd name="connsiteY56-4342" fmla="*/ 7677 h 10000"/>
              <a:gd name="connsiteX57-4343" fmla="*/ 3889 w 10000"/>
              <a:gd name="connsiteY57-4344" fmla="*/ 7418 h 10000"/>
              <a:gd name="connsiteX58-4345" fmla="*/ 3056 w 10000"/>
              <a:gd name="connsiteY58-4346" fmla="*/ 7161 h 10000"/>
              <a:gd name="connsiteX59-4347" fmla="*/ 2500 w 10000"/>
              <a:gd name="connsiteY59-4348" fmla="*/ 6936 h 10000"/>
              <a:gd name="connsiteX60-4349" fmla="*/ 2500 w 10000"/>
              <a:gd name="connsiteY60-4350" fmla="*/ 6936 h 10000"/>
              <a:gd name="connsiteX0-4351" fmla="*/ 2500 w 10000"/>
              <a:gd name="connsiteY0-4352" fmla="*/ 5940 h 9004"/>
              <a:gd name="connsiteX1-4353" fmla="*/ 1944 w 10000"/>
              <a:gd name="connsiteY1-4354" fmla="*/ 5683 h 9004"/>
              <a:gd name="connsiteX2-4355" fmla="*/ 1389 w 10000"/>
              <a:gd name="connsiteY2-4356" fmla="*/ 5421 h 9004"/>
              <a:gd name="connsiteX3-4357" fmla="*/ 833 w 10000"/>
              <a:gd name="connsiteY3-4358" fmla="*/ 5165 h 9004"/>
              <a:gd name="connsiteX4-4359" fmla="*/ 556 w 10000"/>
              <a:gd name="connsiteY4-4360" fmla="*/ 5165 h 9004"/>
              <a:gd name="connsiteX5-4361" fmla="*/ 278 w 10000"/>
              <a:gd name="connsiteY5-4362" fmla="*/ 4906 h 9004"/>
              <a:gd name="connsiteX6-4363" fmla="*/ 0 w 10000"/>
              <a:gd name="connsiteY6-4364" fmla="*/ 4906 h 9004"/>
              <a:gd name="connsiteX7-4365" fmla="*/ 0 w 10000"/>
              <a:gd name="connsiteY7-4366" fmla="*/ 4648 h 9004"/>
              <a:gd name="connsiteX8-4367" fmla="*/ 0 w 10000"/>
              <a:gd name="connsiteY8-4368" fmla="*/ 4648 h 9004"/>
              <a:gd name="connsiteX9-4369" fmla="*/ 0 w 10000"/>
              <a:gd name="connsiteY9-4370" fmla="*/ 4648 h 9004"/>
              <a:gd name="connsiteX10-4371" fmla="*/ 278 w 10000"/>
              <a:gd name="connsiteY10-4372" fmla="*/ 4648 h 9004"/>
              <a:gd name="connsiteX11-4373" fmla="*/ 278 w 10000"/>
              <a:gd name="connsiteY11-4374" fmla="*/ 4648 h 9004"/>
              <a:gd name="connsiteX12-4375" fmla="*/ 833 w 10000"/>
              <a:gd name="connsiteY12-4376" fmla="*/ 4648 h 9004"/>
              <a:gd name="connsiteX13-4377" fmla="*/ 1111 w 10000"/>
              <a:gd name="connsiteY13-4378" fmla="*/ 4648 h 9004"/>
              <a:gd name="connsiteX14-4379" fmla="*/ 1667 w 10000"/>
              <a:gd name="connsiteY14-4380" fmla="*/ 4648 h 9004"/>
              <a:gd name="connsiteX15-4381" fmla="*/ 2222 w 10000"/>
              <a:gd name="connsiteY15-4382" fmla="*/ 4648 h 9004"/>
              <a:gd name="connsiteX16-4383" fmla="*/ 2778 w 10000"/>
              <a:gd name="connsiteY16-4384" fmla="*/ 4648 h 9004"/>
              <a:gd name="connsiteX17-4385" fmla="*/ 3611 w 10000"/>
              <a:gd name="connsiteY17-4386" fmla="*/ 4906 h 9004"/>
              <a:gd name="connsiteX18-4387" fmla="*/ 4167 w 10000"/>
              <a:gd name="connsiteY18-4388" fmla="*/ 4906 h 9004"/>
              <a:gd name="connsiteX19-4389" fmla="*/ 4722 w 10000"/>
              <a:gd name="connsiteY19-4390" fmla="*/ 4906 h 9004"/>
              <a:gd name="connsiteX20-4391" fmla="*/ 5000 w 10000"/>
              <a:gd name="connsiteY20-4392" fmla="*/ 4906 h 9004"/>
              <a:gd name="connsiteX21-4393" fmla="*/ 5833 w 10000"/>
              <a:gd name="connsiteY21-4394" fmla="*/ 4906 h 9004"/>
              <a:gd name="connsiteX22-4395" fmla="*/ 6111 w 10000"/>
              <a:gd name="connsiteY22-4396" fmla="*/ 4906 h 9004"/>
              <a:gd name="connsiteX23-4397" fmla="*/ 6667 w 10000"/>
              <a:gd name="connsiteY23-4398" fmla="*/ 4648 h 9004"/>
              <a:gd name="connsiteX24-4399" fmla="*/ 6944 w 10000"/>
              <a:gd name="connsiteY24-4400" fmla="*/ 4392 h 9004"/>
              <a:gd name="connsiteX25-4401" fmla="*/ 7222 w 10000"/>
              <a:gd name="connsiteY25-4402" fmla="*/ 3614 h 9004"/>
              <a:gd name="connsiteX26-4403" fmla="*/ 7222 w 10000"/>
              <a:gd name="connsiteY26-4404" fmla="*/ 3101 h 9004"/>
              <a:gd name="connsiteX27-4405" fmla="*/ 7222 w 10000"/>
              <a:gd name="connsiteY27-4406" fmla="*/ 2070 h 9004"/>
              <a:gd name="connsiteX28-4407" fmla="*/ 7500 w 10000"/>
              <a:gd name="connsiteY28-4408" fmla="*/ 1291 h 9004"/>
              <a:gd name="connsiteX29-4409" fmla="*/ 7222 w 10000"/>
              <a:gd name="connsiteY29-4410" fmla="*/ 0 h 9004"/>
              <a:gd name="connsiteX30-4411" fmla="*/ 9722 w 10000"/>
              <a:gd name="connsiteY30-4412" fmla="*/ 780 h 9004"/>
              <a:gd name="connsiteX31-4413" fmla="*/ 9722 w 10000"/>
              <a:gd name="connsiteY31-4414" fmla="*/ 1553 h 9004"/>
              <a:gd name="connsiteX32-4415" fmla="*/ 10000 w 10000"/>
              <a:gd name="connsiteY32-4416" fmla="*/ 2070 h 9004"/>
              <a:gd name="connsiteX33-4417" fmla="*/ 10000 w 10000"/>
              <a:gd name="connsiteY33-4418" fmla="*/ 2840 h 9004"/>
              <a:gd name="connsiteX34-4419" fmla="*/ 10000 w 10000"/>
              <a:gd name="connsiteY34-4420" fmla="*/ 3359 h 9004"/>
              <a:gd name="connsiteX35-4421" fmla="*/ 10000 w 10000"/>
              <a:gd name="connsiteY35-4422" fmla="*/ 3614 h 9004"/>
              <a:gd name="connsiteX36-4423" fmla="*/ 9722 w 10000"/>
              <a:gd name="connsiteY36-4424" fmla="*/ 4392 h 9004"/>
              <a:gd name="connsiteX37-4425" fmla="*/ 9722 w 10000"/>
              <a:gd name="connsiteY37-4426" fmla="*/ 5165 h 9004"/>
              <a:gd name="connsiteX38-4427" fmla="*/ 9167 w 10000"/>
              <a:gd name="connsiteY38-4428" fmla="*/ 6422 h 9004"/>
              <a:gd name="connsiteX39-4429" fmla="*/ 8889 w 10000"/>
              <a:gd name="connsiteY39-4430" fmla="*/ 6941 h 9004"/>
              <a:gd name="connsiteX40-4431" fmla="*/ 8611 w 10000"/>
              <a:gd name="connsiteY40-4432" fmla="*/ 7456 h 9004"/>
              <a:gd name="connsiteX41-4433" fmla="*/ 8056 w 10000"/>
              <a:gd name="connsiteY41-4434" fmla="*/ 7972 h 9004"/>
              <a:gd name="connsiteX42-4435" fmla="*/ 7778 w 10000"/>
              <a:gd name="connsiteY42-4436" fmla="*/ 8487 h 9004"/>
              <a:gd name="connsiteX43-4437" fmla="*/ 7222 w 10000"/>
              <a:gd name="connsiteY43-4438" fmla="*/ 8742 h 9004"/>
              <a:gd name="connsiteX44-4439" fmla="*/ 6944 w 10000"/>
              <a:gd name="connsiteY44-4440" fmla="*/ 8742 h 9004"/>
              <a:gd name="connsiteX45-4441" fmla="*/ 6667 w 10000"/>
              <a:gd name="connsiteY45-4442" fmla="*/ 9004 h 9004"/>
              <a:gd name="connsiteX46-4443" fmla="*/ 6111 w 10000"/>
              <a:gd name="connsiteY46-4444" fmla="*/ 9004 h 9004"/>
              <a:gd name="connsiteX47-4445" fmla="*/ 6111 w 10000"/>
              <a:gd name="connsiteY47-4446" fmla="*/ 9004 h 9004"/>
              <a:gd name="connsiteX48-4447" fmla="*/ 5833 w 10000"/>
              <a:gd name="connsiteY48-4448" fmla="*/ 8742 h 9004"/>
              <a:gd name="connsiteX49-4449" fmla="*/ 5833 w 10000"/>
              <a:gd name="connsiteY49-4450" fmla="*/ 8487 h 9004"/>
              <a:gd name="connsiteX50-4451" fmla="*/ 5556 w 10000"/>
              <a:gd name="connsiteY50-4452" fmla="*/ 7972 h 9004"/>
              <a:gd name="connsiteX51-4453" fmla="*/ 5556 w 10000"/>
              <a:gd name="connsiteY51-4454" fmla="*/ 7713 h 9004"/>
              <a:gd name="connsiteX52-4455" fmla="*/ 5278 w 10000"/>
              <a:gd name="connsiteY52-4456" fmla="*/ 7456 h 9004"/>
              <a:gd name="connsiteX53-4457" fmla="*/ 5000 w 10000"/>
              <a:gd name="connsiteY53-4458" fmla="*/ 7198 h 9004"/>
              <a:gd name="connsiteX54-4459" fmla="*/ 4722 w 10000"/>
              <a:gd name="connsiteY54-4460" fmla="*/ 6941 h 9004"/>
              <a:gd name="connsiteX55-4461" fmla="*/ 4167 w 10000"/>
              <a:gd name="connsiteY55-4462" fmla="*/ 6681 h 9004"/>
              <a:gd name="connsiteX56-4463" fmla="*/ 3889 w 10000"/>
              <a:gd name="connsiteY56-4464" fmla="*/ 6422 h 9004"/>
              <a:gd name="connsiteX57-4465" fmla="*/ 3056 w 10000"/>
              <a:gd name="connsiteY57-4466" fmla="*/ 6165 h 9004"/>
              <a:gd name="connsiteX58-4467" fmla="*/ 2500 w 10000"/>
              <a:gd name="connsiteY58-4468" fmla="*/ 5940 h 9004"/>
              <a:gd name="connsiteX59-4469" fmla="*/ 2500 w 10000"/>
              <a:gd name="connsiteY59-4470" fmla="*/ 5940 h 9004"/>
              <a:gd name="connsiteX0-4471" fmla="*/ 2500 w 10000"/>
              <a:gd name="connsiteY0-4472" fmla="*/ 5779 h 9182"/>
              <a:gd name="connsiteX1-4473" fmla="*/ 1944 w 10000"/>
              <a:gd name="connsiteY1-4474" fmla="*/ 5494 h 9182"/>
              <a:gd name="connsiteX2-4475" fmla="*/ 1389 w 10000"/>
              <a:gd name="connsiteY2-4476" fmla="*/ 5203 h 9182"/>
              <a:gd name="connsiteX3-4477" fmla="*/ 833 w 10000"/>
              <a:gd name="connsiteY3-4478" fmla="*/ 4918 h 9182"/>
              <a:gd name="connsiteX4-4479" fmla="*/ 556 w 10000"/>
              <a:gd name="connsiteY4-4480" fmla="*/ 4918 h 9182"/>
              <a:gd name="connsiteX5-4481" fmla="*/ 278 w 10000"/>
              <a:gd name="connsiteY5-4482" fmla="*/ 4631 h 9182"/>
              <a:gd name="connsiteX6-4483" fmla="*/ 0 w 10000"/>
              <a:gd name="connsiteY6-4484" fmla="*/ 4631 h 9182"/>
              <a:gd name="connsiteX7-4485" fmla="*/ 0 w 10000"/>
              <a:gd name="connsiteY7-4486" fmla="*/ 4344 h 9182"/>
              <a:gd name="connsiteX8-4487" fmla="*/ 0 w 10000"/>
              <a:gd name="connsiteY8-4488" fmla="*/ 4344 h 9182"/>
              <a:gd name="connsiteX9-4489" fmla="*/ 0 w 10000"/>
              <a:gd name="connsiteY9-4490" fmla="*/ 4344 h 9182"/>
              <a:gd name="connsiteX10-4491" fmla="*/ 278 w 10000"/>
              <a:gd name="connsiteY10-4492" fmla="*/ 4344 h 9182"/>
              <a:gd name="connsiteX11-4493" fmla="*/ 278 w 10000"/>
              <a:gd name="connsiteY11-4494" fmla="*/ 4344 h 9182"/>
              <a:gd name="connsiteX12-4495" fmla="*/ 833 w 10000"/>
              <a:gd name="connsiteY12-4496" fmla="*/ 4344 h 9182"/>
              <a:gd name="connsiteX13-4497" fmla="*/ 1111 w 10000"/>
              <a:gd name="connsiteY13-4498" fmla="*/ 4344 h 9182"/>
              <a:gd name="connsiteX14-4499" fmla="*/ 1667 w 10000"/>
              <a:gd name="connsiteY14-4500" fmla="*/ 4344 h 9182"/>
              <a:gd name="connsiteX15-4501" fmla="*/ 2222 w 10000"/>
              <a:gd name="connsiteY15-4502" fmla="*/ 4344 h 9182"/>
              <a:gd name="connsiteX16-4503" fmla="*/ 2778 w 10000"/>
              <a:gd name="connsiteY16-4504" fmla="*/ 4344 h 9182"/>
              <a:gd name="connsiteX17-4505" fmla="*/ 3611 w 10000"/>
              <a:gd name="connsiteY17-4506" fmla="*/ 4631 h 9182"/>
              <a:gd name="connsiteX18-4507" fmla="*/ 4167 w 10000"/>
              <a:gd name="connsiteY18-4508" fmla="*/ 4631 h 9182"/>
              <a:gd name="connsiteX19-4509" fmla="*/ 4722 w 10000"/>
              <a:gd name="connsiteY19-4510" fmla="*/ 4631 h 9182"/>
              <a:gd name="connsiteX20-4511" fmla="*/ 5000 w 10000"/>
              <a:gd name="connsiteY20-4512" fmla="*/ 4631 h 9182"/>
              <a:gd name="connsiteX21-4513" fmla="*/ 5833 w 10000"/>
              <a:gd name="connsiteY21-4514" fmla="*/ 4631 h 9182"/>
              <a:gd name="connsiteX22-4515" fmla="*/ 6111 w 10000"/>
              <a:gd name="connsiteY22-4516" fmla="*/ 4631 h 9182"/>
              <a:gd name="connsiteX23-4517" fmla="*/ 6667 w 10000"/>
              <a:gd name="connsiteY23-4518" fmla="*/ 4344 h 9182"/>
              <a:gd name="connsiteX24-4519" fmla="*/ 6944 w 10000"/>
              <a:gd name="connsiteY24-4520" fmla="*/ 4060 h 9182"/>
              <a:gd name="connsiteX25-4521" fmla="*/ 7222 w 10000"/>
              <a:gd name="connsiteY25-4522" fmla="*/ 3196 h 9182"/>
              <a:gd name="connsiteX26-4523" fmla="*/ 7222 w 10000"/>
              <a:gd name="connsiteY26-4524" fmla="*/ 2626 h 9182"/>
              <a:gd name="connsiteX27-4525" fmla="*/ 7222 w 10000"/>
              <a:gd name="connsiteY27-4526" fmla="*/ 1481 h 9182"/>
              <a:gd name="connsiteX28-4527" fmla="*/ 7500 w 10000"/>
              <a:gd name="connsiteY28-4528" fmla="*/ 616 h 9182"/>
              <a:gd name="connsiteX29-4529" fmla="*/ 9722 w 10000"/>
              <a:gd name="connsiteY29-4530" fmla="*/ 48 h 9182"/>
              <a:gd name="connsiteX30-4531" fmla="*/ 9722 w 10000"/>
              <a:gd name="connsiteY30-4532" fmla="*/ 907 h 9182"/>
              <a:gd name="connsiteX31-4533" fmla="*/ 10000 w 10000"/>
              <a:gd name="connsiteY31-4534" fmla="*/ 1481 h 9182"/>
              <a:gd name="connsiteX32-4535" fmla="*/ 10000 w 10000"/>
              <a:gd name="connsiteY32-4536" fmla="*/ 2336 h 9182"/>
              <a:gd name="connsiteX33-4537" fmla="*/ 10000 w 10000"/>
              <a:gd name="connsiteY33-4538" fmla="*/ 2913 h 9182"/>
              <a:gd name="connsiteX34-4539" fmla="*/ 10000 w 10000"/>
              <a:gd name="connsiteY34-4540" fmla="*/ 3196 h 9182"/>
              <a:gd name="connsiteX35-4541" fmla="*/ 9722 w 10000"/>
              <a:gd name="connsiteY35-4542" fmla="*/ 4060 h 9182"/>
              <a:gd name="connsiteX36-4543" fmla="*/ 9722 w 10000"/>
              <a:gd name="connsiteY36-4544" fmla="*/ 4918 h 9182"/>
              <a:gd name="connsiteX37-4545" fmla="*/ 9167 w 10000"/>
              <a:gd name="connsiteY37-4546" fmla="*/ 6314 h 9182"/>
              <a:gd name="connsiteX38-4547" fmla="*/ 8889 w 10000"/>
              <a:gd name="connsiteY38-4548" fmla="*/ 6891 h 9182"/>
              <a:gd name="connsiteX39-4549" fmla="*/ 8611 w 10000"/>
              <a:gd name="connsiteY39-4550" fmla="*/ 7463 h 9182"/>
              <a:gd name="connsiteX40-4551" fmla="*/ 8056 w 10000"/>
              <a:gd name="connsiteY40-4552" fmla="*/ 8036 h 9182"/>
              <a:gd name="connsiteX41-4553" fmla="*/ 7778 w 10000"/>
              <a:gd name="connsiteY41-4554" fmla="*/ 8608 h 9182"/>
              <a:gd name="connsiteX42-4555" fmla="*/ 7222 w 10000"/>
              <a:gd name="connsiteY42-4556" fmla="*/ 8891 h 9182"/>
              <a:gd name="connsiteX43-4557" fmla="*/ 6944 w 10000"/>
              <a:gd name="connsiteY43-4558" fmla="*/ 8891 h 9182"/>
              <a:gd name="connsiteX44-4559" fmla="*/ 6667 w 10000"/>
              <a:gd name="connsiteY44-4560" fmla="*/ 9182 h 9182"/>
              <a:gd name="connsiteX45-4561" fmla="*/ 6111 w 10000"/>
              <a:gd name="connsiteY45-4562" fmla="*/ 9182 h 9182"/>
              <a:gd name="connsiteX46-4563" fmla="*/ 6111 w 10000"/>
              <a:gd name="connsiteY46-4564" fmla="*/ 9182 h 9182"/>
              <a:gd name="connsiteX47-4565" fmla="*/ 5833 w 10000"/>
              <a:gd name="connsiteY47-4566" fmla="*/ 8891 h 9182"/>
              <a:gd name="connsiteX48-4567" fmla="*/ 5833 w 10000"/>
              <a:gd name="connsiteY48-4568" fmla="*/ 8608 h 9182"/>
              <a:gd name="connsiteX49-4569" fmla="*/ 5556 w 10000"/>
              <a:gd name="connsiteY49-4570" fmla="*/ 8036 h 9182"/>
              <a:gd name="connsiteX50-4571" fmla="*/ 5556 w 10000"/>
              <a:gd name="connsiteY50-4572" fmla="*/ 7748 h 9182"/>
              <a:gd name="connsiteX51-4573" fmla="*/ 5278 w 10000"/>
              <a:gd name="connsiteY51-4574" fmla="*/ 7463 h 9182"/>
              <a:gd name="connsiteX52-4575" fmla="*/ 5000 w 10000"/>
              <a:gd name="connsiteY52-4576" fmla="*/ 7176 h 9182"/>
              <a:gd name="connsiteX53-4577" fmla="*/ 4722 w 10000"/>
              <a:gd name="connsiteY53-4578" fmla="*/ 6891 h 9182"/>
              <a:gd name="connsiteX54-4579" fmla="*/ 4167 w 10000"/>
              <a:gd name="connsiteY54-4580" fmla="*/ 6602 h 9182"/>
              <a:gd name="connsiteX55-4581" fmla="*/ 3889 w 10000"/>
              <a:gd name="connsiteY55-4582" fmla="*/ 6314 h 9182"/>
              <a:gd name="connsiteX56-4583" fmla="*/ 3056 w 10000"/>
              <a:gd name="connsiteY56-4584" fmla="*/ 6029 h 9182"/>
              <a:gd name="connsiteX57-4585" fmla="*/ 2500 w 10000"/>
              <a:gd name="connsiteY57-4586" fmla="*/ 5779 h 9182"/>
              <a:gd name="connsiteX58-4587" fmla="*/ 2500 w 10000"/>
              <a:gd name="connsiteY58-4588" fmla="*/ 5779 h 9182"/>
              <a:gd name="connsiteX0-4589" fmla="*/ 2500 w 10000"/>
              <a:gd name="connsiteY0-4590" fmla="*/ 6242 h 9948"/>
              <a:gd name="connsiteX1-4591" fmla="*/ 1944 w 10000"/>
              <a:gd name="connsiteY1-4592" fmla="*/ 5931 h 9948"/>
              <a:gd name="connsiteX2-4593" fmla="*/ 1389 w 10000"/>
              <a:gd name="connsiteY2-4594" fmla="*/ 5615 h 9948"/>
              <a:gd name="connsiteX3-4595" fmla="*/ 833 w 10000"/>
              <a:gd name="connsiteY3-4596" fmla="*/ 5304 h 9948"/>
              <a:gd name="connsiteX4-4597" fmla="*/ 556 w 10000"/>
              <a:gd name="connsiteY4-4598" fmla="*/ 5304 h 9948"/>
              <a:gd name="connsiteX5-4599" fmla="*/ 278 w 10000"/>
              <a:gd name="connsiteY5-4600" fmla="*/ 4992 h 9948"/>
              <a:gd name="connsiteX6-4601" fmla="*/ 0 w 10000"/>
              <a:gd name="connsiteY6-4602" fmla="*/ 4992 h 9948"/>
              <a:gd name="connsiteX7-4603" fmla="*/ 0 w 10000"/>
              <a:gd name="connsiteY7-4604" fmla="*/ 4679 h 9948"/>
              <a:gd name="connsiteX8-4605" fmla="*/ 0 w 10000"/>
              <a:gd name="connsiteY8-4606" fmla="*/ 4679 h 9948"/>
              <a:gd name="connsiteX9-4607" fmla="*/ 0 w 10000"/>
              <a:gd name="connsiteY9-4608" fmla="*/ 4679 h 9948"/>
              <a:gd name="connsiteX10-4609" fmla="*/ 278 w 10000"/>
              <a:gd name="connsiteY10-4610" fmla="*/ 4679 h 9948"/>
              <a:gd name="connsiteX11-4611" fmla="*/ 278 w 10000"/>
              <a:gd name="connsiteY11-4612" fmla="*/ 4679 h 9948"/>
              <a:gd name="connsiteX12-4613" fmla="*/ 833 w 10000"/>
              <a:gd name="connsiteY12-4614" fmla="*/ 4679 h 9948"/>
              <a:gd name="connsiteX13-4615" fmla="*/ 1111 w 10000"/>
              <a:gd name="connsiteY13-4616" fmla="*/ 4679 h 9948"/>
              <a:gd name="connsiteX14-4617" fmla="*/ 1667 w 10000"/>
              <a:gd name="connsiteY14-4618" fmla="*/ 4679 h 9948"/>
              <a:gd name="connsiteX15-4619" fmla="*/ 2222 w 10000"/>
              <a:gd name="connsiteY15-4620" fmla="*/ 4679 h 9948"/>
              <a:gd name="connsiteX16-4621" fmla="*/ 2778 w 10000"/>
              <a:gd name="connsiteY16-4622" fmla="*/ 4679 h 9948"/>
              <a:gd name="connsiteX17-4623" fmla="*/ 3611 w 10000"/>
              <a:gd name="connsiteY17-4624" fmla="*/ 4992 h 9948"/>
              <a:gd name="connsiteX18-4625" fmla="*/ 4167 w 10000"/>
              <a:gd name="connsiteY18-4626" fmla="*/ 4992 h 9948"/>
              <a:gd name="connsiteX19-4627" fmla="*/ 4722 w 10000"/>
              <a:gd name="connsiteY19-4628" fmla="*/ 4992 h 9948"/>
              <a:gd name="connsiteX20-4629" fmla="*/ 5000 w 10000"/>
              <a:gd name="connsiteY20-4630" fmla="*/ 4992 h 9948"/>
              <a:gd name="connsiteX21-4631" fmla="*/ 5833 w 10000"/>
              <a:gd name="connsiteY21-4632" fmla="*/ 4992 h 9948"/>
              <a:gd name="connsiteX22-4633" fmla="*/ 6111 w 10000"/>
              <a:gd name="connsiteY22-4634" fmla="*/ 4992 h 9948"/>
              <a:gd name="connsiteX23-4635" fmla="*/ 6667 w 10000"/>
              <a:gd name="connsiteY23-4636" fmla="*/ 4679 h 9948"/>
              <a:gd name="connsiteX24-4637" fmla="*/ 6944 w 10000"/>
              <a:gd name="connsiteY24-4638" fmla="*/ 4370 h 9948"/>
              <a:gd name="connsiteX25-4639" fmla="*/ 7222 w 10000"/>
              <a:gd name="connsiteY25-4640" fmla="*/ 3429 h 9948"/>
              <a:gd name="connsiteX26-4641" fmla="*/ 7222 w 10000"/>
              <a:gd name="connsiteY26-4642" fmla="*/ 2808 h 9948"/>
              <a:gd name="connsiteX27-4643" fmla="*/ 7222 w 10000"/>
              <a:gd name="connsiteY27-4644" fmla="*/ 1561 h 9948"/>
              <a:gd name="connsiteX28-4645" fmla="*/ 9722 w 10000"/>
              <a:gd name="connsiteY28-4646" fmla="*/ 0 h 9948"/>
              <a:gd name="connsiteX29-4647" fmla="*/ 9722 w 10000"/>
              <a:gd name="connsiteY29-4648" fmla="*/ 936 h 9948"/>
              <a:gd name="connsiteX30-4649" fmla="*/ 10000 w 10000"/>
              <a:gd name="connsiteY30-4650" fmla="*/ 1561 h 9948"/>
              <a:gd name="connsiteX31-4651" fmla="*/ 10000 w 10000"/>
              <a:gd name="connsiteY31-4652" fmla="*/ 2492 h 9948"/>
              <a:gd name="connsiteX32-4653" fmla="*/ 10000 w 10000"/>
              <a:gd name="connsiteY32-4654" fmla="*/ 3121 h 9948"/>
              <a:gd name="connsiteX33-4655" fmla="*/ 10000 w 10000"/>
              <a:gd name="connsiteY33-4656" fmla="*/ 3429 h 9948"/>
              <a:gd name="connsiteX34-4657" fmla="*/ 9722 w 10000"/>
              <a:gd name="connsiteY34-4658" fmla="*/ 4370 h 9948"/>
              <a:gd name="connsiteX35-4659" fmla="*/ 9722 w 10000"/>
              <a:gd name="connsiteY35-4660" fmla="*/ 5304 h 9948"/>
              <a:gd name="connsiteX36-4661" fmla="*/ 9167 w 10000"/>
              <a:gd name="connsiteY36-4662" fmla="*/ 6824 h 9948"/>
              <a:gd name="connsiteX37-4663" fmla="*/ 8889 w 10000"/>
              <a:gd name="connsiteY37-4664" fmla="*/ 7453 h 9948"/>
              <a:gd name="connsiteX38-4665" fmla="*/ 8611 w 10000"/>
              <a:gd name="connsiteY38-4666" fmla="*/ 8076 h 9948"/>
              <a:gd name="connsiteX39-4667" fmla="*/ 8056 w 10000"/>
              <a:gd name="connsiteY39-4668" fmla="*/ 8700 h 9948"/>
              <a:gd name="connsiteX40-4669" fmla="*/ 7778 w 10000"/>
              <a:gd name="connsiteY40-4670" fmla="*/ 9323 h 9948"/>
              <a:gd name="connsiteX41-4671" fmla="*/ 7222 w 10000"/>
              <a:gd name="connsiteY41-4672" fmla="*/ 9631 h 9948"/>
              <a:gd name="connsiteX42-4673" fmla="*/ 6944 w 10000"/>
              <a:gd name="connsiteY42-4674" fmla="*/ 9631 h 9948"/>
              <a:gd name="connsiteX43-4675" fmla="*/ 6667 w 10000"/>
              <a:gd name="connsiteY43-4676" fmla="*/ 9948 h 9948"/>
              <a:gd name="connsiteX44-4677" fmla="*/ 6111 w 10000"/>
              <a:gd name="connsiteY44-4678" fmla="*/ 9948 h 9948"/>
              <a:gd name="connsiteX45-4679" fmla="*/ 6111 w 10000"/>
              <a:gd name="connsiteY45-4680" fmla="*/ 9948 h 9948"/>
              <a:gd name="connsiteX46-4681" fmla="*/ 5833 w 10000"/>
              <a:gd name="connsiteY46-4682" fmla="*/ 9631 h 9948"/>
              <a:gd name="connsiteX47-4683" fmla="*/ 5833 w 10000"/>
              <a:gd name="connsiteY47-4684" fmla="*/ 9323 h 9948"/>
              <a:gd name="connsiteX48-4685" fmla="*/ 5556 w 10000"/>
              <a:gd name="connsiteY48-4686" fmla="*/ 8700 h 9948"/>
              <a:gd name="connsiteX49-4687" fmla="*/ 5556 w 10000"/>
              <a:gd name="connsiteY49-4688" fmla="*/ 8386 h 9948"/>
              <a:gd name="connsiteX50-4689" fmla="*/ 5278 w 10000"/>
              <a:gd name="connsiteY50-4690" fmla="*/ 8076 h 9948"/>
              <a:gd name="connsiteX51-4691" fmla="*/ 5000 w 10000"/>
              <a:gd name="connsiteY51-4692" fmla="*/ 7763 h 9948"/>
              <a:gd name="connsiteX52-4693" fmla="*/ 4722 w 10000"/>
              <a:gd name="connsiteY52-4694" fmla="*/ 7453 h 9948"/>
              <a:gd name="connsiteX53-4695" fmla="*/ 4167 w 10000"/>
              <a:gd name="connsiteY53-4696" fmla="*/ 7138 h 9948"/>
              <a:gd name="connsiteX54-4697" fmla="*/ 3889 w 10000"/>
              <a:gd name="connsiteY54-4698" fmla="*/ 6824 h 9948"/>
              <a:gd name="connsiteX55-4699" fmla="*/ 3056 w 10000"/>
              <a:gd name="connsiteY55-4700" fmla="*/ 6514 h 9948"/>
              <a:gd name="connsiteX56-4701" fmla="*/ 2500 w 10000"/>
              <a:gd name="connsiteY56-4702" fmla="*/ 6242 h 9948"/>
              <a:gd name="connsiteX57-4703" fmla="*/ 2500 w 10000"/>
              <a:gd name="connsiteY57-4704" fmla="*/ 6242 h 9948"/>
              <a:gd name="connsiteX0-4705" fmla="*/ 2500 w 10000"/>
              <a:gd name="connsiteY0-4706" fmla="*/ 5334 h 9059"/>
              <a:gd name="connsiteX1-4707" fmla="*/ 1944 w 10000"/>
              <a:gd name="connsiteY1-4708" fmla="*/ 5021 h 9059"/>
              <a:gd name="connsiteX2-4709" fmla="*/ 1389 w 10000"/>
              <a:gd name="connsiteY2-4710" fmla="*/ 4703 h 9059"/>
              <a:gd name="connsiteX3-4711" fmla="*/ 833 w 10000"/>
              <a:gd name="connsiteY3-4712" fmla="*/ 4391 h 9059"/>
              <a:gd name="connsiteX4-4713" fmla="*/ 556 w 10000"/>
              <a:gd name="connsiteY4-4714" fmla="*/ 4391 h 9059"/>
              <a:gd name="connsiteX5-4715" fmla="*/ 278 w 10000"/>
              <a:gd name="connsiteY5-4716" fmla="*/ 4077 h 9059"/>
              <a:gd name="connsiteX6-4717" fmla="*/ 0 w 10000"/>
              <a:gd name="connsiteY6-4718" fmla="*/ 4077 h 9059"/>
              <a:gd name="connsiteX7-4719" fmla="*/ 0 w 10000"/>
              <a:gd name="connsiteY7-4720" fmla="*/ 3762 h 9059"/>
              <a:gd name="connsiteX8-4721" fmla="*/ 0 w 10000"/>
              <a:gd name="connsiteY8-4722" fmla="*/ 3762 h 9059"/>
              <a:gd name="connsiteX9-4723" fmla="*/ 0 w 10000"/>
              <a:gd name="connsiteY9-4724" fmla="*/ 3762 h 9059"/>
              <a:gd name="connsiteX10-4725" fmla="*/ 278 w 10000"/>
              <a:gd name="connsiteY10-4726" fmla="*/ 3762 h 9059"/>
              <a:gd name="connsiteX11-4727" fmla="*/ 278 w 10000"/>
              <a:gd name="connsiteY11-4728" fmla="*/ 3762 h 9059"/>
              <a:gd name="connsiteX12-4729" fmla="*/ 833 w 10000"/>
              <a:gd name="connsiteY12-4730" fmla="*/ 3762 h 9059"/>
              <a:gd name="connsiteX13-4731" fmla="*/ 1111 w 10000"/>
              <a:gd name="connsiteY13-4732" fmla="*/ 3762 h 9059"/>
              <a:gd name="connsiteX14-4733" fmla="*/ 1667 w 10000"/>
              <a:gd name="connsiteY14-4734" fmla="*/ 3762 h 9059"/>
              <a:gd name="connsiteX15-4735" fmla="*/ 2222 w 10000"/>
              <a:gd name="connsiteY15-4736" fmla="*/ 3762 h 9059"/>
              <a:gd name="connsiteX16-4737" fmla="*/ 2778 w 10000"/>
              <a:gd name="connsiteY16-4738" fmla="*/ 3762 h 9059"/>
              <a:gd name="connsiteX17-4739" fmla="*/ 3611 w 10000"/>
              <a:gd name="connsiteY17-4740" fmla="*/ 4077 h 9059"/>
              <a:gd name="connsiteX18-4741" fmla="*/ 4167 w 10000"/>
              <a:gd name="connsiteY18-4742" fmla="*/ 4077 h 9059"/>
              <a:gd name="connsiteX19-4743" fmla="*/ 4722 w 10000"/>
              <a:gd name="connsiteY19-4744" fmla="*/ 4077 h 9059"/>
              <a:gd name="connsiteX20-4745" fmla="*/ 5000 w 10000"/>
              <a:gd name="connsiteY20-4746" fmla="*/ 4077 h 9059"/>
              <a:gd name="connsiteX21-4747" fmla="*/ 5833 w 10000"/>
              <a:gd name="connsiteY21-4748" fmla="*/ 4077 h 9059"/>
              <a:gd name="connsiteX22-4749" fmla="*/ 6111 w 10000"/>
              <a:gd name="connsiteY22-4750" fmla="*/ 4077 h 9059"/>
              <a:gd name="connsiteX23-4751" fmla="*/ 6667 w 10000"/>
              <a:gd name="connsiteY23-4752" fmla="*/ 3762 h 9059"/>
              <a:gd name="connsiteX24-4753" fmla="*/ 6944 w 10000"/>
              <a:gd name="connsiteY24-4754" fmla="*/ 3452 h 9059"/>
              <a:gd name="connsiteX25-4755" fmla="*/ 7222 w 10000"/>
              <a:gd name="connsiteY25-4756" fmla="*/ 2506 h 9059"/>
              <a:gd name="connsiteX26-4757" fmla="*/ 7222 w 10000"/>
              <a:gd name="connsiteY26-4758" fmla="*/ 1882 h 9059"/>
              <a:gd name="connsiteX27-4759" fmla="*/ 7222 w 10000"/>
              <a:gd name="connsiteY27-4760" fmla="*/ 628 h 9059"/>
              <a:gd name="connsiteX28-4761" fmla="*/ 9722 w 10000"/>
              <a:gd name="connsiteY28-4762" fmla="*/ 0 h 9059"/>
              <a:gd name="connsiteX29-4763" fmla="*/ 10000 w 10000"/>
              <a:gd name="connsiteY29-4764" fmla="*/ 628 h 9059"/>
              <a:gd name="connsiteX30-4765" fmla="*/ 10000 w 10000"/>
              <a:gd name="connsiteY30-4766" fmla="*/ 1564 h 9059"/>
              <a:gd name="connsiteX31-4767" fmla="*/ 10000 w 10000"/>
              <a:gd name="connsiteY31-4768" fmla="*/ 2196 h 9059"/>
              <a:gd name="connsiteX32-4769" fmla="*/ 10000 w 10000"/>
              <a:gd name="connsiteY32-4770" fmla="*/ 2506 h 9059"/>
              <a:gd name="connsiteX33-4771" fmla="*/ 9722 w 10000"/>
              <a:gd name="connsiteY33-4772" fmla="*/ 3452 h 9059"/>
              <a:gd name="connsiteX34-4773" fmla="*/ 9722 w 10000"/>
              <a:gd name="connsiteY34-4774" fmla="*/ 4391 h 9059"/>
              <a:gd name="connsiteX35-4775" fmla="*/ 9167 w 10000"/>
              <a:gd name="connsiteY35-4776" fmla="*/ 5919 h 9059"/>
              <a:gd name="connsiteX36-4777" fmla="*/ 8889 w 10000"/>
              <a:gd name="connsiteY36-4778" fmla="*/ 6551 h 9059"/>
              <a:gd name="connsiteX37-4779" fmla="*/ 8611 w 10000"/>
              <a:gd name="connsiteY37-4780" fmla="*/ 7177 h 9059"/>
              <a:gd name="connsiteX38-4781" fmla="*/ 8056 w 10000"/>
              <a:gd name="connsiteY38-4782" fmla="*/ 7804 h 9059"/>
              <a:gd name="connsiteX39-4783" fmla="*/ 7778 w 10000"/>
              <a:gd name="connsiteY39-4784" fmla="*/ 8431 h 9059"/>
              <a:gd name="connsiteX40-4785" fmla="*/ 7222 w 10000"/>
              <a:gd name="connsiteY40-4786" fmla="*/ 8740 h 9059"/>
              <a:gd name="connsiteX41-4787" fmla="*/ 6944 w 10000"/>
              <a:gd name="connsiteY41-4788" fmla="*/ 8740 h 9059"/>
              <a:gd name="connsiteX42-4789" fmla="*/ 6667 w 10000"/>
              <a:gd name="connsiteY42-4790" fmla="*/ 9059 h 9059"/>
              <a:gd name="connsiteX43-4791" fmla="*/ 6111 w 10000"/>
              <a:gd name="connsiteY43-4792" fmla="*/ 9059 h 9059"/>
              <a:gd name="connsiteX44-4793" fmla="*/ 6111 w 10000"/>
              <a:gd name="connsiteY44-4794" fmla="*/ 9059 h 9059"/>
              <a:gd name="connsiteX45-4795" fmla="*/ 5833 w 10000"/>
              <a:gd name="connsiteY45-4796" fmla="*/ 8740 h 9059"/>
              <a:gd name="connsiteX46-4797" fmla="*/ 5833 w 10000"/>
              <a:gd name="connsiteY46-4798" fmla="*/ 8431 h 9059"/>
              <a:gd name="connsiteX47-4799" fmla="*/ 5556 w 10000"/>
              <a:gd name="connsiteY47-4800" fmla="*/ 7804 h 9059"/>
              <a:gd name="connsiteX48-4801" fmla="*/ 5556 w 10000"/>
              <a:gd name="connsiteY48-4802" fmla="*/ 7489 h 9059"/>
              <a:gd name="connsiteX49-4803" fmla="*/ 5278 w 10000"/>
              <a:gd name="connsiteY49-4804" fmla="*/ 7177 h 9059"/>
              <a:gd name="connsiteX50-4805" fmla="*/ 5000 w 10000"/>
              <a:gd name="connsiteY50-4806" fmla="*/ 6863 h 9059"/>
              <a:gd name="connsiteX51-4807" fmla="*/ 4722 w 10000"/>
              <a:gd name="connsiteY51-4808" fmla="*/ 6551 h 9059"/>
              <a:gd name="connsiteX52-4809" fmla="*/ 4167 w 10000"/>
              <a:gd name="connsiteY52-4810" fmla="*/ 6234 h 9059"/>
              <a:gd name="connsiteX53-4811" fmla="*/ 3889 w 10000"/>
              <a:gd name="connsiteY53-4812" fmla="*/ 5919 h 9059"/>
              <a:gd name="connsiteX54-4813" fmla="*/ 3056 w 10000"/>
              <a:gd name="connsiteY54-4814" fmla="*/ 5607 h 9059"/>
              <a:gd name="connsiteX55-4815" fmla="*/ 2500 w 10000"/>
              <a:gd name="connsiteY55-4816" fmla="*/ 5334 h 9059"/>
              <a:gd name="connsiteX56-4817" fmla="*/ 2500 w 10000"/>
              <a:gd name="connsiteY56-4818" fmla="*/ 5334 h 9059"/>
              <a:gd name="connsiteX0-4819" fmla="*/ 2500 w 10000"/>
              <a:gd name="connsiteY0-4820" fmla="*/ 5426 h 9538"/>
              <a:gd name="connsiteX1-4821" fmla="*/ 1944 w 10000"/>
              <a:gd name="connsiteY1-4822" fmla="*/ 5081 h 9538"/>
              <a:gd name="connsiteX2-4823" fmla="*/ 1389 w 10000"/>
              <a:gd name="connsiteY2-4824" fmla="*/ 4730 h 9538"/>
              <a:gd name="connsiteX3-4825" fmla="*/ 833 w 10000"/>
              <a:gd name="connsiteY3-4826" fmla="*/ 4385 h 9538"/>
              <a:gd name="connsiteX4-4827" fmla="*/ 556 w 10000"/>
              <a:gd name="connsiteY4-4828" fmla="*/ 4385 h 9538"/>
              <a:gd name="connsiteX5-4829" fmla="*/ 278 w 10000"/>
              <a:gd name="connsiteY5-4830" fmla="*/ 4038 h 9538"/>
              <a:gd name="connsiteX6-4831" fmla="*/ 0 w 10000"/>
              <a:gd name="connsiteY6-4832" fmla="*/ 4038 h 9538"/>
              <a:gd name="connsiteX7-4833" fmla="*/ 0 w 10000"/>
              <a:gd name="connsiteY7-4834" fmla="*/ 3691 h 9538"/>
              <a:gd name="connsiteX8-4835" fmla="*/ 0 w 10000"/>
              <a:gd name="connsiteY8-4836" fmla="*/ 3691 h 9538"/>
              <a:gd name="connsiteX9-4837" fmla="*/ 0 w 10000"/>
              <a:gd name="connsiteY9-4838" fmla="*/ 3691 h 9538"/>
              <a:gd name="connsiteX10-4839" fmla="*/ 278 w 10000"/>
              <a:gd name="connsiteY10-4840" fmla="*/ 3691 h 9538"/>
              <a:gd name="connsiteX11-4841" fmla="*/ 278 w 10000"/>
              <a:gd name="connsiteY11-4842" fmla="*/ 3691 h 9538"/>
              <a:gd name="connsiteX12-4843" fmla="*/ 833 w 10000"/>
              <a:gd name="connsiteY12-4844" fmla="*/ 3691 h 9538"/>
              <a:gd name="connsiteX13-4845" fmla="*/ 1111 w 10000"/>
              <a:gd name="connsiteY13-4846" fmla="*/ 3691 h 9538"/>
              <a:gd name="connsiteX14-4847" fmla="*/ 1667 w 10000"/>
              <a:gd name="connsiteY14-4848" fmla="*/ 3691 h 9538"/>
              <a:gd name="connsiteX15-4849" fmla="*/ 2222 w 10000"/>
              <a:gd name="connsiteY15-4850" fmla="*/ 3691 h 9538"/>
              <a:gd name="connsiteX16-4851" fmla="*/ 2778 w 10000"/>
              <a:gd name="connsiteY16-4852" fmla="*/ 3691 h 9538"/>
              <a:gd name="connsiteX17-4853" fmla="*/ 3611 w 10000"/>
              <a:gd name="connsiteY17-4854" fmla="*/ 4038 h 9538"/>
              <a:gd name="connsiteX18-4855" fmla="*/ 4167 w 10000"/>
              <a:gd name="connsiteY18-4856" fmla="*/ 4038 h 9538"/>
              <a:gd name="connsiteX19-4857" fmla="*/ 4722 w 10000"/>
              <a:gd name="connsiteY19-4858" fmla="*/ 4038 h 9538"/>
              <a:gd name="connsiteX20-4859" fmla="*/ 5000 w 10000"/>
              <a:gd name="connsiteY20-4860" fmla="*/ 4038 h 9538"/>
              <a:gd name="connsiteX21-4861" fmla="*/ 5833 w 10000"/>
              <a:gd name="connsiteY21-4862" fmla="*/ 4038 h 9538"/>
              <a:gd name="connsiteX22-4863" fmla="*/ 6111 w 10000"/>
              <a:gd name="connsiteY22-4864" fmla="*/ 4038 h 9538"/>
              <a:gd name="connsiteX23-4865" fmla="*/ 6667 w 10000"/>
              <a:gd name="connsiteY23-4866" fmla="*/ 3691 h 9538"/>
              <a:gd name="connsiteX24-4867" fmla="*/ 6944 w 10000"/>
              <a:gd name="connsiteY24-4868" fmla="*/ 3349 h 9538"/>
              <a:gd name="connsiteX25-4869" fmla="*/ 7222 w 10000"/>
              <a:gd name="connsiteY25-4870" fmla="*/ 2304 h 9538"/>
              <a:gd name="connsiteX26-4871" fmla="*/ 7222 w 10000"/>
              <a:gd name="connsiteY26-4872" fmla="*/ 1615 h 9538"/>
              <a:gd name="connsiteX27-4873" fmla="*/ 7222 w 10000"/>
              <a:gd name="connsiteY27-4874" fmla="*/ 231 h 9538"/>
              <a:gd name="connsiteX28-4875" fmla="*/ 10000 w 10000"/>
              <a:gd name="connsiteY28-4876" fmla="*/ 231 h 9538"/>
              <a:gd name="connsiteX29-4877" fmla="*/ 10000 w 10000"/>
              <a:gd name="connsiteY29-4878" fmla="*/ 1264 h 9538"/>
              <a:gd name="connsiteX30-4879" fmla="*/ 10000 w 10000"/>
              <a:gd name="connsiteY30-4880" fmla="*/ 1962 h 9538"/>
              <a:gd name="connsiteX31-4881" fmla="*/ 10000 w 10000"/>
              <a:gd name="connsiteY31-4882" fmla="*/ 2304 h 9538"/>
              <a:gd name="connsiteX32-4883" fmla="*/ 9722 w 10000"/>
              <a:gd name="connsiteY32-4884" fmla="*/ 3349 h 9538"/>
              <a:gd name="connsiteX33-4885" fmla="*/ 9722 w 10000"/>
              <a:gd name="connsiteY33-4886" fmla="*/ 4385 h 9538"/>
              <a:gd name="connsiteX34-4887" fmla="*/ 9167 w 10000"/>
              <a:gd name="connsiteY34-4888" fmla="*/ 6072 h 9538"/>
              <a:gd name="connsiteX35-4889" fmla="*/ 8889 w 10000"/>
              <a:gd name="connsiteY35-4890" fmla="*/ 6769 h 9538"/>
              <a:gd name="connsiteX36-4891" fmla="*/ 8611 w 10000"/>
              <a:gd name="connsiteY36-4892" fmla="*/ 7461 h 9538"/>
              <a:gd name="connsiteX37-4893" fmla="*/ 8056 w 10000"/>
              <a:gd name="connsiteY37-4894" fmla="*/ 8153 h 9538"/>
              <a:gd name="connsiteX38-4895" fmla="*/ 7778 w 10000"/>
              <a:gd name="connsiteY38-4896" fmla="*/ 8845 h 9538"/>
              <a:gd name="connsiteX39-4897" fmla="*/ 7222 w 10000"/>
              <a:gd name="connsiteY39-4898" fmla="*/ 9186 h 9538"/>
              <a:gd name="connsiteX40-4899" fmla="*/ 6944 w 10000"/>
              <a:gd name="connsiteY40-4900" fmla="*/ 9186 h 9538"/>
              <a:gd name="connsiteX41-4901" fmla="*/ 6667 w 10000"/>
              <a:gd name="connsiteY41-4902" fmla="*/ 9538 h 9538"/>
              <a:gd name="connsiteX42-4903" fmla="*/ 6111 w 10000"/>
              <a:gd name="connsiteY42-4904" fmla="*/ 9538 h 9538"/>
              <a:gd name="connsiteX43-4905" fmla="*/ 6111 w 10000"/>
              <a:gd name="connsiteY43-4906" fmla="*/ 9538 h 9538"/>
              <a:gd name="connsiteX44-4907" fmla="*/ 5833 w 10000"/>
              <a:gd name="connsiteY44-4908" fmla="*/ 9186 h 9538"/>
              <a:gd name="connsiteX45-4909" fmla="*/ 5833 w 10000"/>
              <a:gd name="connsiteY45-4910" fmla="*/ 8845 h 9538"/>
              <a:gd name="connsiteX46-4911" fmla="*/ 5556 w 10000"/>
              <a:gd name="connsiteY46-4912" fmla="*/ 8153 h 9538"/>
              <a:gd name="connsiteX47-4913" fmla="*/ 5556 w 10000"/>
              <a:gd name="connsiteY47-4914" fmla="*/ 7805 h 9538"/>
              <a:gd name="connsiteX48-4915" fmla="*/ 5278 w 10000"/>
              <a:gd name="connsiteY48-4916" fmla="*/ 7461 h 9538"/>
              <a:gd name="connsiteX49-4917" fmla="*/ 5000 w 10000"/>
              <a:gd name="connsiteY49-4918" fmla="*/ 7114 h 9538"/>
              <a:gd name="connsiteX50-4919" fmla="*/ 4722 w 10000"/>
              <a:gd name="connsiteY50-4920" fmla="*/ 6769 h 9538"/>
              <a:gd name="connsiteX51-4921" fmla="*/ 4167 w 10000"/>
              <a:gd name="connsiteY51-4922" fmla="*/ 6420 h 9538"/>
              <a:gd name="connsiteX52-4923" fmla="*/ 3889 w 10000"/>
              <a:gd name="connsiteY52-4924" fmla="*/ 6072 h 9538"/>
              <a:gd name="connsiteX53-4925" fmla="*/ 3056 w 10000"/>
              <a:gd name="connsiteY53-4926" fmla="*/ 5727 h 9538"/>
              <a:gd name="connsiteX54-4927" fmla="*/ 2500 w 10000"/>
              <a:gd name="connsiteY54-4928" fmla="*/ 5426 h 9538"/>
              <a:gd name="connsiteX55-4929" fmla="*/ 2500 w 10000"/>
              <a:gd name="connsiteY55-4930" fmla="*/ 5426 h 9538"/>
              <a:gd name="connsiteX0-4931" fmla="*/ 2500 w 10000"/>
              <a:gd name="connsiteY0-4932" fmla="*/ 5508 h 9819"/>
              <a:gd name="connsiteX1-4933" fmla="*/ 1944 w 10000"/>
              <a:gd name="connsiteY1-4934" fmla="*/ 5146 h 9819"/>
              <a:gd name="connsiteX2-4935" fmla="*/ 1389 w 10000"/>
              <a:gd name="connsiteY2-4936" fmla="*/ 4778 h 9819"/>
              <a:gd name="connsiteX3-4937" fmla="*/ 833 w 10000"/>
              <a:gd name="connsiteY3-4938" fmla="*/ 4416 h 9819"/>
              <a:gd name="connsiteX4-4939" fmla="*/ 556 w 10000"/>
              <a:gd name="connsiteY4-4940" fmla="*/ 4416 h 9819"/>
              <a:gd name="connsiteX5-4941" fmla="*/ 278 w 10000"/>
              <a:gd name="connsiteY5-4942" fmla="*/ 4053 h 9819"/>
              <a:gd name="connsiteX6-4943" fmla="*/ 0 w 10000"/>
              <a:gd name="connsiteY6-4944" fmla="*/ 4053 h 9819"/>
              <a:gd name="connsiteX7-4945" fmla="*/ 0 w 10000"/>
              <a:gd name="connsiteY7-4946" fmla="*/ 3689 h 9819"/>
              <a:gd name="connsiteX8-4947" fmla="*/ 0 w 10000"/>
              <a:gd name="connsiteY8-4948" fmla="*/ 3689 h 9819"/>
              <a:gd name="connsiteX9-4949" fmla="*/ 0 w 10000"/>
              <a:gd name="connsiteY9-4950" fmla="*/ 3689 h 9819"/>
              <a:gd name="connsiteX10-4951" fmla="*/ 278 w 10000"/>
              <a:gd name="connsiteY10-4952" fmla="*/ 3689 h 9819"/>
              <a:gd name="connsiteX11-4953" fmla="*/ 278 w 10000"/>
              <a:gd name="connsiteY11-4954" fmla="*/ 3689 h 9819"/>
              <a:gd name="connsiteX12-4955" fmla="*/ 833 w 10000"/>
              <a:gd name="connsiteY12-4956" fmla="*/ 3689 h 9819"/>
              <a:gd name="connsiteX13-4957" fmla="*/ 1111 w 10000"/>
              <a:gd name="connsiteY13-4958" fmla="*/ 3689 h 9819"/>
              <a:gd name="connsiteX14-4959" fmla="*/ 1667 w 10000"/>
              <a:gd name="connsiteY14-4960" fmla="*/ 3689 h 9819"/>
              <a:gd name="connsiteX15-4961" fmla="*/ 2222 w 10000"/>
              <a:gd name="connsiteY15-4962" fmla="*/ 3689 h 9819"/>
              <a:gd name="connsiteX16-4963" fmla="*/ 2778 w 10000"/>
              <a:gd name="connsiteY16-4964" fmla="*/ 3689 h 9819"/>
              <a:gd name="connsiteX17-4965" fmla="*/ 3611 w 10000"/>
              <a:gd name="connsiteY17-4966" fmla="*/ 4053 h 9819"/>
              <a:gd name="connsiteX18-4967" fmla="*/ 4167 w 10000"/>
              <a:gd name="connsiteY18-4968" fmla="*/ 4053 h 9819"/>
              <a:gd name="connsiteX19-4969" fmla="*/ 4722 w 10000"/>
              <a:gd name="connsiteY19-4970" fmla="*/ 4053 h 9819"/>
              <a:gd name="connsiteX20-4971" fmla="*/ 5000 w 10000"/>
              <a:gd name="connsiteY20-4972" fmla="*/ 4053 h 9819"/>
              <a:gd name="connsiteX21-4973" fmla="*/ 5833 w 10000"/>
              <a:gd name="connsiteY21-4974" fmla="*/ 4053 h 9819"/>
              <a:gd name="connsiteX22-4975" fmla="*/ 6111 w 10000"/>
              <a:gd name="connsiteY22-4976" fmla="*/ 4053 h 9819"/>
              <a:gd name="connsiteX23-4977" fmla="*/ 6667 w 10000"/>
              <a:gd name="connsiteY23-4978" fmla="*/ 3689 h 9819"/>
              <a:gd name="connsiteX24-4979" fmla="*/ 6944 w 10000"/>
              <a:gd name="connsiteY24-4980" fmla="*/ 3330 h 9819"/>
              <a:gd name="connsiteX25-4981" fmla="*/ 7222 w 10000"/>
              <a:gd name="connsiteY25-4982" fmla="*/ 2235 h 9819"/>
              <a:gd name="connsiteX26-4983" fmla="*/ 7222 w 10000"/>
              <a:gd name="connsiteY26-4984" fmla="*/ 1512 h 9819"/>
              <a:gd name="connsiteX27-4985" fmla="*/ 7222 w 10000"/>
              <a:gd name="connsiteY27-4986" fmla="*/ 61 h 9819"/>
              <a:gd name="connsiteX28-4987" fmla="*/ 10000 w 10000"/>
              <a:gd name="connsiteY28-4988" fmla="*/ 1144 h 9819"/>
              <a:gd name="connsiteX29-4989" fmla="*/ 10000 w 10000"/>
              <a:gd name="connsiteY29-4990" fmla="*/ 1876 h 9819"/>
              <a:gd name="connsiteX30-4991" fmla="*/ 10000 w 10000"/>
              <a:gd name="connsiteY30-4992" fmla="*/ 2235 h 9819"/>
              <a:gd name="connsiteX31-4993" fmla="*/ 9722 w 10000"/>
              <a:gd name="connsiteY31-4994" fmla="*/ 3330 h 9819"/>
              <a:gd name="connsiteX32-4995" fmla="*/ 9722 w 10000"/>
              <a:gd name="connsiteY32-4996" fmla="*/ 4416 h 9819"/>
              <a:gd name="connsiteX33-4997" fmla="*/ 9167 w 10000"/>
              <a:gd name="connsiteY33-4998" fmla="*/ 6185 h 9819"/>
              <a:gd name="connsiteX34-4999" fmla="*/ 8889 w 10000"/>
              <a:gd name="connsiteY34-5000" fmla="*/ 6916 h 9819"/>
              <a:gd name="connsiteX35-5001" fmla="*/ 8611 w 10000"/>
              <a:gd name="connsiteY35-5002" fmla="*/ 7641 h 9819"/>
              <a:gd name="connsiteX36-5003" fmla="*/ 8056 w 10000"/>
              <a:gd name="connsiteY36-5004" fmla="*/ 8367 h 9819"/>
              <a:gd name="connsiteX37-5005" fmla="*/ 7778 w 10000"/>
              <a:gd name="connsiteY37-5006" fmla="*/ 9092 h 9819"/>
              <a:gd name="connsiteX38-5007" fmla="*/ 7222 w 10000"/>
              <a:gd name="connsiteY38-5008" fmla="*/ 9450 h 9819"/>
              <a:gd name="connsiteX39-5009" fmla="*/ 6944 w 10000"/>
              <a:gd name="connsiteY39-5010" fmla="*/ 9450 h 9819"/>
              <a:gd name="connsiteX40-5011" fmla="*/ 6667 w 10000"/>
              <a:gd name="connsiteY40-5012" fmla="*/ 9819 h 9819"/>
              <a:gd name="connsiteX41-5013" fmla="*/ 6111 w 10000"/>
              <a:gd name="connsiteY41-5014" fmla="*/ 9819 h 9819"/>
              <a:gd name="connsiteX42-5015" fmla="*/ 6111 w 10000"/>
              <a:gd name="connsiteY42-5016" fmla="*/ 9819 h 9819"/>
              <a:gd name="connsiteX43-5017" fmla="*/ 5833 w 10000"/>
              <a:gd name="connsiteY43-5018" fmla="*/ 9450 h 9819"/>
              <a:gd name="connsiteX44-5019" fmla="*/ 5833 w 10000"/>
              <a:gd name="connsiteY44-5020" fmla="*/ 9092 h 9819"/>
              <a:gd name="connsiteX45-5021" fmla="*/ 5556 w 10000"/>
              <a:gd name="connsiteY45-5022" fmla="*/ 8367 h 9819"/>
              <a:gd name="connsiteX46-5023" fmla="*/ 5556 w 10000"/>
              <a:gd name="connsiteY46-5024" fmla="*/ 8002 h 9819"/>
              <a:gd name="connsiteX47-5025" fmla="*/ 5278 w 10000"/>
              <a:gd name="connsiteY47-5026" fmla="*/ 7641 h 9819"/>
              <a:gd name="connsiteX48-5027" fmla="*/ 5000 w 10000"/>
              <a:gd name="connsiteY48-5028" fmla="*/ 7278 h 9819"/>
              <a:gd name="connsiteX49-5029" fmla="*/ 4722 w 10000"/>
              <a:gd name="connsiteY49-5030" fmla="*/ 6916 h 9819"/>
              <a:gd name="connsiteX50-5031" fmla="*/ 4167 w 10000"/>
              <a:gd name="connsiteY50-5032" fmla="*/ 6550 h 9819"/>
              <a:gd name="connsiteX51-5033" fmla="*/ 3889 w 10000"/>
              <a:gd name="connsiteY51-5034" fmla="*/ 6185 h 9819"/>
              <a:gd name="connsiteX52-5035" fmla="*/ 3056 w 10000"/>
              <a:gd name="connsiteY52-5036" fmla="*/ 5823 h 9819"/>
              <a:gd name="connsiteX53-5037" fmla="*/ 2500 w 10000"/>
              <a:gd name="connsiteY53-5038" fmla="*/ 5508 h 9819"/>
              <a:gd name="connsiteX54-5039" fmla="*/ 2500 w 10000"/>
              <a:gd name="connsiteY54-5040" fmla="*/ 5508 h 9819"/>
              <a:gd name="connsiteX0-5041" fmla="*/ 2500 w 10000"/>
              <a:gd name="connsiteY0-5042" fmla="*/ 5610 h 10000"/>
              <a:gd name="connsiteX1-5043" fmla="*/ 1944 w 10000"/>
              <a:gd name="connsiteY1-5044" fmla="*/ 5241 h 10000"/>
              <a:gd name="connsiteX2-5045" fmla="*/ 1389 w 10000"/>
              <a:gd name="connsiteY2-5046" fmla="*/ 4866 h 10000"/>
              <a:gd name="connsiteX3-5047" fmla="*/ 833 w 10000"/>
              <a:gd name="connsiteY3-5048" fmla="*/ 4497 h 10000"/>
              <a:gd name="connsiteX4-5049" fmla="*/ 556 w 10000"/>
              <a:gd name="connsiteY4-5050" fmla="*/ 4497 h 10000"/>
              <a:gd name="connsiteX5-5051" fmla="*/ 278 w 10000"/>
              <a:gd name="connsiteY5-5052" fmla="*/ 4128 h 10000"/>
              <a:gd name="connsiteX6-5053" fmla="*/ 0 w 10000"/>
              <a:gd name="connsiteY6-5054" fmla="*/ 4128 h 10000"/>
              <a:gd name="connsiteX7-5055" fmla="*/ 0 w 10000"/>
              <a:gd name="connsiteY7-5056" fmla="*/ 3757 h 10000"/>
              <a:gd name="connsiteX8-5057" fmla="*/ 0 w 10000"/>
              <a:gd name="connsiteY8-5058" fmla="*/ 3757 h 10000"/>
              <a:gd name="connsiteX9-5059" fmla="*/ 0 w 10000"/>
              <a:gd name="connsiteY9-5060" fmla="*/ 3757 h 10000"/>
              <a:gd name="connsiteX10-5061" fmla="*/ 278 w 10000"/>
              <a:gd name="connsiteY10-5062" fmla="*/ 3757 h 10000"/>
              <a:gd name="connsiteX11-5063" fmla="*/ 278 w 10000"/>
              <a:gd name="connsiteY11-5064" fmla="*/ 3757 h 10000"/>
              <a:gd name="connsiteX12-5065" fmla="*/ 833 w 10000"/>
              <a:gd name="connsiteY12-5066" fmla="*/ 3757 h 10000"/>
              <a:gd name="connsiteX13-5067" fmla="*/ 1111 w 10000"/>
              <a:gd name="connsiteY13-5068" fmla="*/ 3757 h 10000"/>
              <a:gd name="connsiteX14-5069" fmla="*/ 1667 w 10000"/>
              <a:gd name="connsiteY14-5070" fmla="*/ 3757 h 10000"/>
              <a:gd name="connsiteX15-5071" fmla="*/ 2222 w 10000"/>
              <a:gd name="connsiteY15-5072" fmla="*/ 3757 h 10000"/>
              <a:gd name="connsiteX16-5073" fmla="*/ 2778 w 10000"/>
              <a:gd name="connsiteY16-5074" fmla="*/ 3757 h 10000"/>
              <a:gd name="connsiteX17-5075" fmla="*/ 3611 w 10000"/>
              <a:gd name="connsiteY17-5076" fmla="*/ 4128 h 10000"/>
              <a:gd name="connsiteX18-5077" fmla="*/ 4167 w 10000"/>
              <a:gd name="connsiteY18-5078" fmla="*/ 4128 h 10000"/>
              <a:gd name="connsiteX19-5079" fmla="*/ 4722 w 10000"/>
              <a:gd name="connsiteY19-5080" fmla="*/ 4128 h 10000"/>
              <a:gd name="connsiteX20-5081" fmla="*/ 5000 w 10000"/>
              <a:gd name="connsiteY20-5082" fmla="*/ 4128 h 10000"/>
              <a:gd name="connsiteX21-5083" fmla="*/ 5833 w 10000"/>
              <a:gd name="connsiteY21-5084" fmla="*/ 4128 h 10000"/>
              <a:gd name="connsiteX22-5085" fmla="*/ 6111 w 10000"/>
              <a:gd name="connsiteY22-5086" fmla="*/ 4128 h 10000"/>
              <a:gd name="connsiteX23-5087" fmla="*/ 6667 w 10000"/>
              <a:gd name="connsiteY23-5088" fmla="*/ 3757 h 10000"/>
              <a:gd name="connsiteX24-5089" fmla="*/ 6944 w 10000"/>
              <a:gd name="connsiteY24-5090" fmla="*/ 3391 h 10000"/>
              <a:gd name="connsiteX25-5091" fmla="*/ 7222 w 10000"/>
              <a:gd name="connsiteY25-5092" fmla="*/ 2276 h 10000"/>
              <a:gd name="connsiteX26-5093" fmla="*/ 7222 w 10000"/>
              <a:gd name="connsiteY26-5094" fmla="*/ 1540 h 10000"/>
              <a:gd name="connsiteX27-5095" fmla="*/ 7222 w 10000"/>
              <a:gd name="connsiteY27-5096" fmla="*/ 62 h 10000"/>
              <a:gd name="connsiteX28-5097" fmla="*/ 10000 w 10000"/>
              <a:gd name="connsiteY28-5098" fmla="*/ 1165 h 10000"/>
              <a:gd name="connsiteX29-5099" fmla="*/ 10000 w 10000"/>
              <a:gd name="connsiteY29-5100" fmla="*/ 2276 h 10000"/>
              <a:gd name="connsiteX30-5101" fmla="*/ 9722 w 10000"/>
              <a:gd name="connsiteY30-5102" fmla="*/ 3391 h 10000"/>
              <a:gd name="connsiteX31-5103" fmla="*/ 9722 w 10000"/>
              <a:gd name="connsiteY31-5104" fmla="*/ 4497 h 10000"/>
              <a:gd name="connsiteX32-5105" fmla="*/ 9167 w 10000"/>
              <a:gd name="connsiteY32-5106" fmla="*/ 6299 h 10000"/>
              <a:gd name="connsiteX33-5107" fmla="*/ 8889 w 10000"/>
              <a:gd name="connsiteY33-5108" fmla="*/ 7043 h 10000"/>
              <a:gd name="connsiteX34-5109" fmla="*/ 8611 w 10000"/>
              <a:gd name="connsiteY34-5110" fmla="*/ 7782 h 10000"/>
              <a:gd name="connsiteX35-5111" fmla="*/ 8056 w 10000"/>
              <a:gd name="connsiteY35-5112" fmla="*/ 8521 h 10000"/>
              <a:gd name="connsiteX36-5113" fmla="*/ 7778 w 10000"/>
              <a:gd name="connsiteY36-5114" fmla="*/ 9260 h 10000"/>
              <a:gd name="connsiteX37-5115" fmla="*/ 7222 w 10000"/>
              <a:gd name="connsiteY37-5116" fmla="*/ 9624 h 10000"/>
              <a:gd name="connsiteX38-5117" fmla="*/ 6944 w 10000"/>
              <a:gd name="connsiteY38-5118" fmla="*/ 9624 h 10000"/>
              <a:gd name="connsiteX39-5119" fmla="*/ 6667 w 10000"/>
              <a:gd name="connsiteY39-5120" fmla="*/ 10000 h 10000"/>
              <a:gd name="connsiteX40-5121" fmla="*/ 6111 w 10000"/>
              <a:gd name="connsiteY40-5122" fmla="*/ 10000 h 10000"/>
              <a:gd name="connsiteX41-5123" fmla="*/ 6111 w 10000"/>
              <a:gd name="connsiteY41-5124" fmla="*/ 10000 h 10000"/>
              <a:gd name="connsiteX42-5125" fmla="*/ 5833 w 10000"/>
              <a:gd name="connsiteY42-5126" fmla="*/ 9624 h 10000"/>
              <a:gd name="connsiteX43-5127" fmla="*/ 5833 w 10000"/>
              <a:gd name="connsiteY43-5128" fmla="*/ 9260 h 10000"/>
              <a:gd name="connsiteX44-5129" fmla="*/ 5556 w 10000"/>
              <a:gd name="connsiteY44-5130" fmla="*/ 8521 h 10000"/>
              <a:gd name="connsiteX45-5131" fmla="*/ 5556 w 10000"/>
              <a:gd name="connsiteY45-5132" fmla="*/ 8150 h 10000"/>
              <a:gd name="connsiteX46-5133" fmla="*/ 5278 w 10000"/>
              <a:gd name="connsiteY46-5134" fmla="*/ 7782 h 10000"/>
              <a:gd name="connsiteX47-5135" fmla="*/ 5000 w 10000"/>
              <a:gd name="connsiteY47-5136" fmla="*/ 7412 h 10000"/>
              <a:gd name="connsiteX48-5137" fmla="*/ 4722 w 10000"/>
              <a:gd name="connsiteY48-5138" fmla="*/ 7043 h 10000"/>
              <a:gd name="connsiteX49-5139" fmla="*/ 4167 w 10000"/>
              <a:gd name="connsiteY49-5140" fmla="*/ 6671 h 10000"/>
              <a:gd name="connsiteX50-5141" fmla="*/ 3889 w 10000"/>
              <a:gd name="connsiteY50-5142" fmla="*/ 6299 h 10000"/>
              <a:gd name="connsiteX51-5143" fmla="*/ 3056 w 10000"/>
              <a:gd name="connsiteY51-5144" fmla="*/ 5930 h 10000"/>
              <a:gd name="connsiteX52-5145" fmla="*/ 2500 w 10000"/>
              <a:gd name="connsiteY52-5146" fmla="*/ 5610 h 10000"/>
              <a:gd name="connsiteX53-5147" fmla="*/ 2500 w 10000"/>
              <a:gd name="connsiteY53-5148" fmla="*/ 5610 h 10000"/>
              <a:gd name="connsiteX0-5149" fmla="*/ 2500 w 10000"/>
              <a:gd name="connsiteY0-5150" fmla="*/ 5610 h 10000"/>
              <a:gd name="connsiteX1-5151" fmla="*/ 1944 w 10000"/>
              <a:gd name="connsiteY1-5152" fmla="*/ 5241 h 10000"/>
              <a:gd name="connsiteX2-5153" fmla="*/ 1389 w 10000"/>
              <a:gd name="connsiteY2-5154" fmla="*/ 4866 h 10000"/>
              <a:gd name="connsiteX3-5155" fmla="*/ 833 w 10000"/>
              <a:gd name="connsiteY3-5156" fmla="*/ 4497 h 10000"/>
              <a:gd name="connsiteX4-5157" fmla="*/ 556 w 10000"/>
              <a:gd name="connsiteY4-5158" fmla="*/ 4497 h 10000"/>
              <a:gd name="connsiteX5-5159" fmla="*/ 278 w 10000"/>
              <a:gd name="connsiteY5-5160" fmla="*/ 4128 h 10000"/>
              <a:gd name="connsiteX6-5161" fmla="*/ 0 w 10000"/>
              <a:gd name="connsiteY6-5162" fmla="*/ 4128 h 10000"/>
              <a:gd name="connsiteX7-5163" fmla="*/ 0 w 10000"/>
              <a:gd name="connsiteY7-5164" fmla="*/ 3757 h 10000"/>
              <a:gd name="connsiteX8-5165" fmla="*/ 0 w 10000"/>
              <a:gd name="connsiteY8-5166" fmla="*/ 3757 h 10000"/>
              <a:gd name="connsiteX9-5167" fmla="*/ 0 w 10000"/>
              <a:gd name="connsiteY9-5168" fmla="*/ 3757 h 10000"/>
              <a:gd name="connsiteX10-5169" fmla="*/ 278 w 10000"/>
              <a:gd name="connsiteY10-5170" fmla="*/ 3757 h 10000"/>
              <a:gd name="connsiteX11-5171" fmla="*/ 278 w 10000"/>
              <a:gd name="connsiteY11-5172" fmla="*/ 3757 h 10000"/>
              <a:gd name="connsiteX12-5173" fmla="*/ 833 w 10000"/>
              <a:gd name="connsiteY12-5174" fmla="*/ 3757 h 10000"/>
              <a:gd name="connsiteX13-5175" fmla="*/ 1111 w 10000"/>
              <a:gd name="connsiteY13-5176" fmla="*/ 3757 h 10000"/>
              <a:gd name="connsiteX14-5177" fmla="*/ 1667 w 10000"/>
              <a:gd name="connsiteY14-5178" fmla="*/ 3757 h 10000"/>
              <a:gd name="connsiteX15-5179" fmla="*/ 2222 w 10000"/>
              <a:gd name="connsiteY15-5180" fmla="*/ 3757 h 10000"/>
              <a:gd name="connsiteX16-5181" fmla="*/ 2778 w 10000"/>
              <a:gd name="connsiteY16-5182" fmla="*/ 3757 h 10000"/>
              <a:gd name="connsiteX17-5183" fmla="*/ 3611 w 10000"/>
              <a:gd name="connsiteY17-5184" fmla="*/ 4128 h 10000"/>
              <a:gd name="connsiteX18-5185" fmla="*/ 4167 w 10000"/>
              <a:gd name="connsiteY18-5186" fmla="*/ 4128 h 10000"/>
              <a:gd name="connsiteX19-5187" fmla="*/ 4722 w 10000"/>
              <a:gd name="connsiteY19-5188" fmla="*/ 4128 h 10000"/>
              <a:gd name="connsiteX20-5189" fmla="*/ 5000 w 10000"/>
              <a:gd name="connsiteY20-5190" fmla="*/ 4128 h 10000"/>
              <a:gd name="connsiteX21-5191" fmla="*/ 5833 w 10000"/>
              <a:gd name="connsiteY21-5192" fmla="*/ 4128 h 10000"/>
              <a:gd name="connsiteX22-5193" fmla="*/ 6111 w 10000"/>
              <a:gd name="connsiteY22-5194" fmla="*/ 4128 h 10000"/>
              <a:gd name="connsiteX23-5195" fmla="*/ 6667 w 10000"/>
              <a:gd name="connsiteY23-5196" fmla="*/ 3757 h 10000"/>
              <a:gd name="connsiteX24-5197" fmla="*/ 6944 w 10000"/>
              <a:gd name="connsiteY24-5198" fmla="*/ 3391 h 10000"/>
              <a:gd name="connsiteX25-5199" fmla="*/ 7222 w 10000"/>
              <a:gd name="connsiteY25-5200" fmla="*/ 2276 h 10000"/>
              <a:gd name="connsiteX26-5201" fmla="*/ 7222 w 10000"/>
              <a:gd name="connsiteY26-5202" fmla="*/ 1540 h 10000"/>
              <a:gd name="connsiteX27-5203" fmla="*/ 7222 w 10000"/>
              <a:gd name="connsiteY27-5204" fmla="*/ 62 h 10000"/>
              <a:gd name="connsiteX28-5205" fmla="*/ 10000 w 10000"/>
              <a:gd name="connsiteY28-5206" fmla="*/ 1165 h 10000"/>
              <a:gd name="connsiteX29-5207" fmla="*/ 9722 w 10000"/>
              <a:gd name="connsiteY29-5208" fmla="*/ 3391 h 10000"/>
              <a:gd name="connsiteX30-5209" fmla="*/ 9722 w 10000"/>
              <a:gd name="connsiteY30-5210" fmla="*/ 4497 h 10000"/>
              <a:gd name="connsiteX31-5211" fmla="*/ 9167 w 10000"/>
              <a:gd name="connsiteY31-5212" fmla="*/ 6299 h 10000"/>
              <a:gd name="connsiteX32-5213" fmla="*/ 8889 w 10000"/>
              <a:gd name="connsiteY32-5214" fmla="*/ 7043 h 10000"/>
              <a:gd name="connsiteX33-5215" fmla="*/ 8611 w 10000"/>
              <a:gd name="connsiteY33-5216" fmla="*/ 7782 h 10000"/>
              <a:gd name="connsiteX34-5217" fmla="*/ 8056 w 10000"/>
              <a:gd name="connsiteY34-5218" fmla="*/ 8521 h 10000"/>
              <a:gd name="connsiteX35-5219" fmla="*/ 7778 w 10000"/>
              <a:gd name="connsiteY35-5220" fmla="*/ 9260 h 10000"/>
              <a:gd name="connsiteX36-5221" fmla="*/ 7222 w 10000"/>
              <a:gd name="connsiteY36-5222" fmla="*/ 9624 h 10000"/>
              <a:gd name="connsiteX37-5223" fmla="*/ 6944 w 10000"/>
              <a:gd name="connsiteY37-5224" fmla="*/ 9624 h 10000"/>
              <a:gd name="connsiteX38-5225" fmla="*/ 6667 w 10000"/>
              <a:gd name="connsiteY38-5226" fmla="*/ 10000 h 10000"/>
              <a:gd name="connsiteX39-5227" fmla="*/ 6111 w 10000"/>
              <a:gd name="connsiteY39-5228" fmla="*/ 10000 h 10000"/>
              <a:gd name="connsiteX40-5229" fmla="*/ 6111 w 10000"/>
              <a:gd name="connsiteY40-5230" fmla="*/ 10000 h 10000"/>
              <a:gd name="connsiteX41-5231" fmla="*/ 5833 w 10000"/>
              <a:gd name="connsiteY41-5232" fmla="*/ 9624 h 10000"/>
              <a:gd name="connsiteX42-5233" fmla="*/ 5833 w 10000"/>
              <a:gd name="connsiteY42-5234" fmla="*/ 9260 h 10000"/>
              <a:gd name="connsiteX43-5235" fmla="*/ 5556 w 10000"/>
              <a:gd name="connsiteY43-5236" fmla="*/ 8521 h 10000"/>
              <a:gd name="connsiteX44-5237" fmla="*/ 5556 w 10000"/>
              <a:gd name="connsiteY44-5238" fmla="*/ 8150 h 10000"/>
              <a:gd name="connsiteX45-5239" fmla="*/ 5278 w 10000"/>
              <a:gd name="connsiteY45-5240" fmla="*/ 7782 h 10000"/>
              <a:gd name="connsiteX46-5241" fmla="*/ 5000 w 10000"/>
              <a:gd name="connsiteY46-5242" fmla="*/ 7412 h 10000"/>
              <a:gd name="connsiteX47-5243" fmla="*/ 4722 w 10000"/>
              <a:gd name="connsiteY47-5244" fmla="*/ 7043 h 10000"/>
              <a:gd name="connsiteX48-5245" fmla="*/ 4167 w 10000"/>
              <a:gd name="connsiteY48-5246" fmla="*/ 6671 h 10000"/>
              <a:gd name="connsiteX49-5247" fmla="*/ 3889 w 10000"/>
              <a:gd name="connsiteY49-5248" fmla="*/ 6299 h 10000"/>
              <a:gd name="connsiteX50-5249" fmla="*/ 3056 w 10000"/>
              <a:gd name="connsiteY50-5250" fmla="*/ 5930 h 10000"/>
              <a:gd name="connsiteX51-5251" fmla="*/ 2500 w 10000"/>
              <a:gd name="connsiteY51-5252" fmla="*/ 5610 h 10000"/>
              <a:gd name="connsiteX52-5253" fmla="*/ 2500 w 10000"/>
              <a:gd name="connsiteY52-5254" fmla="*/ 5610 h 10000"/>
              <a:gd name="connsiteX0-5255" fmla="*/ 2500 w 9722"/>
              <a:gd name="connsiteY0-5256" fmla="*/ 5548 h 9938"/>
              <a:gd name="connsiteX1-5257" fmla="*/ 1944 w 9722"/>
              <a:gd name="connsiteY1-5258" fmla="*/ 5179 h 9938"/>
              <a:gd name="connsiteX2-5259" fmla="*/ 1389 w 9722"/>
              <a:gd name="connsiteY2-5260" fmla="*/ 4804 h 9938"/>
              <a:gd name="connsiteX3-5261" fmla="*/ 833 w 9722"/>
              <a:gd name="connsiteY3-5262" fmla="*/ 4435 h 9938"/>
              <a:gd name="connsiteX4-5263" fmla="*/ 556 w 9722"/>
              <a:gd name="connsiteY4-5264" fmla="*/ 4435 h 9938"/>
              <a:gd name="connsiteX5-5265" fmla="*/ 278 w 9722"/>
              <a:gd name="connsiteY5-5266" fmla="*/ 4066 h 9938"/>
              <a:gd name="connsiteX6-5267" fmla="*/ 0 w 9722"/>
              <a:gd name="connsiteY6-5268" fmla="*/ 4066 h 9938"/>
              <a:gd name="connsiteX7-5269" fmla="*/ 0 w 9722"/>
              <a:gd name="connsiteY7-5270" fmla="*/ 3695 h 9938"/>
              <a:gd name="connsiteX8-5271" fmla="*/ 0 w 9722"/>
              <a:gd name="connsiteY8-5272" fmla="*/ 3695 h 9938"/>
              <a:gd name="connsiteX9-5273" fmla="*/ 0 w 9722"/>
              <a:gd name="connsiteY9-5274" fmla="*/ 3695 h 9938"/>
              <a:gd name="connsiteX10-5275" fmla="*/ 278 w 9722"/>
              <a:gd name="connsiteY10-5276" fmla="*/ 3695 h 9938"/>
              <a:gd name="connsiteX11-5277" fmla="*/ 278 w 9722"/>
              <a:gd name="connsiteY11-5278" fmla="*/ 3695 h 9938"/>
              <a:gd name="connsiteX12-5279" fmla="*/ 833 w 9722"/>
              <a:gd name="connsiteY12-5280" fmla="*/ 3695 h 9938"/>
              <a:gd name="connsiteX13-5281" fmla="*/ 1111 w 9722"/>
              <a:gd name="connsiteY13-5282" fmla="*/ 3695 h 9938"/>
              <a:gd name="connsiteX14-5283" fmla="*/ 1667 w 9722"/>
              <a:gd name="connsiteY14-5284" fmla="*/ 3695 h 9938"/>
              <a:gd name="connsiteX15-5285" fmla="*/ 2222 w 9722"/>
              <a:gd name="connsiteY15-5286" fmla="*/ 3695 h 9938"/>
              <a:gd name="connsiteX16-5287" fmla="*/ 2778 w 9722"/>
              <a:gd name="connsiteY16-5288" fmla="*/ 3695 h 9938"/>
              <a:gd name="connsiteX17-5289" fmla="*/ 3611 w 9722"/>
              <a:gd name="connsiteY17-5290" fmla="*/ 4066 h 9938"/>
              <a:gd name="connsiteX18-5291" fmla="*/ 4167 w 9722"/>
              <a:gd name="connsiteY18-5292" fmla="*/ 4066 h 9938"/>
              <a:gd name="connsiteX19-5293" fmla="*/ 4722 w 9722"/>
              <a:gd name="connsiteY19-5294" fmla="*/ 4066 h 9938"/>
              <a:gd name="connsiteX20-5295" fmla="*/ 5000 w 9722"/>
              <a:gd name="connsiteY20-5296" fmla="*/ 4066 h 9938"/>
              <a:gd name="connsiteX21-5297" fmla="*/ 5833 w 9722"/>
              <a:gd name="connsiteY21-5298" fmla="*/ 4066 h 9938"/>
              <a:gd name="connsiteX22-5299" fmla="*/ 6111 w 9722"/>
              <a:gd name="connsiteY22-5300" fmla="*/ 4066 h 9938"/>
              <a:gd name="connsiteX23-5301" fmla="*/ 6667 w 9722"/>
              <a:gd name="connsiteY23-5302" fmla="*/ 3695 h 9938"/>
              <a:gd name="connsiteX24-5303" fmla="*/ 6944 w 9722"/>
              <a:gd name="connsiteY24-5304" fmla="*/ 3329 h 9938"/>
              <a:gd name="connsiteX25-5305" fmla="*/ 7222 w 9722"/>
              <a:gd name="connsiteY25-5306" fmla="*/ 2214 h 9938"/>
              <a:gd name="connsiteX26-5307" fmla="*/ 7222 w 9722"/>
              <a:gd name="connsiteY26-5308" fmla="*/ 1478 h 9938"/>
              <a:gd name="connsiteX27-5309" fmla="*/ 7222 w 9722"/>
              <a:gd name="connsiteY27-5310" fmla="*/ 0 h 9938"/>
              <a:gd name="connsiteX28-5311" fmla="*/ 9722 w 9722"/>
              <a:gd name="connsiteY28-5312" fmla="*/ 3329 h 9938"/>
              <a:gd name="connsiteX29-5313" fmla="*/ 9722 w 9722"/>
              <a:gd name="connsiteY29-5314" fmla="*/ 4435 h 9938"/>
              <a:gd name="connsiteX30-5315" fmla="*/ 9167 w 9722"/>
              <a:gd name="connsiteY30-5316" fmla="*/ 6237 h 9938"/>
              <a:gd name="connsiteX31-5317" fmla="*/ 8889 w 9722"/>
              <a:gd name="connsiteY31-5318" fmla="*/ 6981 h 9938"/>
              <a:gd name="connsiteX32-5319" fmla="*/ 8611 w 9722"/>
              <a:gd name="connsiteY32-5320" fmla="*/ 7720 h 9938"/>
              <a:gd name="connsiteX33-5321" fmla="*/ 8056 w 9722"/>
              <a:gd name="connsiteY33-5322" fmla="*/ 8459 h 9938"/>
              <a:gd name="connsiteX34-5323" fmla="*/ 7778 w 9722"/>
              <a:gd name="connsiteY34-5324" fmla="*/ 9198 h 9938"/>
              <a:gd name="connsiteX35-5325" fmla="*/ 7222 w 9722"/>
              <a:gd name="connsiteY35-5326" fmla="*/ 9562 h 9938"/>
              <a:gd name="connsiteX36-5327" fmla="*/ 6944 w 9722"/>
              <a:gd name="connsiteY36-5328" fmla="*/ 9562 h 9938"/>
              <a:gd name="connsiteX37-5329" fmla="*/ 6667 w 9722"/>
              <a:gd name="connsiteY37-5330" fmla="*/ 9938 h 9938"/>
              <a:gd name="connsiteX38-5331" fmla="*/ 6111 w 9722"/>
              <a:gd name="connsiteY38-5332" fmla="*/ 9938 h 9938"/>
              <a:gd name="connsiteX39-5333" fmla="*/ 6111 w 9722"/>
              <a:gd name="connsiteY39-5334" fmla="*/ 9938 h 9938"/>
              <a:gd name="connsiteX40-5335" fmla="*/ 5833 w 9722"/>
              <a:gd name="connsiteY40-5336" fmla="*/ 9562 h 9938"/>
              <a:gd name="connsiteX41-5337" fmla="*/ 5833 w 9722"/>
              <a:gd name="connsiteY41-5338" fmla="*/ 9198 h 9938"/>
              <a:gd name="connsiteX42-5339" fmla="*/ 5556 w 9722"/>
              <a:gd name="connsiteY42-5340" fmla="*/ 8459 h 9938"/>
              <a:gd name="connsiteX43-5341" fmla="*/ 5556 w 9722"/>
              <a:gd name="connsiteY43-5342" fmla="*/ 8088 h 9938"/>
              <a:gd name="connsiteX44-5343" fmla="*/ 5278 w 9722"/>
              <a:gd name="connsiteY44-5344" fmla="*/ 7720 h 9938"/>
              <a:gd name="connsiteX45-5345" fmla="*/ 5000 w 9722"/>
              <a:gd name="connsiteY45-5346" fmla="*/ 7350 h 9938"/>
              <a:gd name="connsiteX46-5347" fmla="*/ 4722 w 9722"/>
              <a:gd name="connsiteY46-5348" fmla="*/ 6981 h 9938"/>
              <a:gd name="connsiteX47-5349" fmla="*/ 4167 w 9722"/>
              <a:gd name="connsiteY47-5350" fmla="*/ 6609 h 9938"/>
              <a:gd name="connsiteX48-5351" fmla="*/ 3889 w 9722"/>
              <a:gd name="connsiteY48-5352" fmla="*/ 6237 h 9938"/>
              <a:gd name="connsiteX49-5353" fmla="*/ 3056 w 9722"/>
              <a:gd name="connsiteY49-5354" fmla="*/ 5868 h 9938"/>
              <a:gd name="connsiteX50-5355" fmla="*/ 2500 w 9722"/>
              <a:gd name="connsiteY50-5356" fmla="*/ 5548 h 9938"/>
              <a:gd name="connsiteX51-5357" fmla="*/ 2500 w 9722"/>
              <a:gd name="connsiteY51-5358" fmla="*/ 5548 h 9938"/>
              <a:gd name="connsiteX0-5359" fmla="*/ 2571 w 10000"/>
              <a:gd name="connsiteY0-5360" fmla="*/ 4096 h 8513"/>
              <a:gd name="connsiteX1-5361" fmla="*/ 2000 w 10000"/>
              <a:gd name="connsiteY1-5362" fmla="*/ 3724 h 8513"/>
              <a:gd name="connsiteX2-5363" fmla="*/ 1429 w 10000"/>
              <a:gd name="connsiteY2-5364" fmla="*/ 3347 h 8513"/>
              <a:gd name="connsiteX3-5365" fmla="*/ 857 w 10000"/>
              <a:gd name="connsiteY3-5366" fmla="*/ 2976 h 8513"/>
              <a:gd name="connsiteX4-5367" fmla="*/ 572 w 10000"/>
              <a:gd name="connsiteY4-5368" fmla="*/ 2976 h 8513"/>
              <a:gd name="connsiteX5-5369" fmla="*/ 286 w 10000"/>
              <a:gd name="connsiteY5-5370" fmla="*/ 2604 h 8513"/>
              <a:gd name="connsiteX6-5371" fmla="*/ 0 w 10000"/>
              <a:gd name="connsiteY6-5372" fmla="*/ 2604 h 8513"/>
              <a:gd name="connsiteX7-5373" fmla="*/ 0 w 10000"/>
              <a:gd name="connsiteY7-5374" fmla="*/ 2231 h 8513"/>
              <a:gd name="connsiteX8-5375" fmla="*/ 0 w 10000"/>
              <a:gd name="connsiteY8-5376" fmla="*/ 2231 h 8513"/>
              <a:gd name="connsiteX9-5377" fmla="*/ 0 w 10000"/>
              <a:gd name="connsiteY9-5378" fmla="*/ 2231 h 8513"/>
              <a:gd name="connsiteX10-5379" fmla="*/ 286 w 10000"/>
              <a:gd name="connsiteY10-5380" fmla="*/ 2231 h 8513"/>
              <a:gd name="connsiteX11-5381" fmla="*/ 286 w 10000"/>
              <a:gd name="connsiteY11-5382" fmla="*/ 2231 h 8513"/>
              <a:gd name="connsiteX12-5383" fmla="*/ 857 w 10000"/>
              <a:gd name="connsiteY12-5384" fmla="*/ 2231 h 8513"/>
              <a:gd name="connsiteX13-5385" fmla="*/ 1143 w 10000"/>
              <a:gd name="connsiteY13-5386" fmla="*/ 2231 h 8513"/>
              <a:gd name="connsiteX14-5387" fmla="*/ 1715 w 10000"/>
              <a:gd name="connsiteY14-5388" fmla="*/ 2231 h 8513"/>
              <a:gd name="connsiteX15-5389" fmla="*/ 2286 w 10000"/>
              <a:gd name="connsiteY15-5390" fmla="*/ 2231 h 8513"/>
              <a:gd name="connsiteX16-5391" fmla="*/ 2857 w 10000"/>
              <a:gd name="connsiteY16-5392" fmla="*/ 2231 h 8513"/>
              <a:gd name="connsiteX17-5393" fmla="*/ 3714 w 10000"/>
              <a:gd name="connsiteY17-5394" fmla="*/ 2604 h 8513"/>
              <a:gd name="connsiteX18-5395" fmla="*/ 4286 w 10000"/>
              <a:gd name="connsiteY18-5396" fmla="*/ 2604 h 8513"/>
              <a:gd name="connsiteX19-5397" fmla="*/ 4857 w 10000"/>
              <a:gd name="connsiteY19-5398" fmla="*/ 2604 h 8513"/>
              <a:gd name="connsiteX20-5399" fmla="*/ 5143 w 10000"/>
              <a:gd name="connsiteY20-5400" fmla="*/ 2604 h 8513"/>
              <a:gd name="connsiteX21-5401" fmla="*/ 6000 w 10000"/>
              <a:gd name="connsiteY21-5402" fmla="*/ 2604 h 8513"/>
              <a:gd name="connsiteX22-5403" fmla="*/ 6286 w 10000"/>
              <a:gd name="connsiteY22-5404" fmla="*/ 2604 h 8513"/>
              <a:gd name="connsiteX23-5405" fmla="*/ 6858 w 10000"/>
              <a:gd name="connsiteY23-5406" fmla="*/ 2231 h 8513"/>
              <a:gd name="connsiteX24-5407" fmla="*/ 7143 w 10000"/>
              <a:gd name="connsiteY24-5408" fmla="*/ 1863 h 8513"/>
              <a:gd name="connsiteX25-5409" fmla="*/ 7429 w 10000"/>
              <a:gd name="connsiteY25-5410" fmla="*/ 741 h 8513"/>
              <a:gd name="connsiteX26-5411" fmla="*/ 7429 w 10000"/>
              <a:gd name="connsiteY26-5412" fmla="*/ 0 h 8513"/>
              <a:gd name="connsiteX27-5413" fmla="*/ 10000 w 10000"/>
              <a:gd name="connsiteY27-5414" fmla="*/ 1863 h 8513"/>
              <a:gd name="connsiteX28-5415" fmla="*/ 10000 w 10000"/>
              <a:gd name="connsiteY28-5416" fmla="*/ 2976 h 8513"/>
              <a:gd name="connsiteX29-5417" fmla="*/ 9429 w 10000"/>
              <a:gd name="connsiteY29-5418" fmla="*/ 4789 h 8513"/>
              <a:gd name="connsiteX30-5419" fmla="*/ 9143 w 10000"/>
              <a:gd name="connsiteY30-5420" fmla="*/ 5538 h 8513"/>
              <a:gd name="connsiteX31-5421" fmla="*/ 8857 w 10000"/>
              <a:gd name="connsiteY31-5422" fmla="*/ 6281 h 8513"/>
              <a:gd name="connsiteX32-5423" fmla="*/ 8286 w 10000"/>
              <a:gd name="connsiteY32-5424" fmla="*/ 7025 h 8513"/>
              <a:gd name="connsiteX33-5425" fmla="*/ 8000 w 10000"/>
              <a:gd name="connsiteY33-5426" fmla="*/ 7768 h 8513"/>
              <a:gd name="connsiteX34-5427" fmla="*/ 7429 w 10000"/>
              <a:gd name="connsiteY34-5428" fmla="*/ 8135 h 8513"/>
              <a:gd name="connsiteX35-5429" fmla="*/ 7143 w 10000"/>
              <a:gd name="connsiteY35-5430" fmla="*/ 8135 h 8513"/>
              <a:gd name="connsiteX36-5431" fmla="*/ 6858 w 10000"/>
              <a:gd name="connsiteY36-5432" fmla="*/ 8513 h 8513"/>
              <a:gd name="connsiteX37-5433" fmla="*/ 6286 w 10000"/>
              <a:gd name="connsiteY37-5434" fmla="*/ 8513 h 8513"/>
              <a:gd name="connsiteX38-5435" fmla="*/ 6286 w 10000"/>
              <a:gd name="connsiteY38-5436" fmla="*/ 8513 h 8513"/>
              <a:gd name="connsiteX39-5437" fmla="*/ 6000 w 10000"/>
              <a:gd name="connsiteY39-5438" fmla="*/ 8135 h 8513"/>
              <a:gd name="connsiteX40-5439" fmla="*/ 6000 w 10000"/>
              <a:gd name="connsiteY40-5440" fmla="*/ 7768 h 8513"/>
              <a:gd name="connsiteX41-5441" fmla="*/ 5715 w 10000"/>
              <a:gd name="connsiteY41-5442" fmla="*/ 7025 h 8513"/>
              <a:gd name="connsiteX42-5443" fmla="*/ 5715 w 10000"/>
              <a:gd name="connsiteY42-5444" fmla="*/ 6651 h 8513"/>
              <a:gd name="connsiteX43-5445" fmla="*/ 5429 w 10000"/>
              <a:gd name="connsiteY43-5446" fmla="*/ 6281 h 8513"/>
              <a:gd name="connsiteX44-5447" fmla="*/ 5143 w 10000"/>
              <a:gd name="connsiteY44-5448" fmla="*/ 5909 h 8513"/>
              <a:gd name="connsiteX45-5449" fmla="*/ 4857 w 10000"/>
              <a:gd name="connsiteY45-5450" fmla="*/ 5538 h 8513"/>
              <a:gd name="connsiteX46-5451" fmla="*/ 4286 w 10000"/>
              <a:gd name="connsiteY46-5452" fmla="*/ 5163 h 8513"/>
              <a:gd name="connsiteX47-5453" fmla="*/ 4000 w 10000"/>
              <a:gd name="connsiteY47-5454" fmla="*/ 4789 h 8513"/>
              <a:gd name="connsiteX48-5455" fmla="*/ 3143 w 10000"/>
              <a:gd name="connsiteY48-5456" fmla="*/ 4418 h 8513"/>
              <a:gd name="connsiteX49-5457" fmla="*/ 2571 w 10000"/>
              <a:gd name="connsiteY49-5458" fmla="*/ 4096 h 8513"/>
              <a:gd name="connsiteX50-5459" fmla="*/ 2571 w 10000"/>
              <a:gd name="connsiteY50-5460" fmla="*/ 4096 h 8513"/>
              <a:gd name="connsiteX0-5461" fmla="*/ 2571 w 10000"/>
              <a:gd name="connsiteY0-5462" fmla="*/ 3941 h 9130"/>
              <a:gd name="connsiteX1-5463" fmla="*/ 2000 w 10000"/>
              <a:gd name="connsiteY1-5464" fmla="*/ 3504 h 9130"/>
              <a:gd name="connsiteX2-5465" fmla="*/ 1429 w 10000"/>
              <a:gd name="connsiteY2-5466" fmla="*/ 3062 h 9130"/>
              <a:gd name="connsiteX3-5467" fmla="*/ 857 w 10000"/>
              <a:gd name="connsiteY3-5468" fmla="*/ 2626 h 9130"/>
              <a:gd name="connsiteX4-5469" fmla="*/ 572 w 10000"/>
              <a:gd name="connsiteY4-5470" fmla="*/ 2626 h 9130"/>
              <a:gd name="connsiteX5-5471" fmla="*/ 286 w 10000"/>
              <a:gd name="connsiteY5-5472" fmla="*/ 2189 h 9130"/>
              <a:gd name="connsiteX6-5473" fmla="*/ 0 w 10000"/>
              <a:gd name="connsiteY6-5474" fmla="*/ 2189 h 9130"/>
              <a:gd name="connsiteX7-5475" fmla="*/ 0 w 10000"/>
              <a:gd name="connsiteY7-5476" fmla="*/ 1751 h 9130"/>
              <a:gd name="connsiteX8-5477" fmla="*/ 0 w 10000"/>
              <a:gd name="connsiteY8-5478" fmla="*/ 1751 h 9130"/>
              <a:gd name="connsiteX9-5479" fmla="*/ 0 w 10000"/>
              <a:gd name="connsiteY9-5480" fmla="*/ 1751 h 9130"/>
              <a:gd name="connsiteX10-5481" fmla="*/ 286 w 10000"/>
              <a:gd name="connsiteY10-5482" fmla="*/ 1751 h 9130"/>
              <a:gd name="connsiteX11-5483" fmla="*/ 286 w 10000"/>
              <a:gd name="connsiteY11-5484" fmla="*/ 1751 h 9130"/>
              <a:gd name="connsiteX12-5485" fmla="*/ 857 w 10000"/>
              <a:gd name="connsiteY12-5486" fmla="*/ 1751 h 9130"/>
              <a:gd name="connsiteX13-5487" fmla="*/ 1143 w 10000"/>
              <a:gd name="connsiteY13-5488" fmla="*/ 1751 h 9130"/>
              <a:gd name="connsiteX14-5489" fmla="*/ 1715 w 10000"/>
              <a:gd name="connsiteY14-5490" fmla="*/ 1751 h 9130"/>
              <a:gd name="connsiteX15-5491" fmla="*/ 2286 w 10000"/>
              <a:gd name="connsiteY15-5492" fmla="*/ 1751 h 9130"/>
              <a:gd name="connsiteX16-5493" fmla="*/ 2857 w 10000"/>
              <a:gd name="connsiteY16-5494" fmla="*/ 1751 h 9130"/>
              <a:gd name="connsiteX17-5495" fmla="*/ 3714 w 10000"/>
              <a:gd name="connsiteY17-5496" fmla="*/ 2189 h 9130"/>
              <a:gd name="connsiteX18-5497" fmla="*/ 4286 w 10000"/>
              <a:gd name="connsiteY18-5498" fmla="*/ 2189 h 9130"/>
              <a:gd name="connsiteX19-5499" fmla="*/ 4857 w 10000"/>
              <a:gd name="connsiteY19-5500" fmla="*/ 2189 h 9130"/>
              <a:gd name="connsiteX20-5501" fmla="*/ 5143 w 10000"/>
              <a:gd name="connsiteY20-5502" fmla="*/ 2189 h 9130"/>
              <a:gd name="connsiteX21-5503" fmla="*/ 6000 w 10000"/>
              <a:gd name="connsiteY21-5504" fmla="*/ 2189 h 9130"/>
              <a:gd name="connsiteX22-5505" fmla="*/ 6286 w 10000"/>
              <a:gd name="connsiteY22-5506" fmla="*/ 2189 h 9130"/>
              <a:gd name="connsiteX23-5507" fmla="*/ 6858 w 10000"/>
              <a:gd name="connsiteY23-5508" fmla="*/ 1751 h 9130"/>
              <a:gd name="connsiteX24-5509" fmla="*/ 7143 w 10000"/>
              <a:gd name="connsiteY24-5510" fmla="*/ 1318 h 9130"/>
              <a:gd name="connsiteX25-5511" fmla="*/ 7429 w 10000"/>
              <a:gd name="connsiteY25-5512" fmla="*/ 0 h 9130"/>
              <a:gd name="connsiteX26-5513" fmla="*/ 10000 w 10000"/>
              <a:gd name="connsiteY26-5514" fmla="*/ 1318 h 9130"/>
              <a:gd name="connsiteX27-5515" fmla="*/ 10000 w 10000"/>
              <a:gd name="connsiteY27-5516" fmla="*/ 2626 h 9130"/>
              <a:gd name="connsiteX28-5517" fmla="*/ 9429 w 10000"/>
              <a:gd name="connsiteY28-5518" fmla="*/ 4756 h 9130"/>
              <a:gd name="connsiteX29-5519" fmla="*/ 9143 w 10000"/>
              <a:gd name="connsiteY29-5520" fmla="*/ 5635 h 9130"/>
              <a:gd name="connsiteX30-5521" fmla="*/ 8857 w 10000"/>
              <a:gd name="connsiteY30-5522" fmla="*/ 6508 h 9130"/>
              <a:gd name="connsiteX31-5523" fmla="*/ 8286 w 10000"/>
              <a:gd name="connsiteY31-5524" fmla="*/ 7382 h 9130"/>
              <a:gd name="connsiteX32-5525" fmla="*/ 8000 w 10000"/>
              <a:gd name="connsiteY32-5526" fmla="*/ 8255 h 9130"/>
              <a:gd name="connsiteX33-5527" fmla="*/ 7429 w 10000"/>
              <a:gd name="connsiteY33-5528" fmla="*/ 8686 h 9130"/>
              <a:gd name="connsiteX34-5529" fmla="*/ 7143 w 10000"/>
              <a:gd name="connsiteY34-5530" fmla="*/ 8686 h 9130"/>
              <a:gd name="connsiteX35-5531" fmla="*/ 6858 w 10000"/>
              <a:gd name="connsiteY35-5532" fmla="*/ 9130 h 9130"/>
              <a:gd name="connsiteX36-5533" fmla="*/ 6286 w 10000"/>
              <a:gd name="connsiteY36-5534" fmla="*/ 9130 h 9130"/>
              <a:gd name="connsiteX37-5535" fmla="*/ 6286 w 10000"/>
              <a:gd name="connsiteY37-5536" fmla="*/ 9130 h 9130"/>
              <a:gd name="connsiteX38-5537" fmla="*/ 6000 w 10000"/>
              <a:gd name="connsiteY38-5538" fmla="*/ 8686 h 9130"/>
              <a:gd name="connsiteX39-5539" fmla="*/ 6000 w 10000"/>
              <a:gd name="connsiteY39-5540" fmla="*/ 8255 h 9130"/>
              <a:gd name="connsiteX40-5541" fmla="*/ 5715 w 10000"/>
              <a:gd name="connsiteY40-5542" fmla="*/ 7382 h 9130"/>
              <a:gd name="connsiteX41-5543" fmla="*/ 5715 w 10000"/>
              <a:gd name="connsiteY41-5544" fmla="*/ 6943 h 9130"/>
              <a:gd name="connsiteX42-5545" fmla="*/ 5429 w 10000"/>
              <a:gd name="connsiteY42-5546" fmla="*/ 6508 h 9130"/>
              <a:gd name="connsiteX43-5547" fmla="*/ 5143 w 10000"/>
              <a:gd name="connsiteY43-5548" fmla="*/ 6071 h 9130"/>
              <a:gd name="connsiteX44-5549" fmla="*/ 4857 w 10000"/>
              <a:gd name="connsiteY44-5550" fmla="*/ 5635 h 9130"/>
              <a:gd name="connsiteX45-5551" fmla="*/ 4286 w 10000"/>
              <a:gd name="connsiteY45-5552" fmla="*/ 5195 h 9130"/>
              <a:gd name="connsiteX46-5553" fmla="*/ 4000 w 10000"/>
              <a:gd name="connsiteY46-5554" fmla="*/ 4756 h 9130"/>
              <a:gd name="connsiteX47-5555" fmla="*/ 3143 w 10000"/>
              <a:gd name="connsiteY47-5556" fmla="*/ 4320 h 9130"/>
              <a:gd name="connsiteX48-5557" fmla="*/ 2571 w 10000"/>
              <a:gd name="connsiteY48-5558" fmla="*/ 3941 h 9130"/>
              <a:gd name="connsiteX49-5559" fmla="*/ 2571 w 10000"/>
              <a:gd name="connsiteY49-5560" fmla="*/ 3941 h 9130"/>
              <a:gd name="connsiteX0-5561" fmla="*/ 2571 w 10000"/>
              <a:gd name="connsiteY0-5562" fmla="*/ 3112 h 8795"/>
              <a:gd name="connsiteX1-5563" fmla="*/ 2000 w 10000"/>
              <a:gd name="connsiteY1-5564" fmla="*/ 2633 h 8795"/>
              <a:gd name="connsiteX2-5565" fmla="*/ 1429 w 10000"/>
              <a:gd name="connsiteY2-5566" fmla="*/ 2149 h 8795"/>
              <a:gd name="connsiteX3-5567" fmla="*/ 857 w 10000"/>
              <a:gd name="connsiteY3-5568" fmla="*/ 1671 h 8795"/>
              <a:gd name="connsiteX4-5569" fmla="*/ 572 w 10000"/>
              <a:gd name="connsiteY4-5570" fmla="*/ 1671 h 8795"/>
              <a:gd name="connsiteX5-5571" fmla="*/ 286 w 10000"/>
              <a:gd name="connsiteY5-5572" fmla="*/ 1193 h 8795"/>
              <a:gd name="connsiteX6-5573" fmla="*/ 0 w 10000"/>
              <a:gd name="connsiteY6-5574" fmla="*/ 1193 h 8795"/>
              <a:gd name="connsiteX7-5575" fmla="*/ 0 w 10000"/>
              <a:gd name="connsiteY7-5576" fmla="*/ 713 h 8795"/>
              <a:gd name="connsiteX8-5577" fmla="*/ 0 w 10000"/>
              <a:gd name="connsiteY8-5578" fmla="*/ 713 h 8795"/>
              <a:gd name="connsiteX9-5579" fmla="*/ 0 w 10000"/>
              <a:gd name="connsiteY9-5580" fmla="*/ 713 h 8795"/>
              <a:gd name="connsiteX10-5581" fmla="*/ 286 w 10000"/>
              <a:gd name="connsiteY10-5582" fmla="*/ 713 h 8795"/>
              <a:gd name="connsiteX11-5583" fmla="*/ 286 w 10000"/>
              <a:gd name="connsiteY11-5584" fmla="*/ 713 h 8795"/>
              <a:gd name="connsiteX12-5585" fmla="*/ 857 w 10000"/>
              <a:gd name="connsiteY12-5586" fmla="*/ 713 h 8795"/>
              <a:gd name="connsiteX13-5587" fmla="*/ 1143 w 10000"/>
              <a:gd name="connsiteY13-5588" fmla="*/ 713 h 8795"/>
              <a:gd name="connsiteX14-5589" fmla="*/ 1715 w 10000"/>
              <a:gd name="connsiteY14-5590" fmla="*/ 713 h 8795"/>
              <a:gd name="connsiteX15-5591" fmla="*/ 2286 w 10000"/>
              <a:gd name="connsiteY15-5592" fmla="*/ 713 h 8795"/>
              <a:gd name="connsiteX16-5593" fmla="*/ 2857 w 10000"/>
              <a:gd name="connsiteY16-5594" fmla="*/ 713 h 8795"/>
              <a:gd name="connsiteX17-5595" fmla="*/ 3714 w 10000"/>
              <a:gd name="connsiteY17-5596" fmla="*/ 1193 h 8795"/>
              <a:gd name="connsiteX18-5597" fmla="*/ 4286 w 10000"/>
              <a:gd name="connsiteY18-5598" fmla="*/ 1193 h 8795"/>
              <a:gd name="connsiteX19-5599" fmla="*/ 4857 w 10000"/>
              <a:gd name="connsiteY19-5600" fmla="*/ 1193 h 8795"/>
              <a:gd name="connsiteX20-5601" fmla="*/ 5143 w 10000"/>
              <a:gd name="connsiteY20-5602" fmla="*/ 1193 h 8795"/>
              <a:gd name="connsiteX21-5603" fmla="*/ 6000 w 10000"/>
              <a:gd name="connsiteY21-5604" fmla="*/ 1193 h 8795"/>
              <a:gd name="connsiteX22-5605" fmla="*/ 6286 w 10000"/>
              <a:gd name="connsiteY22-5606" fmla="*/ 1193 h 8795"/>
              <a:gd name="connsiteX23-5607" fmla="*/ 6858 w 10000"/>
              <a:gd name="connsiteY23-5608" fmla="*/ 713 h 8795"/>
              <a:gd name="connsiteX24-5609" fmla="*/ 7143 w 10000"/>
              <a:gd name="connsiteY24-5610" fmla="*/ 239 h 8795"/>
              <a:gd name="connsiteX25-5611" fmla="*/ 10000 w 10000"/>
              <a:gd name="connsiteY25-5612" fmla="*/ 239 h 8795"/>
              <a:gd name="connsiteX26-5613" fmla="*/ 10000 w 10000"/>
              <a:gd name="connsiteY26-5614" fmla="*/ 1671 h 8795"/>
              <a:gd name="connsiteX27-5615" fmla="*/ 9429 w 10000"/>
              <a:gd name="connsiteY27-5616" fmla="*/ 4004 h 8795"/>
              <a:gd name="connsiteX28-5617" fmla="*/ 9143 w 10000"/>
              <a:gd name="connsiteY28-5618" fmla="*/ 4967 h 8795"/>
              <a:gd name="connsiteX29-5619" fmla="*/ 8857 w 10000"/>
              <a:gd name="connsiteY29-5620" fmla="*/ 5923 h 8795"/>
              <a:gd name="connsiteX30-5621" fmla="*/ 8286 w 10000"/>
              <a:gd name="connsiteY30-5622" fmla="*/ 6880 h 8795"/>
              <a:gd name="connsiteX31-5623" fmla="*/ 8000 w 10000"/>
              <a:gd name="connsiteY31-5624" fmla="*/ 7837 h 8795"/>
              <a:gd name="connsiteX32-5625" fmla="*/ 7429 w 10000"/>
              <a:gd name="connsiteY32-5626" fmla="*/ 8309 h 8795"/>
              <a:gd name="connsiteX33-5627" fmla="*/ 7143 w 10000"/>
              <a:gd name="connsiteY33-5628" fmla="*/ 8309 h 8795"/>
              <a:gd name="connsiteX34-5629" fmla="*/ 6858 w 10000"/>
              <a:gd name="connsiteY34-5630" fmla="*/ 8795 h 8795"/>
              <a:gd name="connsiteX35-5631" fmla="*/ 6286 w 10000"/>
              <a:gd name="connsiteY35-5632" fmla="*/ 8795 h 8795"/>
              <a:gd name="connsiteX36-5633" fmla="*/ 6286 w 10000"/>
              <a:gd name="connsiteY36-5634" fmla="*/ 8795 h 8795"/>
              <a:gd name="connsiteX37-5635" fmla="*/ 6000 w 10000"/>
              <a:gd name="connsiteY37-5636" fmla="*/ 8309 h 8795"/>
              <a:gd name="connsiteX38-5637" fmla="*/ 6000 w 10000"/>
              <a:gd name="connsiteY38-5638" fmla="*/ 7837 h 8795"/>
              <a:gd name="connsiteX39-5639" fmla="*/ 5715 w 10000"/>
              <a:gd name="connsiteY39-5640" fmla="*/ 6880 h 8795"/>
              <a:gd name="connsiteX40-5641" fmla="*/ 5715 w 10000"/>
              <a:gd name="connsiteY40-5642" fmla="*/ 6400 h 8795"/>
              <a:gd name="connsiteX41-5643" fmla="*/ 5429 w 10000"/>
              <a:gd name="connsiteY41-5644" fmla="*/ 5923 h 8795"/>
              <a:gd name="connsiteX42-5645" fmla="*/ 5143 w 10000"/>
              <a:gd name="connsiteY42-5646" fmla="*/ 5445 h 8795"/>
              <a:gd name="connsiteX43-5647" fmla="*/ 4857 w 10000"/>
              <a:gd name="connsiteY43-5648" fmla="*/ 4967 h 8795"/>
              <a:gd name="connsiteX44-5649" fmla="*/ 4286 w 10000"/>
              <a:gd name="connsiteY44-5650" fmla="*/ 4485 h 8795"/>
              <a:gd name="connsiteX45-5651" fmla="*/ 4000 w 10000"/>
              <a:gd name="connsiteY45-5652" fmla="*/ 4004 h 8795"/>
              <a:gd name="connsiteX46-5653" fmla="*/ 3143 w 10000"/>
              <a:gd name="connsiteY46-5654" fmla="*/ 3527 h 8795"/>
              <a:gd name="connsiteX47-5655" fmla="*/ 2571 w 10000"/>
              <a:gd name="connsiteY47-5656" fmla="*/ 3112 h 8795"/>
              <a:gd name="connsiteX48-5657" fmla="*/ 2571 w 10000"/>
              <a:gd name="connsiteY48-5658" fmla="*/ 3112 h 8795"/>
              <a:gd name="connsiteX0-5659" fmla="*/ 2571 w 10000"/>
              <a:gd name="connsiteY0-5660" fmla="*/ 3266 h 9728"/>
              <a:gd name="connsiteX1-5661" fmla="*/ 2000 w 10000"/>
              <a:gd name="connsiteY1-5662" fmla="*/ 2722 h 9728"/>
              <a:gd name="connsiteX2-5663" fmla="*/ 1429 w 10000"/>
              <a:gd name="connsiteY2-5664" fmla="*/ 2171 h 9728"/>
              <a:gd name="connsiteX3-5665" fmla="*/ 857 w 10000"/>
              <a:gd name="connsiteY3-5666" fmla="*/ 1628 h 9728"/>
              <a:gd name="connsiteX4-5667" fmla="*/ 572 w 10000"/>
              <a:gd name="connsiteY4-5668" fmla="*/ 1628 h 9728"/>
              <a:gd name="connsiteX5-5669" fmla="*/ 286 w 10000"/>
              <a:gd name="connsiteY5-5670" fmla="*/ 1084 h 9728"/>
              <a:gd name="connsiteX6-5671" fmla="*/ 0 w 10000"/>
              <a:gd name="connsiteY6-5672" fmla="*/ 1084 h 9728"/>
              <a:gd name="connsiteX7-5673" fmla="*/ 0 w 10000"/>
              <a:gd name="connsiteY7-5674" fmla="*/ 539 h 9728"/>
              <a:gd name="connsiteX8-5675" fmla="*/ 0 w 10000"/>
              <a:gd name="connsiteY8-5676" fmla="*/ 539 h 9728"/>
              <a:gd name="connsiteX9-5677" fmla="*/ 0 w 10000"/>
              <a:gd name="connsiteY9-5678" fmla="*/ 539 h 9728"/>
              <a:gd name="connsiteX10-5679" fmla="*/ 286 w 10000"/>
              <a:gd name="connsiteY10-5680" fmla="*/ 539 h 9728"/>
              <a:gd name="connsiteX11-5681" fmla="*/ 286 w 10000"/>
              <a:gd name="connsiteY11-5682" fmla="*/ 539 h 9728"/>
              <a:gd name="connsiteX12-5683" fmla="*/ 857 w 10000"/>
              <a:gd name="connsiteY12-5684" fmla="*/ 539 h 9728"/>
              <a:gd name="connsiteX13-5685" fmla="*/ 1143 w 10000"/>
              <a:gd name="connsiteY13-5686" fmla="*/ 539 h 9728"/>
              <a:gd name="connsiteX14-5687" fmla="*/ 1715 w 10000"/>
              <a:gd name="connsiteY14-5688" fmla="*/ 539 h 9728"/>
              <a:gd name="connsiteX15-5689" fmla="*/ 2286 w 10000"/>
              <a:gd name="connsiteY15-5690" fmla="*/ 539 h 9728"/>
              <a:gd name="connsiteX16-5691" fmla="*/ 2857 w 10000"/>
              <a:gd name="connsiteY16-5692" fmla="*/ 539 h 9728"/>
              <a:gd name="connsiteX17-5693" fmla="*/ 3714 w 10000"/>
              <a:gd name="connsiteY17-5694" fmla="*/ 1084 h 9728"/>
              <a:gd name="connsiteX18-5695" fmla="*/ 4286 w 10000"/>
              <a:gd name="connsiteY18-5696" fmla="*/ 1084 h 9728"/>
              <a:gd name="connsiteX19-5697" fmla="*/ 4857 w 10000"/>
              <a:gd name="connsiteY19-5698" fmla="*/ 1084 h 9728"/>
              <a:gd name="connsiteX20-5699" fmla="*/ 5143 w 10000"/>
              <a:gd name="connsiteY20-5700" fmla="*/ 1084 h 9728"/>
              <a:gd name="connsiteX21-5701" fmla="*/ 6000 w 10000"/>
              <a:gd name="connsiteY21-5702" fmla="*/ 1084 h 9728"/>
              <a:gd name="connsiteX22-5703" fmla="*/ 6286 w 10000"/>
              <a:gd name="connsiteY22-5704" fmla="*/ 1084 h 9728"/>
              <a:gd name="connsiteX23-5705" fmla="*/ 6858 w 10000"/>
              <a:gd name="connsiteY23-5706" fmla="*/ 539 h 9728"/>
              <a:gd name="connsiteX24-5707" fmla="*/ 7143 w 10000"/>
              <a:gd name="connsiteY24-5708" fmla="*/ 0 h 9728"/>
              <a:gd name="connsiteX25-5709" fmla="*/ 10000 w 10000"/>
              <a:gd name="connsiteY25-5710" fmla="*/ 1628 h 9728"/>
              <a:gd name="connsiteX26-5711" fmla="*/ 9429 w 10000"/>
              <a:gd name="connsiteY26-5712" fmla="*/ 4281 h 9728"/>
              <a:gd name="connsiteX27-5713" fmla="*/ 9143 w 10000"/>
              <a:gd name="connsiteY27-5714" fmla="*/ 5376 h 9728"/>
              <a:gd name="connsiteX28-5715" fmla="*/ 8857 w 10000"/>
              <a:gd name="connsiteY28-5716" fmla="*/ 6463 h 9728"/>
              <a:gd name="connsiteX29-5717" fmla="*/ 8286 w 10000"/>
              <a:gd name="connsiteY29-5718" fmla="*/ 7551 h 9728"/>
              <a:gd name="connsiteX30-5719" fmla="*/ 8000 w 10000"/>
              <a:gd name="connsiteY30-5720" fmla="*/ 8639 h 9728"/>
              <a:gd name="connsiteX31-5721" fmla="*/ 7429 w 10000"/>
              <a:gd name="connsiteY31-5722" fmla="*/ 9175 h 9728"/>
              <a:gd name="connsiteX32-5723" fmla="*/ 7143 w 10000"/>
              <a:gd name="connsiteY32-5724" fmla="*/ 9175 h 9728"/>
              <a:gd name="connsiteX33-5725" fmla="*/ 6858 w 10000"/>
              <a:gd name="connsiteY33-5726" fmla="*/ 9728 h 9728"/>
              <a:gd name="connsiteX34-5727" fmla="*/ 6286 w 10000"/>
              <a:gd name="connsiteY34-5728" fmla="*/ 9728 h 9728"/>
              <a:gd name="connsiteX35-5729" fmla="*/ 6286 w 10000"/>
              <a:gd name="connsiteY35-5730" fmla="*/ 9728 h 9728"/>
              <a:gd name="connsiteX36-5731" fmla="*/ 6000 w 10000"/>
              <a:gd name="connsiteY36-5732" fmla="*/ 9175 h 9728"/>
              <a:gd name="connsiteX37-5733" fmla="*/ 6000 w 10000"/>
              <a:gd name="connsiteY37-5734" fmla="*/ 8639 h 9728"/>
              <a:gd name="connsiteX38-5735" fmla="*/ 5715 w 10000"/>
              <a:gd name="connsiteY38-5736" fmla="*/ 7551 h 9728"/>
              <a:gd name="connsiteX39-5737" fmla="*/ 5715 w 10000"/>
              <a:gd name="connsiteY39-5738" fmla="*/ 7005 h 9728"/>
              <a:gd name="connsiteX40-5739" fmla="*/ 5429 w 10000"/>
              <a:gd name="connsiteY40-5740" fmla="*/ 6463 h 9728"/>
              <a:gd name="connsiteX41-5741" fmla="*/ 5143 w 10000"/>
              <a:gd name="connsiteY41-5742" fmla="*/ 5919 h 9728"/>
              <a:gd name="connsiteX42-5743" fmla="*/ 4857 w 10000"/>
              <a:gd name="connsiteY42-5744" fmla="*/ 5376 h 9728"/>
              <a:gd name="connsiteX43-5745" fmla="*/ 4286 w 10000"/>
              <a:gd name="connsiteY43-5746" fmla="*/ 4827 h 9728"/>
              <a:gd name="connsiteX44-5747" fmla="*/ 4000 w 10000"/>
              <a:gd name="connsiteY44-5748" fmla="*/ 4281 h 9728"/>
              <a:gd name="connsiteX45-5749" fmla="*/ 3143 w 10000"/>
              <a:gd name="connsiteY45-5750" fmla="*/ 3738 h 9728"/>
              <a:gd name="connsiteX46-5751" fmla="*/ 2571 w 10000"/>
              <a:gd name="connsiteY46-5752" fmla="*/ 3266 h 9728"/>
              <a:gd name="connsiteX47-5753" fmla="*/ 2571 w 10000"/>
              <a:gd name="connsiteY47-5754" fmla="*/ 3266 h 9728"/>
              <a:gd name="connsiteX0-5755" fmla="*/ 2571 w 9429"/>
              <a:gd name="connsiteY0-5756" fmla="*/ 3357 h 10000"/>
              <a:gd name="connsiteX1-5757" fmla="*/ 2000 w 9429"/>
              <a:gd name="connsiteY1-5758" fmla="*/ 2798 h 10000"/>
              <a:gd name="connsiteX2-5759" fmla="*/ 1429 w 9429"/>
              <a:gd name="connsiteY2-5760" fmla="*/ 2232 h 10000"/>
              <a:gd name="connsiteX3-5761" fmla="*/ 857 w 9429"/>
              <a:gd name="connsiteY3-5762" fmla="*/ 1674 h 10000"/>
              <a:gd name="connsiteX4-5763" fmla="*/ 572 w 9429"/>
              <a:gd name="connsiteY4-5764" fmla="*/ 1674 h 10000"/>
              <a:gd name="connsiteX5-5765" fmla="*/ 286 w 9429"/>
              <a:gd name="connsiteY5-5766" fmla="*/ 1114 h 10000"/>
              <a:gd name="connsiteX6-5767" fmla="*/ 0 w 9429"/>
              <a:gd name="connsiteY6-5768" fmla="*/ 1114 h 10000"/>
              <a:gd name="connsiteX7-5769" fmla="*/ 0 w 9429"/>
              <a:gd name="connsiteY7-5770" fmla="*/ 554 h 10000"/>
              <a:gd name="connsiteX8-5771" fmla="*/ 0 w 9429"/>
              <a:gd name="connsiteY8-5772" fmla="*/ 554 h 10000"/>
              <a:gd name="connsiteX9-5773" fmla="*/ 0 w 9429"/>
              <a:gd name="connsiteY9-5774" fmla="*/ 554 h 10000"/>
              <a:gd name="connsiteX10-5775" fmla="*/ 286 w 9429"/>
              <a:gd name="connsiteY10-5776" fmla="*/ 554 h 10000"/>
              <a:gd name="connsiteX11-5777" fmla="*/ 286 w 9429"/>
              <a:gd name="connsiteY11-5778" fmla="*/ 554 h 10000"/>
              <a:gd name="connsiteX12-5779" fmla="*/ 857 w 9429"/>
              <a:gd name="connsiteY12-5780" fmla="*/ 554 h 10000"/>
              <a:gd name="connsiteX13-5781" fmla="*/ 1143 w 9429"/>
              <a:gd name="connsiteY13-5782" fmla="*/ 554 h 10000"/>
              <a:gd name="connsiteX14-5783" fmla="*/ 1715 w 9429"/>
              <a:gd name="connsiteY14-5784" fmla="*/ 554 h 10000"/>
              <a:gd name="connsiteX15-5785" fmla="*/ 2286 w 9429"/>
              <a:gd name="connsiteY15-5786" fmla="*/ 554 h 10000"/>
              <a:gd name="connsiteX16-5787" fmla="*/ 2857 w 9429"/>
              <a:gd name="connsiteY16-5788" fmla="*/ 554 h 10000"/>
              <a:gd name="connsiteX17-5789" fmla="*/ 3714 w 9429"/>
              <a:gd name="connsiteY17-5790" fmla="*/ 1114 h 10000"/>
              <a:gd name="connsiteX18-5791" fmla="*/ 4286 w 9429"/>
              <a:gd name="connsiteY18-5792" fmla="*/ 1114 h 10000"/>
              <a:gd name="connsiteX19-5793" fmla="*/ 4857 w 9429"/>
              <a:gd name="connsiteY19-5794" fmla="*/ 1114 h 10000"/>
              <a:gd name="connsiteX20-5795" fmla="*/ 5143 w 9429"/>
              <a:gd name="connsiteY20-5796" fmla="*/ 1114 h 10000"/>
              <a:gd name="connsiteX21-5797" fmla="*/ 6000 w 9429"/>
              <a:gd name="connsiteY21-5798" fmla="*/ 1114 h 10000"/>
              <a:gd name="connsiteX22-5799" fmla="*/ 6286 w 9429"/>
              <a:gd name="connsiteY22-5800" fmla="*/ 1114 h 10000"/>
              <a:gd name="connsiteX23-5801" fmla="*/ 6858 w 9429"/>
              <a:gd name="connsiteY23-5802" fmla="*/ 554 h 10000"/>
              <a:gd name="connsiteX24-5803" fmla="*/ 7143 w 9429"/>
              <a:gd name="connsiteY24-5804" fmla="*/ 0 h 10000"/>
              <a:gd name="connsiteX25-5805" fmla="*/ 9429 w 9429"/>
              <a:gd name="connsiteY25-5806" fmla="*/ 4401 h 10000"/>
              <a:gd name="connsiteX26-5807" fmla="*/ 9143 w 9429"/>
              <a:gd name="connsiteY26-5808" fmla="*/ 5526 h 10000"/>
              <a:gd name="connsiteX27-5809" fmla="*/ 8857 w 9429"/>
              <a:gd name="connsiteY27-5810" fmla="*/ 6644 h 10000"/>
              <a:gd name="connsiteX28-5811" fmla="*/ 8286 w 9429"/>
              <a:gd name="connsiteY28-5812" fmla="*/ 7762 h 10000"/>
              <a:gd name="connsiteX29-5813" fmla="*/ 8000 w 9429"/>
              <a:gd name="connsiteY29-5814" fmla="*/ 8881 h 10000"/>
              <a:gd name="connsiteX30-5815" fmla="*/ 7429 w 9429"/>
              <a:gd name="connsiteY30-5816" fmla="*/ 9432 h 10000"/>
              <a:gd name="connsiteX31-5817" fmla="*/ 7143 w 9429"/>
              <a:gd name="connsiteY31-5818" fmla="*/ 9432 h 10000"/>
              <a:gd name="connsiteX32-5819" fmla="*/ 6858 w 9429"/>
              <a:gd name="connsiteY32-5820" fmla="*/ 10000 h 10000"/>
              <a:gd name="connsiteX33-5821" fmla="*/ 6286 w 9429"/>
              <a:gd name="connsiteY33-5822" fmla="*/ 10000 h 10000"/>
              <a:gd name="connsiteX34-5823" fmla="*/ 6286 w 9429"/>
              <a:gd name="connsiteY34-5824" fmla="*/ 10000 h 10000"/>
              <a:gd name="connsiteX35-5825" fmla="*/ 6000 w 9429"/>
              <a:gd name="connsiteY35-5826" fmla="*/ 9432 h 10000"/>
              <a:gd name="connsiteX36-5827" fmla="*/ 6000 w 9429"/>
              <a:gd name="connsiteY36-5828" fmla="*/ 8881 h 10000"/>
              <a:gd name="connsiteX37-5829" fmla="*/ 5715 w 9429"/>
              <a:gd name="connsiteY37-5830" fmla="*/ 7762 h 10000"/>
              <a:gd name="connsiteX38-5831" fmla="*/ 5715 w 9429"/>
              <a:gd name="connsiteY38-5832" fmla="*/ 7201 h 10000"/>
              <a:gd name="connsiteX39-5833" fmla="*/ 5429 w 9429"/>
              <a:gd name="connsiteY39-5834" fmla="*/ 6644 h 10000"/>
              <a:gd name="connsiteX40-5835" fmla="*/ 5143 w 9429"/>
              <a:gd name="connsiteY40-5836" fmla="*/ 6084 h 10000"/>
              <a:gd name="connsiteX41-5837" fmla="*/ 4857 w 9429"/>
              <a:gd name="connsiteY41-5838" fmla="*/ 5526 h 10000"/>
              <a:gd name="connsiteX42-5839" fmla="*/ 4286 w 9429"/>
              <a:gd name="connsiteY42-5840" fmla="*/ 4962 h 10000"/>
              <a:gd name="connsiteX43-5841" fmla="*/ 4000 w 9429"/>
              <a:gd name="connsiteY43-5842" fmla="*/ 4401 h 10000"/>
              <a:gd name="connsiteX44-5843" fmla="*/ 3143 w 9429"/>
              <a:gd name="connsiteY44-5844" fmla="*/ 3843 h 10000"/>
              <a:gd name="connsiteX45-5845" fmla="*/ 2571 w 9429"/>
              <a:gd name="connsiteY45-5846" fmla="*/ 3357 h 10000"/>
              <a:gd name="connsiteX46-5847" fmla="*/ 2571 w 9429"/>
              <a:gd name="connsiteY46-5848" fmla="*/ 3357 h 10000"/>
              <a:gd name="connsiteX0-5849" fmla="*/ 2727 w 9697"/>
              <a:gd name="connsiteY0-5850" fmla="*/ 3357 h 10000"/>
              <a:gd name="connsiteX1-5851" fmla="*/ 2121 w 9697"/>
              <a:gd name="connsiteY1-5852" fmla="*/ 2798 h 10000"/>
              <a:gd name="connsiteX2-5853" fmla="*/ 1516 w 9697"/>
              <a:gd name="connsiteY2-5854" fmla="*/ 2232 h 10000"/>
              <a:gd name="connsiteX3-5855" fmla="*/ 909 w 9697"/>
              <a:gd name="connsiteY3-5856" fmla="*/ 1674 h 10000"/>
              <a:gd name="connsiteX4-5857" fmla="*/ 607 w 9697"/>
              <a:gd name="connsiteY4-5858" fmla="*/ 1674 h 10000"/>
              <a:gd name="connsiteX5-5859" fmla="*/ 303 w 9697"/>
              <a:gd name="connsiteY5-5860" fmla="*/ 1114 h 10000"/>
              <a:gd name="connsiteX6-5861" fmla="*/ 0 w 9697"/>
              <a:gd name="connsiteY6-5862" fmla="*/ 1114 h 10000"/>
              <a:gd name="connsiteX7-5863" fmla="*/ 0 w 9697"/>
              <a:gd name="connsiteY7-5864" fmla="*/ 554 h 10000"/>
              <a:gd name="connsiteX8-5865" fmla="*/ 0 w 9697"/>
              <a:gd name="connsiteY8-5866" fmla="*/ 554 h 10000"/>
              <a:gd name="connsiteX9-5867" fmla="*/ 0 w 9697"/>
              <a:gd name="connsiteY9-5868" fmla="*/ 554 h 10000"/>
              <a:gd name="connsiteX10-5869" fmla="*/ 303 w 9697"/>
              <a:gd name="connsiteY10-5870" fmla="*/ 554 h 10000"/>
              <a:gd name="connsiteX11-5871" fmla="*/ 303 w 9697"/>
              <a:gd name="connsiteY11-5872" fmla="*/ 554 h 10000"/>
              <a:gd name="connsiteX12-5873" fmla="*/ 909 w 9697"/>
              <a:gd name="connsiteY12-5874" fmla="*/ 554 h 10000"/>
              <a:gd name="connsiteX13-5875" fmla="*/ 1212 w 9697"/>
              <a:gd name="connsiteY13-5876" fmla="*/ 554 h 10000"/>
              <a:gd name="connsiteX14-5877" fmla="*/ 1819 w 9697"/>
              <a:gd name="connsiteY14-5878" fmla="*/ 554 h 10000"/>
              <a:gd name="connsiteX15-5879" fmla="*/ 2424 w 9697"/>
              <a:gd name="connsiteY15-5880" fmla="*/ 554 h 10000"/>
              <a:gd name="connsiteX16-5881" fmla="*/ 3030 w 9697"/>
              <a:gd name="connsiteY16-5882" fmla="*/ 554 h 10000"/>
              <a:gd name="connsiteX17-5883" fmla="*/ 3939 w 9697"/>
              <a:gd name="connsiteY17-5884" fmla="*/ 1114 h 10000"/>
              <a:gd name="connsiteX18-5885" fmla="*/ 4546 w 9697"/>
              <a:gd name="connsiteY18-5886" fmla="*/ 1114 h 10000"/>
              <a:gd name="connsiteX19-5887" fmla="*/ 5151 w 9697"/>
              <a:gd name="connsiteY19-5888" fmla="*/ 1114 h 10000"/>
              <a:gd name="connsiteX20-5889" fmla="*/ 5454 w 9697"/>
              <a:gd name="connsiteY20-5890" fmla="*/ 1114 h 10000"/>
              <a:gd name="connsiteX21-5891" fmla="*/ 6363 w 9697"/>
              <a:gd name="connsiteY21-5892" fmla="*/ 1114 h 10000"/>
              <a:gd name="connsiteX22-5893" fmla="*/ 6667 w 9697"/>
              <a:gd name="connsiteY22-5894" fmla="*/ 1114 h 10000"/>
              <a:gd name="connsiteX23-5895" fmla="*/ 7273 w 9697"/>
              <a:gd name="connsiteY23-5896" fmla="*/ 554 h 10000"/>
              <a:gd name="connsiteX24-5897" fmla="*/ 7576 w 9697"/>
              <a:gd name="connsiteY24-5898" fmla="*/ 0 h 10000"/>
              <a:gd name="connsiteX25-5899" fmla="*/ 9697 w 9697"/>
              <a:gd name="connsiteY25-5900" fmla="*/ 5526 h 10000"/>
              <a:gd name="connsiteX26-5901" fmla="*/ 9393 w 9697"/>
              <a:gd name="connsiteY26-5902" fmla="*/ 6644 h 10000"/>
              <a:gd name="connsiteX27-5903" fmla="*/ 8788 w 9697"/>
              <a:gd name="connsiteY27-5904" fmla="*/ 7762 h 10000"/>
              <a:gd name="connsiteX28-5905" fmla="*/ 8484 w 9697"/>
              <a:gd name="connsiteY28-5906" fmla="*/ 8881 h 10000"/>
              <a:gd name="connsiteX29-5907" fmla="*/ 7879 w 9697"/>
              <a:gd name="connsiteY29-5908" fmla="*/ 9432 h 10000"/>
              <a:gd name="connsiteX30-5909" fmla="*/ 7576 w 9697"/>
              <a:gd name="connsiteY30-5910" fmla="*/ 9432 h 10000"/>
              <a:gd name="connsiteX31-5911" fmla="*/ 7273 w 9697"/>
              <a:gd name="connsiteY31-5912" fmla="*/ 10000 h 10000"/>
              <a:gd name="connsiteX32-5913" fmla="*/ 6667 w 9697"/>
              <a:gd name="connsiteY32-5914" fmla="*/ 10000 h 10000"/>
              <a:gd name="connsiteX33-5915" fmla="*/ 6667 w 9697"/>
              <a:gd name="connsiteY33-5916" fmla="*/ 10000 h 10000"/>
              <a:gd name="connsiteX34-5917" fmla="*/ 6363 w 9697"/>
              <a:gd name="connsiteY34-5918" fmla="*/ 9432 h 10000"/>
              <a:gd name="connsiteX35-5919" fmla="*/ 6363 w 9697"/>
              <a:gd name="connsiteY35-5920" fmla="*/ 8881 h 10000"/>
              <a:gd name="connsiteX36-5921" fmla="*/ 6061 w 9697"/>
              <a:gd name="connsiteY36-5922" fmla="*/ 7762 h 10000"/>
              <a:gd name="connsiteX37-5923" fmla="*/ 6061 w 9697"/>
              <a:gd name="connsiteY37-5924" fmla="*/ 7201 h 10000"/>
              <a:gd name="connsiteX38-5925" fmla="*/ 5758 w 9697"/>
              <a:gd name="connsiteY38-5926" fmla="*/ 6644 h 10000"/>
              <a:gd name="connsiteX39-5927" fmla="*/ 5454 w 9697"/>
              <a:gd name="connsiteY39-5928" fmla="*/ 6084 h 10000"/>
              <a:gd name="connsiteX40-5929" fmla="*/ 5151 w 9697"/>
              <a:gd name="connsiteY40-5930" fmla="*/ 5526 h 10000"/>
              <a:gd name="connsiteX41-5931" fmla="*/ 4546 w 9697"/>
              <a:gd name="connsiteY41-5932" fmla="*/ 4962 h 10000"/>
              <a:gd name="connsiteX42-5933" fmla="*/ 4242 w 9697"/>
              <a:gd name="connsiteY42-5934" fmla="*/ 4401 h 10000"/>
              <a:gd name="connsiteX43-5935" fmla="*/ 3333 w 9697"/>
              <a:gd name="connsiteY43-5936" fmla="*/ 3843 h 10000"/>
              <a:gd name="connsiteX44-5937" fmla="*/ 2727 w 9697"/>
              <a:gd name="connsiteY44-5938" fmla="*/ 3357 h 10000"/>
              <a:gd name="connsiteX45-5939" fmla="*/ 2727 w 9697"/>
              <a:gd name="connsiteY45-5940" fmla="*/ 3357 h 10000"/>
              <a:gd name="connsiteX0-5941" fmla="*/ 2812 w 9687"/>
              <a:gd name="connsiteY0-5942" fmla="*/ 3357 h 10000"/>
              <a:gd name="connsiteX1-5943" fmla="*/ 2187 w 9687"/>
              <a:gd name="connsiteY1-5944" fmla="*/ 2798 h 10000"/>
              <a:gd name="connsiteX2-5945" fmla="*/ 1563 w 9687"/>
              <a:gd name="connsiteY2-5946" fmla="*/ 2232 h 10000"/>
              <a:gd name="connsiteX3-5947" fmla="*/ 937 w 9687"/>
              <a:gd name="connsiteY3-5948" fmla="*/ 1674 h 10000"/>
              <a:gd name="connsiteX4-5949" fmla="*/ 626 w 9687"/>
              <a:gd name="connsiteY4-5950" fmla="*/ 1674 h 10000"/>
              <a:gd name="connsiteX5-5951" fmla="*/ 312 w 9687"/>
              <a:gd name="connsiteY5-5952" fmla="*/ 1114 h 10000"/>
              <a:gd name="connsiteX6-5953" fmla="*/ 0 w 9687"/>
              <a:gd name="connsiteY6-5954" fmla="*/ 1114 h 10000"/>
              <a:gd name="connsiteX7-5955" fmla="*/ 0 w 9687"/>
              <a:gd name="connsiteY7-5956" fmla="*/ 554 h 10000"/>
              <a:gd name="connsiteX8-5957" fmla="*/ 0 w 9687"/>
              <a:gd name="connsiteY8-5958" fmla="*/ 554 h 10000"/>
              <a:gd name="connsiteX9-5959" fmla="*/ 0 w 9687"/>
              <a:gd name="connsiteY9-5960" fmla="*/ 554 h 10000"/>
              <a:gd name="connsiteX10-5961" fmla="*/ 312 w 9687"/>
              <a:gd name="connsiteY10-5962" fmla="*/ 554 h 10000"/>
              <a:gd name="connsiteX11-5963" fmla="*/ 312 w 9687"/>
              <a:gd name="connsiteY11-5964" fmla="*/ 554 h 10000"/>
              <a:gd name="connsiteX12-5965" fmla="*/ 937 w 9687"/>
              <a:gd name="connsiteY12-5966" fmla="*/ 554 h 10000"/>
              <a:gd name="connsiteX13-5967" fmla="*/ 1250 w 9687"/>
              <a:gd name="connsiteY13-5968" fmla="*/ 554 h 10000"/>
              <a:gd name="connsiteX14-5969" fmla="*/ 1876 w 9687"/>
              <a:gd name="connsiteY14-5970" fmla="*/ 554 h 10000"/>
              <a:gd name="connsiteX15-5971" fmla="*/ 2500 w 9687"/>
              <a:gd name="connsiteY15-5972" fmla="*/ 554 h 10000"/>
              <a:gd name="connsiteX16-5973" fmla="*/ 3125 w 9687"/>
              <a:gd name="connsiteY16-5974" fmla="*/ 554 h 10000"/>
              <a:gd name="connsiteX17-5975" fmla="*/ 4062 w 9687"/>
              <a:gd name="connsiteY17-5976" fmla="*/ 1114 h 10000"/>
              <a:gd name="connsiteX18-5977" fmla="*/ 4688 w 9687"/>
              <a:gd name="connsiteY18-5978" fmla="*/ 1114 h 10000"/>
              <a:gd name="connsiteX19-5979" fmla="*/ 5312 w 9687"/>
              <a:gd name="connsiteY19-5980" fmla="*/ 1114 h 10000"/>
              <a:gd name="connsiteX20-5981" fmla="*/ 5624 w 9687"/>
              <a:gd name="connsiteY20-5982" fmla="*/ 1114 h 10000"/>
              <a:gd name="connsiteX21-5983" fmla="*/ 6562 w 9687"/>
              <a:gd name="connsiteY21-5984" fmla="*/ 1114 h 10000"/>
              <a:gd name="connsiteX22-5985" fmla="*/ 6875 w 9687"/>
              <a:gd name="connsiteY22-5986" fmla="*/ 1114 h 10000"/>
              <a:gd name="connsiteX23-5987" fmla="*/ 7500 w 9687"/>
              <a:gd name="connsiteY23-5988" fmla="*/ 554 h 10000"/>
              <a:gd name="connsiteX24-5989" fmla="*/ 7813 w 9687"/>
              <a:gd name="connsiteY24-5990" fmla="*/ 0 h 10000"/>
              <a:gd name="connsiteX25-5991" fmla="*/ 9687 w 9687"/>
              <a:gd name="connsiteY25-5992" fmla="*/ 6644 h 10000"/>
              <a:gd name="connsiteX26-5993" fmla="*/ 9063 w 9687"/>
              <a:gd name="connsiteY26-5994" fmla="*/ 7762 h 10000"/>
              <a:gd name="connsiteX27-5995" fmla="*/ 8749 w 9687"/>
              <a:gd name="connsiteY27-5996" fmla="*/ 8881 h 10000"/>
              <a:gd name="connsiteX28-5997" fmla="*/ 8125 w 9687"/>
              <a:gd name="connsiteY28-5998" fmla="*/ 9432 h 10000"/>
              <a:gd name="connsiteX29-5999" fmla="*/ 7813 w 9687"/>
              <a:gd name="connsiteY29-6000" fmla="*/ 9432 h 10000"/>
              <a:gd name="connsiteX30-6001" fmla="*/ 7500 w 9687"/>
              <a:gd name="connsiteY30-6002" fmla="*/ 10000 h 10000"/>
              <a:gd name="connsiteX31-6003" fmla="*/ 6875 w 9687"/>
              <a:gd name="connsiteY31-6004" fmla="*/ 10000 h 10000"/>
              <a:gd name="connsiteX32-6005" fmla="*/ 6875 w 9687"/>
              <a:gd name="connsiteY32-6006" fmla="*/ 10000 h 10000"/>
              <a:gd name="connsiteX33-6007" fmla="*/ 6562 w 9687"/>
              <a:gd name="connsiteY33-6008" fmla="*/ 9432 h 10000"/>
              <a:gd name="connsiteX34-6009" fmla="*/ 6562 w 9687"/>
              <a:gd name="connsiteY34-6010" fmla="*/ 8881 h 10000"/>
              <a:gd name="connsiteX35-6011" fmla="*/ 6250 w 9687"/>
              <a:gd name="connsiteY35-6012" fmla="*/ 7762 h 10000"/>
              <a:gd name="connsiteX36-6013" fmla="*/ 6250 w 9687"/>
              <a:gd name="connsiteY36-6014" fmla="*/ 7201 h 10000"/>
              <a:gd name="connsiteX37-6015" fmla="*/ 5938 w 9687"/>
              <a:gd name="connsiteY37-6016" fmla="*/ 6644 h 10000"/>
              <a:gd name="connsiteX38-6017" fmla="*/ 5624 w 9687"/>
              <a:gd name="connsiteY38-6018" fmla="*/ 6084 h 10000"/>
              <a:gd name="connsiteX39-6019" fmla="*/ 5312 w 9687"/>
              <a:gd name="connsiteY39-6020" fmla="*/ 5526 h 10000"/>
              <a:gd name="connsiteX40-6021" fmla="*/ 4688 w 9687"/>
              <a:gd name="connsiteY40-6022" fmla="*/ 4962 h 10000"/>
              <a:gd name="connsiteX41-6023" fmla="*/ 4375 w 9687"/>
              <a:gd name="connsiteY41-6024" fmla="*/ 4401 h 10000"/>
              <a:gd name="connsiteX42-6025" fmla="*/ 3437 w 9687"/>
              <a:gd name="connsiteY42-6026" fmla="*/ 3843 h 10000"/>
              <a:gd name="connsiteX43-6027" fmla="*/ 2812 w 9687"/>
              <a:gd name="connsiteY43-6028" fmla="*/ 3357 h 10000"/>
              <a:gd name="connsiteX44-6029" fmla="*/ 2812 w 9687"/>
              <a:gd name="connsiteY44-6030" fmla="*/ 3357 h 10000"/>
              <a:gd name="connsiteX0-6031" fmla="*/ 2903 w 9356"/>
              <a:gd name="connsiteY0-6032" fmla="*/ 3357 h 10000"/>
              <a:gd name="connsiteX1-6033" fmla="*/ 2258 w 9356"/>
              <a:gd name="connsiteY1-6034" fmla="*/ 2798 h 10000"/>
              <a:gd name="connsiteX2-6035" fmla="*/ 1614 w 9356"/>
              <a:gd name="connsiteY2-6036" fmla="*/ 2232 h 10000"/>
              <a:gd name="connsiteX3-6037" fmla="*/ 967 w 9356"/>
              <a:gd name="connsiteY3-6038" fmla="*/ 1674 h 10000"/>
              <a:gd name="connsiteX4-6039" fmla="*/ 646 w 9356"/>
              <a:gd name="connsiteY4-6040" fmla="*/ 1674 h 10000"/>
              <a:gd name="connsiteX5-6041" fmla="*/ 322 w 9356"/>
              <a:gd name="connsiteY5-6042" fmla="*/ 1114 h 10000"/>
              <a:gd name="connsiteX6-6043" fmla="*/ 0 w 9356"/>
              <a:gd name="connsiteY6-6044" fmla="*/ 1114 h 10000"/>
              <a:gd name="connsiteX7-6045" fmla="*/ 0 w 9356"/>
              <a:gd name="connsiteY7-6046" fmla="*/ 554 h 10000"/>
              <a:gd name="connsiteX8-6047" fmla="*/ 0 w 9356"/>
              <a:gd name="connsiteY8-6048" fmla="*/ 554 h 10000"/>
              <a:gd name="connsiteX9-6049" fmla="*/ 0 w 9356"/>
              <a:gd name="connsiteY9-6050" fmla="*/ 554 h 10000"/>
              <a:gd name="connsiteX10-6051" fmla="*/ 322 w 9356"/>
              <a:gd name="connsiteY10-6052" fmla="*/ 554 h 10000"/>
              <a:gd name="connsiteX11-6053" fmla="*/ 322 w 9356"/>
              <a:gd name="connsiteY11-6054" fmla="*/ 554 h 10000"/>
              <a:gd name="connsiteX12-6055" fmla="*/ 967 w 9356"/>
              <a:gd name="connsiteY12-6056" fmla="*/ 554 h 10000"/>
              <a:gd name="connsiteX13-6057" fmla="*/ 1290 w 9356"/>
              <a:gd name="connsiteY13-6058" fmla="*/ 554 h 10000"/>
              <a:gd name="connsiteX14-6059" fmla="*/ 1937 w 9356"/>
              <a:gd name="connsiteY14-6060" fmla="*/ 554 h 10000"/>
              <a:gd name="connsiteX15-6061" fmla="*/ 2581 w 9356"/>
              <a:gd name="connsiteY15-6062" fmla="*/ 554 h 10000"/>
              <a:gd name="connsiteX16-6063" fmla="*/ 3226 w 9356"/>
              <a:gd name="connsiteY16-6064" fmla="*/ 554 h 10000"/>
              <a:gd name="connsiteX17-6065" fmla="*/ 4193 w 9356"/>
              <a:gd name="connsiteY17-6066" fmla="*/ 1114 h 10000"/>
              <a:gd name="connsiteX18-6067" fmla="*/ 4839 w 9356"/>
              <a:gd name="connsiteY18-6068" fmla="*/ 1114 h 10000"/>
              <a:gd name="connsiteX19-6069" fmla="*/ 5484 w 9356"/>
              <a:gd name="connsiteY19-6070" fmla="*/ 1114 h 10000"/>
              <a:gd name="connsiteX20-6071" fmla="*/ 5806 w 9356"/>
              <a:gd name="connsiteY20-6072" fmla="*/ 1114 h 10000"/>
              <a:gd name="connsiteX21-6073" fmla="*/ 6774 w 9356"/>
              <a:gd name="connsiteY21-6074" fmla="*/ 1114 h 10000"/>
              <a:gd name="connsiteX22-6075" fmla="*/ 7097 w 9356"/>
              <a:gd name="connsiteY22-6076" fmla="*/ 1114 h 10000"/>
              <a:gd name="connsiteX23-6077" fmla="*/ 7742 w 9356"/>
              <a:gd name="connsiteY23-6078" fmla="*/ 554 h 10000"/>
              <a:gd name="connsiteX24-6079" fmla="*/ 8065 w 9356"/>
              <a:gd name="connsiteY24-6080" fmla="*/ 0 h 10000"/>
              <a:gd name="connsiteX25-6081" fmla="*/ 9356 w 9356"/>
              <a:gd name="connsiteY25-6082" fmla="*/ 7762 h 10000"/>
              <a:gd name="connsiteX26-6083" fmla="*/ 9032 w 9356"/>
              <a:gd name="connsiteY26-6084" fmla="*/ 8881 h 10000"/>
              <a:gd name="connsiteX27-6085" fmla="*/ 8388 w 9356"/>
              <a:gd name="connsiteY27-6086" fmla="*/ 9432 h 10000"/>
              <a:gd name="connsiteX28-6087" fmla="*/ 8065 w 9356"/>
              <a:gd name="connsiteY28-6088" fmla="*/ 9432 h 10000"/>
              <a:gd name="connsiteX29-6089" fmla="*/ 7742 w 9356"/>
              <a:gd name="connsiteY29-6090" fmla="*/ 10000 h 10000"/>
              <a:gd name="connsiteX30-6091" fmla="*/ 7097 w 9356"/>
              <a:gd name="connsiteY30-6092" fmla="*/ 10000 h 10000"/>
              <a:gd name="connsiteX31-6093" fmla="*/ 7097 w 9356"/>
              <a:gd name="connsiteY31-6094" fmla="*/ 10000 h 10000"/>
              <a:gd name="connsiteX32-6095" fmla="*/ 6774 w 9356"/>
              <a:gd name="connsiteY32-6096" fmla="*/ 9432 h 10000"/>
              <a:gd name="connsiteX33-6097" fmla="*/ 6774 w 9356"/>
              <a:gd name="connsiteY33-6098" fmla="*/ 8881 h 10000"/>
              <a:gd name="connsiteX34-6099" fmla="*/ 6452 w 9356"/>
              <a:gd name="connsiteY34-6100" fmla="*/ 7762 h 10000"/>
              <a:gd name="connsiteX35-6101" fmla="*/ 6452 w 9356"/>
              <a:gd name="connsiteY35-6102" fmla="*/ 7201 h 10000"/>
              <a:gd name="connsiteX36-6103" fmla="*/ 6130 w 9356"/>
              <a:gd name="connsiteY36-6104" fmla="*/ 6644 h 10000"/>
              <a:gd name="connsiteX37-6105" fmla="*/ 5806 w 9356"/>
              <a:gd name="connsiteY37-6106" fmla="*/ 6084 h 10000"/>
              <a:gd name="connsiteX38-6107" fmla="*/ 5484 w 9356"/>
              <a:gd name="connsiteY38-6108" fmla="*/ 5526 h 10000"/>
              <a:gd name="connsiteX39-6109" fmla="*/ 4839 w 9356"/>
              <a:gd name="connsiteY39-6110" fmla="*/ 4962 h 10000"/>
              <a:gd name="connsiteX40-6111" fmla="*/ 4516 w 9356"/>
              <a:gd name="connsiteY40-6112" fmla="*/ 4401 h 10000"/>
              <a:gd name="connsiteX41-6113" fmla="*/ 3548 w 9356"/>
              <a:gd name="connsiteY41-6114" fmla="*/ 3843 h 10000"/>
              <a:gd name="connsiteX42-6115" fmla="*/ 2903 w 9356"/>
              <a:gd name="connsiteY42-6116" fmla="*/ 3357 h 10000"/>
              <a:gd name="connsiteX43-6117" fmla="*/ 2903 w 9356"/>
              <a:gd name="connsiteY43-6118" fmla="*/ 3357 h 10000"/>
              <a:gd name="connsiteX0-6119" fmla="*/ 3103 w 9654"/>
              <a:gd name="connsiteY0-6120" fmla="*/ 3357 h 10000"/>
              <a:gd name="connsiteX1-6121" fmla="*/ 2413 w 9654"/>
              <a:gd name="connsiteY1-6122" fmla="*/ 2798 h 10000"/>
              <a:gd name="connsiteX2-6123" fmla="*/ 1725 w 9654"/>
              <a:gd name="connsiteY2-6124" fmla="*/ 2232 h 10000"/>
              <a:gd name="connsiteX3-6125" fmla="*/ 1034 w 9654"/>
              <a:gd name="connsiteY3-6126" fmla="*/ 1674 h 10000"/>
              <a:gd name="connsiteX4-6127" fmla="*/ 690 w 9654"/>
              <a:gd name="connsiteY4-6128" fmla="*/ 1674 h 10000"/>
              <a:gd name="connsiteX5-6129" fmla="*/ 344 w 9654"/>
              <a:gd name="connsiteY5-6130" fmla="*/ 1114 h 10000"/>
              <a:gd name="connsiteX6-6131" fmla="*/ 0 w 9654"/>
              <a:gd name="connsiteY6-6132" fmla="*/ 1114 h 10000"/>
              <a:gd name="connsiteX7-6133" fmla="*/ 0 w 9654"/>
              <a:gd name="connsiteY7-6134" fmla="*/ 554 h 10000"/>
              <a:gd name="connsiteX8-6135" fmla="*/ 0 w 9654"/>
              <a:gd name="connsiteY8-6136" fmla="*/ 554 h 10000"/>
              <a:gd name="connsiteX9-6137" fmla="*/ 0 w 9654"/>
              <a:gd name="connsiteY9-6138" fmla="*/ 554 h 10000"/>
              <a:gd name="connsiteX10-6139" fmla="*/ 344 w 9654"/>
              <a:gd name="connsiteY10-6140" fmla="*/ 554 h 10000"/>
              <a:gd name="connsiteX11-6141" fmla="*/ 344 w 9654"/>
              <a:gd name="connsiteY11-6142" fmla="*/ 554 h 10000"/>
              <a:gd name="connsiteX12-6143" fmla="*/ 1034 w 9654"/>
              <a:gd name="connsiteY12-6144" fmla="*/ 554 h 10000"/>
              <a:gd name="connsiteX13-6145" fmla="*/ 1379 w 9654"/>
              <a:gd name="connsiteY13-6146" fmla="*/ 554 h 10000"/>
              <a:gd name="connsiteX14-6147" fmla="*/ 2070 w 9654"/>
              <a:gd name="connsiteY14-6148" fmla="*/ 554 h 10000"/>
              <a:gd name="connsiteX15-6149" fmla="*/ 2759 w 9654"/>
              <a:gd name="connsiteY15-6150" fmla="*/ 554 h 10000"/>
              <a:gd name="connsiteX16-6151" fmla="*/ 3448 w 9654"/>
              <a:gd name="connsiteY16-6152" fmla="*/ 554 h 10000"/>
              <a:gd name="connsiteX17-6153" fmla="*/ 4482 w 9654"/>
              <a:gd name="connsiteY17-6154" fmla="*/ 1114 h 10000"/>
              <a:gd name="connsiteX18-6155" fmla="*/ 5172 w 9654"/>
              <a:gd name="connsiteY18-6156" fmla="*/ 1114 h 10000"/>
              <a:gd name="connsiteX19-6157" fmla="*/ 5861 w 9654"/>
              <a:gd name="connsiteY19-6158" fmla="*/ 1114 h 10000"/>
              <a:gd name="connsiteX20-6159" fmla="*/ 6206 w 9654"/>
              <a:gd name="connsiteY20-6160" fmla="*/ 1114 h 10000"/>
              <a:gd name="connsiteX21-6161" fmla="*/ 7240 w 9654"/>
              <a:gd name="connsiteY21-6162" fmla="*/ 1114 h 10000"/>
              <a:gd name="connsiteX22-6163" fmla="*/ 7586 w 9654"/>
              <a:gd name="connsiteY22-6164" fmla="*/ 1114 h 10000"/>
              <a:gd name="connsiteX23-6165" fmla="*/ 8275 w 9654"/>
              <a:gd name="connsiteY23-6166" fmla="*/ 554 h 10000"/>
              <a:gd name="connsiteX24-6167" fmla="*/ 8620 w 9654"/>
              <a:gd name="connsiteY24-6168" fmla="*/ 0 h 10000"/>
              <a:gd name="connsiteX25-6169" fmla="*/ 9654 w 9654"/>
              <a:gd name="connsiteY25-6170" fmla="*/ 8881 h 10000"/>
              <a:gd name="connsiteX26-6171" fmla="*/ 8965 w 9654"/>
              <a:gd name="connsiteY26-6172" fmla="*/ 9432 h 10000"/>
              <a:gd name="connsiteX27-6173" fmla="*/ 8620 w 9654"/>
              <a:gd name="connsiteY27-6174" fmla="*/ 9432 h 10000"/>
              <a:gd name="connsiteX28-6175" fmla="*/ 8275 w 9654"/>
              <a:gd name="connsiteY28-6176" fmla="*/ 10000 h 10000"/>
              <a:gd name="connsiteX29-6177" fmla="*/ 7586 w 9654"/>
              <a:gd name="connsiteY29-6178" fmla="*/ 10000 h 10000"/>
              <a:gd name="connsiteX30-6179" fmla="*/ 7586 w 9654"/>
              <a:gd name="connsiteY30-6180" fmla="*/ 10000 h 10000"/>
              <a:gd name="connsiteX31-6181" fmla="*/ 7240 w 9654"/>
              <a:gd name="connsiteY31-6182" fmla="*/ 9432 h 10000"/>
              <a:gd name="connsiteX32-6183" fmla="*/ 7240 w 9654"/>
              <a:gd name="connsiteY32-6184" fmla="*/ 8881 h 10000"/>
              <a:gd name="connsiteX33-6185" fmla="*/ 6896 w 9654"/>
              <a:gd name="connsiteY33-6186" fmla="*/ 7762 h 10000"/>
              <a:gd name="connsiteX34-6187" fmla="*/ 6896 w 9654"/>
              <a:gd name="connsiteY34-6188" fmla="*/ 7201 h 10000"/>
              <a:gd name="connsiteX35-6189" fmla="*/ 6552 w 9654"/>
              <a:gd name="connsiteY35-6190" fmla="*/ 6644 h 10000"/>
              <a:gd name="connsiteX36-6191" fmla="*/ 6206 w 9654"/>
              <a:gd name="connsiteY36-6192" fmla="*/ 6084 h 10000"/>
              <a:gd name="connsiteX37-6193" fmla="*/ 5861 w 9654"/>
              <a:gd name="connsiteY37-6194" fmla="*/ 5526 h 10000"/>
              <a:gd name="connsiteX38-6195" fmla="*/ 5172 w 9654"/>
              <a:gd name="connsiteY38-6196" fmla="*/ 4962 h 10000"/>
              <a:gd name="connsiteX39-6197" fmla="*/ 4827 w 9654"/>
              <a:gd name="connsiteY39-6198" fmla="*/ 4401 h 10000"/>
              <a:gd name="connsiteX40-6199" fmla="*/ 3792 w 9654"/>
              <a:gd name="connsiteY40-6200" fmla="*/ 3843 h 10000"/>
              <a:gd name="connsiteX41-6201" fmla="*/ 3103 w 9654"/>
              <a:gd name="connsiteY41-6202" fmla="*/ 3357 h 10000"/>
              <a:gd name="connsiteX42-6203" fmla="*/ 3103 w 9654"/>
              <a:gd name="connsiteY42-6204" fmla="*/ 3357 h 10000"/>
              <a:gd name="connsiteX0-6205" fmla="*/ 3214 w 9286"/>
              <a:gd name="connsiteY0-6206" fmla="*/ 3357 h 10000"/>
              <a:gd name="connsiteX1-6207" fmla="*/ 2499 w 9286"/>
              <a:gd name="connsiteY1-6208" fmla="*/ 2798 h 10000"/>
              <a:gd name="connsiteX2-6209" fmla="*/ 1787 w 9286"/>
              <a:gd name="connsiteY2-6210" fmla="*/ 2232 h 10000"/>
              <a:gd name="connsiteX3-6211" fmla="*/ 1071 w 9286"/>
              <a:gd name="connsiteY3-6212" fmla="*/ 1674 h 10000"/>
              <a:gd name="connsiteX4-6213" fmla="*/ 715 w 9286"/>
              <a:gd name="connsiteY4-6214" fmla="*/ 1674 h 10000"/>
              <a:gd name="connsiteX5-6215" fmla="*/ 356 w 9286"/>
              <a:gd name="connsiteY5-6216" fmla="*/ 1114 h 10000"/>
              <a:gd name="connsiteX6-6217" fmla="*/ 0 w 9286"/>
              <a:gd name="connsiteY6-6218" fmla="*/ 1114 h 10000"/>
              <a:gd name="connsiteX7-6219" fmla="*/ 0 w 9286"/>
              <a:gd name="connsiteY7-6220" fmla="*/ 554 h 10000"/>
              <a:gd name="connsiteX8-6221" fmla="*/ 0 w 9286"/>
              <a:gd name="connsiteY8-6222" fmla="*/ 554 h 10000"/>
              <a:gd name="connsiteX9-6223" fmla="*/ 0 w 9286"/>
              <a:gd name="connsiteY9-6224" fmla="*/ 554 h 10000"/>
              <a:gd name="connsiteX10-6225" fmla="*/ 356 w 9286"/>
              <a:gd name="connsiteY10-6226" fmla="*/ 554 h 10000"/>
              <a:gd name="connsiteX11-6227" fmla="*/ 356 w 9286"/>
              <a:gd name="connsiteY11-6228" fmla="*/ 554 h 10000"/>
              <a:gd name="connsiteX12-6229" fmla="*/ 1071 w 9286"/>
              <a:gd name="connsiteY12-6230" fmla="*/ 554 h 10000"/>
              <a:gd name="connsiteX13-6231" fmla="*/ 1428 w 9286"/>
              <a:gd name="connsiteY13-6232" fmla="*/ 554 h 10000"/>
              <a:gd name="connsiteX14-6233" fmla="*/ 2144 w 9286"/>
              <a:gd name="connsiteY14-6234" fmla="*/ 554 h 10000"/>
              <a:gd name="connsiteX15-6235" fmla="*/ 2858 w 9286"/>
              <a:gd name="connsiteY15-6236" fmla="*/ 554 h 10000"/>
              <a:gd name="connsiteX16-6237" fmla="*/ 3572 w 9286"/>
              <a:gd name="connsiteY16-6238" fmla="*/ 554 h 10000"/>
              <a:gd name="connsiteX17-6239" fmla="*/ 4643 w 9286"/>
              <a:gd name="connsiteY17-6240" fmla="*/ 1114 h 10000"/>
              <a:gd name="connsiteX18-6241" fmla="*/ 5357 w 9286"/>
              <a:gd name="connsiteY18-6242" fmla="*/ 1114 h 10000"/>
              <a:gd name="connsiteX19-6243" fmla="*/ 6071 w 9286"/>
              <a:gd name="connsiteY19-6244" fmla="*/ 1114 h 10000"/>
              <a:gd name="connsiteX20-6245" fmla="*/ 6428 w 9286"/>
              <a:gd name="connsiteY20-6246" fmla="*/ 1114 h 10000"/>
              <a:gd name="connsiteX21-6247" fmla="*/ 7499 w 9286"/>
              <a:gd name="connsiteY21-6248" fmla="*/ 1114 h 10000"/>
              <a:gd name="connsiteX22-6249" fmla="*/ 7858 w 9286"/>
              <a:gd name="connsiteY22-6250" fmla="*/ 1114 h 10000"/>
              <a:gd name="connsiteX23-6251" fmla="*/ 8572 w 9286"/>
              <a:gd name="connsiteY23-6252" fmla="*/ 554 h 10000"/>
              <a:gd name="connsiteX24-6253" fmla="*/ 8929 w 9286"/>
              <a:gd name="connsiteY24-6254" fmla="*/ 0 h 10000"/>
              <a:gd name="connsiteX25-6255" fmla="*/ 9286 w 9286"/>
              <a:gd name="connsiteY25-6256" fmla="*/ 9432 h 10000"/>
              <a:gd name="connsiteX26-6257" fmla="*/ 8929 w 9286"/>
              <a:gd name="connsiteY26-6258" fmla="*/ 9432 h 10000"/>
              <a:gd name="connsiteX27-6259" fmla="*/ 8572 w 9286"/>
              <a:gd name="connsiteY27-6260" fmla="*/ 10000 h 10000"/>
              <a:gd name="connsiteX28-6261" fmla="*/ 7858 w 9286"/>
              <a:gd name="connsiteY28-6262" fmla="*/ 10000 h 10000"/>
              <a:gd name="connsiteX29-6263" fmla="*/ 7858 w 9286"/>
              <a:gd name="connsiteY29-6264" fmla="*/ 10000 h 10000"/>
              <a:gd name="connsiteX30-6265" fmla="*/ 7499 w 9286"/>
              <a:gd name="connsiteY30-6266" fmla="*/ 9432 h 10000"/>
              <a:gd name="connsiteX31-6267" fmla="*/ 7499 w 9286"/>
              <a:gd name="connsiteY31-6268" fmla="*/ 8881 h 10000"/>
              <a:gd name="connsiteX32-6269" fmla="*/ 7143 w 9286"/>
              <a:gd name="connsiteY32-6270" fmla="*/ 7762 h 10000"/>
              <a:gd name="connsiteX33-6271" fmla="*/ 7143 w 9286"/>
              <a:gd name="connsiteY33-6272" fmla="*/ 7201 h 10000"/>
              <a:gd name="connsiteX34-6273" fmla="*/ 6787 w 9286"/>
              <a:gd name="connsiteY34-6274" fmla="*/ 6644 h 10000"/>
              <a:gd name="connsiteX35-6275" fmla="*/ 6428 w 9286"/>
              <a:gd name="connsiteY35-6276" fmla="*/ 6084 h 10000"/>
              <a:gd name="connsiteX36-6277" fmla="*/ 6071 w 9286"/>
              <a:gd name="connsiteY36-6278" fmla="*/ 5526 h 10000"/>
              <a:gd name="connsiteX37-6279" fmla="*/ 5357 w 9286"/>
              <a:gd name="connsiteY37-6280" fmla="*/ 4962 h 10000"/>
              <a:gd name="connsiteX38-6281" fmla="*/ 5000 w 9286"/>
              <a:gd name="connsiteY38-6282" fmla="*/ 4401 h 10000"/>
              <a:gd name="connsiteX39-6283" fmla="*/ 3928 w 9286"/>
              <a:gd name="connsiteY39-6284" fmla="*/ 3843 h 10000"/>
              <a:gd name="connsiteX40-6285" fmla="*/ 3214 w 9286"/>
              <a:gd name="connsiteY40-6286" fmla="*/ 3357 h 10000"/>
              <a:gd name="connsiteX41-6287" fmla="*/ 3214 w 9286"/>
              <a:gd name="connsiteY41-6288" fmla="*/ 3357 h 10000"/>
              <a:gd name="connsiteX0-6289" fmla="*/ 3461 w 10000"/>
              <a:gd name="connsiteY0-6290" fmla="*/ 3357 h 10000"/>
              <a:gd name="connsiteX1-6291" fmla="*/ 2691 w 10000"/>
              <a:gd name="connsiteY1-6292" fmla="*/ 2798 h 10000"/>
              <a:gd name="connsiteX2-6293" fmla="*/ 1924 w 10000"/>
              <a:gd name="connsiteY2-6294" fmla="*/ 2232 h 10000"/>
              <a:gd name="connsiteX3-6295" fmla="*/ 1153 w 10000"/>
              <a:gd name="connsiteY3-6296" fmla="*/ 1674 h 10000"/>
              <a:gd name="connsiteX4-6297" fmla="*/ 770 w 10000"/>
              <a:gd name="connsiteY4-6298" fmla="*/ 1674 h 10000"/>
              <a:gd name="connsiteX5-6299" fmla="*/ 383 w 10000"/>
              <a:gd name="connsiteY5-6300" fmla="*/ 1114 h 10000"/>
              <a:gd name="connsiteX6-6301" fmla="*/ 0 w 10000"/>
              <a:gd name="connsiteY6-6302" fmla="*/ 1114 h 10000"/>
              <a:gd name="connsiteX7-6303" fmla="*/ 0 w 10000"/>
              <a:gd name="connsiteY7-6304" fmla="*/ 554 h 10000"/>
              <a:gd name="connsiteX8-6305" fmla="*/ 0 w 10000"/>
              <a:gd name="connsiteY8-6306" fmla="*/ 554 h 10000"/>
              <a:gd name="connsiteX9-6307" fmla="*/ 0 w 10000"/>
              <a:gd name="connsiteY9-6308" fmla="*/ 554 h 10000"/>
              <a:gd name="connsiteX10-6309" fmla="*/ 383 w 10000"/>
              <a:gd name="connsiteY10-6310" fmla="*/ 554 h 10000"/>
              <a:gd name="connsiteX11-6311" fmla="*/ 383 w 10000"/>
              <a:gd name="connsiteY11-6312" fmla="*/ 554 h 10000"/>
              <a:gd name="connsiteX12-6313" fmla="*/ 1153 w 10000"/>
              <a:gd name="connsiteY12-6314" fmla="*/ 554 h 10000"/>
              <a:gd name="connsiteX13-6315" fmla="*/ 1538 w 10000"/>
              <a:gd name="connsiteY13-6316" fmla="*/ 554 h 10000"/>
              <a:gd name="connsiteX14-6317" fmla="*/ 2309 w 10000"/>
              <a:gd name="connsiteY14-6318" fmla="*/ 554 h 10000"/>
              <a:gd name="connsiteX15-6319" fmla="*/ 3078 w 10000"/>
              <a:gd name="connsiteY15-6320" fmla="*/ 554 h 10000"/>
              <a:gd name="connsiteX16-6321" fmla="*/ 3847 w 10000"/>
              <a:gd name="connsiteY16-6322" fmla="*/ 554 h 10000"/>
              <a:gd name="connsiteX17-6323" fmla="*/ 5000 w 10000"/>
              <a:gd name="connsiteY17-6324" fmla="*/ 1114 h 10000"/>
              <a:gd name="connsiteX18-6325" fmla="*/ 5769 w 10000"/>
              <a:gd name="connsiteY18-6326" fmla="*/ 1114 h 10000"/>
              <a:gd name="connsiteX19-6327" fmla="*/ 6538 w 10000"/>
              <a:gd name="connsiteY19-6328" fmla="*/ 1114 h 10000"/>
              <a:gd name="connsiteX20-6329" fmla="*/ 6922 w 10000"/>
              <a:gd name="connsiteY20-6330" fmla="*/ 1114 h 10000"/>
              <a:gd name="connsiteX21-6331" fmla="*/ 8076 w 10000"/>
              <a:gd name="connsiteY21-6332" fmla="*/ 1114 h 10000"/>
              <a:gd name="connsiteX22-6333" fmla="*/ 8462 w 10000"/>
              <a:gd name="connsiteY22-6334" fmla="*/ 1114 h 10000"/>
              <a:gd name="connsiteX23-6335" fmla="*/ 9231 w 10000"/>
              <a:gd name="connsiteY23-6336" fmla="*/ 554 h 10000"/>
              <a:gd name="connsiteX24-6337" fmla="*/ 9616 w 10000"/>
              <a:gd name="connsiteY24-6338" fmla="*/ 0 h 10000"/>
              <a:gd name="connsiteX25-6339" fmla="*/ 10000 w 10000"/>
              <a:gd name="connsiteY25-6340" fmla="*/ 9432 h 10000"/>
              <a:gd name="connsiteX26-6341" fmla="*/ 9616 w 10000"/>
              <a:gd name="connsiteY26-6342" fmla="*/ 9432 h 10000"/>
              <a:gd name="connsiteX27-6343" fmla="*/ 8462 w 10000"/>
              <a:gd name="connsiteY27-6344" fmla="*/ 10000 h 10000"/>
              <a:gd name="connsiteX28-6345" fmla="*/ 8462 w 10000"/>
              <a:gd name="connsiteY28-6346" fmla="*/ 10000 h 10000"/>
              <a:gd name="connsiteX29-6347" fmla="*/ 8076 w 10000"/>
              <a:gd name="connsiteY29-6348" fmla="*/ 9432 h 10000"/>
              <a:gd name="connsiteX30-6349" fmla="*/ 8076 w 10000"/>
              <a:gd name="connsiteY30-6350" fmla="*/ 8881 h 10000"/>
              <a:gd name="connsiteX31-6351" fmla="*/ 7692 w 10000"/>
              <a:gd name="connsiteY31-6352" fmla="*/ 7762 h 10000"/>
              <a:gd name="connsiteX32-6353" fmla="*/ 7692 w 10000"/>
              <a:gd name="connsiteY32-6354" fmla="*/ 7201 h 10000"/>
              <a:gd name="connsiteX33-6355" fmla="*/ 7309 w 10000"/>
              <a:gd name="connsiteY33-6356" fmla="*/ 6644 h 10000"/>
              <a:gd name="connsiteX34-6357" fmla="*/ 6922 w 10000"/>
              <a:gd name="connsiteY34-6358" fmla="*/ 6084 h 10000"/>
              <a:gd name="connsiteX35-6359" fmla="*/ 6538 w 10000"/>
              <a:gd name="connsiteY35-6360" fmla="*/ 5526 h 10000"/>
              <a:gd name="connsiteX36-6361" fmla="*/ 5769 w 10000"/>
              <a:gd name="connsiteY36-6362" fmla="*/ 4962 h 10000"/>
              <a:gd name="connsiteX37-6363" fmla="*/ 5384 w 10000"/>
              <a:gd name="connsiteY37-6364" fmla="*/ 4401 h 10000"/>
              <a:gd name="connsiteX38-6365" fmla="*/ 4230 w 10000"/>
              <a:gd name="connsiteY38-6366" fmla="*/ 3843 h 10000"/>
              <a:gd name="connsiteX39-6367" fmla="*/ 3461 w 10000"/>
              <a:gd name="connsiteY39-6368" fmla="*/ 3357 h 10000"/>
              <a:gd name="connsiteX40-6369" fmla="*/ 3461 w 10000"/>
              <a:gd name="connsiteY40-6370" fmla="*/ 3357 h 10000"/>
              <a:gd name="connsiteX0-6371" fmla="*/ 3461 w 9808"/>
              <a:gd name="connsiteY0-6372" fmla="*/ 3357 h 10000"/>
              <a:gd name="connsiteX1-6373" fmla="*/ 2691 w 9808"/>
              <a:gd name="connsiteY1-6374" fmla="*/ 2798 h 10000"/>
              <a:gd name="connsiteX2-6375" fmla="*/ 1924 w 9808"/>
              <a:gd name="connsiteY2-6376" fmla="*/ 2232 h 10000"/>
              <a:gd name="connsiteX3-6377" fmla="*/ 1153 w 9808"/>
              <a:gd name="connsiteY3-6378" fmla="*/ 1674 h 10000"/>
              <a:gd name="connsiteX4-6379" fmla="*/ 770 w 9808"/>
              <a:gd name="connsiteY4-6380" fmla="*/ 1674 h 10000"/>
              <a:gd name="connsiteX5-6381" fmla="*/ 383 w 9808"/>
              <a:gd name="connsiteY5-6382" fmla="*/ 1114 h 10000"/>
              <a:gd name="connsiteX6-6383" fmla="*/ 0 w 9808"/>
              <a:gd name="connsiteY6-6384" fmla="*/ 1114 h 10000"/>
              <a:gd name="connsiteX7-6385" fmla="*/ 0 w 9808"/>
              <a:gd name="connsiteY7-6386" fmla="*/ 554 h 10000"/>
              <a:gd name="connsiteX8-6387" fmla="*/ 0 w 9808"/>
              <a:gd name="connsiteY8-6388" fmla="*/ 554 h 10000"/>
              <a:gd name="connsiteX9-6389" fmla="*/ 0 w 9808"/>
              <a:gd name="connsiteY9-6390" fmla="*/ 554 h 10000"/>
              <a:gd name="connsiteX10-6391" fmla="*/ 383 w 9808"/>
              <a:gd name="connsiteY10-6392" fmla="*/ 554 h 10000"/>
              <a:gd name="connsiteX11-6393" fmla="*/ 383 w 9808"/>
              <a:gd name="connsiteY11-6394" fmla="*/ 554 h 10000"/>
              <a:gd name="connsiteX12-6395" fmla="*/ 1153 w 9808"/>
              <a:gd name="connsiteY12-6396" fmla="*/ 554 h 10000"/>
              <a:gd name="connsiteX13-6397" fmla="*/ 1538 w 9808"/>
              <a:gd name="connsiteY13-6398" fmla="*/ 554 h 10000"/>
              <a:gd name="connsiteX14-6399" fmla="*/ 2309 w 9808"/>
              <a:gd name="connsiteY14-6400" fmla="*/ 554 h 10000"/>
              <a:gd name="connsiteX15-6401" fmla="*/ 3078 w 9808"/>
              <a:gd name="connsiteY15-6402" fmla="*/ 554 h 10000"/>
              <a:gd name="connsiteX16-6403" fmla="*/ 3847 w 9808"/>
              <a:gd name="connsiteY16-6404" fmla="*/ 554 h 10000"/>
              <a:gd name="connsiteX17-6405" fmla="*/ 5000 w 9808"/>
              <a:gd name="connsiteY17-6406" fmla="*/ 1114 h 10000"/>
              <a:gd name="connsiteX18-6407" fmla="*/ 5769 w 9808"/>
              <a:gd name="connsiteY18-6408" fmla="*/ 1114 h 10000"/>
              <a:gd name="connsiteX19-6409" fmla="*/ 6538 w 9808"/>
              <a:gd name="connsiteY19-6410" fmla="*/ 1114 h 10000"/>
              <a:gd name="connsiteX20-6411" fmla="*/ 6922 w 9808"/>
              <a:gd name="connsiteY20-6412" fmla="*/ 1114 h 10000"/>
              <a:gd name="connsiteX21-6413" fmla="*/ 8076 w 9808"/>
              <a:gd name="connsiteY21-6414" fmla="*/ 1114 h 10000"/>
              <a:gd name="connsiteX22-6415" fmla="*/ 8462 w 9808"/>
              <a:gd name="connsiteY22-6416" fmla="*/ 1114 h 10000"/>
              <a:gd name="connsiteX23-6417" fmla="*/ 9231 w 9808"/>
              <a:gd name="connsiteY23-6418" fmla="*/ 554 h 10000"/>
              <a:gd name="connsiteX24-6419" fmla="*/ 9616 w 9808"/>
              <a:gd name="connsiteY24-6420" fmla="*/ 0 h 10000"/>
              <a:gd name="connsiteX25-6421" fmla="*/ 9616 w 9808"/>
              <a:gd name="connsiteY25-6422" fmla="*/ 9432 h 10000"/>
              <a:gd name="connsiteX26-6423" fmla="*/ 8462 w 9808"/>
              <a:gd name="connsiteY26-6424" fmla="*/ 10000 h 10000"/>
              <a:gd name="connsiteX27-6425" fmla="*/ 8462 w 9808"/>
              <a:gd name="connsiteY27-6426" fmla="*/ 10000 h 10000"/>
              <a:gd name="connsiteX28-6427" fmla="*/ 8076 w 9808"/>
              <a:gd name="connsiteY28-6428" fmla="*/ 9432 h 10000"/>
              <a:gd name="connsiteX29-6429" fmla="*/ 8076 w 9808"/>
              <a:gd name="connsiteY29-6430" fmla="*/ 8881 h 10000"/>
              <a:gd name="connsiteX30-6431" fmla="*/ 7692 w 9808"/>
              <a:gd name="connsiteY30-6432" fmla="*/ 7762 h 10000"/>
              <a:gd name="connsiteX31-6433" fmla="*/ 7692 w 9808"/>
              <a:gd name="connsiteY31-6434" fmla="*/ 7201 h 10000"/>
              <a:gd name="connsiteX32-6435" fmla="*/ 7309 w 9808"/>
              <a:gd name="connsiteY32-6436" fmla="*/ 6644 h 10000"/>
              <a:gd name="connsiteX33-6437" fmla="*/ 6922 w 9808"/>
              <a:gd name="connsiteY33-6438" fmla="*/ 6084 h 10000"/>
              <a:gd name="connsiteX34-6439" fmla="*/ 6538 w 9808"/>
              <a:gd name="connsiteY34-6440" fmla="*/ 5526 h 10000"/>
              <a:gd name="connsiteX35-6441" fmla="*/ 5769 w 9808"/>
              <a:gd name="connsiteY35-6442" fmla="*/ 4962 h 10000"/>
              <a:gd name="connsiteX36-6443" fmla="*/ 5384 w 9808"/>
              <a:gd name="connsiteY36-6444" fmla="*/ 4401 h 10000"/>
              <a:gd name="connsiteX37-6445" fmla="*/ 4230 w 9808"/>
              <a:gd name="connsiteY37-6446" fmla="*/ 3843 h 10000"/>
              <a:gd name="connsiteX38-6447" fmla="*/ 3461 w 9808"/>
              <a:gd name="connsiteY38-6448" fmla="*/ 3357 h 10000"/>
              <a:gd name="connsiteX39-6449" fmla="*/ 3461 w 9808"/>
              <a:gd name="connsiteY39-6450" fmla="*/ 3357 h 10000"/>
              <a:gd name="connsiteX0-6451" fmla="*/ 3529 w 9804"/>
              <a:gd name="connsiteY0-6452" fmla="*/ 3357 h 10000"/>
              <a:gd name="connsiteX1-6453" fmla="*/ 2744 w 9804"/>
              <a:gd name="connsiteY1-6454" fmla="*/ 2798 h 10000"/>
              <a:gd name="connsiteX2-6455" fmla="*/ 1962 w 9804"/>
              <a:gd name="connsiteY2-6456" fmla="*/ 2232 h 10000"/>
              <a:gd name="connsiteX3-6457" fmla="*/ 1176 w 9804"/>
              <a:gd name="connsiteY3-6458" fmla="*/ 1674 h 10000"/>
              <a:gd name="connsiteX4-6459" fmla="*/ 785 w 9804"/>
              <a:gd name="connsiteY4-6460" fmla="*/ 1674 h 10000"/>
              <a:gd name="connsiteX5-6461" fmla="*/ 390 w 9804"/>
              <a:gd name="connsiteY5-6462" fmla="*/ 1114 h 10000"/>
              <a:gd name="connsiteX6-6463" fmla="*/ 0 w 9804"/>
              <a:gd name="connsiteY6-6464" fmla="*/ 1114 h 10000"/>
              <a:gd name="connsiteX7-6465" fmla="*/ 0 w 9804"/>
              <a:gd name="connsiteY7-6466" fmla="*/ 554 h 10000"/>
              <a:gd name="connsiteX8-6467" fmla="*/ 0 w 9804"/>
              <a:gd name="connsiteY8-6468" fmla="*/ 554 h 10000"/>
              <a:gd name="connsiteX9-6469" fmla="*/ 0 w 9804"/>
              <a:gd name="connsiteY9-6470" fmla="*/ 554 h 10000"/>
              <a:gd name="connsiteX10-6471" fmla="*/ 390 w 9804"/>
              <a:gd name="connsiteY10-6472" fmla="*/ 554 h 10000"/>
              <a:gd name="connsiteX11-6473" fmla="*/ 390 w 9804"/>
              <a:gd name="connsiteY11-6474" fmla="*/ 554 h 10000"/>
              <a:gd name="connsiteX12-6475" fmla="*/ 1176 w 9804"/>
              <a:gd name="connsiteY12-6476" fmla="*/ 554 h 10000"/>
              <a:gd name="connsiteX13-6477" fmla="*/ 1568 w 9804"/>
              <a:gd name="connsiteY13-6478" fmla="*/ 554 h 10000"/>
              <a:gd name="connsiteX14-6479" fmla="*/ 2354 w 9804"/>
              <a:gd name="connsiteY14-6480" fmla="*/ 554 h 10000"/>
              <a:gd name="connsiteX15-6481" fmla="*/ 3138 w 9804"/>
              <a:gd name="connsiteY15-6482" fmla="*/ 554 h 10000"/>
              <a:gd name="connsiteX16-6483" fmla="*/ 3922 w 9804"/>
              <a:gd name="connsiteY16-6484" fmla="*/ 554 h 10000"/>
              <a:gd name="connsiteX17-6485" fmla="*/ 5098 w 9804"/>
              <a:gd name="connsiteY17-6486" fmla="*/ 1114 h 10000"/>
              <a:gd name="connsiteX18-6487" fmla="*/ 5882 w 9804"/>
              <a:gd name="connsiteY18-6488" fmla="*/ 1114 h 10000"/>
              <a:gd name="connsiteX19-6489" fmla="*/ 6666 w 9804"/>
              <a:gd name="connsiteY19-6490" fmla="*/ 1114 h 10000"/>
              <a:gd name="connsiteX20-6491" fmla="*/ 7058 w 9804"/>
              <a:gd name="connsiteY20-6492" fmla="*/ 1114 h 10000"/>
              <a:gd name="connsiteX21-6493" fmla="*/ 8234 w 9804"/>
              <a:gd name="connsiteY21-6494" fmla="*/ 1114 h 10000"/>
              <a:gd name="connsiteX22-6495" fmla="*/ 8628 w 9804"/>
              <a:gd name="connsiteY22-6496" fmla="*/ 1114 h 10000"/>
              <a:gd name="connsiteX23-6497" fmla="*/ 9412 w 9804"/>
              <a:gd name="connsiteY23-6498" fmla="*/ 554 h 10000"/>
              <a:gd name="connsiteX24-6499" fmla="*/ 9804 w 9804"/>
              <a:gd name="connsiteY24-6500" fmla="*/ 0 h 10000"/>
              <a:gd name="connsiteX25-6501" fmla="*/ 8628 w 9804"/>
              <a:gd name="connsiteY25-6502" fmla="*/ 10000 h 10000"/>
              <a:gd name="connsiteX26-6503" fmla="*/ 8628 w 9804"/>
              <a:gd name="connsiteY26-6504" fmla="*/ 10000 h 10000"/>
              <a:gd name="connsiteX27-6505" fmla="*/ 8234 w 9804"/>
              <a:gd name="connsiteY27-6506" fmla="*/ 9432 h 10000"/>
              <a:gd name="connsiteX28-6507" fmla="*/ 8234 w 9804"/>
              <a:gd name="connsiteY28-6508" fmla="*/ 8881 h 10000"/>
              <a:gd name="connsiteX29-6509" fmla="*/ 7843 w 9804"/>
              <a:gd name="connsiteY29-6510" fmla="*/ 7762 h 10000"/>
              <a:gd name="connsiteX30-6511" fmla="*/ 7843 w 9804"/>
              <a:gd name="connsiteY30-6512" fmla="*/ 7201 h 10000"/>
              <a:gd name="connsiteX31-6513" fmla="*/ 7452 w 9804"/>
              <a:gd name="connsiteY31-6514" fmla="*/ 6644 h 10000"/>
              <a:gd name="connsiteX32-6515" fmla="*/ 7058 w 9804"/>
              <a:gd name="connsiteY32-6516" fmla="*/ 6084 h 10000"/>
              <a:gd name="connsiteX33-6517" fmla="*/ 6666 w 9804"/>
              <a:gd name="connsiteY33-6518" fmla="*/ 5526 h 10000"/>
              <a:gd name="connsiteX34-6519" fmla="*/ 5882 w 9804"/>
              <a:gd name="connsiteY34-6520" fmla="*/ 4962 h 10000"/>
              <a:gd name="connsiteX35-6521" fmla="*/ 5489 w 9804"/>
              <a:gd name="connsiteY35-6522" fmla="*/ 4401 h 10000"/>
              <a:gd name="connsiteX36-6523" fmla="*/ 4313 w 9804"/>
              <a:gd name="connsiteY36-6524" fmla="*/ 3843 h 10000"/>
              <a:gd name="connsiteX37-6525" fmla="*/ 3529 w 9804"/>
              <a:gd name="connsiteY37-6526" fmla="*/ 3357 h 10000"/>
              <a:gd name="connsiteX38-6527" fmla="*/ 3529 w 9804"/>
              <a:gd name="connsiteY38-6528" fmla="*/ 335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</a:cxnLst>
            <a:rect l="l" t="t" r="r" b="b"/>
            <a:pathLst>
              <a:path w="9804" h="10000">
                <a:moveTo>
                  <a:pt x="3529" y="3357"/>
                </a:moveTo>
                <a:lnTo>
                  <a:pt x="2744" y="2798"/>
                </a:lnTo>
                <a:lnTo>
                  <a:pt x="1962" y="2232"/>
                </a:lnTo>
                <a:lnTo>
                  <a:pt x="1176" y="1674"/>
                </a:lnTo>
                <a:lnTo>
                  <a:pt x="785" y="1674"/>
                </a:lnTo>
                <a:lnTo>
                  <a:pt x="390" y="1114"/>
                </a:lnTo>
                <a:lnTo>
                  <a:pt x="0" y="1114"/>
                </a:lnTo>
                <a:lnTo>
                  <a:pt x="0" y="554"/>
                </a:lnTo>
                <a:lnTo>
                  <a:pt x="0" y="554"/>
                </a:lnTo>
                <a:lnTo>
                  <a:pt x="0" y="554"/>
                </a:lnTo>
                <a:lnTo>
                  <a:pt x="390" y="554"/>
                </a:lnTo>
                <a:lnTo>
                  <a:pt x="390" y="554"/>
                </a:lnTo>
                <a:lnTo>
                  <a:pt x="1176" y="554"/>
                </a:lnTo>
                <a:lnTo>
                  <a:pt x="1568" y="554"/>
                </a:lnTo>
                <a:lnTo>
                  <a:pt x="2354" y="554"/>
                </a:lnTo>
                <a:lnTo>
                  <a:pt x="3138" y="554"/>
                </a:lnTo>
                <a:lnTo>
                  <a:pt x="3922" y="554"/>
                </a:lnTo>
                <a:lnTo>
                  <a:pt x="5098" y="1114"/>
                </a:lnTo>
                <a:lnTo>
                  <a:pt x="5882" y="1114"/>
                </a:lnTo>
                <a:lnTo>
                  <a:pt x="6666" y="1114"/>
                </a:lnTo>
                <a:lnTo>
                  <a:pt x="7058" y="1114"/>
                </a:lnTo>
                <a:lnTo>
                  <a:pt x="8234" y="1114"/>
                </a:lnTo>
                <a:lnTo>
                  <a:pt x="8628" y="1114"/>
                </a:lnTo>
                <a:lnTo>
                  <a:pt x="9412" y="554"/>
                </a:lnTo>
                <a:lnTo>
                  <a:pt x="9804" y="0"/>
                </a:lnTo>
                <a:cubicBezTo>
                  <a:pt x="9673" y="1574"/>
                  <a:pt x="8824" y="8334"/>
                  <a:pt x="8628" y="10000"/>
                </a:cubicBezTo>
                <a:lnTo>
                  <a:pt x="8628" y="10000"/>
                </a:lnTo>
                <a:lnTo>
                  <a:pt x="8234" y="9432"/>
                </a:lnTo>
                <a:lnTo>
                  <a:pt x="8234" y="8881"/>
                </a:lnTo>
                <a:cubicBezTo>
                  <a:pt x="8105" y="8508"/>
                  <a:pt x="7974" y="8135"/>
                  <a:pt x="7843" y="7762"/>
                </a:cubicBezTo>
                <a:lnTo>
                  <a:pt x="7843" y="7201"/>
                </a:lnTo>
                <a:lnTo>
                  <a:pt x="7452" y="6644"/>
                </a:lnTo>
                <a:lnTo>
                  <a:pt x="7058" y="6084"/>
                </a:lnTo>
                <a:lnTo>
                  <a:pt x="6666" y="5526"/>
                </a:lnTo>
                <a:lnTo>
                  <a:pt x="5882" y="4962"/>
                </a:lnTo>
                <a:lnTo>
                  <a:pt x="5489" y="4401"/>
                </a:lnTo>
                <a:lnTo>
                  <a:pt x="4313" y="3843"/>
                </a:lnTo>
                <a:lnTo>
                  <a:pt x="3529" y="3357"/>
                </a:lnTo>
                <a:lnTo>
                  <a:pt x="3529" y="3357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Freeform 60"/>
          <p:cNvSpPr/>
          <p:nvPr/>
        </p:nvSpPr>
        <p:spPr bwMode="auto">
          <a:xfrm>
            <a:off x="4659630" y="4912995"/>
            <a:ext cx="193675" cy="773113"/>
          </a:xfrm>
          <a:custGeom>
            <a:avLst/>
            <a:gdLst>
              <a:gd name="connsiteX0" fmla="*/ 2500 w 10000"/>
              <a:gd name="connsiteY0" fmla="*/ 8244 h 10000"/>
              <a:gd name="connsiteX1" fmla="*/ 1944 w 10000"/>
              <a:gd name="connsiteY1" fmla="*/ 8096 h 10000"/>
              <a:gd name="connsiteX2" fmla="*/ 1389 w 10000"/>
              <a:gd name="connsiteY2" fmla="*/ 7948 h 10000"/>
              <a:gd name="connsiteX3" fmla="*/ 833 w 10000"/>
              <a:gd name="connsiteY3" fmla="*/ 7800 h 10000"/>
              <a:gd name="connsiteX4" fmla="*/ 556 w 10000"/>
              <a:gd name="connsiteY4" fmla="*/ 7800 h 10000"/>
              <a:gd name="connsiteX5" fmla="*/ 278 w 10000"/>
              <a:gd name="connsiteY5" fmla="*/ 7652 h 10000"/>
              <a:gd name="connsiteX6" fmla="*/ 0 w 10000"/>
              <a:gd name="connsiteY6" fmla="*/ 7505 h 10000"/>
              <a:gd name="connsiteX7" fmla="*/ 0 w 10000"/>
              <a:gd name="connsiteY7" fmla="*/ 7505 h 10000"/>
              <a:gd name="connsiteX8" fmla="*/ 0 w 10000"/>
              <a:gd name="connsiteY8" fmla="*/ 7505 h 10000"/>
              <a:gd name="connsiteX9" fmla="*/ 278 w 10000"/>
              <a:gd name="connsiteY9" fmla="*/ 7505 h 10000"/>
              <a:gd name="connsiteX10" fmla="*/ 278 w 10000"/>
              <a:gd name="connsiteY10" fmla="*/ 7505 h 10000"/>
              <a:gd name="connsiteX11" fmla="*/ 833 w 10000"/>
              <a:gd name="connsiteY11" fmla="*/ 7505 h 10000"/>
              <a:gd name="connsiteX12" fmla="*/ 1111 w 10000"/>
              <a:gd name="connsiteY12" fmla="*/ 7505 h 10000"/>
              <a:gd name="connsiteX13" fmla="*/ 1667 w 10000"/>
              <a:gd name="connsiteY13" fmla="*/ 7505 h 10000"/>
              <a:gd name="connsiteX14" fmla="*/ 2222 w 10000"/>
              <a:gd name="connsiteY14" fmla="*/ 7505 h 10000"/>
              <a:gd name="connsiteX15" fmla="*/ 2778 w 10000"/>
              <a:gd name="connsiteY15" fmla="*/ 7505 h 10000"/>
              <a:gd name="connsiteX16" fmla="*/ 3611 w 10000"/>
              <a:gd name="connsiteY16" fmla="*/ 7652 h 10000"/>
              <a:gd name="connsiteX17" fmla="*/ 4167 w 10000"/>
              <a:gd name="connsiteY17" fmla="*/ 7652 h 10000"/>
              <a:gd name="connsiteX18" fmla="*/ 4722 w 10000"/>
              <a:gd name="connsiteY18" fmla="*/ 7652 h 10000"/>
              <a:gd name="connsiteX19" fmla="*/ 5000 w 10000"/>
              <a:gd name="connsiteY19" fmla="*/ 7652 h 10000"/>
              <a:gd name="connsiteX20" fmla="*/ 5833 w 10000"/>
              <a:gd name="connsiteY20" fmla="*/ 7652 h 10000"/>
              <a:gd name="connsiteX21" fmla="*/ 6111 w 10000"/>
              <a:gd name="connsiteY21" fmla="*/ 7652 h 10000"/>
              <a:gd name="connsiteX22" fmla="*/ 6667 w 10000"/>
              <a:gd name="connsiteY22" fmla="*/ 7505 h 10000"/>
              <a:gd name="connsiteX23" fmla="*/ 6944 w 10000"/>
              <a:gd name="connsiteY23" fmla="*/ 7357 h 10000"/>
              <a:gd name="connsiteX24" fmla="*/ 7222 w 10000"/>
              <a:gd name="connsiteY24" fmla="*/ 6913 h 10000"/>
              <a:gd name="connsiteX25" fmla="*/ 7222 w 10000"/>
              <a:gd name="connsiteY25" fmla="*/ 6617 h 10000"/>
              <a:gd name="connsiteX26" fmla="*/ 7222 w 10000"/>
              <a:gd name="connsiteY26" fmla="*/ 6026 h 10000"/>
              <a:gd name="connsiteX27" fmla="*/ 7500 w 10000"/>
              <a:gd name="connsiteY27" fmla="*/ 5582 h 10000"/>
              <a:gd name="connsiteX28" fmla="*/ 7222 w 10000"/>
              <a:gd name="connsiteY28" fmla="*/ 4843 h 10000"/>
              <a:gd name="connsiteX29" fmla="*/ 7222 w 10000"/>
              <a:gd name="connsiteY29" fmla="*/ 4270 h 10000"/>
              <a:gd name="connsiteX30" fmla="*/ 7222 w 10000"/>
              <a:gd name="connsiteY30" fmla="*/ 3530 h 10000"/>
              <a:gd name="connsiteX31" fmla="*/ 6944 w 10000"/>
              <a:gd name="connsiteY31" fmla="*/ 2939 h 10000"/>
              <a:gd name="connsiteX32" fmla="*/ 6944 w 10000"/>
              <a:gd name="connsiteY32" fmla="*/ 2495 h 10000"/>
              <a:gd name="connsiteX33" fmla="*/ 6667 w 10000"/>
              <a:gd name="connsiteY33" fmla="*/ 1904 h 10000"/>
              <a:gd name="connsiteX34" fmla="*/ 6667 w 10000"/>
              <a:gd name="connsiteY34" fmla="*/ 1608 h 10000"/>
              <a:gd name="connsiteX35" fmla="*/ 6389 w 10000"/>
              <a:gd name="connsiteY35" fmla="*/ 1183 h 10000"/>
              <a:gd name="connsiteX36" fmla="*/ 5833 w 10000"/>
              <a:gd name="connsiteY36" fmla="*/ 887 h 10000"/>
              <a:gd name="connsiteX37" fmla="*/ 5556 w 10000"/>
              <a:gd name="connsiteY37" fmla="*/ 739 h 10000"/>
              <a:gd name="connsiteX38" fmla="*/ 5278 w 10000"/>
              <a:gd name="connsiteY38" fmla="*/ 444 h 10000"/>
              <a:gd name="connsiteX39" fmla="*/ 5000 w 10000"/>
              <a:gd name="connsiteY39" fmla="*/ 296 h 10000"/>
              <a:gd name="connsiteX40" fmla="*/ 4722 w 10000"/>
              <a:gd name="connsiteY40" fmla="*/ 148 h 10000"/>
              <a:gd name="connsiteX41" fmla="*/ 5000 w 10000"/>
              <a:gd name="connsiteY41" fmla="*/ 0 h 10000"/>
              <a:gd name="connsiteX42" fmla="*/ 5000 w 10000"/>
              <a:gd name="connsiteY42" fmla="*/ 0 h 10000"/>
              <a:gd name="connsiteX43" fmla="*/ 5278 w 10000"/>
              <a:gd name="connsiteY43" fmla="*/ 0 h 10000"/>
              <a:gd name="connsiteX44" fmla="*/ 5833 w 10000"/>
              <a:gd name="connsiteY44" fmla="*/ 0 h 10000"/>
              <a:gd name="connsiteX45" fmla="*/ 6389 w 10000"/>
              <a:gd name="connsiteY45" fmla="*/ 148 h 10000"/>
              <a:gd name="connsiteX46" fmla="*/ 6944 w 10000"/>
              <a:gd name="connsiteY46" fmla="*/ 296 h 10000"/>
              <a:gd name="connsiteX47" fmla="*/ 7500 w 10000"/>
              <a:gd name="connsiteY47" fmla="*/ 444 h 10000"/>
              <a:gd name="connsiteX48" fmla="*/ 8056 w 10000"/>
              <a:gd name="connsiteY48" fmla="*/ 591 h 10000"/>
              <a:gd name="connsiteX49" fmla="*/ 8333 w 10000"/>
              <a:gd name="connsiteY49" fmla="*/ 887 h 10000"/>
              <a:gd name="connsiteX50" fmla="*/ 8611 w 10000"/>
              <a:gd name="connsiteY50" fmla="*/ 1035 h 10000"/>
              <a:gd name="connsiteX51" fmla="*/ 8889 w 10000"/>
              <a:gd name="connsiteY51" fmla="*/ 1183 h 10000"/>
              <a:gd name="connsiteX52" fmla="*/ 8889 w 10000"/>
              <a:gd name="connsiteY52" fmla="*/ 1460 h 10000"/>
              <a:gd name="connsiteX53" fmla="*/ 9167 w 10000"/>
              <a:gd name="connsiteY53" fmla="*/ 1756 h 10000"/>
              <a:gd name="connsiteX54" fmla="*/ 9167 w 10000"/>
              <a:gd name="connsiteY54" fmla="*/ 2200 h 10000"/>
              <a:gd name="connsiteX55" fmla="*/ 9444 w 10000"/>
              <a:gd name="connsiteY55" fmla="*/ 2643 h 10000"/>
              <a:gd name="connsiteX56" fmla="*/ 9444 w 10000"/>
              <a:gd name="connsiteY56" fmla="*/ 3087 h 10000"/>
              <a:gd name="connsiteX57" fmla="*/ 9722 w 10000"/>
              <a:gd name="connsiteY57" fmla="*/ 3678 h 10000"/>
              <a:gd name="connsiteX58" fmla="*/ 9722 w 10000"/>
              <a:gd name="connsiteY58" fmla="*/ 4270 h 10000"/>
              <a:gd name="connsiteX59" fmla="*/ 9722 w 10000"/>
              <a:gd name="connsiteY59" fmla="*/ 4713 h 10000"/>
              <a:gd name="connsiteX60" fmla="*/ 9722 w 10000"/>
              <a:gd name="connsiteY60" fmla="*/ 5287 h 10000"/>
              <a:gd name="connsiteX61" fmla="*/ 9722 w 10000"/>
              <a:gd name="connsiteY61" fmla="*/ 5730 h 10000"/>
              <a:gd name="connsiteX62" fmla="*/ 10000 w 10000"/>
              <a:gd name="connsiteY62" fmla="*/ 6026 h 10000"/>
              <a:gd name="connsiteX63" fmla="*/ 10000 w 10000"/>
              <a:gd name="connsiteY63" fmla="*/ 6470 h 10000"/>
              <a:gd name="connsiteX64" fmla="*/ 10000 w 10000"/>
              <a:gd name="connsiteY64" fmla="*/ 6765 h 10000"/>
              <a:gd name="connsiteX65" fmla="*/ 10000 w 10000"/>
              <a:gd name="connsiteY65" fmla="*/ 6913 h 10000"/>
              <a:gd name="connsiteX66" fmla="*/ 9722 w 10000"/>
              <a:gd name="connsiteY66" fmla="*/ 7357 h 10000"/>
              <a:gd name="connsiteX67" fmla="*/ 9722 w 10000"/>
              <a:gd name="connsiteY67" fmla="*/ 7800 h 10000"/>
              <a:gd name="connsiteX68" fmla="*/ 9167 w 10000"/>
              <a:gd name="connsiteY68" fmla="*/ 8521 h 10000"/>
              <a:gd name="connsiteX69" fmla="*/ 8889 w 10000"/>
              <a:gd name="connsiteY69" fmla="*/ 8817 h 10000"/>
              <a:gd name="connsiteX70" fmla="*/ 8611 w 10000"/>
              <a:gd name="connsiteY70" fmla="*/ 9113 h 10000"/>
              <a:gd name="connsiteX71" fmla="*/ 8056 w 10000"/>
              <a:gd name="connsiteY71" fmla="*/ 9409 h 10000"/>
              <a:gd name="connsiteX72" fmla="*/ 7778 w 10000"/>
              <a:gd name="connsiteY72" fmla="*/ 9704 h 10000"/>
              <a:gd name="connsiteX73" fmla="*/ 7222 w 10000"/>
              <a:gd name="connsiteY73" fmla="*/ 9852 h 10000"/>
              <a:gd name="connsiteX74" fmla="*/ 6944 w 10000"/>
              <a:gd name="connsiteY74" fmla="*/ 9852 h 10000"/>
              <a:gd name="connsiteX75" fmla="*/ 6667 w 10000"/>
              <a:gd name="connsiteY75" fmla="*/ 10000 h 10000"/>
              <a:gd name="connsiteX76" fmla="*/ 6111 w 10000"/>
              <a:gd name="connsiteY76" fmla="*/ 10000 h 10000"/>
              <a:gd name="connsiteX77" fmla="*/ 6111 w 10000"/>
              <a:gd name="connsiteY77" fmla="*/ 10000 h 10000"/>
              <a:gd name="connsiteX78" fmla="*/ 5833 w 10000"/>
              <a:gd name="connsiteY78" fmla="*/ 9852 h 10000"/>
              <a:gd name="connsiteX79" fmla="*/ 5833 w 10000"/>
              <a:gd name="connsiteY79" fmla="*/ 9704 h 10000"/>
              <a:gd name="connsiteX80" fmla="*/ 5556 w 10000"/>
              <a:gd name="connsiteY80" fmla="*/ 9409 h 10000"/>
              <a:gd name="connsiteX81" fmla="*/ 5556 w 10000"/>
              <a:gd name="connsiteY81" fmla="*/ 9261 h 10000"/>
              <a:gd name="connsiteX82" fmla="*/ 5278 w 10000"/>
              <a:gd name="connsiteY82" fmla="*/ 9113 h 10000"/>
              <a:gd name="connsiteX83" fmla="*/ 5000 w 10000"/>
              <a:gd name="connsiteY83" fmla="*/ 8965 h 10000"/>
              <a:gd name="connsiteX84" fmla="*/ 4722 w 10000"/>
              <a:gd name="connsiteY84" fmla="*/ 8817 h 10000"/>
              <a:gd name="connsiteX85" fmla="*/ 4167 w 10000"/>
              <a:gd name="connsiteY85" fmla="*/ 8669 h 10000"/>
              <a:gd name="connsiteX86" fmla="*/ 3889 w 10000"/>
              <a:gd name="connsiteY86" fmla="*/ 8521 h 10000"/>
              <a:gd name="connsiteX87" fmla="*/ 3056 w 10000"/>
              <a:gd name="connsiteY87" fmla="*/ 8373 h 10000"/>
              <a:gd name="connsiteX88" fmla="*/ 2500 w 10000"/>
              <a:gd name="connsiteY88" fmla="*/ 8244 h 10000"/>
              <a:gd name="connsiteX89" fmla="*/ 2500 w 10000"/>
              <a:gd name="connsiteY89" fmla="*/ 8244 h 10000"/>
              <a:gd name="connsiteX0-1" fmla="*/ 2500 w 10000"/>
              <a:gd name="connsiteY0-2" fmla="*/ 8244 h 10000"/>
              <a:gd name="connsiteX1-3" fmla="*/ 1944 w 10000"/>
              <a:gd name="connsiteY1-4" fmla="*/ 8096 h 10000"/>
              <a:gd name="connsiteX2-5" fmla="*/ 1389 w 10000"/>
              <a:gd name="connsiteY2-6" fmla="*/ 7948 h 10000"/>
              <a:gd name="connsiteX3-7" fmla="*/ 833 w 10000"/>
              <a:gd name="connsiteY3-8" fmla="*/ 7800 h 10000"/>
              <a:gd name="connsiteX4-9" fmla="*/ 556 w 10000"/>
              <a:gd name="connsiteY4-10" fmla="*/ 7800 h 10000"/>
              <a:gd name="connsiteX5-11" fmla="*/ 278 w 10000"/>
              <a:gd name="connsiteY5-12" fmla="*/ 7652 h 10000"/>
              <a:gd name="connsiteX6-13" fmla="*/ 0 w 10000"/>
              <a:gd name="connsiteY6-14" fmla="*/ 7505 h 10000"/>
              <a:gd name="connsiteX7-15" fmla="*/ 0 w 10000"/>
              <a:gd name="connsiteY7-16" fmla="*/ 7505 h 10000"/>
              <a:gd name="connsiteX8-17" fmla="*/ 0 w 10000"/>
              <a:gd name="connsiteY8-18" fmla="*/ 7505 h 10000"/>
              <a:gd name="connsiteX9-19" fmla="*/ 278 w 10000"/>
              <a:gd name="connsiteY9-20" fmla="*/ 7505 h 10000"/>
              <a:gd name="connsiteX10-21" fmla="*/ 833 w 10000"/>
              <a:gd name="connsiteY10-22" fmla="*/ 7505 h 10000"/>
              <a:gd name="connsiteX11-23" fmla="*/ 1111 w 10000"/>
              <a:gd name="connsiteY11-24" fmla="*/ 7505 h 10000"/>
              <a:gd name="connsiteX12-25" fmla="*/ 1667 w 10000"/>
              <a:gd name="connsiteY12-26" fmla="*/ 7505 h 10000"/>
              <a:gd name="connsiteX13-27" fmla="*/ 2222 w 10000"/>
              <a:gd name="connsiteY13-28" fmla="*/ 7505 h 10000"/>
              <a:gd name="connsiteX14-29" fmla="*/ 2778 w 10000"/>
              <a:gd name="connsiteY14-30" fmla="*/ 7505 h 10000"/>
              <a:gd name="connsiteX15-31" fmla="*/ 3611 w 10000"/>
              <a:gd name="connsiteY15-32" fmla="*/ 7652 h 10000"/>
              <a:gd name="connsiteX16-33" fmla="*/ 4167 w 10000"/>
              <a:gd name="connsiteY16-34" fmla="*/ 7652 h 10000"/>
              <a:gd name="connsiteX17-35" fmla="*/ 4722 w 10000"/>
              <a:gd name="connsiteY17-36" fmla="*/ 7652 h 10000"/>
              <a:gd name="connsiteX18-37" fmla="*/ 5000 w 10000"/>
              <a:gd name="connsiteY18-38" fmla="*/ 7652 h 10000"/>
              <a:gd name="connsiteX19-39" fmla="*/ 5833 w 10000"/>
              <a:gd name="connsiteY19-40" fmla="*/ 7652 h 10000"/>
              <a:gd name="connsiteX20-41" fmla="*/ 6111 w 10000"/>
              <a:gd name="connsiteY20-42" fmla="*/ 7652 h 10000"/>
              <a:gd name="connsiteX21-43" fmla="*/ 6667 w 10000"/>
              <a:gd name="connsiteY21-44" fmla="*/ 7505 h 10000"/>
              <a:gd name="connsiteX22-45" fmla="*/ 6944 w 10000"/>
              <a:gd name="connsiteY22-46" fmla="*/ 7357 h 10000"/>
              <a:gd name="connsiteX23-47" fmla="*/ 7222 w 10000"/>
              <a:gd name="connsiteY23-48" fmla="*/ 6913 h 10000"/>
              <a:gd name="connsiteX24-49" fmla="*/ 7222 w 10000"/>
              <a:gd name="connsiteY24-50" fmla="*/ 6617 h 10000"/>
              <a:gd name="connsiteX25-51" fmla="*/ 7222 w 10000"/>
              <a:gd name="connsiteY25-52" fmla="*/ 6026 h 10000"/>
              <a:gd name="connsiteX26-53" fmla="*/ 7500 w 10000"/>
              <a:gd name="connsiteY26-54" fmla="*/ 5582 h 10000"/>
              <a:gd name="connsiteX27-55" fmla="*/ 7222 w 10000"/>
              <a:gd name="connsiteY27-56" fmla="*/ 4843 h 10000"/>
              <a:gd name="connsiteX28-57" fmla="*/ 7222 w 10000"/>
              <a:gd name="connsiteY28-58" fmla="*/ 4270 h 10000"/>
              <a:gd name="connsiteX29-59" fmla="*/ 7222 w 10000"/>
              <a:gd name="connsiteY29-60" fmla="*/ 3530 h 10000"/>
              <a:gd name="connsiteX30-61" fmla="*/ 6944 w 10000"/>
              <a:gd name="connsiteY30-62" fmla="*/ 2939 h 10000"/>
              <a:gd name="connsiteX31-63" fmla="*/ 6944 w 10000"/>
              <a:gd name="connsiteY31-64" fmla="*/ 2495 h 10000"/>
              <a:gd name="connsiteX32-65" fmla="*/ 6667 w 10000"/>
              <a:gd name="connsiteY32-66" fmla="*/ 1904 h 10000"/>
              <a:gd name="connsiteX33-67" fmla="*/ 6667 w 10000"/>
              <a:gd name="connsiteY33-68" fmla="*/ 1608 h 10000"/>
              <a:gd name="connsiteX34-69" fmla="*/ 6389 w 10000"/>
              <a:gd name="connsiteY34-70" fmla="*/ 1183 h 10000"/>
              <a:gd name="connsiteX35-71" fmla="*/ 5833 w 10000"/>
              <a:gd name="connsiteY35-72" fmla="*/ 887 h 10000"/>
              <a:gd name="connsiteX36-73" fmla="*/ 5556 w 10000"/>
              <a:gd name="connsiteY36-74" fmla="*/ 739 h 10000"/>
              <a:gd name="connsiteX37-75" fmla="*/ 5278 w 10000"/>
              <a:gd name="connsiteY37-76" fmla="*/ 444 h 10000"/>
              <a:gd name="connsiteX38-77" fmla="*/ 5000 w 10000"/>
              <a:gd name="connsiteY38-78" fmla="*/ 296 h 10000"/>
              <a:gd name="connsiteX39-79" fmla="*/ 4722 w 10000"/>
              <a:gd name="connsiteY39-80" fmla="*/ 148 h 10000"/>
              <a:gd name="connsiteX40-81" fmla="*/ 5000 w 10000"/>
              <a:gd name="connsiteY40-82" fmla="*/ 0 h 10000"/>
              <a:gd name="connsiteX41-83" fmla="*/ 5000 w 10000"/>
              <a:gd name="connsiteY41-84" fmla="*/ 0 h 10000"/>
              <a:gd name="connsiteX42-85" fmla="*/ 5278 w 10000"/>
              <a:gd name="connsiteY42-86" fmla="*/ 0 h 10000"/>
              <a:gd name="connsiteX43-87" fmla="*/ 5833 w 10000"/>
              <a:gd name="connsiteY43-88" fmla="*/ 0 h 10000"/>
              <a:gd name="connsiteX44-89" fmla="*/ 6389 w 10000"/>
              <a:gd name="connsiteY44-90" fmla="*/ 148 h 10000"/>
              <a:gd name="connsiteX45-91" fmla="*/ 6944 w 10000"/>
              <a:gd name="connsiteY45-92" fmla="*/ 296 h 10000"/>
              <a:gd name="connsiteX46-93" fmla="*/ 7500 w 10000"/>
              <a:gd name="connsiteY46-94" fmla="*/ 444 h 10000"/>
              <a:gd name="connsiteX47-95" fmla="*/ 8056 w 10000"/>
              <a:gd name="connsiteY47-96" fmla="*/ 591 h 10000"/>
              <a:gd name="connsiteX48-97" fmla="*/ 8333 w 10000"/>
              <a:gd name="connsiteY48-98" fmla="*/ 887 h 10000"/>
              <a:gd name="connsiteX49-99" fmla="*/ 8611 w 10000"/>
              <a:gd name="connsiteY49-100" fmla="*/ 1035 h 10000"/>
              <a:gd name="connsiteX50-101" fmla="*/ 8889 w 10000"/>
              <a:gd name="connsiteY50-102" fmla="*/ 1183 h 10000"/>
              <a:gd name="connsiteX51-103" fmla="*/ 8889 w 10000"/>
              <a:gd name="connsiteY51-104" fmla="*/ 1460 h 10000"/>
              <a:gd name="connsiteX52-105" fmla="*/ 9167 w 10000"/>
              <a:gd name="connsiteY52-106" fmla="*/ 1756 h 10000"/>
              <a:gd name="connsiteX53-107" fmla="*/ 9167 w 10000"/>
              <a:gd name="connsiteY53-108" fmla="*/ 2200 h 10000"/>
              <a:gd name="connsiteX54-109" fmla="*/ 9444 w 10000"/>
              <a:gd name="connsiteY54-110" fmla="*/ 2643 h 10000"/>
              <a:gd name="connsiteX55-111" fmla="*/ 9444 w 10000"/>
              <a:gd name="connsiteY55-112" fmla="*/ 3087 h 10000"/>
              <a:gd name="connsiteX56-113" fmla="*/ 9722 w 10000"/>
              <a:gd name="connsiteY56-114" fmla="*/ 3678 h 10000"/>
              <a:gd name="connsiteX57-115" fmla="*/ 9722 w 10000"/>
              <a:gd name="connsiteY57-116" fmla="*/ 4270 h 10000"/>
              <a:gd name="connsiteX58-117" fmla="*/ 9722 w 10000"/>
              <a:gd name="connsiteY58-118" fmla="*/ 4713 h 10000"/>
              <a:gd name="connsiteX59-119" fmla="*/ 9722 w 10000"/>
              <a:gd name="connsiteY59-120" fmla="*/ 5287 h 10000"/>
              <a:gd name="connsiteX60-121" fmla="*/ 9722 w 10000"/>
              <a:gd name="connsiteY60-122" fmla="*/ 5730 h 10000"/>
              <a:gd name="connsiteX61-123" fmla="*/ 10000 w 10000"/>
              <a:gd name="connsiteY61-124" fmla="*/ 6026 h 10000"/>
              <a:gd name="connsiteX62-125" fmla="*/ 10000 w 10000"/>
              <a:gd name="connsiteY62-126" fmla="*/ 6470 h 10000"/>
              <a:gd name="connsiteX63-127" fmla="*/ 10000 w 10000"/>
              <a:gd name="connsiteY63-128" fmla="*/ 6765 h 10000"/>
              <a:gd name="connsiteX64-129" fmla="*/ 10000 w 10000"/>
              <a:gd name="connsiteY64-130" fmla="*/ 6913 h 10000"/>
              <a:gd name="connsiteX65-131" fmla="*/ 9722 w 10000"/>
              <a:gd name="connsiteY65-132" fmla="*/ 7357 h 10000"/>
              <a:gd name="connsiteX66-133" fmla="*/ 9722 w 10000"/>
              <a:gd name="connsiteY66-134" fmla="*/ 7800 h 10000"/>
              <a:gd name="connsiteX67-135" fmla="*/ 9167 w 10000"/>
              <a:gd name="connsiteY67-136" fmla="*/ 8521 h 10000"/>
              <a:gd name="connsiteX68-137" fmla="*/ 8889 w 10000"/>
              <a:gd name="connsiteY68-138" fmla="*/ 8817 h 10000"/>
              <a:gd name="connsiteX69-139" fmla="*/ 8611 w 10000"/>
              <a:gd name="connsiteY69-140" fmla="*/ 9113 h 10000"/>
              <a:gd name="connsiteX70-141" fmla="*/ 8056 w 10000"/>
              <a:gd name="connsiteY70-142" fmla="*/ 9409 h 10000"/>
              <a:gd name="connsiteX71-143" fmla="*/ 7778 w 10000"/>
              <a:gd name="connsiteY71-144" fmla="*/ 9704 h 10000"/>
              <a:gd name="connsiteX72-145" fmla="*/ 7222 w 10000"/>
              <a:gd name="connsiteY72-146" fmla="*/ 9852 h 10000"/>
              <a:gd name="connsiteX73-147" fmla="*/ 6944 w 10000"/>
              <a:gd name="connsiteY73-148" fmla="*/ 9852 h 10000"/>
              <a:gd name="connsiteX74-149" fmla="*/ 6667 w 10000"/>
              <a:gd name="connsiteY74-150" fmla="*/ 10000 h 10000"/>
              <a:gd name="connsiteX75-151" fmla="*/ 6111 w 10000"/>
              <a:gd name="connsiteY75-152" fmla="*/ 10000 h 10000"/>
              <a:gd name="connsiteX76-153" fmla="*/ 6111 w 10000"/>
              <a:gd name="connsiteY76-154" fmla="*/ 10000 h 10000"/>
              <a:gd name="connsiteX77-155" fmla="*/ 5833 w 10000"/>
              <a:gd name="connsiteY77-156" fmla="*/ 9852 h 10000"/>
              <a:gd name="connsiteX78-157" fmla="*/ 5833 w 10000"/>
              <a:gd name="connsiteY78-158" fmla="*/ 9704 h 10000"/>
              <a:gd name="connsiteX79-159" fmla="*/ 5556 w 10000"/>
              <a:gd name="connsiteY79-160" fmla="*/ 9409 h 10000"/>
              <a:gd name="connsiteX80-161" fmla="*/ 5556 w 10000"/>
              <a:gd name="connsiteY80-162" fmla="*/ 9261 h 10000"/>
              <a:gd name="connsiteX81-163" fmla="*/ 5278 w 10000"/>
              <a:gd name="connsiteY81-164" fmla="*/ 9113 h 10000"/>
              <a:gd name="connsiteX82-165" fmla="*/ 5000 w 10000"/>
              <a:gd name="connsiteY82-166" fmla="*/ 8965 h 10000"/>
              <a:gd name="connsiteX83-167" fmla="*/ 4722 w 10000"/>
              <a:gd name="connsiteY83-168" fmla="*/ 8817 h 10000"/>
              <a:gd name="connsiteX84-169" fmla="*/ 4167 w 10000"/>
              <a:gd name="connsiteY84-170" fmla="*/ 8669 h 10000"/>
              <a:gd name="connsiteX85-171" fmla="*/ 3889 w 10000"/>
              <a:gd name="connsiteY85-172" fmla="*/ 8521 h 10000"/>
              <a:gd name="connsiteX86-173" fmla="*/ 3056 w 10000"/>
              <a:gd name="connsiteY86-174" fmla="*/ 8373 h 10000"/>
              <a:gd name="connsiteX87-175" fmla="*/ 2500 w 10000"/>
              <a:gd name="connsiteY87-176" fmla="*/ 8244 h 10000"/>
              <a:gd name="connsiteX88-177" fmla="*/ 2500 w 10000"/>
              <a:gd name="connsiteY88-178" fmla="*/ 8244 h 10000"/>
              <a:gd name="connsiteX0-179" fmla="*/ 2500 w 10000"/>
              <a:gd name="connsiteY0-180" fmla="*/ 8244 h 10000"/>
              <a:gd name="connsiteX1-181" fmla="*/ 1944 w 10000"/>
              <a:gd name="connsiteY1-182" fmla="*/ 8096 h 10000"/>
              <a:gd name="connsiteX2-183" fmla="*/ 1389 w 10000"/>
              <a:gd name="connsiteY2-184" fmla="*/ 7948 h 10000"/>
              <a:gd name="connsiteX3-185" fmla="*/ 833 w 10000"/>
              <a:gd name="connsiteY3-186" fmla="*/ 7800 h 10000"/>
              <a:gd name="connsiteX4-187" fmla="*/ 556 w 10000"/>
              <a:gd name="connsiteY4-188" fmla="*/ 7800 h 10000"/>
              <a:gd name="connsiteX5-189" fmla="*/ 278 w 10000"/>
              <a:gd name="connsiteY5-190" fmla="*/ 7652 h 10000"/>
              <a:gd name="connsiteX6-191" fmla="*/ 0 w 10000"/>
              <a:gd name="connsiteY6-192" fmla="*/ 7505 h 10000"/>
              <a:gd name="connsiteX7-193" fmla="*/ 0 w 10000"/>
              <a:gd name="connsiteY7-194" fmla="*/ 7505 h 10000"/>
              <a:gd name="connsiteX8-195" fmla="*/ 0 w 10000"/>
              <a:gd name="connsiteY8-196" fmla="*/ 7505 h 10000"/>
              <a:gd name="connsiteX9-197" fmla="*/ 833 w 10000"/>
              <a:gd name="connsiteY9-198" fmla="*/ 7505 h 10000"/>
              <a:gd name="connsiteX10-199" fmla="*/ 1111 w 10000"/>
              <a:gd name="connsiteY10-200" fmla="*/ 7505 h 10000"/>
              <a:gd name="connsiteX11-201" fmla="*/ 1667 w 10000"/>
              <a:gd name="connsiteY11-202" fmla="*/ 7505 h 10000"/>
              <a:gd name="connsiteX12-203" fmla="*/ 2222 w 10000"/>
              <a:gd name="connsiteY12-204" fmla="*/ 7505 h 10000"/>
              <a:gd name="connsiteX13-205" fmla="*/ 2778 w 10000"/>
              <a:gd name="connsiteY13-206" fmla="*/ 7505 h 10000"/>
              <a:gd name="connsiteX14-207" fmla="*/ 3611 w 10000"/>
              <a:gd name="connsiteY14-208" fmla="*/ 7652 h 10000"/>
              <a:gd name="connsiteX15-209" fmla="*/ 4167 w 10000"/>
              <a:gd name="connsiteY15-210" fmla="*/ 7652 h 10000"/>
              <a:gd name="connsiteX16-211" fmla="*/ 4722 w 10000"/>
              <a:gd name="connsiteY16-212" fmla="*/ 7652 h 10000"/>
              <a:gd name="connsiteX17-213" fmla="*/ 5000 w 10000"/>
              <a:gd name="connsiteY17-214" fmla="*/ 7652 h 10000"/>
              <a:gd name="connsiteX18-215" fmla="*/ 5833 w 10000"/>
              <a:gd name="connsiteY18-216" fmla="*/ 7652 h 10000"/>
              <a:gd name="connsiteX19-217" fmla="*/ 6111 w 10000"/>
              <a:gd name="connsiteY19-218" fmla="*/ 7652 h 10000"/>
              <a:gd name="connsiteX20-219" fmla="*/ 6667 w 10000"/>
              <a:gd name="connsiteY20-220" fmla="*/ 7505 h 10000"/>
              <a:gd name="connsiteX21-221" fmla="*/ 6944 w 10000"/>
              <a:gd name="connsiteY21-222" fmla="*/ 7357 h 10000"/>
              <a:gd name="connsiteX22-223" fmla="*/ 7222 w 10000"/>
              <a:gd name="connsiteY22-224" fmla="*/ 6913 h 10000"/>
              <a:gd name="connsiteX23-225" fmla="*/ 7222 w 10000"/>
              <a:gd name="connsiteY23-226" fmla="*/ 6617 h 10000"/>
              <a:gd name="connsiteX24-227" fmla="*/ 7222 w 10000"/>
              <a:gd name="connsiteY24-228" fmla="*/ 6026 h 10000"/>
              <a:gd name="connsiteX25-229" fmla="*/ 7500 w 10000"/>
              <a:gd name="connsiteY25-230" fmla="*/ 5582 h 10000"/>
              <a:gd name="connsiteX26-231" fmla="*/ 7222 w 10000"/>
              <a:gd name="connsiteY26-232" fmla="*/ 4843 h 10000"/>
              <a:gd name="connsiteX27-233" fmla="*/ 7222 w 10000"/>
              <a:gd name="connsiteY27-234" fmla="*/ 4270 h 10000"/>
              <a:gd name="connsiteX28-235" fmla="*/ 7222 w 10000"/>
              <a:gd name="connsiteY28-236" fmla="*/ 3530 h 10000"/>
              <a:gd name="connsiteX29-237" fmla="*/ 6944 w 10000"/>
              <a:gd name="connsiteY29-238" fmla="*/ 2939 h 10000"/>
              <a:gd name="connsiteX30-239" fmla="*/ 6944 w 10000"/>
              <a:gd name="connsiteY30-240" fmla="*/ 2495 h 10000"/>
              <a:gd name="connsiteX31-241" fmla="*/ 6667 w 10000"/>
              <a:gd name="connsiteY31-242" fmla="*/ 1904 h 10000"/>
              <a:gd name="connsiteX32-243" fmla="*/ 6667 w 10000"/>
              <a:gd name="connsiteY32-244" fmla="*/ 1608 h 10000"/>
              <a:gd name="connsiteX33-245" fmla="*/ 6389 w 10000"/>
              <a:gd name="connsiteY33-246" fmla="*/ 1183 h 10000"/>
              <a:gd name="connsiteX34-247" fmla="*/ 5833 w 10000"/>
              <a:gd name="connsiteY34-248" fmla="*/ 887 h 10000"/>
              <a:gd name="connsiteX35-249" fmla="*/ 5556 w 10000"/>
              <a:gd name="connsiteY35-250" fmla="*/ 739 h 10000"/>
              <a:gd name="connsiteX36-251" fmla="*/ 5278 w 10000"/>
              <a:gd name="connsiteY36-252" fmla="*/ 444 h 10000"/>
              <a:gd name="connsiteX37-253" fmla="*/ 5000 w 10000"/>
              <a:gd name="connsiteY37-254" fmla="*/ 296 h 10000"/>
              <a:gd name="connsiteX38-255" fmla="*/ 4722 w 10000"/>
              <a:gd name="connsiteY38-256" fmla="*/ 148 h 10000"/>
              <a:gd name="connsiteX39-257" fmla="*/ 5000 w 10000"/>
              <a:gd name="connsiteY39-258" fmla="*/ 0 h 10000"/>
              <a:gd name="connsiteX40-259" fmla="*/ 5000 w 10000"/>
              <a:gd name="connsiteY40-260" fmla="*/ 0 h 10000"/>
              <a:gd name="connsiteX41-261" fmla="*/ 5278 w 10000"/>
              <a:gd name="connsiteY41-262" fmla="*/ 0 h 10000"/>
              <a:gd name="connsiteX42-263" fmla="*/ 5833 w 10000"/>
              <a:gd name="connsiteY42-264" fmla="*/ 0 h 10000"/>
              <a:gd name="connsiteX43-265" fmla="*/ 6389 w 10000"/>
              <a:gd name="connsiteY43-266" fmla="*/ 148 h 10000"/>
              <a:gd name="connsiteX44-267" fmla="*/ 6944 w 10000"/>
              <a:gd name="connsiteY44-268" fmla="*/ 296 h 10000"/>
              <a:gd name="connsiteX45-269" fmla="*/ 7500 w 10000"/>
              <a:gd name="connsiteY45-270" fmla="*/ 444 h 10000"/>
              <a:gd name="connsiteX46-271" fmla="*/ 8056 w 10000"/>
              <a:gd name="connsiteY46-272" fmla="*/ 591 h 10000"/>
              <a:gd name="connsiteX47-273" fmla="*/ 8333 w 10000"/>
              <a:gd name="connsiteY47-274" fmla="*/ 887 h 10000"/>
              <a:gd name="connsiteX48-275" fmla="*/ 8611 w 10000"/>
              <a:gd name="connsiteY48-276" fmla="*/ 1035 h 10000"/>
              <a:gd name="connsiteX49-277" fmla="*/ 8889 w 10000"/>
              <a:gd name="connsiteY49-278" fmla="*/ 1183 h 10000"/>
              <a:gd name="connsiteX50-279" fmla="*/ 8889 w 10000"/>
              <a:gd name="connsiteY50-280" fmla="*/ 1460 h 10000"/>
              <a:gd name="connsiteX51-281" fmla="*/ 9167 w 10000"/>
              <a:gd name="connsiteY51-282" fmla="*/ 1756 h 10000"/>
              <a:gd name="connsiteX52-283" fmla="*/ 9167 w 10000"/>
              <a:gd name="connsiteY52-284" fmla="*/ 2200 h 10000"/>
              <a:gd name="connsiteX53-285" fmla="*/ 9444 w 10000"/>
              <a:gd name="connsiteY53-286" fmla="*/ 2643 h 10000"/>
              <a:gd name="connsiteX54-287" fmla="*/ 9444 w 10000"/>
              <a:gd name="connsiteY54-288" fmla="*/ 3087 h 10000"/>
              <a:gd name="connsiteX55-289" fmla="*/ 9722 w 10000"/>
              <a:gd name="connsiteY55-290" fmla="*/ 3678 h 10000"/>
              <a:gd name="connsiteX56-291" fmla="*/ 9722 w 10000"/>
              <a:gd name="connsiteY56-292" fmla="*/ 4270 h 10000"/>
              <a:gd name="connsiteX57-293" fmla="*/ 9722 w 10000"/>
              <a:gd name="connsiteY57-294" fmla="*/ 4713 h 10000"/>
              <a:gd name="connsiteX58-295" fmla="*/ 9722 w 10000"/>
              <a:gd name="connsiteY58-296" fmla="*/ 5287 h 10000"/>
              <a:gd name="connsiteX59-297" fmla="*/ 9722 w 10000"/>
              <a:gd name="connsiteY59-298" fmla="*/ 5730 h 10000"/>
              <a:gd name="connsiteX60-299" fmla="*/ 10000 w 10000"/>
              <a:gd name="connsiteY60-300" fmla="*/ 6026 h 10000"/>
              <a:gd name="connsiteX61-301" fmla="*/ 10000 w 10000"/>
              <a:gd name="connsiteY61-302" fmla="*/ 6470 h 10000"/>
              <a:gd name="connsiteX62-303" fmla="*/ 10000 w 10000"/>
              <a:gd name="connsiteY62-304" fmla="*/ 6765 h 10000"/>
              <a:gd name="connsiteX63-305" fmla="*/ 10000 w 10000"/>
              <a:gd name="connsiteY63-306" fmla="*/ 6913 h 10000"/>
              <a:gd name="connsiteX64-307" fmla="*/ 9722 w 10000"/>
              <a:gd name="connsiteY64-308" fmla="*/ 7357 h 10000"/>
              <a:gd name="connsiteX65-309" fmla="*/ 9722 w 10000"/>
              <a:gd name="connsiteY65-310" fmla="*/ 7800 h 10000"/>
              <a:gd name="connsiteX66-311" fmla="*/ 9167 w 10000"/>
              <a:gd name="connsiteY66-312" fmla="*/ 8521 h 10000"/>
              <a:gd name="connsiteX67-313" fmla="*/ 8889 w 10000"/>
              <a:gd name="connsiteY67-314" fmla="*/ 8817 h 10000"/>
              <a:gd name="connsiteX68-315" fmla="*/ 8611 w 10000"/>
              <a:gd name="connsiteY68-316" fmla="*/ 9113 h 10000"/>
              <a:gd name="connsiteX69-317" fmla="*/ 8056 w 10000"/>
              <a:gd name="connsiteY69-318" fmla="*/ 9409 h 10000"/>
              <a:gd name="connsiteX70-319" fmla="*/ 7778 w 10000"/>
              <a:gd name="connsiteY70-320" fmla="*/ 9704 h 10000"/>
              <a:gd name="connsiteX71-321" fmla="*/ 7222 w 10000"/>
              <a:gd name="connsiteY71-322" fmla="*/ 9852 h 10000"/>
              <a:gd name="connsiteX72-323" fmla="*/ 6944 w 10000"/>
              <a:gd name="connsiteY72-324" fmla="*/ 9852 h 10000"/>
              <a:gd name="connsiteX73-325" fmla="*/ 6667 w 10000"/>
              <a:gd name="connsiteY73-326" fmla="*/ 10000 h 10000"/>
              <a:gd name="connsiteX74-327" fmla="*/ 6111 w 10000"/>
              <a:gd name="connsiteY74-328" fmla="*/ 10000 h 10000"/>
              <a:gd name="connsiteX75-329" fmla="*/ 6111 w 10000"/>
              <a:gd name="connsiteY75-330" fmla="*/ 10000 h 10000"/>
              <a:gd name="connsiteX76-331" fmla="*/ 5833 w 10000"/>
              <a:gd name="connsiteY76-332" fmla="*/ 9852 h 10000"/>
              <a:gd name="connsiteX77-333" fmla="*/ 5833 w 10000"/>
              <a:gd name="connsiteY77-334" fmla="*/ 9704 h 10000"/>
              <a:gd name="connsiteX78-335" fmla="*/ 5556 w 10000"/>
              <a:gd name="connsiteY78-336" fmla="*/ 9409 h 10000"/>
              <a:gd name="connsiteX79-337" fmla="*/ 5556 w 10000"/>
              <a:gd name="connsiteY79-338" fmla="*/ 9261 h 10000"/>
              <a:gd name="connsiteX80-339" fmla="*/ 5278 w 10000"/>
              <a:gd name="connsiteY80-340" fmla="*/ 9113 h 10000"/>
              <a:gd name="connsiteX81-341" fmla="*/ 5000 w 10000"/>
              <a:gd name="connsiteY81-342" fmla="*/ 8965 h 10000"/>
              <a:gd name="connsiteX82-343" fmla="*/ 4722 w 10000"/>
              <a:gd name="connsiteY82-344" fmla="*/ 8817 h 10000"/>
              <a:gd name="connsiteX83-345" fmla="*/ 4167 w 10000"/>
              <a:gd name="connsiteY83-346" fmla="*/ 8669 h 10000"/>
              <a:gd name="connsiteX84-347" fmla="*/ 3889 w 10000"/>
              <a:gd name="connsiteY84-348" fmla="*/ 8521 h 10000"/>
              <a:gd name="connsiteX85-349" fmla="*/ 3056 w 10000"/>
              <a:gd name="connsiteY85-350" fmla="*/ 8373 h 10000"/>
              <a:gd name="connsiteX86-351" fmla="*/ 2500 w 10000"/>
              <a:gd name="connsiteY86-352" fmla="*/ 8244 h 10000"/>
              <a:gd name="connsiteX87-353" fmla="*/ 2500 w 10000"/>
              <a:gd name="connsiteY87-354" fmla="*/ 8244 h 10000"/>
              <a:gd name="connsiteX0-355" fmla="*/ 2500 w 10000"/>
              <a:gd name="connsiteY0-356" fmla="*/ 8244 h 10000"/>
              <a:gd name="connsiteX1-357" fmla="*/ 1944 w 10000"/>
              <a:gd name="connsiteY1-358" fmla="*/ 8096 h 10000"/>
              <a:gd name="connsiteX2-359" fmla="*/ 1389 w 10000"/>
              <a:gd name="connsiteY2-360" fmla="*/ 7948 h 10000"/>
              <a:gd name="connsiteX3-361" fmla="*/ 833 w 10000"/>
              <a:gd name="connsiteY3-362" fmla="*/ 7800 h 10000"/>
              <a:gd name="connsiteX4-363" fmla="*/ 556 w 10000"/>
              <a:gd name="connsiteY4-364" fmla="*/ 7800 h 10000"/>
              <a:gd name="connsiteX5-365" fmla="*/ 0 w 10000"/>
              <a:gd name="connsiteY5-366" fmla="*/ 7505 h 10000"/>
              <a:gd name="connsiteX6-367" fmla="*/ 0 w 10000"/>
              <a:gd name="connsiteY6-368" fmla="*/ 7505 h 10000"/>
              <a:gd name="connsiteX7-369" fmla="*/ 0 w 10000"/>
              <a:gd name="connsiteY7-370" fmla="*/ 7505 h 10000"/>
              <a:gd name="connsiteX8-371" fmla="*/ 833 w 10000"/>
              <a:gd name="connsiteY8-372" fmla="*/ 7505 h 10000"/>
              <a:gd name="connsiteX9-373" fmla="*/ 1111 w 10000"/>
              <a:gd name="connsiteY9-374" fmla="*/ 7505 h 10000"/>
              <a:gd name="connsiteX10-375" fmla="*/ 1667 w 10000"/>
              <a:gd name="connsiteY10-376" fmla="*/ 7505 h 10000"/>
              <a:gd name="connsiteX11-377" fmla="*/ 2222 w 10000"/>
              <a:gd name="connsiteY11-378" fmla="*/ 7505 h 10000"/>
              <a:gd name="connsiteX12-379" fmla="*/ 2778 w 10000"/>
              <a:gd name="connsiteY12-380" fmla="*/ 7505 h 10000"/>
              <a:gd name="connsiteX13-381" fmla="*/ 3611 w 10000"/>
              <a:gd name="connsiteY13-382" fmla="*/ 7652 h 10000"/>
              <a:gd name="connsiteX14-383" fmla="*/ 4167 w 10000"/>
              <a:gd name="connsiteY14-384" fmla="*/ 7652 h 10000"/>
              <a:gd name="connsiteX15-385" fmla="*/ 4722 w 10000"/>
              <a:gd name="connsiteY15-386" fmla="*/ 7652 h 10000"/>
              <a:gd name="connsiteX16-387" fmla="*/ 5000 w 10000"/>
              <a:gd name="connsiteY16-388" fmla="*/ 7652 h 10000"/>
              <a:gd name="connsiteX17-389" fmla="*/ 5833 w 10000"/>
              <a:gd name="connsiteY17-390" fmla="*/ 7652 h 10000"/>
              <a:gd name="connsiteX18-391" fmla="*/ 6111 w 10000"/>
              <a:gd name="connsiteY18-392" fmla="*/ 7652 h 10000"/>
              <a:gd name="connsiteX19-393" fmla="*/ 6667 w 10000"/>
              <a:gd name="connsiteY19-394" fmla="*/ 7505 h 10000"/>
              <a:gd name="connsiteX20-395" fmla="*/ 6944 w 10000"/>
              <a:gd name="connsiteY20-396" fmla="*/ 7357 h 10000"/>
              <a:gd name="connsiteX21-397" fmla="*/ 7222 w 10000"/>
              <a:gd name="connsiteY21-398" fmla="*/ 6913 h 10000"/>
              <a:gd name="connsiteX22-399" fmla="*/ 7222 w 10000"/>
              <a:gd name="connsiteY22-400" fmla="*/ 6617 h 10000"/>
              <a:gd name="connsiteX23-401" fmla="*/ 7222 w 10000"/>
              <a:gd name="connsiteY23-402" fmla="*/ 6026 h 10000"/>
              <a:gd name="connsiteX24-403" fmla="*/ 7500 w 10000"/>
              <a:gd name="connsiteY24-404" fmla="*/ 5582 h 10000"/>
              <a:gd name="connsiteX25-405" fmla="*/ 7222 w 10000"/>
              <a:gd name="connsiteY25-406" fmla="*/ 4843 h 10000"/>
              <a:gd name="connsiteX26-407" fmla="*/ 7222 w 10000"/>
              <a:gd name="connsiteY26-408" fmla="*/ 4270 h 10000"/>
              <a:gd name="connsiteX27-409" fmla="*/ 7222 w 10000"/>
              <a:gd name="connsiteY27-410" fmla="*/ 3530 h 10000"/>
              <a:gd name="connsiteX28-411" fmla="*/ 6944 w 10000"/>
              <a:gd name="connsiteY28-412" fmla="*/ 2939 h 10000"/>
              <a:gd name="connsiteX29-413" fmla="*/ 6944 w 10000"/>
              <a:gd name="connsiteY29-414" fmla="*/ 2495 h 10000"/>
              <a:gd name="connsiteX30-415" fmla="*/ 6667 w 10000"/>
              <a:gd name="connsiteY30-416" fmla="*/ 1904 h 10000"/>
              <a:gd name="connsiteX31-417" fmla="*/ 6667 w 10000"/>
              <a:gd name="connsiteY31-418" fmla="*/ 1608 h 10000"/>
              <a:gd name="connsiteX32-419" fmla="*/ 6389 w 10000"/>
              <a:gd name="connsiteY32-420" fmla="*/ 1183 h 10000"/>
              <a:gd name="connsiteX33-421" fmla="*/ 5833 w 10000"/>
              <a:gd name="connsiteY33-422" fmla="*/ 887 h 10000"/>
              <a:gd name="connsiteX34-423" fmla="*/ 5556 w 10000"/>
              <a:gd name="connsiteY34-424" fmla="*/ 739 h 10000"/>
              <a:gd name="connsiteX35-425" fmla="*/ 5278 w 10000"/>
              <a:gd name="connsiteY35-426" fmla="*/ 444 h 10000"/>
              <a:gd name="connsiteX36-427" fmla="*/ 5000 w 10000"/>
              <a:gd name="connsiteY36-428" fmla="*/ 296 h 10000"/>
              <a:gd name="connsiteX37-429" fmla="*/ 4722 w 10000"/>
              <a:gd name="connsiteY37-430" fmla="*/ 148 h 10000"/>
              <a:gd name="connsiteX38-431" fmla="*/ 5000 w 10000"/>
              <a:gd name="connsiteY38-432" fmla="*/ 0 h 10000"/>
              <a:gd name="connsiteX39-433" fmla="*/ 5000 w 10000"/>
              <a:gd name="connsiteY39-434" fmla="*/ 0 h 10000"/>
              <a:gd name="connsiteX40-435" fmla="*/ 5278 w 10000"/>
              <a:gd name="connsiteY40-436" fmla="*/ 0 h 10000"/>
              <a:gd name="connsiteX41-437" fmla="*/ 5833 w 10000"/>
              <a:gd name="connsiteY41-438" fmla="*/ 0 h 10000"/>
              <a:gd name="connsiteX42-439" fmla="*/ 6389 w 10000"/>
              <a:gd name="connsiteY42-440" fmla="*/ 148 h 10000"/>
              <a:gd name="connsiteX43-441" fmla="*/ 6944 w 10000"/>
              <a:gd name="connsiteY43-442" fmla="*/ 296 h 10000"/>
              <a:gd name="connsiteX44-443" fmla="*/ 7500 w 10000"/>
              <a:gd name="connsiteY44-444" fmla="*/ 444 h 10000"/>
              <a:gd name="connsiteX45-445" fmla="*/ 8056 w 10000"/>
              <a:gd name="connsiteY45-446" fmla="*/ 591 h 10000"/>
              <a:gd name="connsiteX46-447" fmla="*/ 8333 w 10000"/>
              <a:gd name="connsiteY46-448" fmla="*/ 887 h 10000"/>
              <a:gd name="connsiteX47-449" fmla="*/ 8611 w 10000"/>
              <a:gd name="connsiteY47-450" fmla="*/ 1035 h 10000"/>
              <a:gd name="connsiteX48-451" fmla="*/ 8889 w 10000"/>
              <a:gd name="connsiteY48-452" fmla="*/ 1183 h 10000"/>
              <a:gd name="connsiteX49-453" fmla="*/ 8889 w 10000"/>
              <a:gd name="connsiteY49-454" fmla="*/ 1460 h 10000"/>
              <a:gd name="connsiteX50-455" fmla="*/ 9167 w 10000"/>
              <a:gd name="connsiteY50-456" fmla="*/ 1756 h 10000"/>
              <a:gd name="connsiteX51-457" fmla="*/ 9167 w 10000"/>
              <a:gd name="connsiteY51-458" fmla="*/ 2200 h 10000"/>
              <a:gd name="connsiteX52-459" fmla="*/ 9444 w 10000"/>
              <a:gd name="connsiteY52-460" fmla="*/ 2643 h 10000"/>
              <a:gd name="connsiteX53-461" fmla="*/ 9444 w 10000"/>
              <a:gd name="connsiteY53-462" fmla="*/ 3087 h 10000"/>
              <a:gd name="connsiteX54-463" fmla="*/ 9722 w 10000"/>
              <a:gd name="connsiteY54-464" fmla="*/ 3678 h 10000"/>
              <a:gd name="connsiteX55-465" fmla="*/ 9722 w 10000"/>
              <a:gd name="connsiteY55-466" fmla="*/ 4270 h 10000"/>
              <a:gd name="connsiteX56-467" fmla="*/ 9722 w 10000"/>
              <a:gd name="connsiteY56-468" fmla="*/ 4713 h 10000"/>
              <a:gd name="connsiteX57-469" fmla="*/ 9722 w 10000"/>
              <a:gd name="connsiteY57-470" fmla="*/ 5287 h 10000"/>
              <a:gd name="connsiteX58-471" fmla="*/ 9722 w 10000"/>
              <a:gd name="connsiteY58-472" fmla="*/ 5730 h 10000"/>
              <a:gd name="connsiteX59-473" fmla="*/ 10000 w 10000"/>
              <a:gd name="connsiteY59-474" fmla="*/ 6026 h 10000"/>
              <a:gd name="connsiteX60-475" fmla="*/ 10000 w 10000"/>
              <a:gd name="connsiteY60-476" fmla="*/ 6470 h 10000"/>
              <a:gd name="connsiteX61-477" fmla="*/ 10000 w 10000"/>
              <a:gd name="connsiteY61-478" fmla="*/ 6765 h 10000"/>
              <a:gd name="connsiteX62-479" fmla="*/ 10000 w 10000"/>
              <a:gd name="connsiteY62-480" fmla="*/ 6913 h 10000"/>
              <a:gd name="connsiteX63-481" fmla="*/ 9722 w 10000"/>
              <a:gd name="connsiteY63-482" fmla="*/ 7357 h 10000"/>
              <a:gd name="connsiteX64-483" fmla="*/ 9722 w 10000"/>
              <a:gd name="connsiteY64-484" fmla="*/ 7800 h 10000"/>
              <a:gd name="connsiteX65-485" fmla="*/ 9167 w 10000"/>
              <a:gd name="connsiteY65-486" fmla="*/ 8521 h 10000"/>
              <a:gd name="connsiteX66-487" fmla="*/ 8889 w 10000"/>
              <a:gd name="connsiteY66-488" fmla="*/ 8817 h 10000"/>
              <a:gd name="connsiteX67-489" fmla="*/ 8611 w 10000"/>
              <a:gd name="connsiteY67-490" fmla="*/ 9113 h 10000"/>
              <a:gd name="connsiteX68-491" fmla="*/ 8056 w 10000"/>
              <a:gd name="connsiteY68-492" fmla="*/ 9409 h 10000"/>
              <a:gd name="connsiteX69-493" fmla="*/ 7778 w 10000"/>
              <a:gd name="connsiteY69-494" fmla="*/ 9704 h 10000"/>
              <a:gd name="connsiteX70-495" fmla="*/ 7222 w 10000"/>
              <a:gd name="connsiteY70-496" fmla="*/ 9852 h 10000"/>
              <a:gd name="connsiteX71-497" fmla="*/ 6944 w 10000"/>
              <a:gd name="connsiteY71-498" fmla="*/ 9852 h 10000"/>
              <a:gd name="connsiteX72-499" fmla="*/ 6667 w 10000"/>
              <a:gd name="connsiteY72-500" fmla="*/ 10000 h 10000"/>
              <a:gd name="connsiteX73-501" fmla="*/ 6111 w 10000"/>
              <a:gd name="connsiteY73-502" fmla="*/ 10000 h 10000"/>
              <a:gd name="connsiteX74-503" fmla="*/ 6111 w 10000"/>
              <a:gd name="connsiteY74-504" fmla="*/ 10000 h 10000"/>
              <a:gd name="connsiteX75-505" fmla="*/ 5833 w 10000"/>
              <a:gd name="connsiteY75-506" fmla="*/ 9852 h 10000"/>
              <a:gd name="connsiteX76-507" fmla="*/ 5833 w 10000"/>
              <a:gd name="connsiteY76-508" fmla="*/ 9704 h 10000"/>
              <a:gd name="connsiteX77-509" fmla="*/ 5556 w 10000"/>
              <a:gd name="connsiteY77-510" fmla="*/ 9409 h 10000"/>
              <a:gd name="connsiteX78-511" fmla="*/ 5556 w 10000"/>
              <a:gd name="connsiteY78-512" fmla="*/ 9261 h 10000"/>
              <a:gd name="connsiteX79-513" fmla="*/ 5278 w 10000"/>
              <a:gd name="connsiteY79-514" fmla="*/ 9113 h 10000"/>
              <a:gd name="connsiteX80-515" fmla="*/ 5000 w 10000"/>
              <a:gd name="connsiteY80-516" fmla="*/ 8965 h 10000"/>
              <a:gd name="connsiteX81-517" fmla="*/ 4722 w 10000"/>
              <a:gd name="connsiteY81-518" fmla="*/ 8817 h 10000"/>
              <a:gd name="connsiteX82-519" fmla="*/ 4167 w 10000"/>
              <a:gd name="connsiteY82-520" fmla="*/ 8669 h 10000"/>
              <a:gd name="connsiteX83-521" fmla="*/ 3889 w 10000"/>
              <a:gd name="connsiteY83-522" fmla="*/ 8521 h 10000"/>
              <a:gd name="connsiteX84-523" fmla="*/ 3056 w 10000"/>
              <a:gd name="connsiteY84-524" fmla="*/ 8373 h 10000"/>
              <a:gd name="connsiteX85-525" fmla="*/ 2500 w 10000"/>
              <a:gd name="connsiteY85-526" fmla="*/ 8244 h 10000"/>
              <a:gd name="connsiteX86-527" fmla="*/ 2500 w 10000"/>
              <a:gd name="connsiteY86-528" fmla="*/ 8244 h 10000"/>
              <a:gd name="connsiteX0-529" fmla="*/ 2500 w 10000"/>
              <a:gd name="connsiteY0-530" fmla="*/ 8244 h 10000"/>
              <a:gd name="connsiteX1-531" fmla="*/ 1944 w 10000"/>
              <a:gd name="connsiteY1-532" fmla="*/ 8096 h 10000"/>
              <a:gd name="connsiteX2-533" fmla="*/ 1389 w 10000"/>
              <a:gd name="connsiteY2-534" fmla="*/ 7948 h 10000"/>
              <a:gd name="connsiteX3-535" fmla="*/ 556 w 10000"/>
              <a:gd name="connsiteY3-536" fmla="*/ 7800 h 10000"/>
              <a:gd name="connsiteX4-537" fmla="*/ 0 w 10000"/>
              <a:gd name="connsiteY4-538" fmla="*/ 7505 h 10000"/>
              <a:gd name="connsiteX5-539" fmla="*/ 0 w 10000"/>
              <a:gd name="connsiteY5-540" fmla="*/ 7505 h 10000"/>
              <a:gd name="connsiteX6-541" fmla="*/ 0 w 10000"/>
              <a:gd name="connsiteY6-542" fmla="*/ 7505 h 10000"/>
              <a:gd name="connsiteX7-543" fmla="*/ 833 w 10000"/>
              <a:gd name="connsiteY7-544" fmla="*/ 7505 h 10000"/>
              <a:gd name="connsiteX8-545" fmla="*/ 1111 w 10000"/>
              <a:gd name="connsiteY8-546" fmla="*/ 7505 h 10000"/>
              <a:gd name="connsiteX9-547" fmla="*/ 1667 w 10000"/>
              <a:gd name="connsiteY9-548" fmla="*/ 7505 h 10000"/>
              <a:gd name="connsiteX10-549" fmla="*/ 2222 w 10000"/>
              <a:gd name="connsiteY10-550" fmla="*/ 7505 h 10000"/>
              <a:gd name="connsiteX11-551" fmla="*/ 2778 w 10000"/>
              <a:gd name="connsiteY11-552" fmla="*/ 7505 h 10000"/>
              <a:gd name="connsiteX12-553" fmla="*/ 3611 w 10000"/>
              <a:gd name="connsiteY12-554" fmla="*/ 7652 h 10000"/>
              <a:gd name="connsiteX13-555" fmla="*/ 4167 w 10000"/>
              <a:gd name="connsiteY13-556" fmla="*/ 7652 h 10000"/>
              <a:gd name="connsiteX14-557" fmla="*/ 4722 w 10000"/>
              <a:gd name="connsiteY14-558" fmla="*/ 7652 h 10000"/>
              <a:gd name="connsiteX15-559" fmla="*/ 5000 w 10000"/>
              <a:gd name="connsiteY15-560" fmla="*/ 7652 h 10000"/>
              <a:gd name="connsiteX16-561" fmla="*/ 5833 w 10000"/>
              <a:gd name="connsiteY16-562" fmla="*/ 7652 h 10000"/>
              <a:gd name="connsiteX17-563" fmla="*/ 6111 w 10000"/>
              <a:gd name="connsiteY17-564" fmla="*/ 7652 h 10000"/>
              <a:gd name="connsiteX18-565" fmla="*/ 6667 w 10000"/>
              <a:gd name="connsiteY18-566" fmla="*/ 7505 h 10000"/>
              <a:gd name="connsiteX19-567" fmla="*/ 6944 w 10000"/>
              <a:gd name="connsiteY19-568" fmla="*/ 7357 h 10000"/>
              <a:gd name="connsiteX20-569" fmla="*/ 7222 w 10000"/>
              <a:gd name="connsiteY20-570" fmla="*/ 6913 h 10000"/>
              <a:gd name="connsiteX21-571" fmla="*/ 7222 w 10000"/>
              <a:gd name="connsiteY21-572" fmla="*/ 6617 h 10000"/>
              <a:gd name="connsiteX22-573" fmla="*/ 7222 w 10000"/>
              <a:gd name="connsiteY22-574" fmla="*/ 6026 h 10000"/>
              <a:gd name="connsiteX23-575" fmla="*/ 7500 w 10000"/>
              <a:gd name="connsiteY23-576" fmla="*/ 5582 h 10000"/>
              <a:gd name="connsiteX24-577" fmla="*/ 7222 w 10000"/>
              <a:gd name="connsiteY24-578" fmla="*/ 4843 h 10000"/>
              <a:gd name="connsiteX25-579" fmla="*/ 7222 w 10000"/>
              <a:gd name="connsiteY25-580" fmla="*/ 4270 h 10000"/>
              <a:gd name="connsiteX26-581" fmla="*/ 7222 w 10000"/>
              <a:gd name="connsiteY26-582" fmla="*/ 3530 h 10000"/>
              <a:gd name="connsiteX27-583" fmla="*/ 6944 w 10000"/>
              <a:gd name="connsiteY27-584" fmla="*/ 2939 h 10000"/>
              <a:gd name="connsiteX28-585" fmla="*/ 6944 w 10000"/>
              <a:gd name="connsiteY28-586" fmla="*/ 2495 h 10000"/>
              <a:gd name="connsiteX29-587" fmla="*/ 6667 w 10000"/>
              <a:gd name="connsiteY29-588" fmla="*/ 1904 h 10000"/>
              <a:gd name="connsiteX30-589" fmla="*/ 6667 w 10000"/>
              <a:gd name="connsiteY30-590" fmla="*/ 1608 h 10000"/>
              <a:gd name="connsiteX31-591" fmla="*/ 6389 w 10000"/>
              <a:gd name="connsiteY31-592" fmla="*/ 1183 h 10000"/>
              <a:gd name="connsiteX32-593" fmla="*/ 5833 w 10000"/>
              <a:gd name="connsiteY32-594" fmla="*/ 887 h 10000"/>
              <a:gd name="connsiteX33-595" fmla="*/ 5556 w 10000"/>
              <a:gd name="connsiteY33-596" fmla="*/ 739 h 10000"/>
              <a:gd name="connsiteX34-597" fmla="*/ 5278 w 10000"/>
              <a:gd name="connsiteY34-598" fmla="*/ 444 h 10000"/>
              <a:gd name="connsiteX35-599" fmla="*/ 5000 w 10000"/>
              <a:gd name="connsiteY35-600" fmla="*/ 296 h 10000"/>
              <a:gd name="connsiteX36-601" fmla="*/ 4722 w 10000"/>
              <a:gd name="connsiteY36-602" fmla="*/ 148 h 10000"/>
              <a:gd name="connsiteX37-603" fmla="*/ 5000 w 10000"/>
              <a:gd name="connsiteY37-604" fmla="*/ 0 h 10000"/>
              <a:gd name="connsiteX38-605" fmla="*/ 5000 w 10000"/>
              <a:gd name="connsiteY38-606" fmla="*/ 0 h 10000"/>
              <a:gd name="connsiteX39-607" fmla="*/ 5278 w 10000"/>
              <a:gd name="connsiteY39-608" fmla="*/ 0 h 10000"/>
              <a:gd name="connsiteX40-609" fmla="*/ 5833 w 10000"/>
              <a:gd name="connsiteY40-610" fmla="*/ 0 h 10000"/>
              <a:gd name="connsiteX41-611" fmla="*/ 6389 w 10000"/>
              <a:gd name="connsiteY41-612" fmla="*/ 148 h 10000"/>
              <a:gd name="connsiteX42-613" fmla="*/ 6944 w 10000"/>
              <a:gd name="connsiteY42-614" fmla="*/ 296 h 10000"/>
              <a:gd name="connsiteX43-615" fmla="*/ 7500 w 10000"/>
              <a:gd name="connsiteY43-616" fmla="*/ 444 h 10000"/>
              <a:gd name="connsiteX44-617" fmla="*/ 8056 w 10000"/>
              <a:gd name="connsiteY44-618" fmla="*/ 591 h 10000"/>
              <a:gd name="connsiteX45-619" fmla="*/ 8333 w 10000"/>
              <a:gd name="connsiteY45-620" fmla="*/ 887 h 10000"/>
              <a:gd name="connsiteX46-621" fmla="*/ 8611 w 10000"/>
              <a:gd name="connsiteY46-622" fmla="*/ 1035 h 10000"/>
              <a:gd name="connsiteX47-623" fmla="*/ 8889 w 10000"/>
              <a:gd name="connsiteY47-624" fmla="*/ 1183 h 10000"/>
              <a:gd name="connsiteX48-625" fmla="*/ 8889 w 10000"/>
              <a:gd name="connsiteY48-626" fmla="*/ 1460 h 10000"/>
              <a:gd name="connsiteX49-627" fmla="*/ 9167 w 10000"/>
              <a:gd name="connsiteY49-628" fmla="*/ 1756 h 10000"/>
              <a:gd name="connsiteX50-629" fmla="*/ 9167 w 10000"/>
              <a:gd name="connsiteY50-630" fmla="*/ 2200 h 10000"/>
              <a:gd name="connsiteX51-631" fmla="*/ 9444 w 10000"/>
              <a:gd name="connsiteY51-632" fmla="*/ 2643 h 10000"/>
              <a:gd name="connsiteX52-633" fmla="*/ 9444 w 10000"/>
              <a:gd name="connsiteY52-634" fmla="*/ 3087 h 10000"/>
              <a:gd name="connsiteX53-635" fmla="*/ 9722 w 10000"/>
              <a:gd name="connsiteY53-636" fmla="*/ 3678 h 10000"/>
              <a:gd name="connsiteX54-637" fmla="*/ 9722 w 10000"/>
              <a:gd name="connsiteY54-638" fmla="*/ 4270 h 10000"/>
              <a:gd name="connsiteX55-639" fmla="*/ 9722 w 10000"/>
              <a:gd name="connsiteY55-640" fmla="*/ 4713 h 10000"/>
              <a:gd name="connsiteX56-641" fmla="*/ 9722 w 10000"/>
              <a:gd name="connsiteY56-642" fmla="*/ 5287 h 10000"/>
              <a:gd name="connsiteX57-643" fmla="*/ 9722 w 10000"/>
              <a:gd name="connsiteY57-644" fmla="*/ 5730 h 10000"/>
              <a:gd name="connsiteX58-645" fmla="*/ 10000 w 10000"/>
              <a:gd name="connsiteY58-646" fmla="*/ 6026 h 10000"/>
              <a:gd name="connsiteX59-647" fmla="*/ 10000 w 10000"/>
              <a:gd name="connsiteY59-648" fmla="*/ 6470 h 10000"/>
              <a:gd name="connsiteX60-649" fmla="*/ 10000 w 10000"/>
              <a:gd name="connsiteY60-650" fmla="*/ 6765 h 10000"/>
              <a:gd name="connsiteX61-651" fmla="*/ 10000 w 10000"/>
              <a:gd name="connsiteY61-652" fmla="*/ 6913 h 10000"/>
              <a:gd name="connsiteX62-653" fmla="*/ 9722 w 10000"/>
              <a:gd name="connsiteY62-654" fmla="*/ 7357 h 10000"/>
              <a:gd name="connsiteX63-655" fmla="*/ 9722 w 10000"/>
              <a:gd name="connsiteY63-656" fmla="*/ 7800 h 10000"/>
              <a:gd name="connsiteX64-657" fmla="*/ 9167 w 10000"/>
              <a:gd name="connsiteY64-658" fmla="*/ 8521 h 10000"/>
              <a:gd name="connsiteX65-659" fmla="*/ 8889 w 10000"/>
              <a:gd name="connsiteY65-660" fmla="*/ 8817 h 10000"/>
              <a:gd name="connsiteX66-661" fmla="*/ 8611 w 10000"/>
              <a:gd name="connsiteY66-662" fmla="*/ 9113 h 10000"/>
              <a:gd name="connsiteX67-663" fmla="*/ 8056 w 10000"/>
              <a:gd name="connsiteY67-664" fmla="*/ 9409 h 10000"/>
              <a:gd name="connsiteX68-665" fmla="*/ 7778 w 10000"/>
              <a:gd name="connsiteY68-666" fmla="*/ 9704 h 10000"/>
              <a:gd name="connsiteX69-667" fmla="*/ 7222 w 10000"/>
              <a:gd name="connsiteY69-668" fmla="*/ 9852 h 10000"/>
              <a:gd name="connsiteX70-669" fmla="*/ 6944 w 10000"/>
              <a:gd name="connsiteY70-670" fmla="*/ 9852 h 10000"/>
              <a:gd name="connsiteX71-671" fmla="*/ 6667 w 10000"/>
              <a:gd name="connsiteY71-672" fmla="*/ 10000 h 10000"/>
              <a:gd name="connsiteX72-673" fmla="*/ 6111 w 10000"/>
              <a:gd name="connsiteY72-674" fmla="*/ 10000 h 10000"/>
              <a:gd name="connsiteX73-675" fmla="*/ 6111 w 10000"/>
              <a:gd name="connsiteY73-676" fmla="*/ 10000 h 10000"/>
              <a:gd name="connsiteX74-677" fmla="*/ 5833 w 10000"/>
              <a:gd name="connsiteY74-678" fmla="*/ 9852 h 10000"/>
              <a:gd name="connsiteX75-679" fmla="*/ 5833 w 10000"/>
              <a:gd name="connsiteY75-680" fmla="*/ 9704 h 10000"/>
              <a:gd name="connsiteX76-681" fmla="*/ 5556 w 10000"/>
              <a:gd name="connsiteY76-682" fmla="*/ 9409 h 10000"/>
              <a:gd name="connsiteX77-683" fmla="*/ 5556 w 10000"/>
              <a:gd name="connsiteY77-684" fmla="*/ 9261 h 10000"/>
              <a:gd name="connsiteX78-685" fmla="*/ 5278 w 10000"/>
              <a:gd name="connsiteY78-686" fmla="*/ 9113 h 10000"/>
              <a:gd name="connsiteX79-687" fmla="*/ 5000 w 10000"/>
              <a:gd name="connsiteY79-688" fmla="*/ 8965 h 10000"/>
              <a:gd name="connsiteX80-689" fmla="*/ 4722 w 10000"/>
              <a:gd name="connsiteY80-690" fmla="*/ 8817 h 10000"/>
              <a:gd name="connsiteX81-691" fmla="*/ 4167 w 10000"/>
              <a:gd name="connsiteY81-692" fmla="*/ 8669 h 10000"/>
              <a:gd name="connsiteX82-693" fmla="*/ 3889 w 10000"/>
              <a:gd name="connsiteY82-694" fmla="*/ 8521 h 10000"/>
              <a:gd name="connsiteX83-695" fmla="*/ 3056 w 10000"/>
              <a:gd name="connsiteY83-696" fmla="*/ 8373 h 10000"/>
              <a:gd name="connsiteX84-697" fmla="*/ 2500 w 10000"/>
              <a:gd name="connsiteY84-698" fmla="*/ 8244 h 10000"/>
              <a:gd name="connsiteX85-699" fmla="*/ 2500 w 10000"/>
              <a:gd name="connsiteY85-700" fmla="*/ 8244 h 10000"/>
              <a:gd name="connsiteX0-701" fmla="*/ 2500 w 10000"/>
              <a:gd name="connsiteY0-702" fmla="*/ 8244 h 10000"/>
              <a:gd name="connsiteX1-703" fmla="*/ 1944 w 10000"/>
              <a:gd name="connsiteY1-704" fmla="*/ 8096 h 10000"/>
              <a:gd name="connsiteX2-705" fmla="*/ 1389 w 10000"/>
              <a:gd name="connsiteY2-706" fmla="*/ 7948 h 10000"/>
              <a:gd name="connsiteX3-707" fmla="*/ 0 w 10000"/>
              <a:gd name="connsiteY3-708" fmla="*/ 7505 h 10000"/>
              <a:gd name="connsiteX4-709" fmla="*/ 0 w 10000"/>
              <a:gd name="connsiteY4-710" fmla="*/ 7505 h 10000"/>
              <a:gd name="connsiteX5-711" fmla="*/ 0 w 10000"/>
              <a:gd name="connsiteY5-712" fmla="*/ 7505 h 10000"/>
              <a:gd name="connsiteX6-713" fmla="*/ 833 w 10000"/>
              <a:gd name="connsiteY6-714" fmla="*/ 7505 h 10000"/>
              <a:gd name="connsiteX7-715" fmla="*/ 1111 w 10000"/>
              <a:gd name="connsiteY7-716" fmla="*/ 7505 h 10000"/>
              <a:gd name="connsiteX8-717" fmla="*/ 1667 w 10000"/>
              <a:gd name="connsiteY8-718" fmla="*/ 7505 h 10000"/>
              <a:gd name="connsiteX9-719" fmla="*/ 2222 w 10000"/>
              <a:gd name="connsiteY9-720" fmla="*/ 7505 h 10000"/>
              <a:gd name="connsiteX10-721" fmla="*/ 2778 w 10000"/>
              <a:gd name="connsiteY10-722" fmla="*/ 7505 h 10000"/>
              <a:gd name="connsiteX11-723" fmla="*/ 3611 w 10000"/>
              <a:gd name="connsiteY11-724" fmla="*/ 7652 h 10000"/>
              <a:gd name="connsiteX12-725" fmla="*/ 4167 w 10000"/>
              <a:gd name="connsiteY12-726" fmla="*/ 7652 h 10000"/>
              <a:gd name="connsiteX13-727" fmla="*/ 4722 w 10000"/>
              <a:gd name="connsiteY13-728" fmla="*/ 7652 h 10000"/>
              <a:gd name="connsiteX14-729" fmla="*/ 5000 w 10000"/>
              <a:gd name="connsiteY14-730" fmla="*/ 7652 h 10000"/>
              <a:gd name="connsiteX15-731" fmla="*/ 5833 w 10000"/>
              <a:gd name="connsiteY15-732" fmla="*/ 7652 h 10000"/>
              <a:gd name="connsiteX16-733" fmla="*/ 6111 w 10000"/>
              <a:gd name="connsiteY16-734" fmla="*/ 7652 h 10000"/>
              <a:gd name="connsiteX17-735" fmla="*/ 6667 w 10000"/>
              <a:gd name="connsiteY17-736" fmla="*/ 7505 h 10000"/>
              <a:gd name="connsiteX18-737" fmla="*/ 6944 w 10000"/>
              <a:gd name="connsiteY18-738" fmla="*/ 7357 h 10000"/>
              <a:gd name="connsiteX19-739" fmla="*/ 7222 w 10000"/>
              <a:gd name="connsiteY19-740" fmla="*/ 6913 h 10000"/>
              <a:gd name="connsiteX20-741" fmla="*/ 7222 w 10000"/>
              <a:gd name="connsiteY20-742" fmla="*/ 6617 h 10000"/>
              <a:gd name="connsiteX21-743" fmla="*/ 7222 w 10000"/>
              <a:gd name="connsiteY21-744" fmla="*/ 6026 h 10000"/>
              <a:gd name="connsiteX22-745" fmla="*/ 7500 w 10000"/>
              <a:gd name="connsiteY22-746" fmla="*/ 5582 h 10000"/>
              <a:gd name="connsiteX23-747" fmla="*/ 7222 w 10000"/>
              <a:gd name="connsiteY23-748" fmla="*/ 4843 h 10000"/>
              <a:gd name="connsiteX24-749" fmla="*/ 7222 w 10000"/>
              <a:gd name="connsiteY24-750" fmla="*/ 4270 h 10000"/>
              <a:gd name="connsiteX25-751" fmla="*/ 7222 w 10000"/>
              <a:gd name="connsiteY25-752" fmla="*/ 3530 h 10000"/>
              <a:gd name="connsiteX26-753" fmla="*/ 6944 w 10000"/>
              <a:gd name="connsiteY26-754" fmla="*/ 2939 h 10000"/>
              <a:gd name="connsiteX27-755" fmla="*/ 6944 w 10000"/>
              <a:gd name="connsiteY27-756" fmla="*/ 2495 h 10000"/>
              <a:gd name="connsiteX28-757" fmla="*/ 6667 w 10000"/>
              <a:gd name="connsiteY28-758" fmla="*/ 1904 h 10000"/>
              <a:gd name="connsiteX29-759" fmla="*/ 6667 w 10000"/>
              <a:gd name="connsiteY29-760" fmla="*/ 1608 h 10000"/>
              <a:gd name="connsiteX30-761" fmla="*/ 6389 w 10000"/>
              <a:gd name="connsiteY30-762" fmla="*/ 1183 h 10000"/>
              <a:gd name="connsiteX31-763" fmla="*/ 5833 w 10000"/>
              <a:gd name="connsiteY31-764" fmla="*/ 887 h 10000"/>
              <a:gd name="connsiteX32-765" fmla="*/ 5556 w 10000"/>
              <a:gd name="connsiteY32-766" fmla="*/ 739 h 10000"/>
              <a:gd name="connsiteX33-767" fmla="*/ 5278 w 10000"/>
              <a:gd name="connsiteY33-768" fmla="*/ 444 h 10000"/>
              <a:gd name="connsiteX34-769" fmla="*/ 5000 w 10000"/>
              <a:gd name="connsiteY34-770" fmla="*/ 296 h 10000"/>
              <a:gd name="connsiteX35-771" fmla="*/ 4722 w 10000"/>
              <a:gd name="connsiteY35-772" fmla="*/ 148 h 10000"/>
              <a:gd name="connsiteX36-773" fmla="*/ 5000 w 10000"/>
              <a:gd name="connsiteY36-774" fmla="*/ 0 h 10000"/>
              <a:gd name="connsiteX37-775" fmla="*/ 5000 w 10000"/>
              <a:gd name="connsiteY37-776" fmla="*/ 0 h 10000"/>
              <a:gd name="connsiteX38-777" fmla="*/ 5278 w 10000"/>
              <a:gd name="connsiteY38-778" fmla="*/ 0 h 10000"/>
              <a:gd name="connsiteX39-779" fmla="*/ 5833 w 10000"/>
              <a:gd name="connsiteY39-780" fmla="*/ 0 h 10000"/>
              <a:gd name="connsiteX40-781" fmla="*/ 6389 w 10000"/>
              <a:gd name="connsiteY40-782" fmla="*/ 148 h 10000"/>
              <a:gd name="connsiteX41-783" fmla="*/ 6944 w 10000"/>
              <a:gd name="connsiteY41-784" fmla="*/ 296 h 10000"/>
              <a:gd name="connsiteX42-785" fmla="*/ 7500 w 10000"/>
              <a:gd name="connsiteY42-786" fmla="*/ 444 h 10000"/>
              <a:gd name="connsiteX43-787" fmla="*/ 8056 w 10000"/>
              <a:gd name="connsiteY43-788" fmla="*/ 591 h 10000"/>
              <a:gd name="connsiteX44-789" fmla="*/ 8333 w 10000"/>
              <a:gd name="connsiteY44-790" fmla="*/ 887 h 10000"/>
              <a:gd name="connsiteX45-791" fmla="*/ 8611 w 10000"/>
              <a:gd name="connsiteY45-792" fmla="*/ 1035 h 10000"/>
              <a:gd name="connsiteX46-793" fmla="*/ 8889 w 10000"/>
              <a:gd name="connsiteY46-794" fmla="*/ 1183 h 10000"/>
              <a:gd name="connsiteX47-795" fmla="*/ 8889 w 10000"/>
              <a:gd name="connsiteY47-796" fmla="*/ 1460 h 10000"/>
              <a:gd name="connsiteX48-797" fmla="*/ 9167 w 10000"/>
              <a:gd name="connsiteY48-798" fmla="*/ 1756 h 10000"/>
              <a:gd name="connsiteX49-799" fmla="*/ 9167 w 10000"/>
              <a:gd name="connsiteY49-800" fmla="*/ 2200 h 10000"/>
              <a:gd name="connsiteX50-801" fmla="*/ 9444 w 10000"/>
              <a:gd name="connsiteY50-802" fmla="*/ 2643 h 10000"/>
              <a:gd name="connsiteX51-803" fmla="*/ 9444 w 10000"/>
              <a:gd name="connsiteY51-804" fmla="*/ 3087 h 10000"/>
              <a:gd name="connsiteX52-805" fmla="*/ 9722 w 10000"/>
              <a:gd name="connsiteY52-806" fmla="*/ 3678 h 10000"/>
              <a:gd name="connsiteX53-807" fmla="*/ 9722 w 10000"/>
              <a:gd name="connsiteY53-808" fmla="*/ 4270 h 10000"/>
              <a:gd name="connsiteX54-809" fmla="*/ 9722 w 10000"/>
              <a:gd name="connsiteY54-810" fmla="*/ 4713 h 10000"/>
              <a:gd name="connsiteX55-811" fmla="*/ 9722 w 10000"/>
              <a:gd name="connsiteY55-812" fmla="*/ 5287 h 10000"/>
              <a:gd name="connsiteX56-813" fmla="*/ 9722 w 10000"/>
              <a:gd name="connsiteY56-814" fmla="*/ 5730 h 10000"/>
              <a:gd name="connsiteX57-815" fmla="*/ 10000 w 10000"/>
              <a:gd name="connsiteY57-816" fmla="*/ 6026 h 10000"/>
              <a:gd name="connsiteX58-817" fmla="*/ 10000 w 10000"/>
              <a:gd name="connsiteY58-818" fmla="*/ 6470 h 10000"/>
              <a:gd name="connsiteX59-819" fmla="*/ 10000 w 10000"/>
              <a:gd name="connsiteY59-820" fmla="*/ 6765 h 10000"/>
              <a:gd name="connsiteX60-821" fmla="*/ 10000 w 10000"/>
              <a:gd name="connsiteY60-822" fmla="*/ 6913 h 10000"/>
              <a:gd name="connsiteX61-823" fmla="*/ 9722 w 10000"/>
              <a:gd name="connsiteY61-824" fmla="*/ 7357 h 10000"/>
              <a:gd name="connsiteX62-825" fmla="*/ 9722 w 10000"/>
              <a:gd name="connsiteY62-826" fmla="*/ 7800 h 10000"/>
              <a:gd name="connsiteX63-827" fmla="*/ 9167 w 10000"/>
              <a:gd name="connsiteY63-828" fmla="*/ 8521 h 10000"/>
              <a:gd name="connsiteX64-829" fmla="*/ 8889 w 10000"/>
              <a:gd name="connsiteY64-830" fmla="*/ 8817 h 10000"/>
              <a:gd name="connsiteX65-831" fmla="*/ 8611 w 10000"/>
              <a:gd name="connsiteY65-832" fmla="*/ 9113 h 10000"/>
              <a:gd name="connsiteX66-833" fmla="*/ 8056 w 10000"/>
              <a:gd name="connsiteY66-834" fmla="*/ 9409 h 10000"/>
              <a:gd name="connsiteX67-835" fmla="*/ 7778 w 10000"/>
              <a:gd name="connsiteY67-836" fmla="*/ 9704 h 10000"/>
              <a:gd name="connsiteX68-837" fmla="*/ 7222 w 10000"/>
              <a:gd name="connsiteY68-838" fmla="*/ 9852 h 10000"/>
              <a:gd name="connsiteX69-839" fmla="*/ 6944 w 10000"/>
              <a:gd name="connsiteY69-840" fmla="*/ 9852 h 10000"/>
              <a:gd name="connsiteX70-841" fmla="*/ 6667 w 10000"/>
              <a:gd name="connsiteY70-842" fmla="*/ 10000 h 10000"/>
              <a:gd name="connsiteX71-843" fmla="*/ 6111 w 10000"/>
              <a:gd name="connsiteY71-844" fmla="*/ 10000 h 10000"/>
              <a:gd name="connsiteX72-845" fmla="*/ 6111 w 10000"/>
              <a:gd name="connsiteY72-846" fmla="*/ 10000 h 10000"/>
              <a:gd name="connsiteX73-847" fmla="*/ 5833 w 10000"/>
              <a:gd name="connsiteY73-848" fmla="*/ 9852 h 10000"/>
              <a:gd name="connsiteX74-849" fmla="*/ 5833 w 10000"/>
              <a:gd name="connsiteY74-850" fmla="*/ 9704 h 10000"/>
              <a:gd name="connsiteX75-851" fmla="*/ 5556 w 10000"/>
              <a:gd name="connsiteY75-852" fmla="*/ 9409 h 10000"/>
              <a:gd name="connsiteX76-853" fmla="*/ 5556 w 10000"/>
              <a:gd name="connsiteY76-854" fmla="*/ 9261 h 10000"/>
              <a:gd name="connsiteX77-855" fmla="*/ 5278 w 10000"/>
              <a:gd name="connsiteY77-856" fmla="*/ 9113 h 10000"/>
              <a:gd name="connsiteX78-857" fmla="*/ 5000 w 10000"/>
              <a:gd name="connsiteY78-858" fmla="*/ 8965 h 10000"/>
              <a:gd name="connsiteX79-859" fmla="*/ 4722 w 10000"/>
              <a:gd name="connsiteY79-860" fmla="*/ 8817 h 10000"/>
              <a:gd name="connsiteX80-861" fmla="*/ 4167 w 10000"/>
              <a:gd name="connsiteY80-862" fmla="*/ 8669 h 10000"/>
              <a:gd name="connsiteX81-863" fmla="*/ 3889 w 10000"/>
              <a:gd name="connsiteY81-864" fmla="*/ 8521 h 10000"/>
              <a:gd name="connsiteX82-865" fmla="*/ 3056 w 10000"/>
              <a:gd name="connsiteY82-866" fmla="*/ 8373 h 10000"/>
              <a:gd name="connsiteX83-867" fmla="*/ 2500 w 10000"/>
              <a:gd name="connsiteY83-868" fmla="*/ 8244 h 10000"/>
              <a:gd name="connsiteX84-869" fmla="*/ 2500 w 10000"/>
              <a:gd name="connsiteY84-870" fmla="*/ 8244 h 10000"/>
              <a:gd name="connsiteX0-871" fmla="*/ 2500 w 10000"/>
              <a:gd name="connsiteY0-872" fmla="*/ 8244 h 10000"/>
              <a:gd name="connsiteX1-873" fmla="*/ 1944 w 10000"/>
              <a:gd name="connsiteY1-874" fmla="*/ 8096 h 10000"/>
              <a:gd name="connsiteX2-875" fmla="*/ 1389 w 10000"/>
              <a:gd name="connsiteY2-876" fmla="*/ 7948 h 10000"/>
              <a:gd name="connsiteX3-877" fmla="*/ 0 w 10000"/>
              <a:gd name="connsiteY3-878" fmla="*/ 7505 h 10000"/>
              <a:gd name="connsiteX4-879" fmla="*/ 0 w 10000"/>
              <a:gd name="connsiteY4-880" fmla="*/ 7505 h 10000"/>
              <a:gd name="connsiteX5-881" fmla="*/ 833 w 10000"/>
              <a:gd name="connsiteY5-882" fmla="*/ 7505 h 10000"/>
              <a:gd name="connsiteX6-883" fmla="*/ 1111 w 10000"/>
              <a:gd name="connsiteY6-884" fmla="*/ 7505 h 10000"/>
              <a:gd name="connsiteX7-885" fmla="*/ 1667 w 10000"/>
              <a:gd name="connsiteY7-886" fmla="*/ 7505 h 10000"/>
              <a:gd name="connsiteX8-887" fmla="*/ 2222 w 10000"/>
              <a:gd name="connsiteY8-888" fmla="*/ 7505 h 10000"/>
              <a:gd name="connsiteX9-889" fmla="*/ 2778 w 10000"/>
              <a:gd name="connsiteY9-890" fmla="*/ 7505 h 10000"/>
              <a:gd name="connsiteX10-891" fmla="*/ 3611 w 10000"/>
              <a:gd name="connsiteY10-892" fmla="*/ 7652 h 10000"/>
              <a:gd name="connsiteX11-893" fmla="*/ 4167 w 10000"/>
              <a:gd name="connsiteY11-894" fmla="*/ 7652 h 10000"/>
              <a:gd name="connsiteX12-895" fmla="*/ 4722 w 10000"/>
              <a:gd name="connsiteY12-896" fmla="*/ 7652 h 10000"/>
              <a:gd name="connsiteX13-897" fmla="*/ 5000 w 10000"/>
              <a:gd name="connsiteY13-898" fmla="*/ 7652 h 10000"/>
              <a:gd name="connsiteX14-899" fmla="*/ 5833 w 10000"/>
              <a:gd name="connsiteY14-900" fmla="*/ 7652 h 10000"/>
              <a:gd name="connsiteX15-901" fmla="*/ 6111 w 10000"/>
              <a:gd name="connsiteY15-902" fmla="*/ 7652 h 10000"/>
              <a:gd name="connsiteX16-903" fmla="*/ 6667 w 10000"/>
              <a:gd name="connsiteY16-904" fmla="*/ 7505 h 10000"/>
              <a:gd name="connsiteX17-905" fmla="*/ 6944 w 10000"/>
              <a:gd name="connsiteY17-906" fmla="*/ 7357 h 10000"/>
              <a:gd name="connsiteX18-907" fmla="*/ 7222 w 10000"/>
              <a:gd name="connsiteY18-908" fmla="*/ 6913 h 10000"/>
              <a:gd name="connsiteX19-909" fmla="*/ 7222 w 10000"/>
              <a:gd name="connsiteY19-910" fmla="*/ 6617 h 10000"/>
              <a:gd name="connsiteX20-911" fmla="*/ 7222 w 10000"/>
              <a:gd name="connsiteY20-912" fmla="*/ 6026 h 10000"/>
              <a:gd name="connsiteX21-913" fmla="*/ 7500 w 10000"/>
              <a:gd name="connsiteY21-914" fmla="*/ 5582 h 10000"/>
              <a:gd name="connsiteX22-915" fmla="*/ 7222 w 10000"/>
              <a:gd name="connsiteY22-916" fmla="*/ 4843 h 10000"/>
              <a:gd name="connsiteX23-917" fmla="*/ 7222 w 10000"/>
              <a:gd name="connsiteY23-918" fmla="*/ 4270 h 10000"/>
              <a:gd name="connsiteX24-919" fmla="*/ 7222 w 10000"/>
              <a:gd name="connsiteY24-920" fmla="*/ 3530 h 10000"/>
              <a:gd name="connsiteX25-921" fmla="*/ 6944 w 10000"/>
              <a:gd name="connsiteY25-922" fmla="*/ 2939 h 10000"/>
              <a:gd name="connsiteX26-923" fmla="*/ 6944 w 10000"/>
              <a:gd name="connsiteY26-924" fmla="*/ 2495 h 10000"/>
              <a:gd name="connsiteX27-925" fmla="*/ 6667 w 10000"/>
              <a:gd name="connsiteY27-926" fmla="*/ 1904 h 10000"/>
              <a:gd name="connsiteX28-927" fmla="*/ 6667 w 10000"/>
              <a:gd name="connsiteY28-928" fmla="*/ 1608 h 10000"/>
              <a:gd name="connsiteX29-929" fmla="*/ 6389 w 10000"/>
              <a:gd name="connsiteY29-930" fmla="*/ 1183 h 10000"/>
              <a:gd name="connsiteX30-931" fmla="*/ 5833 w 10000"/>
              <a:gd name="connsiteY30-932" fmla="*/ 887 h 10000"/>
              <a:gd name="connsiteX31-933" fmla="*/ 5556 w 10000"/>
              <a:gd name="connsiteY31-934" fmla="*/ 739 h 10000"/>
              <a:gd name="connsiteX32-935" fmla="*/ 5278 w 10000"/>
              <a:gd name="connsiteY32-936" fmla="*/ 444 h 10000"/>
              <a:gd name="connsiteX33-937" fmla="*/ 5000 w 10000"/>
              <a:gd name="connsiteY33-938" fmla="*/ 296 h 10000"/>
              <a:gd name="connsiteX34-939" fmla="*/ 4722 w 10000"/>
              <a:gd name="connsiteY34-940" fmla="*/ 148 h 10000"/>
              <a:gd name="connsiteX35-941" fmla="*/ 5000 w 10000"/>
              <a:gd name="connsiteY35-942" fmla="*/ 0 h 10000"/>
              <a:gd name="connsiteX36-943" fmla="*/ 5000 w 10000"/>
              <a:gd name="connsiteY36-944" fmla="*/ 0 h 10000"/>
              <a:gd name="connsiteX37-945" fmla="*/ 5278 w 10000"/>
              <a:gd name="connsiteY37-946" fmla="*/ 0 h 10000"/>
              <a:gd name="connsiteX38-947" fmla="*/ 5833 w 10000"/>
              <a:gd name="connsiteY38-948" fmla="*/ 0 h 10000"/>
              <a:gd name="connsiteX39-949" fmla="*/ 6389 w 10000"/>
              <a:gd name="connsiteY39-950" fmla="*/ 148 h 10000"/>
              <a:gd name="connsiteX40-951" fmla="*/ 6944 w 10000"/>
              <a:gd name="connsiteY40-952" fmla="*/ 296 h 10000"/>
              <a:gd name="connsiteX41-953" fmla="*/ 7500 w 10000"/>
              <a:gd name="connsiteY41-954" fmla="*/ 444 h 10000"/>
              <a:gd name="connsiteX42-955" fmla="*/ 8056 w 10000"/>
              <a:gd name="connsiteY42-956" fmla="*/ 591 h 10000"/>
              <a:gd name="connsiteX43-957" fmla="*/ 8333 w 10000"/>
              <a:gd name="connsiteY43-958" fmla="*/ 887 h 10000"/>
              <a:gd name="connsiteX44-959" fmla="*/ 8611 w 10000"/>
              <a:gd name="connsiteY44-960" fmla="*/ 1035 h 10000"/>
              <a:gd name="connsiteX45-961" fmla="*/ 8889 w 10000"/>
              <a:gd name="connsiteY45-962" fmla="*/ 1183 h 10000"/>
              <a:gd name="connsiteX46-963" fmla="*/ 8889 w 10000"/>
              <a:gd name="connsiteY46-964" fmla="*/ 1460 h 10000"/>
              <a:gd name="connsiteX47-965" fmla="*/ 9167 w 10000"/>
              <a:gd name="connsiteY47-966" fmla="*/ 1756 h 10000"/>
              <a:gd name="connsiteX48-967" fmla="*/ 9167 w 10000"/>
              <a:gd name="connsiteY48-968" fmla="*/ 2200 h 10000"/>
              <a:gd name="connsiteX49-969" fmla="*/ 9444 w 10000"/>
              <a:gd name="connsiteY49-970" fmla="*/ 2643 h 10000"/>
              <a:gd name="connsiteX50-971" fmla="*/ 9444 w 10000"/>
              <a:gd name="connsiteY50-972" fmla="*/ 3087 h 10000"/>
              <a:gd name="connsiteX51-973" fmla="*/ 9722 w 10000"/>
              <a:gd name="connsiteY51-974" fmla="*/ 3678 h 10000"/>
              <a:gd name="connsiteX52-975" fmla="*/ 9722 w 10000"/>
              <a:gd name="connsiteY52-976" fmla="*/ 4270 h 10000"/>
              <a:gd name="connsiteX53-977" fmla="*/ 9722 w 10000"/>
              <a:gd name="connsiteY53-978" fmla="*/ 4713 h 10000"/>
              <a:gd name="connsiteX54-979" fmla="*/ 9722 w 10000"/>
              <a:gd name="connsiteY54-980" fmla="*/ 5287 h 10000"/>
              <a:gd name="connsiteX55-981" fmla="*/ 9722 w 10000"/>
              <a:gd name="connsiteY55-982" fmla="*/ 5730 h 10000"/>
              <a:gd name="connsiteX56-983" fmla="*/ 10000 w 10000"/>
              <a:gd name="connsiteY56-984" fmla="*/ 6026 h 10000"/>
              <a:gd name="connsiteX57-985" fmla="*/ 10000 w 10000"/>
              <a:gd name="connsiteY57-986" fmla="*/ 6470 h 10000"/>
              <a:gd name="connsiteX58-987" fmla="*/ 10000 w 10000"/>
              <a:gd name="connsiteY58-988" fmla="*/ 6765 h 10000"/>
              <a:gd name="connsiteX59-989" fmla="*/ 10000 w 10000"/>
              <a:gd name="connsiteY59-990" fmla="*/ 6913 h 10000"/>
              <a:gd name="connsiteX60-991" fmla="*/ 9722 w 10000"/>
              <a:gd name="connsiteY60-992" fmla="*/ 7357 h 10000"/>
              <a:gd name="connsiteX61-993" fmla="*/ 9722 w 10000"/>
              <a:gd name="connsiteY61-994" fmla="*/ 7800 h 10000"/>
              <a:gd name="connsiteX62-995" fmla="*/ 9167 w 10000"/>
              <a:gd name="connsiteY62-996" fmla="*/ 8521 h 10000"/>
              <a:gd name="connsiteX63-997" fmla="*/ 8889 w 10000"/>
              <a:gd name="connsiteY63-998" fmla="*/ 8817 h 10000"/>
              <a:gd name="connsiteX64-999" fmla="*/ 8611 w 10000"/>
              <a:gd name="connsiteY64-1000" fmla="*/ 9113 h 10000"/>
              <a:gd name="connsiteX65-1001" fmla="*/ 8056 w 10000"/>
              <a:gd name="connsiteY65-1002" fmla="*/ 9409 h 10000"/>
              <a:gd name="connsiteX66-1003" fmla="*/ 7778 w 10000"/>
              <a:gd name="connsiteY66-1004" fmla="*/ 9704 h 10000"/>
              <a:gd name="connsiteX67-1005" fmla="*/ 7222 w 10000"/>
              <a:gd name="connsiteY67-1006" fmla="*/ 9852 h 10000"/>
              <a:gd name="connsiteX68-1007" fmla="*/ 6944 w 10000"/>
              <a:gd name="connsiteY68-1008" fmla="*/ 9852 h 10000"/>
              <a:gd name="connsiteX69-1009" fmla="*/ 6667 w 10000"/>
              <a:gd name="connsiteY69-1010" fmla="*/ 10000 h 10000"/>
              <a:gd name="connsiteX70-1011" fmla="*/ 6111 w 10000"/>
              <a:gd name="connsiteY70-1012" fmla="*/ 10000 h 10000"/>
              <a:gd name="connsiteX71-1013" fmla="*/ 6111 w 10000"/>
              <a:gd name="connsiteY71-1014" fmla="*/ 10000 h 10000"/>
              <a:gd name="connsiteX72-1015" fmla="*/ 5833 w 10000"/>
              <a:gd name="connsiteY72-1016" fmla="*/ 9852 h 10000"/>
              <a:gd name="connsiteX73-1017" fmla="*/ 5833 w 10000"/>
              <a:gd name="connsiteY73-1018" fmla="*/ 9704 h 10000"/>
              <a:gd name="connsiteX74-1019" fmla="*/ 5556 w 10000"/>
              <a:gd name="connsiteY74-1020" fmla="*/ 9409 h 10000"/>
              <a:gd name="connsiteX75-1021" fmla="*/ 5556 w 10000"/>
              <a:gd name="connsiteY75-1022" fmla="*/ 9261 h 10000"/>
              <a:gd name="connsiteX76-1023" fmla="*/ 5278 w 10000"/>
              <a:gd name="connsiteY76-1024" fmla="*/ 9113 h 10000"/>
              <a:gd name="connsiteX77-1025" fmla="*/ 5000 w 10000"/>
              <a:gd name="connsiteY77-1026" fmla="*/ 8965 h 10000"/>
              <a:gd name="connsiteX78-1027" fmla="*/ 4722 w 10000"/>
              <a:gd name="connsiteY78-1028" fmla="*/ 8817 h 10000"/>
              <a:gd name="connsiteX79-1029" fmla="*/ 4167 w 10000"/>
              <a:gd name="connsiteY79-1030" fmla="*/ 8669 h 10000"/>
              <a:gd name="connsiteX80-1031" fmla="*/ 3889 w 10000"/>
              <a:gd name="connsiteY80-1032" fmla="*/ 8521 h 10000"/>
              <a:gd name="connsiteX81-1033" fmla="*/ 3056 w 10000"/>
              <a:gd name="connsiteY81-1034" fmla="*/ 8373 h 10000"/>
              <a:gd name="connsiteX82-1035" fmla="*/ 2500 w 10000"/>
              <a:gd name="connsiteY82-1036" fmla="*/ 8244 h 10000"/>
              <a:gd name="connsiteX83-1037" fmla="*/ 2500 w 10000"/>
              <a:gd name="connsiteY83-1038" fmla="*/ 8244 h 10000"/>
              <a:gd name="connsiteX0-1039" fmla="*/ 2500 w 10000"/>
              <a:gd name="connsiteY0-1040" fmla="*/ 8244 h 10000"/>
              <a:gd name="connsiteX1-1041" fmla="*/ 1944 w 10000"/>
              <a:gd name="connsiteY1-1042" fmla="*/ 8096 h 10000"/>
              <a:gd name="connsiteX2-1043" fmla="*/ 1389 w 10000"/>
              <a:gd name="connsiteY2-1044" fmla="*/ 7948 h 10000"/>
              <a:gd name="connsiteX3-1045" fmla="*/ 0 w 10000"/>
              <a:gd name="connsiteY3-1046" fmla="*/ 7505 h 10000"/>
              <a:gd name="connsiteX4-1047" fmla="*/ 0 w 10000"/>
              <a:gd name="connsiteY4-1048" fmla="*/ 7505 h 10000"/>
              <a:gd name="connsiteX5-1049" fmla="*/ 833 w 10000"/>
              <a:gd name="connsiteY5-1050" fmla="*/ 7505 h 10000"/>
              <a:gd name="connsiteX6-1051" fmla="*/ 1667 w 10000"/>
              <a:gd name="connsiteY6-1052" fmla="*/ 7505 h 10000"/>
              <a:gd name="connsiteX7-1053" fmla="*/ 2222 w 10000"/>
              <a:gd name="connsiteY7-1054" fmla="*/ 7505 h 10000"/>
              <a:gd name="connsiteX8-1055" fmla="*/ 2778 w 10000"/>
              <a:gd name="connsiteY8-1056" fmla="*/ 7505 h 10000"/>
              <a:gd name="connsiteX9-1057" fmla="*/ 3611 w 10000"/>
              <a:gd name="connsiteY9-1058" fmla="*/ 7652 h 10000"/>
              <a:gd name="connsiteX10-1059" fmla="*/ 4167 w 10000"/>
              <a:gd name="connsiteY10-1060" fmla="*/ 7652 h 10000"/>
              <a:gd name="connsiteX11-1061" fmla="*/ 4722 w 10000"/>
              <a:gd name="connsiteY11-1062" fmla="*/ 7652 h 10000"/>
              <a:gd name="connsiteX12-1063" fmla="*/ 5000 w 10000"/>
              <a:gd name="connsiteY12-1064" fmla="*/ 7652 h 10000"/>
              <a:gd name="connsiteX13-1065" fmla="*/ 5833 w 10000"/>
              <a:gd name="connsiteY13-1066" fmla="*/ 7652 h 10000"/>
              <a:gd name="connsiteX14-1067" fmla="*/ 6111 w 10000"/>
              <a:gd name="connsiteY14-1068" fmla="*/ 7652 h 10000"/>
              <a:gd name="connsiteX15-1069" fmla="*/ 6667 w 10000"/>
              <a:gd name="connsiteY15-1070" fmla="*/ 7505 h 10000"/>
              <a:gd name="connsiteX16-1071" fmla="*/ 6944 w 10000"/>
              <a:gd name="connsiteY16-1072" fmla="*/ 7357 h 10000"/>
              <a:gd name="connsiteX17-1073" fmla="*/ 7222 w 10000"/>
              <a:gd name="connsiteY17-1074" fmla="*/ 6913 h 10000"/>
              <a:gd name="connsiteX18-1075" fmla="*/ 7222 w 10000"/>
              <a:gd name="connsiteY18-1076" fmla="*/ 6617 h 10000"/>
              <a:gd name="connsiteX19-1077" fmla="*/ 7222 w 10000"/>
              <a:gd name="connsiteY19-1078" fmla="*/ 6026 h 10000"/>
              <a:gd name="connsiteX20-1079" fmla="*/ 7500 w 10000"/>
              <a:gd name="connsiteY20-1080" fmla="*/ 5582 h 10000"/>
              <a:gd name="connsiteX21-1081" fmla="*/ 7222 w 10000"/>
              <a:gd name="connsiteY21-1082" fmla="*/ 4843 h 10000"/>
              <a:gd name="connsiteX22-1083" fmla="*/ 7222 w 10000"/>
              <a:gd name="connsiteY22-1084" fmla="*/ 4270 h 10000"/>
              <a:gd name="connsiteX23-1085" fmla="*/ 7222 w 10000"/>
              <a:gd name="connsiteY23-1086" fmla="*/ 3530 h 10000"/>
              <a:gd name="connsiteX24-1087" fmla="*/ 6944 w 10000"/>
              <a:gd name="connsiteY24-1088" fmla="*/ 2939 h 10000"/>
              <a:gd name="connsiteX25-1089" fmla="*/ 6944 w 10000"/>
              <a:gd name="connsiteY25-1090" fmla="*/ 2495 h 10000"/>
              <a:gd name="connsiteX26-1091" fmla="*/ 6667 w 10000"/>
              <a:gd name="connsiteY26-1092" fmla="*/ 1904 h 10000"/>
              <a:gd name="connsiteX27-1093" fmla="*/ 6667 w 10000"/>
              <a:gd name="connsiteY27-1094" fmla="*/ 1608 h 10000"/>
              <a:gd name="connsiteX28-1095" fmla="*/ 6389 w 10000"/>
              <a:gd name="connsiteY28-1096" fmla="*/ 1183 h 10000"/>
              <a:gd name="connsiteX29-1097" fmla="*/ 5833 w 10000"/>
              <a:gd name="connsiteY29-1098" fmla="*/ 887 h 10000"/>
              <a:gd name="connsiteX30-1099" fmla="*/ 5556 w 10000"/>
              <a:gd name="connsiteY30-1100" fmla="*/ 739 h 10000"/>
              <a:gd name="connsiteX31-1101" fmla="*/ 5278 w 10000"/>
              <a:gd name="connsiteY31-1102" fmla="*/ 444 h 10000"/>
              <a:gd name="connsiteX32-1103" fmla="*/ 5000 w 10000"/>
              <a:gd name="connsiteY32-1104" fmla="*/ 296 h 10000"/>
              <a:gd name="connsiteX33-1105" fmla="*/ 4722 w 10000"/>
              <a:gd name="connsiteY33-1106" fmla="*/ 148 h 10000"/>
              <a:gd name="connsiteX34-1107" fmla="*/ 5000 w 10000"/>
              <a:gd name="connsiteY34-1108" fmla="*/ 0 h 10000"/>
              <a:gd name="connsiteX35-1109" fmla="*/ 5000 w 10000"/>
              <a:gd name="connsiteY35-1110" fmla="*/ 0 h 10000"/>
              <a:gd name="connsiteX36-1111" fmla="*/ 5278 w 10000"/>
              <a:gd name="connsiteY36-1112" fmla="*/ 0 h 10000"/>
              <a:gd name="connsiteX37-1113" fmla="*/ 5833 w 10000"/>
              <a:gd name="connsiteY37-1114" fmla="*/ 0 h 10000"/>
              <a:gd name="connsiteX38-1115" fmla="*/ 6389 w 10000"/>
              <a:gd name="connsiteY38-1116" fmla="*/ 148 h 10000"/>
              <a:gd name="connsiteX39-1117" fmla="*/ 6944 w 10000"/>
              <a:gd name="connsiteY39-1118" fmla="*/ 296 h 10000"/>
              <a:gd name="connsiteX40-1119" fmla="*/ 7500 w 10000"/>
              <a:gd name="connsiteY40-1120" fmla="*/ 444 h 10000"/>
              <a:gd name="connsiteX41-1121" fmla="*/ 8056 w 10000"/>
              <a:gd name="connsiteY41-1122" fmla="*/ 591 h 10000"/>
              <a:gd name="connsiteX42-1123" fmla="*/ 8333 w 10000"/>
              <a:gd name="connsiteY42-1124" fmla="*/ 887 h 10000"/>
              <a:gd name="connsiteX43-1125" fmla="*/ 8611 w 10000"/>
              <a:gd name="connsiteY43-1126" fmla="*/ 1035 h 10000"/>
              <a:gd name="connsiteX44-1127" fmla="*/ 8889 w 10000"/>
              <a:gd name="connsiteY44-1128" fmla="*/ 1183 h 10000"/>
              <a:gd name="connsiteX45-1129" fmla="*/ 8889 w 10000"/>
              <a:gd name="connsiteY45-1130" fmla="*/ 1460 h 10000"/>
              <a:gd name="connsiteX46-1131" fmla="*/ 9167 w 10000"/>
              <a:gd name="connsiteY46-1132" fmla="*/ 1756 h 10000"/>
              <a:gd name="connsiteX47-1133" fmla="*/ 9167 w 10000"/>
              <a:gd name="connsiteY47-1134" fmla="*/ 2200 h 10000"/>
              <a:gd name="connsiteX48-1135" fmla="*/ 9444 w 10000"/>
              <a:gd name="connsiteY48-1136" fmla="*/ 2643 h 10000"/>
              <a:gd name="connsiteX49-1137" fmla="*/ 9444 w 10000"/>
              <a:gd name="connsiteY49-1138" fmla="*/ 3087 h 10000"/>
              <a:gd name="connsiteX50-1139" fmla="*/ 9722 w 10000"/>
              <a:gd name="connsiteY50-1140" fmla="*/ 3678 h 10000"/>
              <a:gd name="connsiteX51-1141" fmla="*/ 9722 w 10000"/>
              <a:gd name="connsiteY51-1142" fmla="*/ 4270 h 10000"/>
              <a:gd name="connsiteX52-1143" fmla="*/ 9722 w 10000"/>
              <a:gd name="connsiteY52-1144" fmla="*/ 4713 h 10000"/>
              <a:gd name="connsiteX53-1145" fmla="*/ 9722 w 10000"/>
              <a:gd name="connsiteY53-1146" fmla="*/ 5287 h 10000"/>
              <a:gd name="connsiteX54-1147" fmla="*/ 9722 w 10000"/>
              <a:gd name="connsiteY54-1148" fmla="*/ 5730 h 10000"/>
              <a:gd name="connsiteX55-1149" fmla="*/ 10000 w 10000"/>
              <a:gd name="connsiteY55-1150" fmla="*/ 6026 h 10000"/>
              <a:gd name="connsiteX56-1151" fmla="*/ 10000 w 10000"/>
              <a:gd name="connsiteY56-1152" fmla="*/ 6470 h 10000"/>
              <a:gd name="connsiteX57-1153" fmla="*/ 10000 w 10000"/>
              <a:gd name="connsiteY57-1154" fmla="*/ 6765 h 10000"/>
              <a:gd name="connsiteX58-1155" fmla="*/ 10000 w 10000"/>
              <a:gd name="connsiteY58-1156" fmla="*/ 6913 h 10000"/>
              <a:gd name="connsiteX59-1157" fmla="*/ 9722 w 10000"/>
              <a:gd name="connsiteY59-1158" fmla="*/ 7357 h 10000"/>
              <a:gd name="connsiteX60-1159" fmla="*/ 9722 w 10000"/>
              <a:gd name="connsiteY60-1160" fmla="*/ 7800 h 10000"/>
              <a:gd name="connsiteX61-1161" fmla="*/ 9167 w 10000"/>
              <a:gd name="connsiteY61-1162" fmla="*/ 8521 h 10000"/>
              <a:gd name="connsiteX62-1163" fmla="*/ 8889 w 10000"/>
              <a:gd name="connsiteY62-1164" fmla="*/ 8817 h 10000"/>
              <a:gd name="connsiteX63-1165" fmla="*/ 8611 w 10000"/>
              <a:gd name="connsiteY63-1166" fmla="*/ 9113 h 10000"/>
              <a:gd name="connsiteX64-1167" fmla="*/ 8056 w 10000"/>
              <a:gd name="connsiteY64-1168" fmla="*/ 9409 h 10000"/>
              <a:gd name="connsiteX65-1169" fmla="*/ 7778 w 10000"/>
              <a:gd name="connsiteY65-1170" fmla="*/ 9704 h 10000"/>
              <a:gd name="connsiteX66-1171" fmla="*/ 7222 w 10000"/>
              <a:gd name="connsiteY66-1172" fmla="*/ 9852 h 10000"/>
              <a:gd name="connsiteX67-1173" fmla="*/ 6944 w 10000"/>
              <a:gd name="connsiteY67-1174" fmla="*/ 9852 h 10000"/>
              <a:gd name="connsiteX68-1175" fmla="*/ 6667 w 10000"/>
              <a:gd name="connsiteY68-1176" fmla="*/ 10000 h 10000"/>
              <a:gd name="connsiteX69-1177" fmla="*/ 6111 w 10000"/>
              <a:gd name="connsiteY69-1178" fmla="*/ 10000 h 10000"/>
              <a:gd name="connsiteX70-1179" fmla="*/ 6111 w 10000"/>
              <a:gd name="connsiteY70-1180" fmla="*/ 10000 h 10000"/>
              <a:gd name="connsiteX71-1181" fmla="*/ 5833 w 10000"/>
              <a:gd name="connsiteY71-1182" fmla="*/ 9852 h 10000"/>
              <a:gd name="connsiteX72-1183" fmla="*/ 5833 w 10000"/>
              <a:gd name="connsiteY72-1184" fmla="*/ 9704 h 10000"/>
              <a:gd name="connsiteX73-1185" fmla="*/ 5556 w 10000"/>
              <a:gd name="connsiteY73-1186" fmla="*/ 9409 h 10000"/>
              <a:gd name="connsiteX74-1187" fmla="*/ 5556 w 10000"/>
              <a:gd name="connsiteY74-1188" fmla="*/ 9261 h 10000"/>
              <a:gd name="connsiteX75-1189" fmla="*/ 5278 w 10000"/>
              <a:gd name="connsiteY75-1190" fmla="*/ 9113 h 10000"/>
              <a:gd name="connsiteX76-1191" fmla="*/ 5000 w 10000"/>
              <a:gd name="connsiteY76-1192" fmla="*/ 8965 h 10000"/>
              <a:gd name="connsiteX77-1193" fmla="*/ 4722 w 10000"/>
              <a:gd name="connsiteY77-1194" fmla="*/ 8817 h 10000"/>
              <a:gd name="connsiteX78-1195" fmla="*/ 4167 w 10000"/>
              <a:gd name="connsiteY78-1196" fmla="*/ 8669 h 10000"/>
              <a:gd name="connsiteX79-1197" fmla="*/ 3889 w 10000"/>
              <a:gd name="connsiteY79-1198" fmla="*/ 8521 h 10000"/>
              <a:gd name="connsiteX80-1199" fmla="*/ 3056 w 10000"/>
              <a:gd name="connsiteY80-1200" fmla="*/ 8373 h 10000"/>
              <a:gd name="connsiteX81-1201" fmla="*/ 2500 w 10000"/>
              <a:gd name="connsiteY81-1202" fmla="*/ 8244 h 10000"/>
              <a:gd name="connsiteX82-1203" fmla="*/ 2500 w 10000"/>
              <a:gd name="connsiteY82-1204" fmla="*/ 8244 h 10000"/>
              <a:gd name="connsiteX0-1205" fmla="*/ 2500 w 10000"/>
              <a:gd name="connsiteY0-1206" fmla="*/ 8244 h 10000"/>
              <a:gd name="connsiteX1-1207" fmla="*/ 1944 w 10000"/>
              <a:gd name="connsiteY1-1208" fmla="*/ 8096 h 10000"/>
              <a:gd name="connsiteX2-1209" fmla="*/ 1389 w 10000"/>
              <a:gd name="connsiteY2-1210" fmla="*/ 7948 h 10000"/>
              <a:gd name="connsiteX3-1211" fmla="*/ 0 w 10000"/>
              <a:gd name="connsiteY3-1212" fmla="*/ 7505 h 10000"/>
              <a:gd name="connsiteX4-1213" fmla="*/ 833 w 10000"/>
              <a:gd name="connsiteY4-1214" fmla="*/ 7505 h 10000"/>
              <a:gd name="connsiteX5-1215" fmla="*/ 1667 w 10000"/>
              <a:gd name="connsiteY5-1216" fmla="*/ 7505 h 10000"/>
              <a:gd name="connsiteX6-1217" fmla="*/ 2222 w 10000"/>
              <a:gd name="connsiteY6-1218" fmla="*/ 7505 h 10000"/>
              <a:gd name="connsiteX7-1219" fmla="*/ 2778 w 10000"/>
              <a:gd name="connsiteY7-1220" fmla="*/ 7505 h 10000"/>
              <a:gd name="connsiteX8-1221" fmla="*/ 3611 w 10000"/>
              <a:gd name="connsiteY8-1222" fmla="*/ 7652 h 10000"/>
              <a:gd name="connsiteX9-1223" fmla="*/ 4167 w 10000"/>
              <a:gd name="connsiteY9-1224" fmla="*/ 7652 h 10000"/>
              <a:gd name="connsiteX10-1225" fmla="*/ 4722 w 10000"/>
              <a:gd name="connsiteY10-1226" fmla="*/ 7652 h 10000"/>
              <a:gd name="connsiteX11-1227" fmla="*/ 5000 w 10000"/>
              <a:gd name="connsiteY11-1228" fmla="*/ 7652 h 10000"/>
              <a:gd name="connsiteX12-1229" fmla="*/ 5833 w 10000"/>
              <a:gd name="connsiteY12-1230" fmla="*/ 7652 h 10000"/>
              <a:gd name="connsiteX13-1231" fmla="*/ 6111 w 10000"/>
              <a:gd name="connsiteY13-1232" fmla="*/ 7652 h 10000"/>
              <a:gd name="connsiteX14-1233" fmla="*/ 6667 w 10000"/>
              <a:gd name="connsiteY14-1234" fmla="*/ 7505 h 10000"/>
              <a:gd name="connsiteX15-1235" fmla="*/ 6944 w 10000"/>
              <a:gd name="connsiteY15-1236" fmla="*/ 7357 h 10000"/>
              <a:gd name="connsiteX16-1237" fmla="*/ 7222 w 10000"/>
              <a:gd name="connsiteY16-1238" fmla="*/ 6913 h 10000"/>
              <a:gd name="connsiteX17-1239" fmla="*/ 7222 w 10000"/>
              <a:gd name="connsiteY17-1240" fmla="*/ 6617 h 10000"/>
              <a:gd name="connsiteX18-1241" fmla="*/ 7222 w 10000"/>
              <a:gd name="connsiteY18-1242" fmla="*/ 6026 h 10000"/>
              <a:gd name="connsiteX19-1243" fmla="*/ 7500 w 10000"/>
              <a:gd name="connsiteY19-1244" fmla="*/ 5582 h 10000"/>
              <a:gd name="connsiteX20-1245" fmla="*/ 7222 w 10000"/>
              <a:gd name="connsiteY20-1246" fmla="*/ 4843 h 10000"/>
              <a:gd name="connsiteX21-1247" fmla="*/ 7222 w 10000"/>
              <a:gd name="connsiteY21-1248" fmla="*/ 4270 h 10000"/>
              <a:gd name="connsiteX22-1249" fmla="*/ 7222 w 10000"/>
              <a:gd name="connsiteY22-1250" fmla="*/ 3530 h 10000"/>
              <a:gd name="connsiteX23-1251" fmla="*/ 6944 w 10000"/>
              <a:gd name="connsiteY23-1252" fmla="*/ 2939 h 10000"/>
              <a:gd name="connsiteX24-1253" fmla="*/ 6944 w 10000"/>
              <a:gd name="connsiteY24-1254" fmla="*/ 2495 h 10000"/>
              <a:gd name="connsiteX25-1255" fmla="*/ 6667 w 10000"/>
              <a:gd name="connsiteY25-1256" fmla="*/ 1904 h 10000"/>
              <a:gd name="connsiteX26-1257" fmla="*/ 6667 w 10000"/>
              <a:gd name="connsiteY26-1258" fmla="*/ 1608 h 10000"/>
              <a:gd name="connsiteX27-1259" fmla="*/ 6389 w 10000"/>
              <a:gd name="connsiteY27-1260" fmla="*/ 1183 h 10000"/>
              <a:gd name="connsiteX28-1261" fmla="*/ 5833 w 10000"/>
              <a:gd name="connsiteY28-1262" fmla="*/ 887 h 10000"/>
              <a:gd name="connsiteX29-1263" fmla="*/ 5556 w 10000"/>
              <a:gd name="connsiteY29-1264" fmla="*/ 739 h 10000"/>
              <a:gd name="connsiteX30-1265" fmla="*/ 5278 w 10000"/>
              <a:gd name="connsiteY30-1266" fmla="*/ 444 h 10000"/>
              <a:gd name="connsiteX31-1267" fmla="*/ 5000 w 10000"/>
              <a:gd name="connsiteY31-1268" fmla="*/ 296 h 10000"/>
              <a:gd name="connsiteX32-1269" fmla="*/ 4722 w 10000"/>
              <a:gd name="connsiteY32-1270" fmla="*/ 148 h 10000"/>
              <a:gd name="connsiteX33-1271" fmla="*/ 5000 w 10000"/>
              <a:gd name="connsiteY33-1272" fmla="*/ 0 h 10000"/>
              <a:gd name="connsiteX34-1273" fmla="*/ 5000 w 10000"/>
              <a:gd name="connsiteY34-1274" fmla="*/ 0 h 10000"/>
              <a:gd name="connsiteX35-1275" fmla="*/ 5278 w 10000"/>
              <a:gd name="connsiteY35-1276" fmla="*/ 0 h 10000"/>
              <a:gd name="connsiteX36-1277" fmla="*/ 5833 w 10000"/>
              <a:gd name="connsiteY36-1278" fmla="*/ 0 h 10000"/>
              <a:gd name="connsiteX37-1279" fmla="*/ 6389 w 10000"/>
              <a:gd name="connsiteY37-1280" fmla="*/ 148 h 10000"/>
              <a:gd name="connsiteX38-1281" fmla="*/ 6944 w 10000"/>
              <a:gd name="connsiteY38-1282" fmla="*/ 296 h 10000"/>
              <a:gd name="connsiteX39-1283" fmla="*/ 7500 w 10000"/>
              <a:gd name="connsiteY39-1284" fmla="*/ 444 h 10000"/>
              <a:gd name="connsiteX40-1285" fmla="*/ 8056 w 10000"/>
              <a:gd name="connsiteY40-1286" fmla="*/ 591 h 10000"/>
              <a:gd name="connsiteX41-1287" fmla="*/ 8333 w 10000"/>
              <a:gd name="connsiteY41-1288" fmla="*/ 887 h 10000"/>
              <a:gd name="connsiteX42-1289" fmla="*/ 8611 w 10000"/>
              <a:gd name="connsiteY42-1290" fmla="*/ 1035 h 10000"/>
              <a:gd name="connsiteX43-1291" fmla="*/ 8889 w 10000"/>
              <a:gd name="connsiteY43-1292" fmla="*/ 1183 h 10000"/>
              <a:gd name="connsiteX44-1293" fmla="*/ 8889 w 10000"/>
              <a:gd name="connsiteY44-1294" fmla="*/ 1460 h 10000"/>
              <a:gd name="connsiteX45-1295" fmla="*/ 9167 w 10000"/>
              <a:gd name="connsiteY45-1296" fmla="*/ 1756 h 10000"/>
              <a:gd name="connsiteX46-1297" fmla="*/ 9167 w 10000"/>
              <a:gd name="connsiteY46-1298" fmla="*/ 2200 h 10000"/>
              <a:gd name="connsiteX47-1299" fmla="*/ 9444 w 10000"/>
              <a:gd name="connsiteY47-1300" fmla="*/ 2643 h 10000"/>
              <a:gd name="connsiteX48-1301" fmla="*/ 9444 w 10000"/>
              <a:gd name="connsiteY48-1302" fmla="*/ 3087 h 10000"/>
              <a:gd name="connsiteX49-1303" fmla="*/ 9722 w 10000"/>
              <a:gd name="connsiteY49-1304" fmla="*/ 3678 h 10000"/>
              <a:gd name="connsiteX50-1305" fmla="*/ 9722 w 10000"/>
              <a:gd name="connsiteY50-1306" fmla="*/ 4270 h 10000"/>
              <a:gd name="connsiteX51-1307" fmla="*/ 9722 w 10000"/>
              <a:gd name="connsiteY51-1308" fmla="*/ 4713 h 10000"/>
              <a:gd name="connsiteX52-1309" fmla="*/ 9722 w 10000"/>
              <a:gd name="connsiteY52-1310" fmla="*/ 5287 h 10000"/>
              <a:gd name="connsiteX53-1311" fmla="*/ 9722 w 10000"/>
              <a:gd name="connsiteY53-1312" fmla="*/ 5730 h 10000"/>
              <a:gd name="connsiteX54-1313" fmla="*/ 10000 w 10000"/>
              <a:gd name="connsiteY54-1314" fmla="*/ 6026 h 10000"/>
              <a:gd name="connsiteX55-1315" fmla="*/ 10000 w 10000"/>
              <a:gd name="connsiteY55-1316" fmla="*/ 6470 h 10000"/>
              <a:gd name="connsiteX56-1317" fmla="*/ 10000 w 10000"/>
              <a:gd name="connsiteY56-1318" fmla="*/ 6765 h 10000"/>
              <a:gd name="connsiteX57-1319" fmla="*/ 10000 w 10000"/>
              <a:gd name="connsiteY57-1320" fmla="*/ 6913 h 10000"/>
              <a:gd name="connsiteX58-1321" fmla="*/ 9722 w 10000"/>
              <a:gd name="connsiteY58-1322" fmla="*/ 7357 h 10000"/>
              <a:gd name="connsiteX59-1323" fmla="*/ 9722 w 10000"/>
              <a:gd name="connsiteY59-1324" fmla="*/ 7800 h 10000"/>
              <a:gd name="connsiteX60-1325" fmla="*/ 9167 w 10000"/>
              <a:gd name="connsiteY60-1326" fmla="*/ 8521 h 10000"/>
              <a:gd name="connsiteX61-1327" fmla="*/ 8889 w 10000"/>
              <a:gd name="connsiteY61-1328" fmla="*/ 8817 h 10000"/>
              <a:gd name="connsiteX62-1329" fmla="*/ 8611 w 10000"/>
              <a:gd name="connsiteY62-1330" fmla="*/ 9113 h 10000"/>
              <a:gd name="connsiteX63-1331" fmla="*/ 8056 w 10000"/>
              <a:gd name="connsiteY63-1332" fmla="*/ 9409 h 10000"/>
              <a:gd name="connsiteX64-1333" fmla="*/ 7778 w 10000"/>
              <a:gd name="connsiteY64-1334" fmla="*/ 9704 h 10000"/>
              <a:gd name="connsiteX65-1335" fmla="*/ 7222 w 10000"/>
              <a:gd name="connsiteY65-1336" fmla="*/ 9852 h 10000"/>
              <a:gd name="connsiteX66-1337" fmla="*/ 6944 w 10000"/>
              <a:gd name="connsiteY66-1338" fmla="*/ 9852 h 10000"/>
              <a:gd name="connsiteX67-1339" fmla="*/ 6667 w 10000"/>
              <a:gd name="connsiteY67-1340" fmla="*/ 10000 h 10000"/>
              <a:gd name="connsiteX68-1341" fmla="*/ 6111 w 10000"/>
              <a:gd name="connsiteY68-1342" fmla="*/ 10000 h 10000"/>
              <a:gd name="connsiteX69-1343" fmla="*/ 6111 w 10000"/>
              <a:gd name="connsiteY69-1344" fmla="*/ 10000 h 10000"/>
              <a:gd name="connsiteX70-1345" fmla="*/ 5833 w 10000"/>
              <a:gd name="connsiteY70-1346" fmla="*/ 9852 h 10000"/>
              <a:gd name="connsiteX71-1347" fmla="*/ 5833 w 10000"/>
              <a:gd name="connsiteY71-1348" fmla="*/ 9704 h 10000"/>
              <a:gd name="connsiteX72-1349" fmla="*/ 5556 w 10000"/>
              <a:gd name="connsiteY72-1350" fmla="*/ 9409 h 10000"/>
              <a:gd name="connsiteX73-1351" fmla="*/ 5556 w 10000"/>
              <a:gd name="connsiteY73-1352" fmla="*/ 9261 h 10000"/>
              <a:gd name="connsiteX74-1353" fmla="*/ 5278 w 10000"/>
              <a:gd name="connsiteY74-1354" fmla="*/ 9113 h 10000"/>
              <a:gd name="connsiteX75-1355" fmla="*/ 5000 w 10000"/>
              <a:gd name="connsiteY75-1356" fmla="*/ 8965 h 10000"/>
              <a:gd name="connsiteX76-1357" fmla="*/ 4722 w 10000"/>
              <a:gd name="connsiteY76-1358" fmla="*/ 8817 h 10000"/>
              <a:gd name="connsiteX77-1359" fmla="*/ 4167 w 10000"/>
              <a:gd name="connsiteY77-1360" fmla="*/ 8669 h 10000"/>
              <a:gd name="connsiteX78-1361" fmla="*/ 3889 w 10000"/>
              <a:gd name="connsiteY78-1362" fmla="*/ 8521 h 10000"/>
              <a:gd name="connsiteX79-1363" fmla="*/ 3056 w 10000"/>
              <a:gd name="connsiteY79-1364" fmla="*/ 8373 h 10000"/>
              <a:gd name="connsiteX80-1365" fmla="*/ 2500 w 10000"/>
              <a:gd name="connsiteY80-1366" fmla="*/ 8244 h 10000"/>
              <a:gd name="connsiteX81-1367" fmla="*/ 2500 w 10000"/>
              <a:gd name="connsiteY81-1368" fmla="*/ 8244 h 10000"/>
              <a:gd name="connsiteX0-1369" fmla="*/ 2500 w 10000"/>
              <a:gd name="connsiteY0-1370" fmla="*/ 8244 h 10000"/>
              <a:gd name="connsiteX1-1371" fmla="*/ 1944 w 10000"/>
              <a:gd name="connsiteY1-1372" fmla="*/ 8096 h 10000"/>
              <a:gd name="connsiteX2-1373" fmla="*/ 1389 w 10000"/>
              <a:gd name="connsiteY2-1374" fmla="*/ 7948 h 10000"/>
              <a:gd name="connsiteX3-1375" fmla="*/ 0 w 10000"/>
              <a:gd name="connsiteY3-1376" fmla="*/ 7505 h 10000"/>
              <a:gd name="connsiteX4-1377" fmla="*/ 833 w 10000"/>
              <a:gd name="connsiteY4-1378" fmla="*/ 7505 h 10000"/>
              <a:gd name="connsiteX5-1379" fmla="*/ 2222 w 10000"/>
              <a:gd name="connsiteY5-1380" fmla="*/ 7505 h 10000"/>
              <a:gd name="connsiteX6-1381" fmla="*/ 2778 w 10000"/>
              <a:gd name="connsiteY6-1382" fmla="*/ 7505 h 10000"/>
              <a:gd name="connsiteX7-1383" fmla="*/ 3611 w 10000"/>
              <a:gd name="connsiteY7-1384" fmla="*/ 7652 h 10000"/>
              <a:gd name="connsiteX8-1385" fmla="*/ 4167 w 10000"/>
              <a:gd name="connsiteY8-1386" fmla="*/ 7652 h 10000"/>
              <a:gd name="connsiteX9-1387" fmla="*/ 4722 w 10000"/>
              <a:gd name="connsiteY9-1388" fmla="*/ 7652 h 10000"/>
              <a:gd name="connsiteX10-1389" fmla="*/ 5000 w 10000"/>
              <a:gd name="connsiteY10-1390" fmla="*/ 7652 h 10000"/>
              <a:gd name="connsiteX11-1391" fmla="*/ 5833 w 10000"/>
              <a:gd name="connsiteY11-1392" fmla="*/ 7652 h 10000"/>
              <a:gd name="connsiteX12-1393" fmla="*/ 6111 w 10000"/>
              <a:gd name="connsiteY12-1394" fmla="*/ 7652 h 10000"/>
              <a:gd name="connsiteX13-1395" fmla="*/ 6667 w 10000"/>
              <a:gd name="connsiteY13-1396" fmla="*/ 7505 h 10000"/>
              <a:gd name="connsiteX14-1397" fmla="*/ 6944 w 10000"/>
              <a:gd name="connsiteY14-1398" fmla="*/ 7357 h 10000"/>
              <a:gd name="connsiteX15-1399" fmla="*/ 7222 w 10000"/>
              <a:gd name="connsiteY15-1400" fmla="*/ 6913 h 10000"/>
              <a:gd name="connsiteX16-1401" fmla="*/ 7222 w 10000"/>
              <a:gd name="connsiteY16-1402" fmla="*/ 6617 h 10000"/>
              <a:gd name="connsiteX17-1403" fmla="*/ 7222 w 10000"/>
              <a:gd name="connsiteY17-1404" fmla="*/ 6026 h 10000"/>
              <a:gd name="connsiteX18-1405" fmla="*/ 7500 w 10000"/>
              <a:gd name="connsiteY18-1406" fmla="*/ 5582 h 10000"/>
              <a:gd name="connsiteX19-1407" fmla="*/ 7222 w 10000"/>
              <a:gd name="connsiteY19-1408" fmla="*/ 4843 h 10000"/>
              <a:gd name="connsiteX20-1409" fmla="*/ 7222 w 10000"/>
              <a:gd name="connsiteY20-1410" fmla="*/ 4270 h 10000"/>
              <a:gd name="connsiteX21-1411" fmla="*/ 7222 w 10000"/>
              <a:gd name="connsiteY21-1412" fmla="*/ 3530 h 10000"/>
              <a:gd name="connsiteX22-1413" fmla="*/ 6944 w 10000"/>
              <a:gd name="connsiteY22-1414" fmla="*/ 2939 h 10000"/>
              <a:gd name="connsiteX23-1415" fmla="*/ 6944 w 10000"/>
              <a:gd name="connsiteY23-1416" fmla="*/ 2495 h 10000"/>
              <a:gd name="connsiteX24-1417" fmla="*/ 6667 w 10000"/>
              <a:gd name="connsiteY24-1418" fmla="*/ 1904 h 10000"/>
              <a:gd name="connsiteX25-1419" fmla="*/ 6667 w 10000"/>
              <a:gd name="connsiteY25-1420" fmla="*/ 1608 h 10000"/>
              <a:gd name="connsiteX26-1421" fmla="*/ 6389 w 10000"/>
              <a:gd name="connsiteY26-1422" fmla="*/ 1183 h 10000"/>
              <a:gd name="connsiteX27-1423" fmla="*/ 5833 w 10000"/>
              <a:gd name="connsiteY27-1424" fmla="*/ 887 h 10000"/>
              <a:gd name="connsiteX28-1425" fmla="*/ 5556 w 10000"/>
              <a:gd name="connsiteY28-1426" fmla="*/ 739 h 10000"/>
              <a:gd name="connsiteX29-1427" fmla="*/ 5278 w 10000"/>
              <a:gd name="connsiteY29-1428" fmla="*/ 444 h 10000"/>
              <a:gd name="connsiteX30-1429" fmla="*/ 5000 w 10000"/>
              <a:gd name="connsiteY30-1430" fmla="*/ 296 h 10000"/>
              <a:gd name="connsiteX31-1431" fmla="*/ 4722 w 10000"/>
              <a:gd name="connsiteY31-1432" fmla="*/ 148 h 10000"/>
              <a:gd name="connsiteX32-1433" fmla="*/ 5000 w 10000"/>
              <a:gd name="connsiteY32-1434" fmla="*/ 0 h 10000"/>
              <a:gd name="connsiteX33-1435" fmla="*/ 5000 w 10000"/>
              <a:gd name="connsiteY33-1436" fmla="*/ 0 h 10000"/>
              <a:gd name="connsiteX34-1437" fmla="*/ 5278 w 10000"/>
              <a:gd name="connsiteY34-1438" fmla="*/ 0 h 10000"/>
              <a:gd name="connsiteX35-1439" fmla="*/ 5833 w 10000"/>
              <a:gd name="connsiteY35-1440" fmla="*/ 0 h 10000"/>
              <a:gd name="connsiteX36-1441" fmla="*/ 6389 w 10000"/>
              <a:gd name="connsiteY36-1442" fmla="*/ 148 h 10000"/>
              <a:gd name="connsiteX37-1443" fmla="*/ 6944 w 10000"/>
              <a:gd name="connsiteY37-1444" fmla="*/ 296 h 10000"/>
              <a:gd name="connsiteX38-1445" fmla="*/ 7500 w 10000"/>
              <a:gd name="connsiteY38-1446" fmla="*/ 444 h 10000"/>
              <a:gd name="connsiteX39-1447" fmla="*/ 8056 w 10000"/>
              <a:gd name="connsiteY39-1448" fmla="*/ 591 h 10000"/>
              <a:gd name="connsiteX40-1449" fmla="*/ 8333 w 10000"/>
              <a:gd name="connsiteY40-1450" fmla="*/ 887 h 10000"/>
              <a:gd name="connsiteX41-1451" fmla="*/ 8611 w 10000"/>
              <a:gd name="connsiteY41-1452" fmla="*/ 1035 h 10000"/>
              <a:gd name="connsiteX42-1453" fmla="*/ 8889 w 10000"/>
              <a:gd name="connsiteY42-1454" fmla="*/ 1183 h 10000"/>
              <a:gd name="connsiteX43-1455" fmla="*/ 8889 w 10000"/>
              <a:gd name="connsiteY43-1456" fmla="*/ 1460 h 10000"/>
              <a:gd name="connsiteX44-1457" fmla="*/ 9167 w 10000"/>
              <a:gd name="connsiteY44-1458" fmla="*/ 1756 h 10000"/>
              <a:gd name="connsiteX45-1459" fmla="*/ 9167 w 10000"/>
              <a:gd name="connsiteY45-1460" fmla="*/ 2200 h 10000"/>
              <a:gd name="connsiteX46-1461" fmla="*/ 9444 w 10000"/>
              <a:gd name="connsiteY46-1462" fmla="*/ 2643 h 10000"/>
              <a:gd name="connsiteX47-1463" fmla="*/ 9444 w 10000"/>
              <a:gd name="connsiteY47-1464" fmla="*/ 3087 h 10000"/>
              <a:gd name="connsiteX48-1465" fmla="*/ 9722 w 10000"/>
              <a:gd name="connsiteY48-1466" fmla="*/ 3678 h 10000"/>
              <a:gd name="connsiteX49-1467" fmla="*/ 9722 w 10000"/>
              <a:gd name="connsiteY49-1468" fmla="*/ 4270 h 10000"/>
              <a:gd name="connsiteX50-1469" fmla="*/ 9722 w 10000"/>
              <a:gd name="connsiteY50-1470" fmla="*/ 4713 h 10000"/>
              <a:gd name="connsiteX51-1471" fmla="*/ 9722 w 10000"/>
              <a:gd name="connsiteY51-1472" fmla="*/ 5287 h 10000"/>
              <a:gd name="connsiteX52-1473" fmla="*/ 9722 w 10000"/>
              <a:gd name="connsiteY52-1474" fmla="*/ 5730 h 10000"/>
              <a:gd name="connsiteX53-1475" fmla="*/ 10000 w 10000"/>
              <a:gd name="connsiteY53-1476" fmla="*/ 6026 h 10000"/>
              <a:gd name="connsiteX54-1477" fmla="*/ 10000 w 10000"/>
              <a:gd name="connsiteY54-1478" fmla="*/ 6470 h 10000"/>
              <a:gd name="connsiteX55-1479" fmla="*/ 10000 w 10000"/>
              <a:gd name="connsiteY55-1480" fmla="*/ 6765 h 10000"/>
              <a:gd name="connsiteX56-1481" fmla="*/ 10000 w 10000"/>
              <a:gd name="connsiteY56-1482" fmla="*/ 6913 h 10000"/>
              <a:gd name="connsiteX57-1483" fmla="*/ 9722 w 10000"/>
              <a:gd name="connsiteY57-1484" fmla="*/ 7357 h 10000"/>
              <a:gd name="connsiteX58-1485" fmla="*/ 9722 w 10000"/>
              <a:gd name="connsiteY58-1486" fmla="*/ 7800 h 10000"/>
              <a:gd name="connsiteX59-1487" fmla="*/ 9167 w 10000"/>
              <a:gd name="connsiteY59-1488" fmla="*/ 8521 h 10000"/>
              <a:gd name="connsiteX60-1489" fmla="*/ 8889 w 10000"/>
              <a:gd name="connsiteY60-1490" fmla="*/ 8817 h 10000"/>
              <a:gd name="connsiteX61-1491" fmla="*/ 8611 w 10000"/>
              <a:gd name="connsiteY61-1492" fmla="*/ 9113 h 10000"/>
              <a:gd name="connsiteX62-1493" fmla="*/ 8056 w 10000"/>
              <a:gd name="connsiteY62-1494" fmla="*/ 9409 h 10000"/>
              <a:gd name="connsiteX63-1495" fmla="*/ 7778 w 10000"/>
              <a:gd name="connsiteY63-1496" fmla="*/ 9704 h 10000"/>
              <a:gd name="connsiteX64-1497" fmla="*/ 7222 w 10000"/>
              <a:gd name="connsiteY64-1498" fmla="*/ 9852 h 10000"/>
              <a:gd name="connsiteX65-1499" fmla="*/ 6944 w 10000"/>
              <a:gd name="connsiteY65-1500" fmla="*/ 9852 h 10000"/>
              <a:gd name="connsiteX66-1501" fmla="*/ 6667 w 10000"/>
              <a:gd name="connsiteY66-1502" fmla="*/ 10000 h 10000"/>
              <a:gd name="connsiteX67-1503" fmla="*/ 6111 w 10000"/>
              <a:gd name="connsiteY67-1504" fmla="*/ 10000 h 10000"/>
              <a:gd name="connsiteX68-1505" fmla="*/ 6111 w 10000"/>
              <a:gd name="connsiteY68-1506" fmla="*/ 10000 h 10000"/>
              <a:gd name="connsiteX69-1507" fmla="*/ 5833 w 10000"/>
              <a:gd name="connsiteY69-1508" fmla="*/ 9852 h 10000"/>
              <a:gd name="connsiteX70-1509" fmla="*/ 5833 w 10000"/>
              <a:gd name="connsiteY70-1510" fmla="*/ 9704 h 10000"/>
              <a:gd name="connsiteX71-1511" fmla="*/ 5556 w 10000"/>
              <a:gd name="connsiteY71-1512" fmla="*/ 9409 h 10000"/>
              <a:gd name="connsiteX72-1513" fmla="*/ 5556 w 10000"/>
              <a:gd name="connsiteY72-1514" fmla="*/ 9261 h 10000"/>
              <a:gd name="connsiteX73-1515" fmla="*/ 5278 w 10000"/>
              <a:gd name="connsiteY73-1516" fmla="*/ 9113 h 10000"/>
              <a:gd name="connsiteX74-1517" fmla="*/ 5000 w 10000"/>
              <a:gd name="connsiteY74-1518" fmla="*/ 8965 h 10000"/>
              <a:gd name="connsiteX75-1519" fmla="*/ 4722 w 10000"/>
              <a:gd name="connsiteY75-1520" fmla="*/ 8817 h 10000"/>
              <a:gd name="connsiteX76-1521" fmla="*/ 4167 w 10000"/>
              <a:gd name="connsiteY76-1522" fmla="*/ 8669 h 10000"/>
              <a:gd name="connsiteX77-1523" fmla="*/ 3889 w 10000"/>
              <a:gd name="connsiteY77-1524" fmla="*/ 8521 h 10000"/>
              <a:gd name="connsiteX78-1525" fmla="*/ 3056 w 10000"/>
              <a:gd name="connsiteY78-1526" fmla="*/ 8373 h 10000"/>
              <a:gd name="connsiteX79-1527" fmla="*/ 2500 w 10000"/>
              <a:gd name="connsiteY79-1528" fmla="*/ 8244 h 10000"/>
              <a:gd name="connsiteX80-1529" fmla="*/ 2500 w 10000"/>
              <a:gd name="connsiteY80-1530" fmla="*/ 8244 h 10000"/>
              <a:gd name="connsiteX0-1531" fmla="*/ 2500 w 10000"/>
              <a:gd name="connsiteY0-1532" fmla="*/ 8244 h 10000"/>
              <a:gd name="connsiteX1-1533" fmla="*/ 1944 w 10000"/>
              <a:gd name="connsiteY1-1534" fmla="*/ 8096 h 10000"/>
              <a:gd name="connsiteX2-1535" fmla="*/ 1389 w 10000"/>
              <a:gd name="connsiteY2-1536" fmla="*/ 7948 h 10000"/>
              <a:gd name="connsiteX3-1537" fmla="*/ 0 w 10000"/>
              <a:gd name="connsiteY3-1538" fmla="*/ 7505 h 10000"/>
              <a:gd name="connsiteX4-1539" fmla="*/ 2222 w 10000"/>
              <a:gd name="connsiteY4-1540" fmla="*/ 7505 h 10000"/>
              <a:gd name="connsiteX5-1541" fmla="*/ 2778 w 10000"/>
              <a:gd name="connsiteY5-1542" fmla="*/ 7505 h 10000"/>
              <a:gd name="connsiteX6-1543" fmla="*/ 3611 w 10000"/>
              <a:gd name="connsiteY6-1544" fmla="*/ 7652 h 10000"/>
              <a:gd name="connsiteX7-1545" fmla="*/ 4167 w 10000"/>
              <a:gd name="connsiteY7-1546" fmla="*/ 7652 h 10000"/>
              <a:gd name="connsiteX8-1547" fmla="*/ 4722 w 10000"/>
              <a:gd name="connsiteY8-1548" fmla="*/ 7652 h 10000"/>
              <a:gd name="connsiteX9-1549" fmla="*/ 5000 w 10000"/>
              <a:gd name="connsiteY9-1550" fmla="*/ 7652 h 10000"/>
              <a:gd name="connsiteX10-1551" fmla="*/ 5833 w 10000"/>
              <a:gd name="connsiteY10-1552" fmla="*/ 7652 h 10000"/>
              <a:gd name="connsiteX11-1553" fmla="*/ 6111 w 10000"/>
              <a:gd name="connsiteY11-1554" fmla="*/ 7652 h 10000"/>
              <a:gd name="connsiteX12-1555" fmla="*/ 6667 w 10000"/>
              <a:gd name="connsiteY12-1556" fmla="*/ 7505 h 10000"/>
              <a:gd name="connsiteX13-1557" fmla="*/ 6944 w 10000"/>
              <a:gd name="connsiteY13-1558" fmla="*/ 7357 h 10000"/>
              <a:gd name="connsiteX14-1559" fmla="*/ 7222 w 10000"/>
              <a:gd name="connsiteY14-1560" fmla="*/ 6913 h 10000"/>
              <a:gd name="connsiteX15-1561" fmla="*/ 7222 w 10000"/>
              <a:gd name="connsiteY15-1562" fmla="*/ 6617 h 10000"/>
              <a:gd name="connsiteX16-1563" fmla="*/ 7222 w 10000"/>
              <a:gd name="connsiteY16-1564" fmla="*/ 6026 h 10000"/>
              <a:gd name="connsiteX17-1565" fmla="*/ 7500 w 10000"/>
              <a:gd name="connsiteY17-1566" fmla="*/ 5582 h 10000"/>
              <a:gd name="connsiteX18-1567" fmla="*/ 7222 w 10000"/>
              <a:gd name="connsiteY18-1568" fmla="*/ 4843 h 10000"/>
              <a:gd name="connsiteX19-1569" fmla="*/ 7222 w 10000"/>
              <a:gd name="connsiteY19-1570" fmla="*/ 4270 h 10000"/>
              <a:gd name="connsiteX20-1571" fmla="*/ 7222 w 10000"/>
              <a:gd name="connsiteY20-1572" fmla="*/ 3530 h 10000"/>
              <a:gd name="connsiteX21-1573" fmla="*/ 6944 w 10000"/>
              <a:gd name="connsiteY21-1574" fmla="*/ 2939 h 10000"/>
              <a:gd name="connsiteX22-1575" fmla="*/ 6944 w 10000"/>
              <a:gd name="connsiteY22-1576" fmla="*/ 2495 h 10000"/>
              <a:gd name="connsiteX23-1577" fmla="*/ 6667 w 10000"/>
              <a:gd name="connsiteY23-1578" fmla="*/ 1904 h 10000"/>
              <a:gd name="connsiteX24-1579" fmla="*/ 6667 w 10000"/>
              <a:gd name="connsiteY24-1580" fmla="*/ 1608 h 10000"/>
              <a:gd name="connsiteX25-1581" fmla="*/ 6389 w 10000"/>
              <a:gd name="connsiteY25-1582" fmla="*/ 1183 h 10000"/>
              <a:gd name="connsiteX26-1583" fmla="*/ 5833 w 10000"/>
              <a:gd name="connsiteY26-1584" fmla="*/ 887 h 10000"/>
              <a:gd name="connsiteX27-1585" fmla="*/ 5556 w 10000"/>
              <a:gd name="connsiteY27-1586" fmla="*/ 739 h 10000"/>
              <a:gd name="connsiteX28-1587" fmla="*/ 5278 w 10000"/>
              <a:gd name="connsiteY28-1588" fmla="*/ 444 h 10000"/>
              <a:gd name="connsiteX29-1589" fmla="*/ 5000 w 10000"/>
              <a:gd name="connsiteY29-1590" fmla="*/ 296 h 10000"/>
              <a:gd name="connsiteX30-1591" fmla="*/ 4722 w 10000"/>
              <a:gd name="connsiteY30-1592" fmla="*/ 148 h 10000"/>
              <a:gd name="connsiteX31-1593" fmla="*/ 5000 w 10000"/>
              <a:gd name="connsiteY31-1594" fmla="*/ 0 h 10000"/>
              <a:gd name="connsiteX32-1595" fmla="*/ 5000 w 10000"/>
              <a:gd name="connsiteY32-1596" fmla="*/ 0 h 10000"/>
              <a:gd name="connsiteX33-1597" fmla="*/ 5278 w 10000"/>
              <a:gd name="connsiteY33-1598" fmla="*/ 0 h 10000"/>
              <a:gd name="connsiteX34-1599" fmla="*/ 5833 w 10000"/>
              <a:gd name="connsiteY34-1600" fmla="*/ 0 h 10000"/>
              <a:gd name="connsiteX35-1601" fmla="*/ 6389 w 10000"/>
              <a:gd name="connsiteY35-1602" fmla="*/ 148 h 10000"/>
              <a:gd name="connsiteX36-1603" fmla="*/ 6944 w 10000"/>
              <a:gd name="connsiteY36-1604" fmla="*/ 296 h 10000"/>
              <a:gd name="connsiteX37-1605" fmla="*/ 7500 w 10000"/>
              <a:gd name="connsiteY37-1606" fmla="*/ 444 h 10000"/>
              <a:gd name="connsiteX38-1607" fmla="*/ 8056 w 10000"/>
              <a:gd name="connsiteY38-1608" fmla="*/ 591 h 10000"/>
              <a:gd name="connsiteX39-1609" fmla="*/ 8333 w 10000"/>
              <a:gd name="connsiteY39-1610" fmla="*/ 887 h 10000"/>
              <a:gd name="connsiteX40-1611" fmla="*/ 8611 w 10000"/>
              <a:gd name="connsiteY40-1612" fmla="*/ 1035 h 10000"/>
              <a:gd name="connsiteX41-1613" fmla="*/ 8889 w 10000"/>
              <a:gd name="connsiteY41-1614" fmla="*/ 1183 h 10000"/>
              <a:gd name="connsiteX42-1615" fmla="*/ 8889 w 10000"/>
              <a:gd name="connsiteY42-1616" fmla="*/ 1460 h 10000"/>
              <a:gd name="connsiteX43-1617" fmla="*/ 9167 w 10000"/>
              <a:gd name="connsiteY43-1618" fmla="*/ 1756 h 10000"/>
              <a:gd name="connsiteX44-1619" fmla="*/ 9167 w 10000"/>
              <a:gd name="connsiteY44-1620" fmla="*/ 2200 h 10000"/>
              <a:gd name="connsiteX45-1621" fmla="*/ 9444 w 10000"/>
              <a:gd name="connsiteY45-1622" fmla="*/ 2643 h 10000"/>
              <a:gd name="connsiteX46-1623" fmla="*/ 9444 w 10000"/>
              <a:gd name="connsiteY46-1624" fmla="*/ 3087 h 10000"/>
              <a:gd name="connsiteX47-1625" fmla="*/ 9722 w 10000"/>
              <a:gd name="connsiteY47-1626" fmla="*/ 3678 h 10000"/>
              <a:gd name="connsiteX48-1627" fmla="*/ 9722 w 10000"/>
              <a:gd name="connsiteY48-1628" fmla="*/ 4270 h 10000"/>
              <a:gd name="connsiteX49-1629" fmla="*/ 9722 w 10000"/>
              <a:gd name="connsiteY49-1630" fmla="*/ 4713 h 10000"/>
              <a:gd name="connsiteX50-1631" fmla="*/ 9722 w 10000"/>
              <a:gd name="connsiteY50-1632" fmla="*/ 5287 h 10000"/>
              <a:gd name="connsiteX51-1633" fmla="*/ 9722 w 10000"/>
              <a:gd name="connsiteY51-1634" fmla="*/ 5730 h 10000"/>
              <a:gd name="connsiteX52-1635" fmla="*/ 10000 w 10000"/>
              <a:gd name="connsiteY52-1636" fmla="*/ 6026 h 10000"/>
              <a:gd name="connsiteX53-1637" fmla="*/ 10000 w 10000"/>
              <a:gd name="connsiteY53-1638" fmla="*/ 6470 h 10000"/>
              <a:gd name="connsiteX54-1639" fmla="*/ 10000 w 10000"/>
              <a:gd name="connsiteY54-1640" fmla="*/ 6765 h 10000"/>
              <a:gd name="connsiteX55-1641" fmla="*/ 10000 w 10000"/>
              <a:gd name="connsiteY55-1642" fmla="*/ 6913 h 10000"/>
              <a:gd name="connsiteX56-1643" fmla="*/ 9722 w 10000"/>
              <a:gd name="connsiteY56-1644" fmla="*/ 7357 h 10000"/>
              <a:gd name="connsiteX57-1645" fmla="*/ 9722 w 10000"/>
              <a:gd name="connsiteY57-1646" fmla="*/ 7800 h 10000"/>
              <a:gd name="connsiteX58-1647" fmla="*/ 9167 w 10000"/>
              <a:gd name="connsiteY58-1648" fmla="*/ 8521 h 10000"/>
              <a:gd name="connsiteX59-1649" fmla="*/ 8889 w 10000"/>
              <a:gd name="connsiteY59-1650" fmla="*/ 8817 h 10000"/>
              <a:gd name="connsiteX60-1651" fmla="*/ 8611 w 10000"/>
              <a:gd name="connsiteY60-1652" fmla="*/ 9113 h 10000"/>
              <a:gd name="connsiteX61-1653" fmla="*/ 8056 w 10000"/>
              <a:gd name="connsiteY61-1654" fmla="*/ 9409 h 10000"/>
              <a:gd name="connsiteX62-1655" fmla="*/ 7778 w 10000"/>
              <a:gd name="connsiteY62-1656" fmla="*/ 9704 h 10000"/>
              <a:gd name="connsiteX63-1657" fmla="*/ 7222 w 10000"/>
              <a:gd name="connsiteY63-1658" fmla="*/ 9852 h 10000"/>
              <a:gd name="connsiteX64-1659" fmla="*/ 6944 w 10000"/>
              <a:gd name="connsiteY64-1660" fmla="*/ 9852 h 10000"/>
              <a:gd name="connsiteX65-1661" fmla="*/ 6667 w 10000"/>
              <a:gd name="connsiteY65-1662" fmla="*/ 10000 h 10000"/>
              <a:gd name="connsiteX66-1663" fmla="*/ 6111 w 10000"/>
              <a:gd name="connsiteY66-1664" fmla="*/ 10000 h 10000"/>
              <a:gd name="connsiteX67-1665" fmla="*/ 6111 w 10000"/>
              <a:gd name="connsiteY67-1666" fmla="*/ 10000 h 10000"/>
              <a:gd name="connsiteX68-1667" fmla="*/ 5833 w 10000"/>
              <a:gd name="connsiteY68-1668" fmla="*/ 9852 h 10000"/>
              <a:gd name="connsiteX69-1669" fmla="*/ 5833 w 10000"/>
              <a:gd name="connsiteY69-1670" fmla="*/ 9704 h 10000"/>
              <a:gd name="connsiteX70-1671" fmla="*/ 5556 w 10000"/>
              <a:gd name="connsiteY70-1672" fmla="*/ 9409 h 10000"/>
              <a:gd name="connsiteX71-1673" fmla="*/ 5556 w 10000"/>
              <a:gd name="connsiteY71-1674" fmla="*/ 9261 h 10000"/>
              <a:gd name="connsiteX72-1675" fmla="*/ 5278 w 10000"/>
              <a:gd name="connsiteY72-1676" fmla="*/ 9113 h 10000"/>
              <a:gd name="connsiteX73-1677" fmla="*/ 5000 w 10000"/>
              <a:gd name="connsiteY73-1678" fmla="*/ 8965 h 10000"/>
              <a:gd name="connsiteX74-1679" fmla="*/ 4722 w 10000"/>
              <a:gd name="connsiteY74-1680" fmla="*/ 8817 h 10000"/>
              <a:gd name="connsiteX75-1681" fmla="*/ 4167 w 10000"/>
              <a:gd name="connsiteY75-1682" fmla="*/ 8669 h 10000"/>
              <a:gd name="connsiteX76-1683" fmla="*/ 3889 w 10000"/>
              <a:gd name="connsiteY76-1684" fmla="*/ 8521 h 10000"/>
              <a:gd name="connsiteX77-1685" fmla="*/ 3056 w 10000"/>
              <a:gd name="connsiteY77-1686" fmla="*/ 8373 h 10000"/>
              <a:gd name="connsiteX78-1687" fmla="*/ 2500 w 10000"/>
              <a:gd name="connsiteY78-1688" fmla="*/ 8244 h 10000"/>
              <a:gd name="connsiteX79-1689" fmla="*/ 2500 w 10000"/>
              <a:gd name="connsiteY79-1690" fmla="*/ 8244 h 10000"/>
              <a:gd name="connsiteX0-1691" fmla="*/ 1111 w 8611"/>
              <a:gd name="connsiteY0-1692" fmla="*/ 8244 h 10000"/>
              <a:gd name="connsiteX1-1693" fmla="*/ 555 w 8611"/>
              <a:gd name="connsiteY1-1694" fmla="*/ 8096 h 10000"/>
              <a:gd name="connsiteX2-1695" fmla="*/ 0 w 8611"/>
              <a:gd name="connsiteY2-1696" fmla="*/ 7948 h 10000"/>
              <a:gd name="connsiteX3-1697" fmla="*/ 833 w 8611"/>
              <a:gd name="connsiteY3-1698" fmla="*/ 7505 h 10000"/>
              <a:gd name="connsiteX4-1699" fmla="*/ 1389 w 8611"/>
              <a:gd name="connsiteY4-1700" fmla="*/ 7505 h 10000"/>
              <a:gd name="connsiteX5-1701" fmla="*/ 2222 w 8611"/>
              <a:gd name="connsiteY5-1702" fmla="*/ 7652 h 10000"/>
              <a:gd name="connsiteX6-1703" fmla="*/ 2778 w 8611"/>
              <a:gd name="connsiteY6-1704" fmla="*/ 7652 h 10000"/>
              <a:gd name="connsiteX7-1705" fmla="*/ 3333 w 8611"/>
              <a:gd name="connsiteY7-1706" fmla="*/ 7652 h 10000"/>
              <a:gd name="connsiteX8-1707" fmla="*/ 3611 w 8611"/>
              <a:gd name="connsiteY8-1708" fmla="*/ 7652 h 10000"/>
              <a:gd name="connsiteX9-1709" fmla="*/ 4444 w 8611"/>
              <a:gd name="connsiteY9-1710" fmla="*/ 7652 h 10000"/>
              <a:gd name="connsiteX10-1711" fmla="*/ 4722 w 8611"/>
              <a:gd name="connsiteY10-1712" fmla="*/ 7652 h 10000"/>
              <a:gd name="connsiteX11-1713" fmla="*/ 5278 w 8611"/>
              <a:gd name="connsiteY11-1714" fmla="*/ 7505 h 10000"/>
              <a:gd name="connsiteX12-1715" fmla="*/ 5555 w 8611"/>
              <a:gd name="connsiteY12-1716" fmla="*/ 7357 h 10000"/>
              <a:gd name="connsiteX13-1717" fmla="*/ 5833 w 8611"/>
              <a:gd name="connsiteY13-1718" fmla="*/ 6913 h 10000"/>
              <a:gd name="connsiteX14-1719" fmla="*/ 5833 w 8611"/>
              <a:gd name="connsiteY14-1720" fmla="*/ 6617 h 10000"/>
              <a:gd name="connsiteX15-1721" fmla="*/ 5833 w 8611"/>
              <a:gd name="connsiteY15-1722" fmla="*/ 6026 h 10000"/>
              <a:gd name="connsiteX16-1723" fmla="*/ 6111 w 8611"/>
              <a:gd name="connsiteY16-1724" fmla="*/ 5582 h 10000"/>
              <a:gd name="connsiteX17-1725" fmla="*/ 5833 w 8611"/>
              <a:gd name="connsiteY17-1726" fmla="*/ 4843 h 10000"/>
              <a:gd name="connsiteX18-1727" fmla="*/ 5833 w 8611"/>
              <a:gd name="connsiteY18-1728" fmla="*/ 4270 h 10000"/>
              <a:gd name="connsiteX19-1729" fmla="*/ 5833 w 8611"/>
              <a:gd name="connsiteY19-1730" fmla="*/ 3530 h 10000"/>
              <a:gd name="connsiteX20-1731" fmla="*/ 5555 w 8611"/>
              <a:gd name="connsiteY20-1732" fmla="*/ 2939 h 10000"/>
              <a:gd name="connsiteX21-1733" fmla="*/ 5555 w 8611"/>
              <a:gd name="connsiteY21-1734" fmla="*/ 2495 h 10000"/>
              <a:gd name="connsiteX22-1735" fmla="*/ 5278 w 8611"/>
              <a:gd name="connsiteY22-1736" fmla="*/ 1904 h 10000"/>
              <a:gd name="connsiteX23-1737" fmla="*/ 5278 w 8611"/>
              <a:gd name="connsiteY23-1738" fmla="*/ 1608 h 10000"/>
              <a:gd name="connsiteX24-1739" fmla="*/ 5000 w 8611"/>
              <a:gd name="connsiteY24-1740" fmla="*/ 1183 h 10000"/>
              <a:gd name="connsiteX25-1741" fmla="*/ 4444 w 8611"/>
              <a:gd name="connsiteY25-1742" fmla="*/ 887 h 10000"/>
              <a:gd name="connsiteX26-1743" fmla="*/ 4167 w 8611"/>
              <a:gd name="connsiteY26-1744" fmla="*/ 739 h 10000"/>
              <a:gd name="connsiteX27-1745" fmla="*/ 3889 w 8611"/>
              <a:gd name="connsiteY27-1746" fmla="*/ 444 h 10000"/>
              <a:gd name="connsiteX28-1747" fmla="*/ 3611 w 8611"/>
              <a:gd name="connsiteY28-1748" fmla="*/ 296 h 10000"/>
              <a:gd name="connsiteX29-1749" fmla="*/ 3333 w 8611"/>
              <a:gd name="connsiteY29-1750" fmla="*/ 148 h 10000"/>
              <a:gd name="connsiteX30-1751" fmla="*/ 3611 w 8611"/>
              <a:gd name="connsiteY30-1752" fmla="*/ 0 h 10000"/>
              <a:gd name="connsiteX31-1753" fmla="*/ 3611 w 8611"/>
              <a:gd name="connsiteY31-1754" fmla="*/ 0 h 10000"/>
              <a:gd name="connsiteX32-1755" fmla="*/ 3889 w 8611"/>
              <a:gd name="connsiteY32-1756" fmla="*/ 0 h 10000"/>
              <a:gd name="connsiteX33-1757" fmla="*/ 4444 w 8611"/>
              <a:gd name="connsiteY33-1758" fmla="*/ 0 h 10000"/>
              <a:gd name="connsiteX34-1759" fmla="*/ 5000 w 8611"/>
              <a:gd name="connsiteY34-1760" fmla="*/ 148 h 10000"/>
              <a:gd name="connsiteX35-1761" fmla="*/ 5555 w 8611"/>
              <a:gd name="connsiteY35-1762" fmla="*/ 296 h 10000"/>
              <a:gd name="connsiteX36-1763" fmla="*/ 6111 w 8611"/>
              <a:gd name="connsiteY36-1764" fmla="*/ 444 h 10000"/>
              <a:gd name="connsiteX37-1765" fmla="*/ 6667 w 8611"/>
              <a:gd name="connsiteY37-1766" fmla="*/ 591 h 10000"/>
              <a:gd name="connsiteX38-1767" fmla="*/ 6944 w 8611"/>
              <a:gd name="connsiteY38-1768" fmla="*/ 887 h 10000"/>
              <a:gd name="connsiteX39-1769" fmla="*/ 7222 w 8611"/>
              <a:gd name="connsiteY39-1770" fmla="*/ 1035 h 10000"/>
              <a:gd name="connsiteX40-1771" fmla="*/ 7500 w 8611"/>
              <a:gd name="connsiteY40-1772" fmla="*/ 1183 h 10000"/>
              <a:gd name="connsiteX41-1773" fmla="*/ 7500 w 8611"/>
              <a:gd name="connsiteY41-1774" fmla="*/ 1460 h 10000"/>
              <a:gd name="connsiteX42-1775" fmla="*/ 7778 w 8611"/>
              <a:gd name="connsiteY42-1776" fmla="*/ 1756 h 10000"/>
              <a:gd name="connsiteX43-1777" fmla="*/ 7778 w 8611"/>
              <a:gd name="connsiteY43-1778" fmla="*/ 2200 h 10000"/>
              <a:gd name="connsiteX44-1779" fmla="*/ 8055 w 8611"/>
              <a:gd name="connsiteY44-1780" fmla="*/ 2643 h 10000"/>
              <a:gd name="connsiteX45-1781" fmla="*/ 8055 w 8611"/>
              <a:gd name="connsiteY45-1782" fmla="*/ 3087 h 10000"/>
              <a:gd name="connsiteX46-1783" fmla="*/ 8333 w 8611"/>
              <a:gd name="connsiteY46-1784" fmla="*/ 3678 h 10000"/>
              <a:gd name="connsiteX47-1785" fmla="*/ 8333 w 8611"/>
              <a:gd name="connsiteY47-1786" fmla="*/ 4270 h 10000"/>
              <a:gd name="connsiteX48-1787" fmla="*/ 8333 w 8611"/>
              <a:gd name="connsiteY48-1788" fmla="*/ 4713 h 10000"/>
              <a:gd name="connsiteX49-1789" fmla="*/ 8333 w 8611"/>
              <a:gd name="connsiteY49-1790" fmla="*/ 5287 h 10000"/>
              <a:gd name="connsiteX50-1791" fmla="*/ 8333 w 8611"/>
              <a:gd name="connsiteY50-1792" fmla="*/ 5730 h 10000"/>
              <a:gd name="connsiteX51-1793" fmla="*/ 8611 w 8611"/>
              <a:gd name="connsiteY51-1794" fmla="*/ 6026 h 10000"/>
              <a:gd name="connsiteX52-1795" fmla="*/ 8611 w 8611"/>
              <a:gd name="connsiteY52-1796" fmla="*/ 6470 h 10000"/>
              <a:gd name="connsiteX53-1797" fmla="*/ 8611 w 8611"/>
              <a:gd name="connsiteY53-1798" fmla="*/ 6765 h 10000"/>
              <a:gd name="connsiteX54-1799" fmla="*/ 8611 w 8611"/>
              <a:gd name="connsiteY54-1800" fmla="*/ 6913 h 10000"/>
              <a:gd name="connsiteX55-1801" fmla="*/ 8333 w 8611"/>
              <a:gd name="connsiteY55-1802" fmla="*/ 7357 h 10000"/>
              <a:gd name="connsiteX56-1803" fmla="*/ 8333 w 8611"/>
              <a:gd name="connsiteY56-1804" fmla="*/ 7800 h 10000"/>
              <a:gd name="connsiteX57-1805" fmla="*/ 7778 w 8611"/>
              <a:gd name="connsiteY57-1806" fmla="*/ 8521 h 10000"/>
              <a:gd name="connsiteX58-1807" fmla="*/ 7500 w 8611"/>
              <a:gd name="connsiteY58-1808" fmla="*/ 8817 h 10000"/>
              <a:gd name="connsiteX59-1809" fmla="*/ 7222 w 8611"/>
              <a:gd name="connsiteY59-1810" fmla="*/ 9113 h 10000"/>
              <a:gd name="connsiteX60-1811" fmla="*/ 6667 w 8611"/>
              <a:gd name="connsiteY60-1812" fmla="*/ 9409 h 10000"/>
              <a:gd name="connsiteX61-1813" fmla="*/ 6389 w 8611"/>
              <a:gd name="connsiteY61-1814" fmla="*/ 9704 h 10000"/>
              <a:gd name="connsiteX62-1815" fmla="*/ 5833 w 8611"/>
              <a:gd name="connsiteY62-1816" fmla="*/ 9852 h 10000"/>
              <a:gd name="connsiteX63-1817" fmla="*/ 5555 w 8611"/>
              <a:gd name="connsiteY63-1818" fmla="*/ 9852 h 10000"/>
              <a:gd name="connsiteX64-1819" fmla="*/ 5278 w 8611"/>
              <a:gd name="connsiteY64-1820" fmla="*/ 10000 h 10000"/>
              <a:gd name="connsiteX65-1821" fmla="*/ 4722 w 8611"/>
              <a:gd name="connsiteY65-1822" fmla="*/ 10000 h 10000"/>
              <a:gd name="connsiteX66-1823" fmla="*/ 4722 w 8611"/>
              <a:gd name="connsiteY66-1824" fmla="*/ 10000 h 10000"/>
              <a:gd name="connsiteX67-1825" fmla="*/ 4444 w 8611"/>
              <a:gd name="connsiteY67-1826" fmla="*/ 9852 h 10000"/>
              <a:gd name="connsiteX68-1827" fmla="*/ 4444 w 8611"/>
              <a:gd name="connsiteY68-1828" fmla="*/ 9704 h 10000"/>
              <a:gd name="connsiteX69-1829" fmla="*/ 4167 w 8611"/>
              <a:gd name="connsiteY69-1830" fmla="*/ 9409 h 10000"/>
              <a:gd name="connsiteX70-1831" fmla="*/ 4167 w 8611"/>
              <a:gd name="connsiteY70-1832" fmla="*/ 9261 h 10000"/>
              <a:gd name="connsiteX71-1833" fmla="*/ 3889 w 8611"/>
              <a:gd name="connsiteY71-1834" fmla="*/ 9113 h 10000"/>
              <a:gd name="connsiteX72-1835" fmla="*/ 3611 w 8611"/>
              <a:gd name="connsiteY72-1836" fmla="*/ 8965 h 10000"/>
              <a:gd name="connsiteX73-1837" fmla="*/ 3333 w 8611"/>
              <a:gd name="connsiteY73-1838" fmla="*/ 8817 h 10000"/>
              <a:gd name="connsiteX74-1839" fmla="*/ 2778 w 8611"/>
              <a:gd name="connsiteY74-1840" fmla="*/ 8669 h 10000"/>
              <a:gd name="connsiteX75-1841" fmla="*/ 2500 w 8611"/>
              <a:gd name="connsiteY75-1842" fmla="*/ 8521 h 10000"/>
              <a:gd name="connsiteX76-1843" fmla="*/ 1667 w 8611"/>
              <a:gd name="connsiteY76-1844" fmla="*/ 8373 h 10000"/>
              <a:gd name="connsiteX77-1845" fmla="*/ 1111 w 8611"/>
              <a:gd name="connsiteY77-1846" fmla="*/ 8244 h 10000"/>
              <a:gd name="connsiteX78-1847" fmla="*/ 1111 w 8611"/>
              <a:gd name="connsiteY78-1848" fmla="*/ 8244 h 10000"/>
              <a:gd name="connsiteX0-1849" fmla="*/ 645 w 9355"/>
              <a:gd name="connsiteY0-1850" fmla="*/ 8244 h 10000"/>
              <a:gd name="connsiteX1-1851" fmla="*/ 0 w 9355"/>
              <a:gd name="connsiteY1-1852" fmla="*/ 8096 h 10000"/>
              <a:gd name="connsiteX2-1853" fmla="*/ 322 w 9355"/>
              <a:gd name="connsiteY2-1854" fmla="*/ 7505 h 10000"/>
              <a:gd name="connsiteX3-1855" fmla="*/ 968 w 9355"/>
              <a:gd name="connsiteY3-1856" fmla="*/ 7505 h 10000"/>
              <a:gd name="connsiteX4-1857" fmla="*/ 1935 w 9355"/>
              <a:gd name="connsiteY4-1858" fmla="*/ 7652 h 10000"/>
              <a:gd name="connsiteX5-1859" fmla="*/ 2581 w 9355"/>
              <a:gd name="connsiteY5-1860" fmla="*/ 7652 h 10000"/>
              <a:gd name="connsiteX6-1861" fmla="*/ 3226 w 9355"/>
              <a:gd name="connsiteY6-1862" fmla="*/ 7652 h 10000"/>
              <a:gd name="connsiteX7-1863" fmla="*/ 3548 w 9355"/>
              <a:gd name="connsiteY7-1864" fmla="*/ 7652 h 10000"/>
              <a:gd name="connsiteX8-1865" fmla="*/ 4516 w 9355"/>
              <a:gd name="connsiteY8-1866" fmla="*/ 7652 h 10000"/>
              <a:gd name="connsiteX9-1867" fmla="*/ 4839 w 9355"/>
              <a:gd name="connsiteY9-1868" fmla="*/ 7652 h 10000"/>
              <a:gd name="connsiteX10-1869" fmla="*/ 5484 w 9355"/>
              <a:gd name="connsiteY10-1870" fmla="*/ 7505 h 10000"/>
              <a:gd name="connsiteX11-1871" fmla="*/ 5806 w 9355"/>
              <a:gd name="connsiteY11-1872" fmla="*/ 7357 h 10000"/>
              <a:gd name="connsiteX12-1873" fmla="*/ 6129 w 9355"/>
              <a:gd name="connsiteY12-1874" fmla="*/ 6913 h 10000"/>
              <a:gd name="connsiteX13-1875" fmla="*/ 6129 w 9355"/>
              <a:gd name="connsiteY13-1876" fmla="*/ 6617 h 10000"/>
              <a:gd name="connsiteX14-1877" fmla="*/ 6129 w 9355"/>
              <a:gd name="connsiteY14-1878" fmla="*/ 6026 h 10000"/>
              <a:gd name="connsiteX15-1879" fmla="*/ 6452 w 9355"/>
              <a:gd name="connsiteY15-1880" fmla="*/ 5582 h 10000"/>
              <a:gd name="connsiteX16-1881" fmla="*/ 6129 w 9355"/>
              <a:gd name="connsiteY16-1882" fmla="*/ 4843 h 10000"/>
              <a:gd name="connsiteX17-1883" fmla="*/ 6129 w 9355"/>
              <a:gd name="connsiteY17-1884" fmla="*/ 4270 h 10000"/>
              <a:gd name="connsiteX18-1885" fmla="*/ 6129 w 9355"/>
              <a:gd name="connsiteY18-1886" fmla="*/ 3530 h 10000"/>
              <a:gd name="connsiteX19-1887" fmla="*/ 5806 w 9355"/>
              <a:gd name="connsiteY19-1888" fmla="*/ 2939 h 10000"/>
              <a:gd name="connsiteX20-1889" fmla="*/ 5806 w 9355"/>
              <a:gd name="connsiteY20-1890" fmla="*/ 2495 h 10000"/>
              <a:gd name="connsiteX21-1891" fmla="*/ 5484 w 9355"/>
              <a:gd name="connsiteY21-1892" fmla="*/ 1904 h 10000"/>
              <a:gd name="connsiteX22-1893" fmla="*/ 5484 w 9355"/>
              <a:gd name="connsiteY22-1894" fmla="*/ 1608 h 10000"/>
              <a:gd name="connsiteX23-1895" fmla="*/ 5162 w 9355"/>
              <a:gd name="connsiteY23-1896" fmla="*/ 1183 h 10000"/>
              <a:gd name="connsiteX24-1897" fmla="*/ 4516 w 9355"/>
              <a:gd name="connsiteY24-1898" fmla="*/ 887 h 10000"/>
              <a:gd name="connsiteX25-1899" fmla="*/ 4194 w 9355"/>
              <a:gd name="connsiteY25-1900" fmla="*/ 739 h 10000"/>
              <a:gd name="connsiteX26-1901" fmla="*/ 3871 w 9355"/>
              <a:gd name="connsiteY26-1902" fmla="*/ 444 h 10000"/>
              <a:gd name="connsiteX27-1903" fmla="*/ 3548 w 9355"/>
              <a:gd name="connsiteY27-1904" fmla="*/ 296 h 10000"/>
              <a:gd name="connsiteX28-1905" fmla="*/ 3226 w 9355"/>
              <a:gd name="connsiteY28-1906" fmla="*/ 148 h 10000"/>
              <a:gd name="connsiteX29-1907" fmla="*/ 3548 w 9355"/>
              <a:gd name="connsiteY29-1908" fmla="*/ 0 h 10000"/>
              <a:gd name="connsiteX30-1909" fmla="*/ 3548 w 9355"/>
              <a:gd name="connsiteY30-1910" fmla="*/ 0 h 10000"/>
              <a:gd name="connsiteX31-1911" fmla="*/ 3871 w 9355"/>
              <a:gd name="connsiteY31-1912" fmla="*/ 0 h 10000"/>
              <a:gd name="connsiteX32-1913" fmla="*/ 4516 w 9355"/>
              <a:gd name="connsiteY32-1914" fmla="*/ 0 h 10000"/>
              <a:gd name="connsiteX33-1915" fmla="*/ 5162 w 9355"/>
              <a:gd name="connsiteY33-1916" fmla="*/ 148 h 10000"/>
              <a:gd name="connsiteX34-1917" fmla="*/ 5806 w 9355"/>
              <a:gd name="connsiteY34-1918" fmla="*/ 296 h 10000"/>
              <a:gd name="connsiteX35-1919" fmla="*/ 6452 w 9355"/>
              <a:gd name="connsiteY35-1920" fmla="*/ 444 h 10000"/>
              <a:gd name="connsiteX36-1921" fmla="*/ 7097 w 9355"/>
              <a:gd name="connsiteY36-1922" fmla="*/ 591 h 10000"/>
              <a:gd name="connsiteX37-1923" fmla="*/ 7419 w 9355"/>
              <a:gd name="connsiteY37-1924" fmla="*/ 887 h 10000"/>
              <a:gd name="connsiteX38-1925" fmla="*/ 7742 w 9355"/>
              <a:gd name="connsiteY38-1926" fmla="*/ 1035 h 10000"/>
              <a:gd name="connsiteX39-1927" fmla="*/ 8065 w 9355"/>
              <a:gd name="connsiteY39-1928" fmla="*/ 1183 h 10000"/>
              <a:gd name="connsiteX40-1929" fmla="*/ 8065 w 9355"/>
              <a:gd name="connsiteY40-1930" fmla="*/ 1460 h 10000"/>
              <a:gd name="connsiteX41-1931" fmla="*/ 8388 w 9355"/>
              <a:gd name="connsiteY41-1932" fmla="*/ 1756 h 10000"/>
              <a:gd name="connsiteX42-1933" fmla="*/ 8388 w 9355"/>
              <a:gd name="connsiteY42-1934" fmla="*/ 2200 h 10000"/>
              <a:gd name="connsiteX43-1935" fmla="*/ 8709 w 9355"/>
              <a:gd name="connsiteY43-1936" fmla="*/ 2643 h 10000"/>
              <a:gd name="connsiteX44-1937" fmla="*/ 8709 w 9355"/>
              <a:gd name="connsiteY44-1938" fmla="*/ 3087 h 10000"/>
              <a:gd name="connsiteX45-1939" fmla="*/ 9032 w 9355"/>
              <a:gd name="connsiteY45-1940" fmla="*/ 3678 h 10000"/>
              <a:gd name="connsiteX46-1941" fmla="*/ 9032 w 9355"/>
              <a:gd name="connsiteY46-1942" fmla="*/ 4270 h 10000"/>
              <a:gd name="connsiteX47-1943" fmla="*/ 9032 w 9355"/>
              <a:gd name="connsiteY47-1944" fmla="*/ 4713 h 10000"/>
              <a:gd name="connsiteX48-1945" fmla="*/ 9032 w 9355"/>
              <a:gd name="connsiteY48-1946" fmla="*/ 5287 h 10000"/>
              <a:gd name="connsiteX49-1947" fmla="*/ 9032 w 9355"/>
              <a:gd name="connsiteY49-1948" fmla="*/ 5730 h 10000"/>
              <a:gd name="connsiteX50-1949" fmla="*/ 9355 w 9355"/>
              <a:gd name="connsiteY50-1950" fmla="*/ 6026 h 10000"/>
              <a:gd name="connsiteX51-1951" fmla="*/ 9355 w 9355"/>
              <a:gd name="connsiteY51-1952" fmla="*/ 6470 h 10000"/>
              <a:gd name="connsiteX52-1953" fmla="*/ 9355 w 9355"/>
              <a:gd name="connsiteY52-1954" fmla="*/ 6765 h 10000"/>
              <a:gd name="connsiteX53-1955" fmla="*/ 9355 w 9355"/>
              <a:gd name="connsiteY53-1956" fmla="*/ 6913 h 10000"/>
              <a:gd name="connsiteX54-1957" fmla="*/ 9032 w 9355"/>
              <a:gd name="connsiteY54-1958" fmla="*/ 7357 h 10000"/>
              <a:gd name="connsiteX55-1959" fmla="*/ 9032 w 9355"/>
              <a:gd name="connsiteY55-1960" fmla="*/ 7800 h 10000"/>
              <a:gd name="connsiteX56-1961" fmla="*/ 8388 w 9355"/>
              <a:gd name="connsiteY56-1962" fmla="*/ 8521 h 10000"/>
              <a:gd name="connsiteX57-1963" fmla="*/ 8065 w 9355"/>
              <a:gd name="connsiteY57-1964" fmla="*/ 8817 h 10000"/>
              <a:gd name="connsiteX58-1965" fmla="*/ 7742 w 9355"/>
              <a:gd name="connsiteY58-1966" fmla="*/ 9113 h 10000"/>
              <a:gd name="connsiteX59-1967" fmla="*/ 7097 w 9355"/>
              <a:gd name="connsiteY59-1968" fmla="*/ 9409 h 10000"/>
              <a:gd name="connsiteX60-1969" fmla="*/ 6775 w 9355"/>
              <a:gd name="connsiteY60-1970" fmla="*/ 9704 h 10000"/>
              <a:gd name="connsiteX61-1971" fmla="*/ 6129 w 9355"/>
              <a:gd name="connsiteY61-1972" fmla="*/ 9852 h 10000"/>
              <a:gd name="connsiteX62-1973" fmla="*/ 5806 w 9355"/>
              <a:gd name="connsiteY62-1974" fmla="*/ 9852 h 10000"/>
              <a:gd name="connsiteX63-1975" fmla="*/ 5484 w 9355"/>
              <a:gd name="connsiteY63-1976" fmla="*/ 10000 h 10000"/>
              <a:gd name="connsiteX64-1977" fmla="*/ 4839 w 9355"/>
              <a:gd name="connsiteY64-1978" fmla="*/ 10000 h 10000"/>
              <a:gd name="connsiteX65-1979" fmla="*/ 4839 w 9355"/>
              <a:gd name="connsiteY65-1980" fmla="*/ 10000 h 10000"/>
              <a:gd name="connsiteX66-1981" fmla="*/ 4516 w 9355"/>
              <a:gd name="connsiteY66-1982" fmla="*/ 9852 h 10000"/>
              <a:gd name="connsiteX67-1983" fmla="*/ 4516 w 9355"/>
              <a:gd name="connsiteY67-1984" fmla="*/ 9704 h 10000"/>
              <a:gd name="connsiteX68-1985" fmla="*/ 4194 w 9355"/>
              <a:gd name="connsiteY68-1986" fmla="*/ 9409 h 10000"/>
              <a:gd name="connsiteX69-1987" fmla="*/ 4194 w 9355"/>
              <a:gd name="connsiteY69-1988" fmla="*/ 9261 h 10000"/>
              <a:gd name="connsiteX70-1989" fmla="*/ 3871 w 9355"/>
              <a:gd name="connsiteY70-1990" fmla="*/ 9113 h 10000"/>
              <a:gd name="connsiteX71-1991" fmla="*/ 3548 w 9355"/>
              <a:gd name="connsiteY71-1992" fmla="*/ 8965 h 10000"/>
              <a:gd name="connsiteX72-1993" fmla="*/ 3226 w 9355"/>
              <a:gd name="connsiteY72-1994" fmla="*/ 8817 h 10000"/>
              <a:gd name="connsiteX73-1995" fmla="*/ 2581 w 9355"/>
              <a:gd name="connsiteY73-1996" fmla="*/ 8669 h 10000"/>
              <a:gd name="connsiteX74-1997" fmla="*/ 2258 w 9355"/>
              <a:gd name="connsiteY74-1998" fmla="*/ 8521 h 10000"/>
              <a:gd name="connsiteX75-1999" fmla="*/ 1291 w 9355"/>
              <a:gd name="connsiteY75-2000" fmla="*/ 8373 h 10000"/>
              <a:gd name="connsiteX76-2001" fmla="*/ 645 w 9355"/>
              <a:gd name="connsiteY76-2002" fmla="*/ 8244 h 10000"/>
              <a:gd name="connsiteX77-2003" fmla="*/ 645 w 9355"/>
              <a:gd name="connsiteY77-2004" fmla="*/ 8244 h 10000"/>
              <a:gd name="connsiteX0-2005" fmla="*/ 689 w 10000"/>
              <a:gd name="connsiteY0-2006" fmla="*/ 8244 h 10000"/>
              <a:gd name="connsiteX1-2007" fmla="*/ 0 w 10000"/>
              <a:gd name="connsiteY1-2008" fmla="*/ 8096 h 10000"/>
              <a:gd name="connsiteX2-2009" fmla="*/ 344 w 10000"/>
              <a:gd name="connsiteY2-2010" fmla="*/ 7505 h 10000"/>
              <a:gd name="connsiteX3-2011" fmla="*/ 1035 w 10000"/>
              <a:gd name="connsiteY3-2012" fmla="*/ 7505 h 10000"/>
              <a:gd name="connsiteX4-2013" fmla="*/ 2068 w 10000"/>
              <a:gd name="connsiteY4-2014" fmla="*/ 7652 h 10000"/>
              <a:gd name="connsiteX5-2015" fmla="*/ 2759 w 10000"/>
              <a:gd name="connsiteY5-2016" fmla="*/ 7652 h 10000"/>
              <a:gd name="connsiteX6-2017" fmla="*/ 3448 w 10000"/>
              <a:gd name="connsiteY6-2018" fmla="*/ 7652 h 10000"/>
              <a:gd name="connsiteX7-2019" fmla="*/ 3793 w 10000"/>
              <a:gd name="connsiteY7-2020" fmla="*/ 7652 h 10000"/>
              <a:gd name="connsiteX8-2021" fmla="*/ 4827 w 10000"/>
              <a:gd name="connsiteY8-2022" fmla="*/ 7652 h 10000"/>
              <a:gd name="connsiteX9-2023" fmla="*/ 5173 w 10000"/>
              <a:gd name="connsiteY9-2024" fmla="*/ 7652 h 10000"/>
              <a:gd name="connsiteX10-2025" fmla="*/ 5862 w 10000"/>
              <a:gd name="connsiteY10-2026" fmla="*/ 7505 h 10000"/>
              <a:gd name="connsiteX11-2027" fmla="*/ 6206 w 10000"/>
              <a:gd name="connsiteY11-2028" fmla="*/ 7357 h 10000"/>
              <a:gd name="connsiteX12-2029" fmla="*/ 6552 w 10000"/>
              <a:gd name="connsiteY12-2030" fmla="*/ 6913 h 10000"/>
              <a:gd name="connsiteX13-2031" fmla="*/ 6552 w 10000"/>
              <a:gd name="connsiteY13-2032" fmla="*/ 6617 h 10000"/>
              <a:gd name="connsiteX14-2033" fmla="*/ 6552 w 10000"/>
              <a:gd name="connsiteY14-2034" fmla="*/ 6026 h 10000"/>
              <a:gd name="connsiteX15-2035" fmla="*/ 6897 w 10000"/>
              <a:gd name="connsiteY15-2036" fmla="*/ 5582 h 10000"/>
              <a:gd name="connsiteX16-2037" fmla="*/ 6552 w 10000"/>
              <a:gd name="connsiteY16-2038" fmla="*/ 4843 h 10000"/>
              <a:gd name="connsiteX17-2039" fmla="*/ 6552 w 10000"/>
              <a:gd name="connsiteY17-2040" fmla="*/ 4270 h 10000"/>
              <a:gd name="connsiteX18-2041" fmla="*/ 6552 w 10000"/>
              <a:gd name="connsiteY18-2042" fmla="*/ 3530 h 10000"/>
              <a:gd name="connsiteX19-2043" fmla="*/ 6206 w 10000"/>
              <a:gd name="connsiteY19-2044" fmla="*/ 2939 h 10000"/>
              <a:gd name="connsiteX20-2045" fmla="*/ 6206 w 10000"/>
              <a:gd name="connsiteY20-2046" fmla="*/ 2495 h 10000"/>
              <a:gd name="connsiteX21-2047" fmla="*/ 5862 w 10000"/>
              <a:gd name="connsiteY21-2048" fmla="*/ 1904 h 10000"/>
              <a:gd name="connsiteX22-2049" fmla="*/ 5862 w 10000"/>
              <a:gd name="connsiteY22-2050" fmla="*/ 1608 h 10000"/>
              <a:gd name="connsiteX23-2051" fmla="*/ 5518 w 10000"/>
              <a:gd name="connsiteY23-2052" fmla="*/ 1183 h 10000"/>
              <a:gd name="connsiteX24-2053" fmla="*/ 4827 w 10000"/>
              <a:gd name="connsiteY24-2054" fmla="*/ 887 h 10000"/>
              <a:gd name="connsiteX25-2055" fmla="*/ 4483 w 10000"/>
              <a:gd name="connsiteY25-2056" fmla="*/ 739 h 10000"/>
              <a:gd name="connsiteX26-2057" fmla="*/ 4138 w 10000"/>
              <a:gd name="connsiteY26-2058" fmla="*/ 444 h 10000"/>
              <a:gd name="connsiteX27-2059" fmla="*/ 3793 w 10000"/>
              <a:gd name="connsiteY27-2060" fmla="*/ 296 h 10000"/>
              <a:gd name="connsiteX28-2061" fmla="*/ 3448 w 10000"/>
              <a:gd name="connsiteY28-2062" fmla="*/ 148 h 10000"/>
              <a:gd name="connsiteX29-2063" fmla="*/ 3793 w 10000"/>
              <a:gd name="connsiteY29-2064" fmla="*/ 0 h 10000"/>
              <a:gd name="connsiteX30-2065" fmla="*/ 3793 w 10000"/>
              <a:gd name="connsiteY30-2066" fmla="*/ 0 h 10000"/>
              <a:gd name="connsiteX31-2067" fmla="*/ 4138 w 10000"/>
              <a:gd name="connsiteY31-2068" fmla="*/ 0 h 10000"/>
              <a:gd name="connsiteX32-2069" fmla="*/ 4827 w 10000"/>
              <a:gd name="connsiteY32-2070" fmla="*/ 0 h 10000"/>
              <a:gd name="connsiteX33-2071" fmla="*/ 5518 w 10000"/>
              <a:gd name="connsiteY33-2072" fmla="*/ 148 h 10000"/>
              <a:gd name="connsiteX34-2073" fmla="*/ 6206 w 10000"/>
              <a:gd name="connsiteY34-2074" fmla="*/ 296 h 10000"/>
              <a:gd name="connsiteX35-2075" fmla="*/ 6897 w 10000"/>
              <a:gd name="connsiteY35-2076" fmla="*/ 444 h 10000"/>
              <a:gd name="connsiteX36-2077" fmla="*/ 7586 w 10000"/>
              <a:gd name="connsiteY36-2078" fmla="*/ 591 h 10000"/>
              <a:gd name="connsiteX37-2079" fmla="*/ 7931 w 10000"/>
              <a:gd name="connsiteY37-2080" fmla="*/ 887 h 10000"/>
              <a:gd name="connsiteX38-2081" fmla="*/ 8276 w 10000"/>
              <a:gd name="connsiteY38-2082" fmla="*/ 1035 h 10000"/>
              <a:gd name="connsiteX39-2083" fmla="*/ 8621 w 10000"/>
              <a:gd name="connsiteY39-2084" fmla="*/ 1183 h 10000"/>
              <a:gd name="connsiteX40-2085" fmla="*/ 8621 w 10000"/>
              <a:gd name="connsiteY40-2086" fmla="*/ 1460 h 10000"/>
              <a:gd name="connsiteX41-2087" fmla="*/ 8966 w 10000"/>
              <a:gd name="connsiteY41-2088" fmla="*/ 1756 h 10000"/>
              <a:gd name="connsiteX42-2089" fmla="*/ 8966 w 10000"/>
              <a:gd name="connsiteY42-2090" fmla="*/ 2200 h 10000"/>
              <a:gd name="connsiteX43-2091" fmla="*/ 9309 w 10000"/>
              <a:gd name="connsiteY43-2092" fmla="*/ 2643 h 10000"/>
              <a:gd name="connsiteX44-2093" fmla="*/ 9309 w 10000"/>
              <a:gd name="connsiteY44-2094" fmla="*/ 3087 h 10000"/>
              <a:gd name="connsiteX45-2095" fmla="*/ 9655 w 10000"/>
              <a:gd name="connsiteY45-2096" fmla="*/ 3678 h 10000"/>
              <a:gd name="connsiteX46-2097" fmla="*/ 9655 w 10000"/>
              <a:gd name="connsiteY46-2098" fmla="*/ 4270 h 10000"/>
              <a:gd name="connsiteX47-2099" fmla="*/ 9655 w 10000"/>
              <a:gd name="connsiteY47-2100" fmla="*/ 4713 h 10000"/>
              <a:gd name="connsiteX48-2101" fmla="*/ 9655 w 10000"/>
              <a:gd name="connsiteY48-2102" fmla="*/ 5287 h 10000"/>
              <a:gd name="connsiteX49-2103" fmla="*/ 9655 w 10000"/>
              <a:gd name="connsiteY49-2104" fmla="*/ 5730 h 10000"/>
              <a:gd name="connsiteX50-2105" fmla="*/ 10000 w 10000"/>
              <a:gd name="connsiteY50-2106" fmla="*/ 6026 h 10000"/>
              <a:gd name="connsiteX51-2107" fmla="*/ 10000 w 10000"/>
              <a:gd name="connsiteY51-2108" fmla="*/ 6470 h 10000"/>
              <a:gd name="connsiteX52-2109" fmla="*/ 10000 w 10000"/>
              <a:gd name="connsiteY52-2110" fmla="*/ 6765 h 10000"/>
              <a:gd name="connsiteX53-2111" fmla="*/ 10000 w 10000"/>
              <a:gd name="connsiteY53-2112" fmla="*/ 6913 h 10000"/>
              <a:gd name="connsiteX54-2113" fmla="*/ 9655 w 10000"/>
              <a:gd name="connsiteY54-2114" fmla="*/ 7357 h 10000"/>
              <a:gd name="connsiteX55-2115" fmla="*/ 9655 w 10000"/>
              <a:gd name="connsiteY55-2116" fmla="*/ 7800 h 10000"/>
              <a:gd name="connsiteX56-2117" fmla="*/ 8966 w 10000"/>
              <a:gd name="connsiteY56-2118" fmla="*/ 8521 h 10000"/>
              <a:gd name="connsiteX57-2119" fmla="*/ 8621 w 10000"/>
              <a:gd name="connsiteY57-2120" fmla="*/ 8817 h 10000"/>
              <a:gd name="connsiteX58-2121" fmla="*/ 8276 w 10000"/>
              <a:gd name="connsiteY58-2122" fmla="*/ 9113 h 10000"/>
              <a:gd name="connsiteX59-2123" fmla="*/ 7586 w 10000"/>
              <a:gd name="connsiteY59-2124" fmla="*/ 9409 h 10000"/>
              <a:gd name="connsiteX60-2125" fmla="*/ 7242 w 10000"/>
              <a:gd name="connsiteY60-2126" fmla="*/ 9704 h 10000"/>
              <a:gd name="connsiteX61-2127" fmla="*/ 6552 w 10000"/>
              <a:gd name="connsiteY61-2128" fmla="*/ 9852 h 10000"/>
              <a:gd name="connsiteX62-2129" fmla="*/ 6206 w 10000"/>
              <a:gd name="connsiteY62-2130" fmla="*/ 9852 h 10000"/>
              <a:gd name="connsiteX63-2131" fmla="*/ 5862 w 10000"/>
              <a:gd name="connsiteY63-2132" fmla="*/ 10000 h 10000"/>
              <a:gd name="connsiteX64-2133" fmla="*/ 5173 w 10000"/>
              <a:gd name="connsiteY64-2134" fmla="*/ 10000 h 10000"/>
              <a:gd name="connsiteX65-2135" fmla="*/ 5173 w 10000"/>
              <a:gd name="connsiteY65-2136" fmla="*/ 10000 h 10000"/>
              <a:gd name="connsiteX66-2137" fmla="*/ 4827 w 10000"/>
              <a:gd name="connsiteY66-2138" fmla="*/ 9852 h 10000"/>
              <a:gd name="connsiteX67-2139" fmla="*/ 4827 w 10000"/>
              <a:gd name="connsiteY67-2140" fmla="*/ 9704 h 10000"/>
              <a:gd name="connsiteX68-2141" fmla="*/ 4483 w 10000"/>
              <a:gd name="connsiteY68-2142" fmla="*/ 9409 h 10000"/>
              <a:gd name="connsiteX69-2143" fmla="*/ 4483 w 10000"/>
              <a:gd name="connsiteY69-2144" fmla="*/ 9261 h 10000"/>
              <a:gd name="connsiteX70-2145" fmla="*/ 4138 w 10000"/>
              <a:gd name="connsiteY70-2146" fmla="*/ 9113 h 10000"/>
              <a:gd name="connsiteX71-2147" fmla="*/ 3793 w 10000"/>
              <a:gd name="connsiteY71-2148" fmla="*/ 8965 h 10000"/>
              <a:gd name="connsiteX72-2149" fmla="*/ 3448 w 10000"/>
              <a:gd name="connsiteY72-2150" fmla="*/ 8817 h 10000"/>
              <a:gd name="connsiteX73-2151" fmla="*/ 2759 w 10000"/>
              <a:gd name="connsiteY73-2152" fmla="*/ 8669 h 10000"/>
              <a:gd name="connsiteX74-2153" fmla="*/ 2414 w 10000"/>
              <a:gd name="connsiteY74-2154" fmla="*/ 8521 h 10000"/>
              <a:gd name="connsiteX75-2155" fmla="*/ 1380 w 10000"/>
              <a:gd name="connsiteY75-2156" fmla="*/ 8373 h 10000"/>
              <a:gd name="connsiteX76-2157" fmla="*/ 689 w 10000"/>
              <a:gd name="connsiteY76-2158" fmla="*/ 8244 h 10000"/>
              <a:gd name="connsiteX0-2159" fmla="*/ 345 w 9656"/>
              <a:gd name="connsiteY0-2160" fmla="*/ 8244 h 10000"/>
              <a:gd name="connsiteX1-2161" fmla="*/ 0 w 9656"/>
              <a:gd name="connsiteY1-2162" fmla="*/ 7505 h 10000"/>
              <a:gd name="connsiteX2-2163" fmla="*/ 691 w 9656"/>
              <a:gd name="connsiteY2-2164" fmla="*/ 7505 h 10000"/>
              <a:gd name="connsiteX3-2165" fmla="*/ 1724 w 9656"/>
              <a:gd name="connsiteY3-2166" fmla="*/ 7652 h 10000"/>
              <a:gd name="connsiteX4-2167" fmla="*/ 2415 w 9656"/>
              <a:gd name="connsiteY4-2168" fmla="*/ 7652 h 10000"/>
              <a:gd name="connsiteX5-2169" fmla="*/ 3104 w 9656"/>
              <a:gd name="connsiteY5-2170" fmla="*/ 7652 h 10000"/>
              <a:gd name="connsiteX6-2171" fmla="*/ 3449 w 9656"/>
              <a:gd name="connsiteY6-2172" fmla="*/ 7652 h 10000"/>
              <a:gd name="connsiteX7-2173" fmla="*/ 4483 w 9656"/>
              <a:gd name="connsiteY7-2174" fmla="*/ 7652 h 10000"/>
              <a:gd name="connsiteX8-2175" fmla="*/ 4829 w 9656"/>
              <a:gd name="connsiteY8-2176" fmla="*/ 7652 h 10000"/>
              <a:gd name="connsiteX9-2177" fmla="*/ 5518 w 9656"/>
              <a:gd name="connsiteY9-2178" fmla="*/ 7505 h 10000"/>
              <a:gd name="connsiteX10-2179" fmla="*/ 5862 w 9656"/>
              <a:gd name="connsiteY10-2180" fmla="*/ 7357 h 10000"/>
              <a:gd name="connsiteX11-2181" fmla="*/ 6208 w 9656"/>
              <a:gd name="connsiteY11-2182" fmla="*/ 6913 h 10000"/>
              <a:gd name="connsiteX12-2183" fmla="*/ 6208 w 9656"/>
              <a:gd name="connsiteY12-2184" fmla="*/ 6617 h 10000"/>
              <a:gd name="connsiteX13-2185" fmla="*/ 6208 w 9656"/>
              <a:gd name="connsiteY13-2186" fmla="*/ 6026 h 10000"/>
              <a:gd name="connsiteX14-2187" fmla="*/ 6553 w 9656"/>
              <a:gd name="connsiteY14-2188" fmla="*/ 5582 h 10000"/>
              <a:gd name="connsiteX15-2189" fmla="*/ 6208 w 9656"/>
              <a:gd name="connsiteY15-2190" fmla="*/ 4843 h 10000"/>
              <a:gd name="connsiteX16-2191" fmla="*/ 6208 w 9656"/>
              <a:gd name="connsiteY16-2192" fmla="*/ 4270 h 10000"/>
              <a:gd name="connsiteX17-2193" fmla="*/ 6208 w 9656"/>
              <a:gd name="connsiteY17-2194" fmla="*/ 3530 h 10000"/>
              <a:gd name="connsiteX18-2195" fmla="*/ 5862 w 9656"/>
              <a:gd name="connsiteY18-2196" fmla="*/ 2939 h 10000"/>
              <a:gd name="connsiteX19-2197" fmla="*/ 5862 w 9656"/>
              <a:gd name="connsiteY19-2198" fmla="*/ 2495 h 10000"/>
              <a:gd name="connsiteX20-2199" fmla="*/ 5518 w 9656"/>
              <a:gd name="connsiteY20-2200" fmla="*/ 1904 h 10000"/>
              <a:gd name="connsiteX21-2201" fmla="*/ 5518 w 9656"/>
              <a:gd name="connsiteY21-2202" fmla="*/ 1608 h 10000"/>
              <a:gd name="connsiteX22-2203" fmla="*/ 5174 w 9656"/>
              <a:gd name="connsiteY22-2204" fmla="*/ 1183 h 10000"/>
              <a:gd name="connsiteX23-2205" fmla="*/ 4483 w 9656"/>
              <a:gd name="connsiteY23-2206" fmla="*/ 887 h 10000"/>
              <a:gd name="connsiteX24-2207" fmla="*/ 4139 w 9656"/>
              <a:gd name="connsiteY24-2208" fmla="*/ 739 h 10000"/>
              <a:gd name="connsiteX25-2209" fmla="*/ 3794 w 9656"/>
              <a:gd name="connsiteY25-2210" fmla="*/ 444 h 10000"/>
              <a:gd name="connsiteX26-2211" fmla="*/ 3449 w 9656"/>
              <a:gd name="connsiteY26-2212" fmla="*/ 296 h 10000"/>
              <a:gd name="connsiteX27-2213" fmla="*/ 3104 w 9656"/>
              <a:gd name="connsiteY27-2214" fmla="*/ 148 h 10000"/>
              <a:gd name="connsiteX28-2215" fmla="*/ 3449 w 9656"/>
              <a:gd name="connsiteY28-2216" fmla="*/ 0 h 10000"/>
              <a:gd name="connsiteX29-2217" fmla="*/ 3449 w 9656"/>
              <a:gd name="connsiteY29-2218" fmla="*/ 0 h 10000"/>
              <a:gd name="connsiteX30-2219" fmla="*/ 3794 w 9656"/>
              <a:gd name="connsiteY30-2220" fmla="*/ 0 h 10000"/>
              <a:gd name="connsiteX31-2221" fmla="*/ 4483 w 9656"/>
              <a:gd name="connsiteY31-2222" fmla="*/ 0 h 10000"/>
              <a:gd name="connsiteX32-2223" fmla="*/ 5174 w 9656"/>
              <a:gd name="connsiteY32-2224" fmla="*/ 148 h 10000"/>
              <a:gd name="connsiteX33-2225" fmla="*/ 5862 w 9656"/>
              <a:gd name="connsiteY33-2226" fmla="*/ 296 h 10000"/>
              <a:gd name="connsiteX34-2227" fmla="*/ 6553 w 9656"/>
              <a:gd name="connsiteY34-2228" fmla="*/ 444 h 10000"/>
              <a:gd name="connsiteX35-2229" fmla="*/ 7242 w 9656"/>
              <a:gd name="connsiteY35-2230" fmla="*/ 591 h 10000"/>
              <a:gd name="connsiteX36-2231" fmla="*/ 7587 w 9656"/>
              <a:gd name="connsiteY36-2232" fmla="*/ 887 h 10000"/>
              <a:gd name="connsiteX37-2233" fmla="*/ 7932 w 9656"/>
              <a:gd name="connsiteY37-2234" fmla="*/ 1035 h 10000"/>
              <a:gd name="connsiteX38-2235" fmla="*/ 8277 w 9656"/>
              <a:gd name="connsiteY38-2236" fmla="*/ 1183 h 10000"/>
              <a:gd name="connsiteX39-2237" fmla="*/ 8277 w 9656"/>
              <a:gd name="connsiteY39-2238" fmla="*/ 1460 h 10000"/>
              <a:gd name="connsiteX40-2239" fmla="*/ 8622 w 9656"/>
              <a:gd name="connsiteY40-2240" fmla="*/ 1756 h 10000"/>
              <a:gd name="connsiteX41-2241" fmla="*/ 8622 w 9656"/>
              <a:gd name="connsiteY41-2242" fmla="*/ 2200 h 10000"/>
              <a:gd name="connsiteX42-2243" fmla="*/ 8965 w 9656"/>
              <a:gd name="connsiteY42-2244" fmla="*/ 2643 h 10000"/>
              <a:gd name="connsiteX43-2245" fmla="*/ 8965 w 9656"/>
              <a:gd name="connsiteY43-2246" fmla="*/ 3087 h 10000"/>
              <a:gd name="connsiteX44-2247" fmla="*/ 9311 w 9656"/>
              <a:gd name="connsiteY44-2248" fmla="*/ 3678 h 10000"/>
              <a:gd name="connsiteX45-2249" fmla="*/ 9311 w 9656"/>
              <a:gd name="connsiteY45-2250" fmla="*/ 4270 h 10000"/>
              <a:gd name="connsiteX46-2251" fmla="*/ 9311 w 9656"/>
              <a:gd name="connsiteY46-2252" fmla="*/ 4713 h 10000"/>
              <a:gd name="connsiteX47-2253" fmla="*/ 9311 w 9656"/>
              <a:gd name="connsiteY47-2254" fmla="*/ 5287 h 10000"/>
              <a:gd name="connsiteX48-2255" fmla="*/ 9311 w 9656"/>
              <a:gd name="connsiteY48-2256" fmla="*/ 5730 h 10000"/>
              <a:gd name="connsiteX49-2257" fmla="*/ 9656 w 9656"/>
              <a:gd name="connsiteY49-2258" fmla="*/ 6026 h 10000"/>
              <a:gd name="connsiteX50-2259" fmla="*/ 9656 w 9656"/>
              <a:gd name="connsiteY50-2260" fmla="*/ 6470 h 10000"/>
              <a:gd name="connsiteX51-2261" fmla="*/ 9656 w 9656"/>
              <a:gd name="connsiteY51-2262" fmla="*/ 6765 h 10000"/>
              <a:gd name="connsiteX52-2263" fmla="*/ 9656 w 9656"/>
              <a:gd name="connsiteY52-2264" fmla="*/ 6913 h 10000"/>
              <a:gd name="connsiteX53-2265" fmla="*/ 9311 w 9656"/>
              <a:gd name="connsiteY53-2266" fmla="*/ 7357 h 10000"/>
              <a:gd name="connsiteX54-2267" fmla="*/ 9311 w 9656"/>
              <a:gd name="connsiteY54-2268" fmla="*/ 7800 h 10000"/>
              <a:gd name="connsiteX55-2269" fmla="*/ 8622 w 9656"/>
              <a:gd name="connsiteY55-2270" fmla="*/ 8521 h 10000"/>
              <a:gd name="connsiteX56-2271" fmla="*/ 8277 w 9656"/>
              <a:gd name="connsiteY56-2272" fmla="*/ 8817 h 10000"/>
              <a:gd name="connsiteX57-2273" fmla="*/ 7932 w 9656"/>
              <a:gd name="connsiteY57-2274" fmla="*/ 9113 h 10000"/>
              <a:gd name="connsiteX58-2275" fmla="*/ 7242 w 9656"/>
              <a:gd name="connsiteY58-2276" fmla="*/ 9409 h 10000"/>
              <a:gd name="connsiteX59-2277" fmla="*/ 6898 w 9656"/>
              <a:gd name="connsiteY59-2278" fmla="*/ 9704 h 10000"/>
              <a:gd name="connsiteX60-2279" fmla="*/ 6208 w 9656"/>
              <a:gd name="connsiteY60-2280" fmla="*/ 9852 h 10000"/>
              <a:gd name="connsiteX61-2281" fmla="*/ 5862 w 9656"/>
              <a:gd name="connsiteY61-2282" fmla="*/ 9852 h 10000"/>
              <a:gd name="connsiteX62-2283" fmla="*/ 5518 w 9656"/>
              <a:gd name="connsiteY62-2284" fmla="*/ 10000 h 10000"/>
              <a:gd name="connsiteX63-2285" fmla="*/ 4829 w 9656"/>
              <a:gd name="connsiteY63-2286" fmla="*/ 10000 h 10000"/>
              <a:gd name="connsiteX64-2287" fmla="*/ 4829 w 9656"/>
              <a:gd name="connsiteY64-2288" fmla="*/ 10000 h 10000"/>
              <a:gd name="connsiteX65-2289" fmla="*/ 4483 w 9656"/>
              <a:gd name="connsiteY65-2290" fmla="*/ 9852 h 10000"/>
              <a:gd name="connsiteX66-2291" fmla="*/ 4483 w 9656"/>
              <a:gd name="connsiteY66-2292" fmla="*/ 9704 h 10000"/>
              <a:gd name="connsiteX67-2293" fmla="*/ 4139 w 9656"/>
              <a:gd name="connsiteY67-2294" fmla="*/ 9409 h 10000"/>
              <a:gd name="connsiteX68-2295" fmla="*/ 4139 w 9656"/>
              <a:gd name="connsiteY68-2296" fmla="*/ 9261 h 10000"/>
              <a:gd name="connsiteX69-2297" fmla="*/ 3794 w 9656"/>
              <a:gd name="connsiteY69-2298" fmla="*/ 9113 h 10000"/>
              <a:gd name="connsiteX70-2299" fmla="*/ 3449 w 9656"/>
              <a:gd name="connsiteY70-2300" fmla="*/ 8965 h 10000"/>
              <a:gd name="connsiteX71-2301" fmla="*/ 3104 w 9656"/>
              <a:gd name="connsiteY71-2302" fmla="*/ 8817 h 10000"/>
              <a:gd name="connsiteX72-2303" fmla="*/ 2415 w 9656"/>
              <a:gd name="connsiteY72-2304" fmla="*/ 8669 h 10000"/>
              <a:gd name="connsiteX73-2305" fmla="*/ 2070 w 9656"/>
              <a:gd name="connsiteY73-2306" fmla="*/ 8521 h 10000"/>
              <a:gd name="connsiteX74-2307" fmla="*/ 1036 w 9656"/>
              <a:gd name="connsiteY74-2308" fmla="*/ 8373 h 10000"/>
              <a:gd name="connsiteX75-2309" fmla="*/ 345 w 9656"/>
              <a:gd name="connsiteY75-2310" fmla="*/ 8244 h 10000"/>
              <a:gd name="connsiteX0-2311" fmla="*/ 357 w 10000"/>
              <a:gd name="connsiteY0-2312" fmla="*/ 8244 h 10000"/>
              <a:gd name="connsiteX1-2313" fmla="*/ 0 w 10000"/>
              <a:gd name="connsiteY1-2314" fmla="*/ 7505 h 10000"/>
              <a:gd name="connsiteX2-2315" fmla="*/ 716 w 10000"/>
              <a:gd name="connsiteY2-2316" fmla="*/ 7505 h 10000"/>
              <a:gd name="connsiteX3-2317" fmla="*/ 1785 w 10000"/>
              <a:gd name="connsiteY3-2318" fmla="*/ 7652 h 10000"/>
              <a:gd name="connsiteX4-2319" fmla="*/ 2501 w 10000"/>
              <a:gd name="connsiteY4-2320" fmla="*/ 7652 h 10000"/>
              <a:gd name="connsiteX5-2321" fmla="*/ 3215 w 10000"/>
              <a:gd name="connsiteY5-2322" fmla="*/ 7652 h 10000"/>
              <a:gd name="connsiteX6-2323" fmla="*/ 3572 w 10000"/>
              <a:gd name="connsiteY6-2324" fmla="*/ 7652 h 10000"/>
              <a:gd name="connsiteX7-2325" fmla="*/ 4643 w 10000"/>
              <a:gd name="connsiteY7-2326" fmla="*/ 7652 h 10000"/>
              <a:gd name="connsiteX8-2327" fmla="*/ 5001 w 10000"/>
              <a:gd name="connsiteY8-2328" fmla="*/ 7652 h 10000"/>
              <a:gd name="connsiteX9-2329" fmla="*/ 5715 w 10000"/>
              <a:gd name="connsiteY9-2330" fmla="*/ 7505 h 10000"/>
              <a:gd name="connsiteX10-2331" fmla="*/ 6071 w 10000"/>
              <a:gd name="connsiteY10-2332" fmla="*/ 7357 h 10000"/>
              <a:gd name="connsiteX11-2333" fmla="*/ 6429 w 10000"/>
              <a:gd name="connsiteY11-2334" fmla="*/ 6913 h 10000"/>
              <a:gd name="connsiteX12-2335" fmla="*/ 6429 w 10000"/>
              <a:gd name="connsiteY12-2336" fmla="*/ 6617 h 10000"/>
              <a:gd name="connsiteX13-2337" fmla="*/ 6429 w 10000"/>
              <a:gd name="connsiteY13-2338" fmla="*/ 6026 h 10000"/>
              <a:gd name="connsiteX14-2339" fmla="*/ 6786 w 10000"/>
              <a:gd name="connsiteY14-2340" fmla="*/ 5582 h 10000"/>
              <a:gd name="connsiteX15-2341" fmla="*/ 6429 w 10000"/>
              <a:gd name="connsiteY15-2342" fmla="*/ 4843 h 10000"/>
              <a:gd name="connsiteX16-2343" fmla="*/ 6429 w 10000"/>
              <a:gd name="connsiteY16-2344" fmla="*/ 4270 h 10000"/>
              <a:gd name="connsiteX17-2345" fmla="*/ 6429 w 10000"/>
              <a:gd name="connsiteY17-2346" fmla="*/ 3530 h 10000"/>
              <a:gd name="connsiteX18-2347" fmla="*/ 6071 w 10000"/>
              <a:gd name="connsiteY18-2348" fmla="*/ 2939 h 10000"/>
              <a:gd name="connsiteX19-2349" fmla="*/ 6071 w 10000"/>
              <a:gd name="connsiteY19-2350" fmla="*/ 2495 h 10000"/>
              <a:gd name="connsiteX20-2351" fmla="*/ 5715 w 10000"/>
              <a:gd name="connsiteY20-2352" fmla="*/ 1904 h 10000"/>
              <a:gd name="connsiteX21-2353" fmla="*/ 5715 w 10000"/>
              <a:gd name="connsiteY21-2354" fmla="*/ 1608 h 10000"/>
              <a:gd name="connsiteX22-2355" fmla="*/ 5358 w 10000"/>
              <a:gd name="connsiteY22-2356" fmla="*/ 1183 h 10000"/>
              <a:gd name="connsiteX23-2357" fmla="*/ 4643 w 10000"/>
              <a:gd name="connsiteY23-2358" fmla="*/ 887 h 10000"/>
              <a:gd name="connsiteX24-2359" fmla="*/ 4286 w 10000"/>
              <a:gd name="connsiteY24-2360" fmla="*/ 739 h 10000"/>
              <a:gd name="connsiteX25-2361" fmla="*/ 3929 w 10000"/>
              <a:gd name="connsiteY25-2362" fmla="*/ 444 h 10000"/>
              <a:gd name="connsiteX26-2363" fmla="*/ 3572 w 10000"/>
              <a:gd name="connsiteY26-2364" fmla="*/ 296 h 10000"/>
              <a:gd name="connsiteX27-2365" fmla="*/ 3215 w 10000"/>
              <a:gd name="connsiteY27-2366" fmla="*/ 148 h 10000"/>
              <a:gd name="connsiteX28-2367" fmla="*/ 3572 w 10000"/>
              <a:gd name="connsiteY28-2368" fmla="*/ 0 h 10000"/>
              <a:gd name="connsiteX29-2369" fmla="*/ 3572 w 10000"/>
              <a:gd name="connsiteY29-2370" fmla="*/ 0 h 10000"/>
              <a:gd name="connsiteX30-2371" fmla="*/ 3929 w 10000"/>
              <a:gd name="connsiteY30-2372" fmla="*/ 0 h 10000"/>
              <a:gd name="connsiteX31-2373" fmla="*/ 4643 w 10000"/>
              <a:gd name="connsiteY31-2374" fmla="*/ 0 h 10000"/>
              <a:gd name="connsiteX32-2375" fmla="*/ 5358 w 10000"/>
              <a:gd name="connsiteY32-2376" fmla="*/ 148 h 10000"/>
              <a:gd name="connsiteX33-2377" fmla="*/ 6071 w 10000"/>
              <a:gd name="connsiteY33-2378" fmla="*/ 296 h 10000"/>
              <a:gd name="connsiteX34-2379" fmla="*/ 6786 w 10000"/>
              <a:gd name="connsiteY34-2380" fmla="*/ 444 h 10000"/>
              <a:gd name="connsiteX35-2381" fmla="*/ 7500 w 10000"/>
              <a:gd name="connsiteY35-2382" fmla="*/ 591 h 10000"/>
              <a:gd name="connsiteX36-2383" fmla="*/ 7857 w 10000"/>
              <a:gd name="connsiteY36-2384" fmla="*/ 887 h 10000"/>
              <a:gd name="connsiteX37-2385" fmla="*/ 8215 w 10000"/>
              <a:gd name="connsiteY37-2386" fmla="*/ 1035 h 10000"/>
              <a:gd name="connsiteX38-2387" fmla="*/ 8572 w 10000"/>
              <a:gd name="connsiteY38-2388" fmla="*/ 1183 h 10000"/>
              <a:gd name="connsiteX39-2389" fmla="*/ 8572 w 10000"/>
              <a:gd name="connsiteY39-2390" fmla="*/ 1460 h 10000"/>
              <a:gd name="connsiteX40-2391" fmla="*/ 8929 w 10000"/>
              <a:gd name="connsiteY40-2392" fmla="*/ 1756 h 10000"/>
              <a:gd name="connsiteX41-2393" fmla="*/ 8929 w 10000"/>
              <a:gd name="connsiteY41-2394" fmla="*/ 2200 h 10000"/>
              <a:gd name="connsiteX42-2395" fmla="*/ 9284 w 10000"/>
              <a:gd name="connsiteY42-2396" fmla="*/ 2643 h 10000"/>
              <a:gd name="connsiteX43-2397" fmla="*/ 9284 w 10000"/>
              <a:gd name="connsiteY43-2398" fmla="*/ 3087 h 10000"/>
              <a:gd name="connsiteX44-2399" fmla="*/ 9643 w 10000"/>
              <a:gd name="connsiteY44-2400" fmla="*/ 3678 h 10000"/>
              <a:gd name="connsiteX45-2401" fmla="*/ 9643 w 10000"/>
              <a:gd name="connsiteY45-2402" fmla="*/ 4270 h 10000"/>
              <a:gd name="connsiteX46-2403" fmla="*/ 9643 w 10000"/>
              <a:gd name="connsiteY46-2404" fmla="*/ 4713 h 10000"/>
              <a:gd name="connsiteX47-2405" fmla="*/ 9643 w 10000"/>
              <a:gd name="connsiteY47-2406" fmla="*/ 5287 h 10000"/>
              <a:gd name="connsiteX48-2407" fmla="*/ 9643 w 10000"/>
              <a:gd name="connsiteY48-2408" fmla="*/ 5730 h 10000"/>
              <a:gd name="connsiteX49-2409" fmla="*/ 10000 w 10000"/>
              <a:gd name="connsiteY49-2410" fmla="*/ 6026 h 10000"/>
              <a:gd name="connsiteX50-2411" fmla="*/ 10000 w 10000"/>
              <a:gd name="connsiteY50-2412" fmla="*/ 6470 h 10000"/>
              <a:gd name="connsiteX51-2413" fmla="*/ 10000 w 10000"/>
              <a:gd name="connsiteY51-2414" fmla="*/ 6765 h 10000"/>
              <a:gd name="connsiteX52-2415" fmla="*/ 10000 w 10000"/>
              <a:gd name="connsiteY52-2416" fmla="*/ 6913 h 10000"/>
              <a:gd name="connsiteX53-2417" fmla="*/ 9643 w 10000"/>
              <a:gd name="connsiteY53-2418" fmla="*/ 7357 h 10000"/>
              <a:gd name="connsiteX54-2419" fmla="*/ 9643 w 10000"/>
              <a:gd name="connsiteY54-2420" fmla="*/ 7800 h 10000"/>
              <a:gd name="connsiteX55-2421" fmla="*/ 8929 w 10000"/>
              <a:gd name="connsiteY55-2422" fmla="*/ 8521 h 10000"/>
              <a:gd name="connsiteX56-2423" fmla="*/ 8572 w 10000"/>
              <a:gd name="connsiteY56-2424" fmla="*/ 8817 h 10000"/>
              <a:gd name="connsiteX57-2425" fmla="*/ 8215 w 10000"/>
              <a:gd name="connsiteY57-2426" fmla="*/ 9113 h 10000"/>
              <a:gd name="connsiteX58-2427" fmla="*/ 7500 w 10000"/>
              <a:gd name="connsiteY58-2428" fmla="*/ 9409 h 10000"/>
              <a:gd name="connsiteX59-2429" fmla="*/ 7144 w 10000"/>
              <a:gd name="connsiteY59-2430" fmla="*/ 9704 h 10000"/>
              <a:gd name="connsiteX60-2431" fmla="*/ 6429 w 10000"/>
              <a:gd name="connsiteY60-2432" fmla="*/ 9852 h 10000"/>
              <a:gd name="connsiteX61-2433" fmla="*/ 6071 w 10000"/>
              <a:gd name="connsiteY61-2434" fmla="*/ 9852 h 10000"/>
              <a:gd name="connsiteX62-2435" fmla="*/ 5715 w 10000"/>
              <a:gd name="connsiteY62-2436" fmla="*/ 10000 h 10000"/>
              <a:gd name="connsiteX63-2437" fmla="*/ 5001 w 10000"/>
              <a:gd name="connsiteY63-2438" fmla="*/ 10000 h 10000"/>
              <a:gd name="connsiteX64-2439" fmla="*/ 5001 w 10000"/>
              <a:gd name="connsiteY64-2440" fmla="*/ 10000 h 10000"/>
              <a:gd name="connsiteX65-2441" fmla="*/ 4643 w 10000"/>
              <a:gd name="connsiteY65-2442" fmla="*/ 9852 h 10000"/>
              <a:gd name="connsiteX66-2443" fmla="*/ 4643 w 10000"/>
              <a:gd name="connsiteY66-2444" fmla="*/ 9704 h 10000"/>
              <a:gd name="connsiteX67-2445" fmla="*/ 4286 w 10000"/>
              <a:gd name="connsiteY67-2446" fmla="*/ 9409 h 10000"/>
              <a:gd name="connsiteX68-2447" fmla="*/ 4286 w 10000"/>
              <a:gd name="connsiteY68-2448" fmla="*/ 9261 h 10000"/>
              <a:gd name="connsiteX69-2449" fmla="*/ 3929 w 10000"/>
              <a:gd name="connsiteY69-2450" fmla="*/ 9113 h 10000"/>
              <a:gd name="connsiteX70-2451" fmla="*/ 3572 w 10000"/>
              <a:gd name="connsiteY70-2452" fmla="*/ 8965 h 10000"/>
              <a:gd name="connsiteX71-2453" fmla="*/ 3215 w 10000"/>
              <a:gd name="connsiteY71-2454" fmla="*/ 8817 h 10000"/>
              <a:gd name="connsiteX72-2455" fmla="*/ 2501 w 10000"/>
              <a:gd name="connsiteY72-2456" fmla="*/ 8669 h 10000"/>
              <a:gd name="connsiteX73-2457" fmla="*/ 2144 w 10000"/>
              <a:gd name="connsiteY73-2458" fmla="*/ 8521 h 10000"/>
              <a:gd name="connsiteX74-2459" fmla="*/ 1073 w 10000"/>
              <a:gd name="connsiteY74-2460" fmla="*/ 8373 h 10000"/>
              <a:gd name="connsiteX0-2461" fmla="*/ 357 w 10000"/>
              <a:gd name="connsiteY0-2462" fmla="*/ 8244 h 10000"/>
              <a:gd name="connsiteX1-2463" fmla="*/ 0 w 10000"/>
              <a:gd name="connsiteY1-2464" fmla="*/ 7505 h 10000"/>
              <a:gd name="connsiteX2-2465" fmla="*/ 1785 w 10000"/>
              <a:gd name="connsiteY2-2466" fmla="*/ 7652 h 10000"/>
              <a:gd name="connsiteX3-2467" fmla="*/ 2501 w 10000"/>
              <a:gd name="connsiteY3-2468" fmla="*/ 7652 h 10000"/>
              <a:gd name="connsiteX4-2469" fmla="*/ 3215 w 10000"/>
              <a:gd name="connsiteY4-2470" fmla="*/ 7652 h 10000"/>
              <a:gd name="connsiteX5-2471" fmla="*/ 3572 w 10000"/>
              <a:gd name="connsiteY5-2472" fmla="*/ 7652 h 10000"/>
              <a:gd name="connsiteX6-2473" fmla="*/ 4643 w 10000"/>
              <a:gd name="connsiteY6-2474" fmla="*/ 7652 h 10000"/>
              <a:gd name="connsiteX7-2475" fmla="*/ 5001 w 10000"/>
              <a:gd name="connsiteY7-2476" fmla="*/ 7652 h 10000"/>
              <a:gd name="connsiteX8-2477" fmla="*/ 5715 w 10000"/>
              <a:gd name="connsiteY8-2478" fmla="*/ 7505 h 10000"/>
              <a:gd name="connsiteX9-2479" fmla="*/ 6071 w 10000"/>
              <a:gd name="connsiteY9-2480" fmla="*/ 7357 h 10000"/>
              <a:gd name="connsiteX10-2481" fmla="*/ 6429 w 10000"/>
              <a:gd name="connsiteY10-2482" fmla="*/ 6913 h 10000"/>
              <a:gd name="connsiteX11-2483" fmla="*/ 6429 w 10000"/>
              <a:gd name="connsiteY11-2484" fmla="*/ 6617 h 10000"/>
              <a:gd name="connsiteX12-2485" fmla="*/ 6429 w 10000"/>
              <a:gd name="connsiteY12-2486" fmla="*/ 6026 h 10000"/>
              <a:gd name="connsiteX13-2487" fmla="*/ 6786 w 10000"/>
              <a:gd name="connsiteY13-2488" fmla="*/ 5582 h 10000"/>
              <a:gd name="connsiteX14-2489" fmla="*/ 6429 w 10000"/>
              <a:gd name="connsiteY14-2490" fmla="*/ 4843 h 10000"/>
              <a:gd name="connsiteX15-2491" fmla="*/ 6429 w 10000"/>
              <a:gd name="connsiteY15-2492" fmla="*/ 4270 h 10000"/>
              <a:gd name="connsiteX16-2493" fmla="*/ 6429 w 10000"/>
              <a:gd name="connsiteY16-2494" fmla="*/ 3530 h 10000"/>
              <a:gd name="connsiteX17-2495" fmla="*/ 6071 w 10000"/>
              <a:gd name="connsiteY17-2496" fmla="*/ 2939 h 10000"/>
              <a:gd name="connsiteX18-2497" fmla="*/ 6071 w 10000"/>
              <a:gd name="connsiteY18-2498" fmla="*/ 2495 h 10000"/>
              <a:gd name="connsiteX19-2499" fmla="*/ 5715 w 10000"/>
              <a:gd name="connsiteY19-2500" fmla="*/ 1904 h 10000"/>
              <a:gd name="connsiteX20-2501" fmla="*/ 5715 w 10000"/>
              <a:gd name="connsiteY20-2502" fmla="*/ 1608 h 10000"/>
              <a:gd name="connsiteX21-2503" fmla="*/ 5358 w 10000"/>
              <a:gd name="connsiteY21-2504" fmla="*/ 1183 h 10000"/>
              <a:gd name="connsiteX22-2505" fmla="*/ 4643 w 10000"/>
              <a:gd name="connsiteY22-2506" fmla="*/ 887 h 10000"/>
              <a:gd name="connsiteX23-2507" fmla="*/ 4286 w 10000"/>
              <a:gd name="connsiteY23-2508" fmla="*/ 739 h 10000"/>
              <a:gd name="connsiteX24-2509" fmla="*/ 3929 w 10000"/>
              <a:gd name="connsiteY24-2510" fmla="*/ 444 h 10000"/>
              <a:gd name="connsiteX25-2511" fmla="*/ 3572 w 10000"/>
              <a:gd name="connsiteY25-2512" fmla="*/ 296 h 10000"/>
              <a:gd name="connsiteX26-2513" fmla="*/ 3215 w 10000"/>
              <a:gd name="connsiteY26-2514" fmla="*/ 148 h 10000"/>
              <a:gd name="connsiteX27-2515" fmla="*/ 3572 w 10000"/>
              <a:gd name="connsiteY27-2516" fmla="*/ 0 h 10000"/>
              <a:gd name="connsiteX28-2517" fmla="*/ 3572 w 10000"/>
              <a:gd name="connsiteY28-2518" fmla="*/ 0 h 10000"/>
              <a:gd name="connsiteX29-2519" fmla="*/ 3929 w 10000"/>
              <a:gd name="connsiteY29-2520" fmla="*/ 0 h 10000"/>
              <a:gd name="connsiteX30-2521" fmla="*/ 4643 w 10000"/>
              <a:gd name="connsiteY30-2522" fmla="*/ 0 h 10000"/>
              <a:gd name="connsiteX31-2523" fmla="*/ 5358 w 10000"/>
              <a:gd name="connsiteY31-2524" fmla="*/ 148 h 10000"/>
              <a:gd name="connsiteX32-2525" fmla="*/ 6071 w 10000"/>
              <a:gd name="connsiteY32-2526" fmla="*/ 296 h 10000"/>
              <a:gd name="connsiteX33-2527" fmla="*/ 6786 w 10000"/>
              <a:gd name="connsiteY33-2528" fmla="*/ 444 h 10000"/>
              <a:gd name="connsiteX34-2529" fmla="*/ 7500 w 10000"/>
              <a:gd name="connsiteY34-2530" fmla="*/ 591 h 10000"/>
              <a:gd name="connsiteX35-2531" fmla="*/ 7857 w 10000"/>
              <a:gd name="connsiteY35-2532" fmla="*/ 887 h 10000"/>
              <a:gd name="connsiteX36-2533" fmla="*/ 8215 w 10000"/>
              <a:gd name="connsiteY36-2534" fmla="*/ 1035 h 10000"/>
              <a:gd name="connsiteX37-2535" fmla="*/ 8572 w 10000"/>
              <a:gd name="connsiteY37-2536" fmla="*/ 1183 h 10000"/>
              <a:gd name="connsiteX38-2537" fmla="*/ 8572 w 10000"/>
              <a:gd name="connsiteY38-2538" fmla="*/ 1460 h 10000"/>
              <a:gd name="connsiteX39-2539" fmla="*/ 8929 w 10000"/>
              <a:gd name="connsiteY39-2540" fmla="*/ 1756 h 10000"/>
              <a:gd name="connsiteX40-2541" fmla="*/ 8929 w 10000"/>
              <a:gd name="connsiteY40-2542" fmla="*/ 2200 h 10000"/>
              <a:gd name="connsiteX41-2543" fmla="*/ 9284 w 10000"/>
              <a:gd name="connsiteY41-2544" fmla="*/ 2643 h 10000"/>
              <a:gd name="connsiteX42-2545" fmla="*/ 9284 w 10000"/>
              <a:gd name="connsiteY42-2546" fmla="*/ 3087 h 10000"/>
              <a:gd name="connsiteX43-2547" fmla="*/ 9643 w 10000"/>
              <a:gd name="connsiteY43-2548" fmla="*/ 3678 h 10000"/>
              <a:gd name="connsiteX44-2549" fmla="*/ 9643 w 10000"/>
              <a:gd name="connsiteY44-2550" fmla="*/ 4270 h 10000"/>
              <a:gd name="connsiteX45-2551" fmla="*/ 9643 w 10000"/>
              <a:gd name="connsiteY45-2552" fmla="*/ 4713 h 10000"/>
              <a:gd name="connsiteX46-2553" fmla="*/ 9643 w 10000"/>
              <a:gd name="connsiteY46-2554" fmla="*/ 5287 h 10000"/>
              <a:gd name="connsiteX47-2555" fmla="*/ 9643 w 10000"/>
              <a:gd name="connsiteY47-2556" fmla="*/ 5730 h 10000"/>
              <a:gd name="connsiteX48-2557" fmla="*/ 10000 w 10000"/>
              <a:gd name="connsiteY48-2558" fmla="*/ 6026 h 10000"/>
              <a:gd name="connsiteX49-2559" fmla="*/ 10000 w 10000"/>
              <a:gd name="connsiteY49-2560" fmla="*/ 6470 h 10000"/>
              <a:gd name="connsiteX50-2561" fmla="*/ 10000 w 10000"/>
              <a:gd name="connsiteY50-2562" fmla="*/ 6765 h 10000"/>
              <a:gd name="connsiteX51-2563" fmla="*/ 10000 w 10000"/>
              <a:gd name="connsiteY51-2564" fmla="*/ 6913 h 10000"/>
              <a:gd name="connsiteX52-2565" fmla="*/ 9643 w 10000"/>
              <a:gd name="connsiteY52-2566" fmla="*/ 7357 h 10000"/>
              <a:gd name="connsiteX53-2567" fmla="*/ 9643 w 10000"/>
              <a:gd name="connsiteY53-2568" fmla="*/ 7800 h 10000"/>
              <a:gd name="connsiteX54-2569" fmla="*/ 8929 w 10000"/>
              <a:gd name="connsiteY54-2570" fmla="*/ 8521 h 10000"/>
              <a:gd name="connsiteX55-2571" fmla="*/ 8572 w 10000"/>
              <a:gd name="connsiteY55-2572" fmla="*/ 8817 h 10000"/>
              <a:gd name="connsiteX56-2573" fmla="*/ 8215 w 10000"/>
              <a:gd name="connsiteY56-2574" fmla="*/ 9113 h 10000"/>
              <a:gd name="connsiteX57-2575" fmla="*/ 7500 w 10000"/>
              <a:gd name="connsiteY57-2576" fmla="*/ 9409 h 10000"/>
              <a:gd name="connsiteX58-2577" fmla="*/ 7144 w 10000"/>
              <a:gd name="connsiteY58-2578" fmla="*/ 9704 h 10000"/>
              <a:gd name="connsiteX59-2579" fmla="*/ 6429 w 10000"/>
              <a:gd name="connsiteY59-2580" fmla="*/ 9852 h 10000"/>
              <a:gd name="connsiteX60-2581" fmla="*/ 6071 w 10000"/>
              <a:gd name="connsiteY60-2582" fmla="*/ 9852 h 10000"/>
              <a:gd name="connsiteX61-2583" fmla="*/ 5715 w 10000"/>
              <a:gd name="connsiteY61-2584" fmla="*/ 10000 h 10000"/>
              <a:gd name="connsiteX62-2585" fmla="*/ 5001 w 10000"/>
              <a:gd name="connsiteY62-2586" fmla="*/ 10000 h 10000"/>
              <a:gd name="connsiteX63-2587" fmla="*/ 5001 w 10000"/>
              <a:gd name="connsiteY63-2588" fmla="*/ 10000 h 10000"/>
              <a:gd name="connsiteX64-2589" fmla="*/ 4643 w 10000"/>
              <a:gd name="connsiteY64-2590" fmla="*/ 9852 h 10000"/>
              <a:gd name="connsiteX65-2591" fmla="*/ 4643 w 10000"/>
              <a:gd name="connsiteY65-2592" fmla="*/ 9704 h 10000"/>
              <a:gd name="connsiteX66-2593" fmla="*/ 4286 w 10000"/>
              <a:gd name="connsiteY66-2594" fmla="*/ 9409 h 10000"/>
              <a:gd name="connsiteX67-2595" fmla="*/ 4286 w 10000"/>
              <a:gd name="connsiteY67-2596" fmla="*/ 9261 h 10000"/>
              <a:gd name="connsiteX68-2597" fmla="*/ 3929 w 10000"/>
              <a:gd name="connsiteY68-2598" fmla="*/ 9113 h 10000"/>
              <a:gd name="connsiteX69-2599" fmla="*/ 3572 w 10000"/>
              <a:gd name="connsiteY69-2600" fmla="*/ 8965 h 10000"/>
              <a:gd name="connsiteX70-2601" fmla="*/ 3215 w 10000"/>
              <a:gd name="connsiteY70-2602" fmla="*/ 8817 h 10000"/>
              <a:gd name="connsiteX71-2603" fmla="*/ 2501 w 10000"/>
              <a:gd name="connsiteY71-2604" fmla="*/ 8669 h 10000"/>
              <a:gd name="connsiteX72-2605" fmla="*/ 2144 w 10000"/>
              <a:gd name="connsiteY72-2606" fmla="*/ 8521 h 10000"/>
              <a:gd name="connsiteX73-2607" fmla="*/ 1073 w 10000"/>
              <a:gd name="connsiteY73-2608" fmla="*/ 8373 h 10000"/>
              <a:gd name="connsiteX0-2609" fmla="*/ 0 w 9643"/>
              <a:gd name="connsiteY0-2610" fmla="*/ 8244 h 10000"/>
              <a:gd name="connsiteX1-2611" fmla="*/ 1428 w 9643"/>
              <a:gd name="connsiteY1-2612" fmla="*/ 7652 h 10000"/>
              <a:gd name="connsiteX2-2613" fmla="*/ 2144 w 9643"/>
              <a:gd name="connsiteY2-2614" fmla="*/ 7652 h 10000"/>
              <a:gd name="connsiteX3-2615" fmla="*/ 2858 w 9643"/>
              <a:gd name="connsiteY3-2616" fmla="*/ 7652 h 10000"/>
              <a:gd name="connsiteX4-2617" fmla="*/ 3215 w 9643"/>
              <a:gd name="connsiteY4-2618" fmla="*/ 7652 h 10000"/>
              <a:gd name="connsiteX5-2619" fmla="*/ 4286 w 9643"/>
              <a:gd name="connsiteY5-2620" fmla="*/ 7652 h 10000"/>
              <a:gd name="connsiteX6-2621" fmla="*/ 4644 w 9643"/>
              <a:gd name="connsiteY6-2622" fmla="*/ 7652 h 10000"/>
              <a:gd name="connsiteX7-2623" fmla="*/ 5358 w 9643"/>
              <a:gd name="connsiteY7-2624" fmla="*/ 7505 h 10000"/>
              <a:gd name="connsiteX8-2625" fmla="*/ 5714 w 9643"/>
              <a:gd name="connsiteY8-2626" fmla="*/ 7357 h 10000"/>
              <a:gd name="connsiteX9-2627" fmla="*/ 6072 w 9643"/>
              <a:gd name="connsiteY9-2628" fmla="*/ 6913 h 10000"/>
              <a:gd name="connsiteX10-2629" fmla="*/ 6072 w 9643"/>
              <a:gd name="connsiteY10-2630" fmla="*/ 6617 h 10000"/>
              <a:gd name="connsiteX11-2631" fmla="*/ 6072 w 9643"/>
              <a:gd name="connsiteY11-2632" fmla="*/ 6026 h 10000"/>
              <a:gd name="connsiteX12-2633" fmla="*/ 6429 w 9643"/>
              <a:gd name="connsiteY12-2634" fmla="*/ 5582 h 10000"/>
              <a:gd name="connsiteX13-2635" fmla="*/ 6072 w 9643"/>
              <a:gd name="connsiteY13-2636" fmla="*/ 4843 h 10000"/>
              <a:gd name="connsiteX14-2637" fmla="*/ 6072 w 9643"/>
              <a:gd name="connsiteY14-2638" fmla="*/ 4270 h 10000"/>
              <a:gd name="connsiteX15-2639" fmla="*/ 6072 w 9643"/>
              <a:gd name="connsiteY15-2640" fmla="*/ 3530 h 10000"/>
              <a:gd name="connsiteX16-2641" fmla="*/ 5714 w 9643"/>
              <a:gd name="connsiteY16-2642" fmla="*/ 2939 h 10000"/>
              <a:gd name="connsiteX17-2643" fmla="*/ 5714 w 9643"/>
              <a:gd name="connsiteY17-2644" fmla="*/ 2495 h 10000"/>
              <a:gd name="connsiteX18-2645" fmla="*/ 5358 w 9643"/>
              <a:gd name="connsiteY18-2646" fmla="*/ 1904 h 10000"/>
              <a:gd name="connsiteX19-2647" fmla="*/ 5358 w 9643"/>
              <a:gd name="connsiteY19-2648" fmla="*/ 1608 h 10000"/>
              <a:gd name="connsiteX20-2649" fmla="*/ 5001 w 9643"/>
              <a:gd name="connsiteY20-2650" fmla="*/ 1183 h 10000"/>
              <a:gd name="connsiteX21-2651" fmla="*/ 4286 w 9643"/>
              <a:gd name="connsiteY21-2652" fmla="*/ 887 h 10000"/>
              <a:gd name="connsiteX22-2653" fmla="*/ 3929 w 9643"/>
              <a:gd name="connsiteY22-2654" fmla="*/ 739 h 10000"/>
              <a:gd name="connsiteX23-2655" fmla="*/ 3572 w 9643"/>
              <a:gd name="connsiteY23-2656" fmla="*/ 444 h 10000"/>
              <a:gd name="connsiteX24-2657" fmla="*/ 3215 w 9643"/>
              <a:gd name="connsiteY24-2658" fmla="*/ 296 h 10000"/>
              <a:gd name="connsiteX25-2659" fmla="*/ 2858 w 9643"/>
              <a:gd name="connsiteY25-2660" fmla="*/ 148 h 10000"/>
              <a:gd name="connsiteX26-2661" fmla="*/ 3215 w 9643"/>
              <a:gd name="connsiteY26-2662" fmla="*/ 0 h 10000"/>
              <a:gd name="connsiteX27-2663" fmla="*/ 3215 w 9643"/>
              <a:gd name="connsiteY27-2664" fmla="*/ 0 h 10000"/>
              <a:gd name="connsiteX28-2665" fmla="*/ 3572 w 9643"/>
              <a:gd name="connsiteY28-2666" fmla="*/ 0 h 10000"/>
              <a:gd name="connsiteX29-2667" fmla="*/ 4286 w 9643"/>
              <a:gd name="connsiteY29-2668" fmla="*/ 0 h 10000"/>
              <a:gd name="connsiteX30-2669" fmla="*/ 5001 w 9643"/>
              <a:gd name="connsiteY30-2670" fmla="*/ 148 h 10000"/>
              <a:gd name="connsiteX31-2671" fmla="*/ 5714 w 9643"/>
              <a:gd name="connsiteY31-2672" fmla="*/ 296 h 10000"/>
              <a:gd name="connsiteX32-2673" fmla="*/ 6429 w 9643"/>
              <a:gd name="connsiteY32-2674" fmla="*/ 444 h 10000"/>
              <a:gd name="connsiteX33-2675" fmla="*/ 7143 w 9643"/>
              <a:gd name="connsiteY33-2676" fmla="*/ 591 h 10000"/>
              <a:gd name="connsiteX34-2677" fmla="*/ 7500 w 9643"/>
              <a:gd name="connsiteY34-2678" fmla="*/ 887 h 10000"/>
              <a:gd name="connsiteX35-2679" fmla="*/ 7858 w 9643"/>
              <a:gd name="connsiteY35-2680" fmla="*/ 1035 h 10000"/>
              <a:gd name="connsiteX36-2681" fmla="*/ 8215 w 9643"/>
              <a:gd name="connsiteY36-2682" fmla="*/ 1183 h 10000"/>
              <a:gd name="connsiteX37-2683" fmla="*/ 8215 w 9643"/>
              <a:gd name="connsiteY37-2684" fmla="*/ 1460 h 10000"/>
              <a:gd name="connsiteX38-2685" fmla="*/ 8572 w 9643"/>
              <a:gd name="connsiteY38-2686" fmla="*/ 1756 h 10000"/>
              <a:gd name="connsiteX39-2687" fmla="*/ 8572 w 9643"/>
              <a:gd name="connsiteY39-2688" fmla="*/ 2200 h 10000"/>
              <a:gd name="connsiteX40-2689" fmla="*/ 8927 w 9643"/>
              <a:gd name="connsiteY40-2690" fmla="*/ 2643 h 10000"/>
              <a:gd name="connsiteX41-2691" fmla="*/ 8927 w 9643"/>
              <a:gd name="connsiteY41-2692" fmla="*/ 3087 h 10000"/>
              <a:gd name="connsiteX42-2693" fmla="*/ 9286 w 9643"/>
              <a:gd name="connsiteY42-2694" fmla="*/ 3678 h 10000"/>
              <a:gd name="connsiteX43-2695" fmla="*/ 9286 w 9643"/>
              <a:gd name="connsiteY43-2696" fmla="*/ 4270 h 10000"/>
              <a:gd name="connsiteX44-2697" fmla="*/ 9286 w 9643"/>
              <a:gd name="connsiteY44-2698" fmla="*/ 4713 h 10000"/>
              <a:gd name="connsiteX45-2699" fmla="*/ 9286 w 9643"/>
              <a:gd name="connsiteY45-2700" fmla="*/ 5287 h 10000"/>
              <a:gd name="connsiteX46-2701" fmla="*/ 9286 w 9643"/>
              <a:gd name="connsiteY46-2702" fmla="*/ 5730 h 10000"/>
              <a:gd name="connsiteX47-2703" fmla="*/ 9643 w 9643"/>
              <a:gd name="connsiteY47-2704" fmla="*/ 6026 h 10000"/>
              <a:gd name="connsiteX48-2705" fmla="*/ 9643 w 9643"/>
              <a:gd name="connsiteY48-2706" fmla="*/ 6470 h 10000"/>
              <a:gd name="connsiteX49-2707" fmla="*/ 9643 w 9643"/>
              <a:gd name="connsiteY49-2708" fmla="*/ 6765 h 10000"/>
              <a:gd name="connsiteX50-2709" fmla="*/ 9643 w 9643"/>
              <a:gd name="connsiteY50-2710" fmla="*/ 6913 h 10000"/>
              <a:gd name="connsiteX51-2711" fmla="*/ 9286 w 9643"/>
              <a:gd name="connsiteY51-2712" fmla="*/ 7357 h 10000"/>
              <a:gd name="connsiteX52-2713" fmla="*/ 9286 w 9643"/>
              <a:gd name="connsiteY52-2714" fmla="*/ 7800 h 10000"/>
              <a:gd name="connsiteX53-2715" fmla="*/ 8572 w 9643"/>
              <a:gd name="connsiteY53-2716" fmla="*/ 8521 h 10000"/>
              <a:gd name="connsiteX54-2717" fmla="*/ 8215 w 9643"/>
              <a:gd name="connsiteY54-2718" fmla="*/ 8817 h 10000"/>
              <a:gd name="connsiteX55-2719" fmla="*/ 7858 w 9643"/>
              <a:gd name="connsiteY55-2720" fmla="*/ 9113 h 10000"/>
              <a:gd name="connsiteX56-2721" fmla="*/ 7143 w 9643"/>
              <a:gd name="connsiteY56-2722" fmla="*/ 9409 h 10000"/>
              <a:gd name="connsiteX57-2723" fmla="*/ 6787 w 9643"/>
              <a:gd name="connsiteY57-2724" fmla="*/ 9704 h 10000"/>
              <a:gd name="connsiteX58-2725" fmla="*/ 6072 w 9643"/>
              <a:gd name="connsiteY58-2726" fmla="*/ 9852 h 10000"/>
              <a:gd name="connsiteX59-2727" fmla="*/ 5714 w 9643"/>
              <a:gd name="connsiteY59-2728" fmla="*/ 9852 h 10000"/>
              <a:gd name="connsiteX60-2729" fmla="*/ 5358 w 9643"/>
              <a:gd name="connsiteY60-2730" fmla="*/ 10000 h 10000"/>
              <a:gd name="connsiteX61-2731" fmla="*/ 4644 w 9643"/>
              <a:gd name="connsiteY61-2732" fmla="*/ 10000 h 10000"/>
              <a:gd name="connsiteX62-2733" fmla="*/ 4644 w 9643"/>
              <a:gd name="connsiteY62-2734" fmla="*/ 10000 h 10000"/>
              <a:gd name="connsiteX63-2735" fmla="*/ 4286 w 9643"/>
              <a:gd name="connsiteY63-2736" fmla="*/ 9852 h 10000"/>
              <a:gd name="connsiteX64-2737" fmla="*/ 4286 w 9643"/>
              <a:gd name="connsiteY64-2738" fmla="*/ 9704 h 10000"/>
              <a:gd name="connsiteX65-2739" fmla="*/ 3929 w 9643"/>
              <a:gd name="connsiteY65-2740" fmla="*/ 9409 h 10000"/>
              <a:gd name="connsiteX66-2741" fmla="*/ 3929 w 9643"/>
              <a:gd name="connsiteY66-2742" fmla="*/ 9261 h 10000"/>
              <a:gd name="connsiteX67-2743" fmla="*/ 3572 w 9643"/>
              <a:gd name="connsiteY67-2744" fmla="*/ 9113 h 10000"/>
              <a:gd name="connsiteX68-2745" fmla="*/ 3215 w 9643"/>
              <a:gd name="connsiteY68-2746" fmla="*/ 8965 h 10000"/>
              <a:gd name="connsiteX69-2747" fmla="*/ 2858 w 9643"/>
              <a:gd name="connsiteY69-2748" fmla="*/ 8817 h 10000"/>
              <a:gd name="connsiteX70-2749" fmla="*/ 2144 w 9643"/>
              <a:gd name="connsiteY70-2750" fmla="*/ 8669 h 10000"/>
              <a:gd name="connsiteX71-2751" fmla="*/ 1787 w 9643"/>
              <a:gd name="connsiteY71-2752" fmla="*/ 8521 h 10000"/>
              <a:gd name="connsiteX72-2753" fmla="*/ 716 w 9643"/>
              <a:gd name="connsiteY72-2754" fmla="*/ 8373 h 10000"/>
              <a:gd name="connsiteX0-2755" fmla="*/ 0 w 10000"/>
              <a:gd name="connsiteY0-2756" fmla="*/ 8244 h 10000"/>
              <a:gd name="connsiteX1-2757" fmla="*/ 2223 w 10000"/>
              <a:gd name="connsiteY1-2758" fmla="*/ 7652 h 10000"/>
              <a:gd name="connsiteX2-2759" fmla="*/ 2964 w 10000"/>
              <a:gd name="connsiteY2-2760" fmla="*/ 7652 h 10000"/>
              <a:gd name="connsiteX3-2761" fmla="*/ 3334 w 10000"/>
              <a:gd name="connsiteY3-2762" fmla="*/ 7652 h 10000"/>
              <a:gd name="connsiteX4-2763" fmla="*/ 4445 w 10000"/>
              <a:gd name="connsiteY4-2764" fmla="*/ 7652 h 10000"/>
              <a:gd name="connsiteX5-2765" fmla="*/ 4816 w 10000"/>
              <a:gd name="connsiteY5-2766" fmla="*/ 7652 h 10000"/>
              <a:gd name="connsiteX6-2767" fmla="*/ 5556 w 10000"/>
              <a:gd name="connsiteY6-2768" fmla="*/ 7505 h 10000"/>
              <a:gd name="connsiteX7-2769" fmla="*/ 5926 w 10000"/>
              <a:gd name="connsiteY7-2770" fmla="*/ 7357 h 10000"/>
              <a:gd name="connsiteX8-2771" fmla="*/ 6297 w 10000"/>
              <a:gd name="connsiteY8-2772" fmla="*/ 6913 h 10000"/>
              <a:gd name="connsiteX9-2773" fmla="*/ 6297 w 10000"/>
              <a:gd name="connsiteY9-2774" fmla="*/ 6617 h 10000"/>
              <a:gd name="connsiteX10-2775" fmla="*/ 6297 w 10000"/>
              <a:gd name="connsiteY10-2776" fmla="*/ 6026 h 10000"/>
              <a:gd name="connsiteX11-2777" fmla="*/ 6667 w 10000"/>
              <a:gd name="connsiteY11-2778" fmla="*/ 5582 h 10000"/>
              <a:gd name="connsiteX12-2779" fmla="*/ 6297 w 10000"/>
              <a:gd name="connsiteY12-2780" fmla="*/ 4843 h 10000"/>
              <a:gd name="connsiteX13-2781" fmla="*/ 6297 w 10000"/>
              <a:gd name="connsiteY13-2782" fmla="*/ 4270 h 10000"/>
              <a:gd name="connsiteX14-2783" fmla="*/ 6297 w 10000"/>
              <a:gd name="connsiteY14-2784" fmla="*/ 3530 h 10000"/>
              <a:gd name="connsiteX15-2785" fmla="*/ 5926 w 10000"/>
              <a:gd name="connsiteY15-2786" fmla="*/ 2939 h 10000"/>
              <a:gd name="connsiteX16-2787" fmla="*/ 5926 w 10000"/>
              <a:gd name="connsiteY16-2788" fmla="*/ 2495 h 10000"/>
              <a:gd name="connsiteX17-2789" fmla="*/ 5556 w 10000"/>
              <a:gd name="connsiteY17-2790" fmla="*/ 1904 h 10000"/>
              <a:gd name="connsiteX18-2791" fmla="*/ 5556 w 10000"/>
              <a:gd name="connsiteY18-2792" fmla="*/ 1608 h 10000"/>
              <a:gd name="connsiteX19-2793" fmla="*/ 5186 w 10000"/>
              <a:gd name="connsiteY19-2794" fmla="*/ 1183 h 10000"/>
              <a:gd name="connsiteX20-2795" fmla="*/ 4445 w 10000"/>
              <a:gd name="connsiteY20-2796" fmla="*/ 887 h 10000"/>
              <a:gd name="connsiteX21-2797" fmla="*/ 4074 w 10000"/>
              <a:gd name="connsiteY21-2798" fmla="*/ 739 h 10000"/>
              <a:gd name="connsiteX22-2799" fmla="*/ 3704 w 10000"/>
              <a:gd name="connsiteY22-2800" fmla="*/ 444 h 10000"/>
              <a:gd name="connsiteX23-2801" fmla="*/ 3334 w 10000"/>
              <a:gd name="connsiteY23-2802" fmla="*/ 296 h 10000"/>
              <a:gd name="connsiteX24-2803" fmla="*/ 2964 w 10000"/>
              <a:gd name="connsiteY24-2804" fmla="*/ 148 h 10000"/>
              <a:gd name="connsiteX25-2805" fmla="*/ 3334 w 10000"/>
              <a:gd name="connsiteY25-2806" fmla="*/ 0 h 10000"/>
              <a:gd name="connsiteX26-2807" fmla="*/ 3334 w 10000"/>
              <a:gd name="connsiteY26-2808" fmla="*/ 0 h 10000"/>
              <a:gd name="connsiteX27-2809" fmla="*/ 3704 w 10000"/>
              <a:gd name="connsiteY27-2810" fmla="*/ 0 h 10000"/>
              <a:gd name="connsiteX28-2811" fmla="*/ 4445 w 10000"/>
              <a:gd name="connsiteY28-2812" fmla="*/ 0 h 10000"/>
              <a:gd name="connsiteX29-2813" fmla="*/ 5186 w 10000"/>
              <a:gd name="connsiteY29-2814" fmla="*/ 148 h 10000"/>
              <a:gd name="connsiteX30-2815" fmla="*/ 5926 w 10000"/>
              <a:gd name="connsiteY30-2816" fmla="*/ 296 h 10000"/>
              <a:gd name="connsiteX31-2817" fmla="*/ 6667 w 10000"/>
              <a:gd name="connsiteY31-2818" fmla="*/ 444 h 10000"/>
              <a:gd name="connsiteX32-2819" fmla="*/ 7407 w 10000"/>
              <a:gd name="connsiteY32-2820" fmla="*/ 591 h 10000"/>
              <a:gd name="connsiteX33-2821" fmla="*/ 7778 w 10000"/>
              <a:gd name="connsiteY33-2822" fmla="*/ 887 h 10000"/>
              <a:gd name="connsiteX34-2823" fmla="*/ 8149 w 10000"/>
              <a:gd name="connsiteY34-2824" fmla="*/ 1035 h 10000"/>
              <a:gd name="connsiteX35-2825" fmla="*/ 8519 w 10000"/>
              <a:gd name="connsiteY35-2826" fmla="*/ 1183 h 10000"/>
              <a:gd name="connsiteX36-2827" fmla="*/ 8519 w 10000"/>
              <a:gd name="connsiteY36-2828" fmla="*/ 1460 h 10000"/>
              <a:gd name="connsiteX37-2829" fmla="*/ 8889 w 10000"/>
              <a:gd name="connsiteY37-2830" fmla="*/ 1756 h 10000"/>
              <a:gd name="connsiteX38-2831" fmla="*/ 8889 w 10000"/>
              <a:gd name="connsiteY38-2832" fmla="*/ 2200 h 10000"/>
              <a:gd name="connsiteX39-2833" fmla="*/ 9257 w 10000"/>
              <a:gd name="connsiteY39-2834" fmla="*/ 2643 h 10000"/>
              <a:gd name="connsiteX40-2835" fmla="*/ 9257 w 10000"/>
              <a:gd name="connsiteY40-2836" fmla="*/ 3087 h 10000"/>
              <a:gd name="connsiteX41-2837" fmla="*/ 9630 w 10000"/>
              <a:gd name="connsiteY41-2838" fmla="*/ 3678 h 10000"/>
              <a:gd name="connsiteX42-2839" fmla="*/ 9630 w 10000"/>
              <a:gd name="connsiteY42-2840" fmla="*/ 4270 h 10000"/>
              <a:gd name="connsiteX43-2841" fmla="*/ 9630 w 10000"/>
              <a:gd name="connsiteY43-2842" fmla="*/ 4713 h 10000"/>
              <a:gd name="connsiteX44-2843" fmla="*/ 9630 w 10000"/>
              <a:gd name="connsiteY44-2844" fmla="*/ 5287 h 10000"/>
              <a:gd name="connsiteX45-2845" fmla="*/ 9630 w 10000"/>
              <a:gd name="connsiteY45-2846" fmla="*/ 5730 h 10000"/>
              <a:gd name="connsiteX46-2847" fmla="*/ 10000 w 10000"/>
              <a:gd name="connsiteY46-2848" fmla="*/ 6026 h 10000"/>
              <a:gd name="connsiteX47-2849" fmla="*/ 10000 w 10000"/>
              <a:gd name="connsiteY47-2850" fmla="*/ 6470 h 10000"/>
              <a:gd name="connsiteX48-2851" fmla="*/ 10000 w 10000"/>
              <a:gd name="connsiteY48-2852" fmla="*/ 6765 h 10000"/>
              <a:gd name="connsiteX49-2853" fmla="*/ 10000 w 10000"/>
              <a:gd name="connsiteY49-2854" fmla="*/ 6913 h 10000"/>
              <a:gd name="connsiteX50-2855" fmla="*/ 9630 w 10000"/>
              <a:gd name="connsiteY50-2856" fmla="*/ 7357 h 10000"/>
              <a:gd name="connsiteX51-2857" fmla="*/ 9630 w 10000"/>
              <a:gd name="connsiteY51-2858" fmla="*/ 7800 h 10000"/>
              <a:gd name="connsiteX52-2859" fmla="*/ 8889 w 10000"/>
              <a:gd name="connsiteY52-2860" fmla="*/ 8521 h 10000"/>
              <a:gd name="connsiteX53-2861" fmla="*/ 8519 w 10000"/>
              <a:gd name="connsiteY53-2862" fmla="*/ 8817 h 10000"/>
              <a:gd name="connsiteX54-2863" fmla="*/ 8149 w 10000"/>
              <a:gd name="connsiteY54-2864" fmla="*/ 9113 h 10000"/>
              <a:gd name="connsiteX55-2865" fmla="*/ 7407 w 10000"/>
              <a:gd name="connsiteY55-2866" fmla="*/ 9409 h 10000"/>
              <a:gd name="connsiteX56-2867" fmla="*/ 7038 w 10000"/>
              <a:gd name="connsiteY56-2868" fmla="*/ 9704 h 10000"/>
              <a:gd name="connsiteX57-2869" fmla="*/ 6297 w 10000"/>
              <a:gd name="connsiteY57-2870" fmla="*/ 9852 h 10000"/>
              <a:gd name="connsiteX58-2871" fmla="*/ 5926 w 10000"/>
              <a:gd name="connsiteY58-2872" fmla="*/ 9852 h 10000"/>
              <a:gd name="connsiteX59-2873" fmla="*/ 5556 w 10000"/>
              <a:gd name="connsiteY59-2874" fmla="*/ 10000 h 10000"/>
              <a:gd name="connsiteX60-2875" fmla="*/ 4816 w 10000"/>
              <a:gd name="connsiteY60-2876" fmla="*/ 10000 h 10000"/>
              <a:gd name="connsiteX61-2877" fmla="*/ 4816 w 10000"/>
              <a:gd name="connsiteY61-2878" fmla="*/ 10000 h 10000"/>
              <a:gd name="connsiteX62-2879" fmla="*/ 4445 w 10000"/>
              <a:gd name="connsiteY62-2880" fmla="*/ 9852 h 10000"/>
              <a:gd name="connsiteX63-2881" fmla="*/ 4445 w 10000"/>
              <a:gd name="connsiteY63-2882" fmla="*/ 9704 h 10000"/>
              <a:gd name="connsiteX64-2883" fmla="*/ 4074 w 10000"/>
              <a:gd name="connsiteY64-2884" fmla="*/ 9409 h 10000"/>
              <a:gd name="connsiteX65-2885" fmla="*/ 4074 w 10000"/>
              <a:gd name="connsiteY65-2886" fmla="*/ 9261 h 10000"/>
              <a:gd name="connsiteX66-2887" fmla="*/ 3704 w 10000"/>
              <a:gd name="connsiteY66-2888" fmla="*/ 9113 h 10000"/>
              <a:gd name="connsiteX67-2889" fmla="*/ 3334 w 10000"/>
              <a:gd name="connsiteY67-2890" fmla="*/ 8965 h 10000"/>
              <a:gd name="connsiteX68-2891" fmla="*/ 2964 w 10000"/>
              <a:gd name="connsiteY68-2892" fmla="*/ 8817 h 10000"/>
              <a:gd name="connsiteX69-2893" fmla="*/ 2223 w 10000"/>
              <a:gd name="connsiteY69-2894" fmla="*/ 8669 h 10000"/>
              <a:gd name="connsiteX70-2895" fmla="*/ 1853 w 10000"/>
              <a:gd name="connsiteY70-2896" fmla="*/ 8521 h 10000"/>
              <a:gd name="connsiteX71-2897" fmla="*/ 743 w 10000"/>
              <a:gd name="connsiteY71-2898" fmla="*/ 8373 h 10000"/>
              <a:gd name="connsiteX0-2899" fmla="*/ 0 w 10000"/>
              <a:gd name="connsiteY0-2900" fmla="*/ 8244 h 10000"/>
              <a:gd name="connsiteX1-2901" fmla="*/ 2964 w 10000"/>
              <a:gd name="connsiteY1-2902" fmla="*/ 7652 h 10000"/>
              <a:gd name="connsiteX2-2903" fmla="*/ 3334 w 10000"/>
              <a:gd name="connsiteY2-2904" fmla="*/ 7652 h 10000"/>
              <a:gd name="connsiteX3-2905" fmla="*/ 4445 w 10000"/>
              <a:gd name="connsiteY3-2906" fmla="*/ 7652 h 10000"/>
              <a:gd name="connsiteX4-2907" fmla="*/ 4816 w 10000"/>
              <a:gd name="connsiteY4-2908" fmla="*/ 7652 h 10000"/>
              <a:gd name="connsiteX5-2909" fmla="*/ 5556 w 10000"/>
              <a:gd name="connsiteY5-2910" fmla="*/ 7505 h 10000"/>
              <a:gd name="connsiteX6-2911" fmla="*/ 5926 w 10000"/>
              <a:gd name="connsiteY6-2912" fmla="*/ 7357 h 10000"/>
              <a:gd name="connsiteX7-2913" fmla="*/ 6297 w 10000"/>
              <a:gd name="connsiteY7-2914" fmla="*/ 6913 h 10000"/>
              <a:gd name="connsiteX8-2915" fmla="*/ 6297 w 10000"/>
              <a:gd name="connsiteY8-2916" fmla="*/ 6617 h 10000"/>
              <a:gd name="connsiteX9-2917" fmla="*/ 6297 w 10000"/>
              <a:gd name="connsiteY9-2918" fmla="*/ 6026 h 10000"/>
              <a:gd name="connsiteX10-2919" fmla="*/ 6667 w 10000"/>
              <a:gd name="connsiteY10-2920" fmla="*/ 5582 h 10000"/>
              <a:gd name="connsiteX11-2921" fmla="*/ 6297 w 10000"/>
              <a:gd name="connsiteY11-2922" fmla="*/ 4843 h 10000"/>
              <a:gd name="connsiteX12-2923" fmla="*/ 6297 w 10000"/>
              <a:gd name="connsiteY12-2924" fmla="*/ 4270 h 10000"/>
              <a:gd name="connsiteX13-2925" fmla="*/ 6297 w 10000"/>
              <a:gd name="connsiteY13-2926" fmla="*/ 3530 h 10000"/>
              <a:gd name="connsiteX14-2927" fmla="*/ 5926 w 10000"/>
              <a:gd name="connsiteY14-2928" fmla="*/ 2939 h 10000"/>
              <a:gd name="connsiteX15-2929" fmla="*/ 5926 w 10000"/>
              <a:gd name="connsiteY15-2930" fmla="*/ 2495 h 10000"/>
              <a:gd name="connsiteX16-2931" fmla="*/ 5556 w 10000"/>
              <a:gd name="connsiteY16-2932" fmla="*/ 1904 h 10000"/>
              <a:gd name="connsiteX17-2933" fmla="*/ 5556 w 10000"/>
              <a:gd name="connsiteY17-2934" fmla="*/ 1608 h 10000"/>
              <a:gd name="connsiteX18-2935" fmla="*/ 5186 w 10000"/>
              <a:gd name="connsiteY18-2936" fmla="*/ 1183 h 10000"/>
              <a:gd name="connsiteX19-2937" fmla="*/ 4445 w 10000"/>
              <a:gd name="connsiteY19-2938" fmla="*/ 887 h 10000"/>
              <a:gd name="connsiteX20-2939" fmla="*/ 4074 w 10000"/>
              <a:gd name="connsiteY20-2940" fmla="*/ 739 h 10000"/>
              <a:gd name="connsiteX21-2941" fmla="*/ 3704 w 10000"/>
              <a:gd name="connsiteY21-2942" fmla="*/ 444 h 10000"/>
              <a:gd name="connsiteX22-2943" fmla="*/ 3334 w 10000"/>
              <a:gd name="connsiteY22-2944" fmla="*/ 296 h 10000"/>
              <a:gd name="connsiteX23-2945" fmla="*/ 2964 w 10000"/>
              <a:gd name="connsiteY23-2946" fmla="*/ 148 h 10000"/>
              <a:gd name="connsiteX24-2947" fmla="*/ 3334 w 10000"/>
              <a:gd name="connsiteY24-2948" fmla="*/ 0 h 10000"/>
              <a:gd name="connsiteX25-2949" fmla="*/ 3334 w 10000"/>
              <a:gd name="connsiteY25-2950" fmla="*/ 0 h 10000"/>
              <a:gd name="connsiteX26-2951" fmla="*/ 3704 w 10000"/>
              <a:gd name="connsiteY26-2952" fmla="*/ 0 h 10000"/>
              <a:gd name="connsiteX27-2953" fmla="*/ 4445 w 10000"/>
              <a:gd name="connsiteY27-2954" fmla="*/ 0 h 10000"/>
              <a:gd name="connsiteX28-2955" fmla="*/ 5186 w 10000"/>
              <a:gd name="connsiteY28-2956" fmla="*/ 148 h 10000"/>
              <a:gd name="connsiteX29-2957" fmla="*/ 5926 w 10000"/>
              <a:gd name="connsiteY29-2958" fmla="*/ 296 h 10000"/>
              <a:gd name="connsiteX30-2959" fmla="*/ 6667 w 10000"/>
              <a:gd name="connsiteY30-2960" fmla="*/ 444 h 10000"/>
              <a:gd name="connsiteX31-2961" fmla="*/ 7407 w 10000"/>
              <a:gd name="connsiteY31-2962" fmla="*/ 591 h 10000"/>
              <a:gd name="connsiteX32-2963" fmla="*/ 7778 w 10000"/>
              <a:gd name="connsiteY32-2964" fmla="*/ 887 h 10000"/>
              <a:gd name="connsiteX33-2965" fmla="*/ 8149 w 10000"/>
              <a:gd name="connsiteY33-2966" fmla="*/ 1035 h 10000"/>
              <a:gd name="connsiteX34-2967" fmla="*/ 8519 w 10000"/>
              <a:gd name="connsiteY34-2968" fmla="*/ 1183 h 10000"/>
              <a:gd name="connsiteX35-2969" fmla="*/ 8519 w 10000"/>
              <a:gd name="connsiteY35-2970" fmla="*/ 1460 h 10000"/>
              <a:gd name="connsiteX36-2971" fmla="*/ 8889 w 10000"/>
              <a:gd name="connsiteY36-2972" fmla="*/ 1756 h 10000"/>
              <a:gd name="connsiteX37-2973" fmla="*/ 8889 w 10000"/>
              <a:gd name="connsiteY37-2974" fmla="*/ 2200 h 10000"/>
              <a:gd name="connsiteX38-2975" fmla="*/ 9257 w 10000"/>
              <a:gd name="connsiteY38-2976" fmla="*/ 2643 h 10000"/>
              <a:gd name="connsiteX39-2977" fmla="*/ 9257 w 10000"/>
              <a:gd name="connsiteY39-2978" fmla="*/ 3087 h 10000"/>
              <a:gd name="connsiteX40-2979" fmla="*/ 9630 w 10000"/>
              <a:gd name="connsiteY40-2980" fmla="*/ 3678 h 10000"/>
              <a:gd name="connsiteX41-2981" fmla="*/ 9630 w 10000"/>
              <a:gd name="connsiteY41-2982" fmla="*/ 4270 h 10000"/>
              <a:gd name="connsiteX42-2983" fmla="*/ 9630 w 10000"/>
              <a:gd name="connsiteY42-2984" fmla="*/ 4713 h 10000"/>
              <a:gd name="connsiteX43-2985" fmla="*/ 9630 w 10000"/>
              <a:gd name="connsiteY43-2986" fmla="*/ 5287 h 10000"/>
              <a:gd name="connsiteX44-2987" fmla="*/ 9630 w 10000"/>
              <a:gd name="connsiteY44-2988" fmla="*/ 5730 h 10000"/>
              <a:gd name="connsiteX45-2989" fmla="*/ 10000 w 10000"/>
              <a:gd name="connsiteY45-2990" fmla="*/ 6026 h 10000"/>
              <a:gd name="connsiteX46-2991" fmla="*/ 10000 w 10000"/>
              <a:gd name="connsiteY46-2992" fmla="*/ 6470 h 10000"/>
              <a:gd name="connsiteX47-2993" fmla="*/ 10000 w 10000"/>
              <a:gd name="connsiteY47-2994" fmla="*/ 6765 h 10000"/>
              <a:gd name="connsiteX48-2995" fmla="*/ 10000 w 10000"/>
              <a:gd name="connsiteY48-2996" fmla="*/ 6913 h 10000"/>
              <a:gd name="connsiteX49-2997" fmla="*/ 9630 w 10000"/>
              <a:gd name="connsiteY49-2998" fmla="*/ 7357 h 10000"/>
              <a:gd name="connsiteX50-2999" fmla="*/ 9630 w 10000"/>
              <a:gd name="connsiteY50-3000" fmla="*/ 7800 h 10000"/>
              <a:gd name="connsiteX51-3001" fmla="*/ 8889 w 10000"/>
              <a:gd name="connsiteY51-3002" fmla="*/ 8521 h 10000"/>
              <a:gd name="connsiteX52-3003" fmla="*/ 8519 w 10000"/>
              <a:gd name="connsiteY52-3004" fmla="*/ 8817 h 10000"/>
              <a:gd name="connsiteX53-3005" fmla="*/ 8149 w 10000"/>
              <a:gd name="connsiteY53-3006" fmla="*/ 9113 h 10000"/>
              <a:gd name="connsiteX54-3007" fmla="*/ 7407 w 10000"/>
              <a:gd name="connsiteY54-3008" fmla="*/ 9409 h 10000"/>
              <a:gd name="connsiteX55-3009" fmla="*/ 7038 w 10000"/>
              <a:gd name="connsiteY55-3010" fmla="*/ 9704 h 10000"/>
              <a:gd name="connsiteX56-3011" fmla="*/ 6297 w 10000"/>
              <a:gd name="connsiteY56-3012" fmla="*/ 9852 h 10000"/>
              <a:gd name="connsiteX57-3013" fmla="*/ 5926 w 10000"/>
              <a:gd name="connsiteY57-3014" fmla="*/ 9852 h 10000"/>
              <a:gd name="connsiteX58-3015" fmla="*/ 5556 w 10000"/>
              <a:gd name="connsiteY58-3016" fmla="*/ 10000 h 10000"/>
              <a:gd name="connsiteX59-3017" fmla="*/ 4816 w 10000"/>
              <a:gd name="connsiteY59-3018" fmla="*/ 10000 h 10000"/>
              <a:gd name="connsiteX60-3019" fmla="*/ 4816 w 10000"/>
              <a:gd name="connsiteY60-3020" fmla="*/ 10000 h 10000"/>
              <a:gd name="connsiteX61-3021" fmla="*/ 4445 w 10000"/>
              <a:gd name="connsiteY61-3022" fmla="*/ 9852 h 10000"/>
              <a:gd name="connsiteX62-3023" fmla="*/ 4445 w 10000"/>
              <a:gd name="connsiteY62-3024" fmla="*/ 9704 h 10000"/>
              <a:gd name="connsiteX63-3025" fmla="*/ 4074 w 10000"/>
              <a:gd name="connsiteY63-3026" fmla="*/ 9409 h 10000"/>
              <a:gd name="connsiteX64-3027" fmla="*/ 4074 w 10000"/>
              <a:gd name="connsiteY64-3028" fmla="*/ 9261 h 10000"/>
              <a:gd name="connsiteX65-3029" fmla="*/ 3704 w 10000"/>
              <a:gd name="connsiteY65-3030" fmla="*/ 9113 h 10000"/>
              <a:gd name="connsiteX66-3031" fmla="*/ 3334 w 10000"/>
              <a:gd name="connsiteY66-3032" fmla="*/ 8965 h 10000"/>
              <a:gd name="connsiteX67-3033" fmla="*/ 2964 w 10000"/>
              <a:gd name="connsiteY67-3034" fmla="*/ 8817 h 10000"/>
              <a:gd name="connsiteX68-3035" fmla="*/ 2223 w 10000"/>
              <a:gd name="connsiteY68-3036" fmla="*/ 8669 h 10000"/>
              <a:gd name="connsiteX69-3037" fmla="*/ 1853 w 10000"/>
              <a:gd name="connsiteY69-3038" fmla="*/ 8521 h 10000"/>
              <a:gd name="connsiteX70-3039" fmla="*/ 743 w 10000"/>
              <a:gd name="connsiteY70-3040" fmla="*/ 8373 h 10000"/>
              <a:gd name="connsiteX0-3041" fmla="*/ 0 w 10000"/>
              <a:gd name="connsiteY0-3042" fmla="*/ 8244 h 10000"/>
              <a:gd name="connsiteX1-3043" fmla="*/ 2964 w 10000"/>
              <a:gd name="connsiteY1-3044" fmla="*/ 7652 h 10000"/>
              <a:gd name="connsiteX2-3045" fmla="*/ 4445 w 10000"/>
              <a:gd name="connsiteY2-3046" fmla="*/ 7652 h 10000"/>
              <a:gd name="connsiteX3-3047" fmla="*/ 4816 w 10000"/>
              <a:gd name="connsiteY3-3048" fmla="*/ 7652 h 10000"/>
              <a:gd name="connsiteX4-3049" fmla="*/ 5556 w 10000"/>
              <a:gd name="connsiteY4-3050" fmla="*/ 7505 h 10000"/>
              <a:gd name="connsiteX5-3051" fmla="*/ 5926 w 10000"/>
              <a:gd name="connsiteY5-3052" fmla="*/ 7357 h 10000"/>
              <a:gd name="connsiteX6-3053" fmla="*/ 6297 w 10000"/>
              <a:gd name="connsiteY6-3054" fmla="*/ 6913 h 10000"/>
              <a:gd name="connsiteX7-3055" fmla="*/ 6297 w 10000"/>
              <a:gd name="connsiteY7-3056" fmla="*/ 6617 h 10000"/>
              <a:gd name="connsiteX8-3057" fmla="*/ 6297 w 10000"/>
              <a:gd name="connsiteY8-3058" fmla="*/ 6026 h 10000"/>
              <a:gd name="connsiteX9-3059" fmla="*/ 6667 w 10000"/>
              <a:gd name="connsiteY9-3060" fmla="*/ 5582 h 10000"/>
              <a:gd name="connsiteX10-3061" fmla="*/ 6297 w 10000"/>
              <a:gd name="connsiteY10-3062" fmla="*/ 4843 h 10000"/>
              <a:gd name="connsiteX11-3063" fmla="*/ 6297 w 10000"/>
              <a:gd name="connsiteY11-3064" fmla="*/ 4270 h 10000"/>
              <a:gd name="connsiteX12-3065" fmla="*/ 6297 w 10000"/>
              <a:gd name="connsiteY12-3066" fmla="*/ 3530 h 10000"/>
              <a:gd name="connsiteX13-3067" fmla="*/ 5926 w 10000"/>
              <a:gd name="connsiteY13-3068" fmla="*/ 2939 h 10000"/>
              <a:gd name="connsiteX14-3069" fmla="*/ 5926 w 10000"/>
              <a:gd name="connsiteY14-3070" fmla="*/ 2495 h 10000"/>
              <a:gd name="connsiteX15-3071" fmla="*/ 5556 w 10000"/>
              <a:gd name="connsiteY15-3072" fmla="*/ 1904 h 10000"/>
              <a:gd name="connsiteX16-3073" fmla="*/ 5556 w 10000"/>
              <a:gd name="connsiteY16-3074" fmla="*/ 1608 h 10000"/>
              <a:gd name="connsiteX17-3075" fmla="*/ 5186 w 10000"/>
              <a:gd name="connsiteY17-3076" fmla="*/ 1183 h 10000"/>
              <a:gd name="connsiteX18-3077" fmla="*/ 4445 w 10000"/>
              <a:gd name="connsiteY18-3078" fmla="*/ 887 h 10000"/>
              <a:gd name="connsiteX19-3079" fmla="*/ 4074 w 10000"/>
              <a:gd name="connsiteY19-3080" fmla="*/ 739 h 10000"/>
              <a:gd name="connsiteX20-3081" fmla="*/ 3704 w 10000"/>
              <a:gd name="connsiteY20-3082" fmla="*/ 444 h 10000"/>
              <a:gd name="connsiteX21-3083" fmla="*/ 3334 w 10000"/>
              <a:gd name="connsiteY21-3084" fmla="*/ 296 h 10000"/>
              <a:gd name="connsiteX22-3085" fmla="*/ 2964 w 10000"/>
              <a:gd name="connsiteY22-3086" fmla="*/ 148 h 10000"/>
              <a:gd name="connsiteX23-3087" fmla="*/ 3334 w 10000"/>
              <a:gd name="connsiteY23-3088" fmla="*/ 0 h 10000"/>
              <a:gd name="connsiteX24-3089" fmla="*/ 3334 w 10000"/>
              <a:gd name="connsiteY24-3090" fmla="*/ 0 h 10000"/>
              <a:gd name="connsiteX25-3091" fmla="*/ 3704 w 10000"/>
              <a:gd name="connsiteY25-3092" fmla="*/ 0 h 10000"/>
              <a:gd name="connsiteX26-3093" fmla="*/ 4445 w 10000"/>
              <a:gd name="connsiteY26-3094" fmla="*/ 0 h 10000"/>
              <a:gd name="connsiteX27-3095" fmla="*/ 5186 w 10000"/>
              <a:gd name="connsiteY27-3096" fmla="*/ 148 h 10000"/>
              <a:gd name="connsiteX28-3097" fmla="*/ 5926 w 10000"/>
              <a:gd name="connsiteY28-3098" fmla="*/ 296 h 10000"/>
              <a:gd name="connsiteX29-3099" fmla="*/ 6667 w 10000"/>
              <a:gd name="connsiteY29-3100" fmla="*/ 444 h 10000"/>
              <a:gd name="connsiteX30-3101" fmla="*/ 7407 w 10000"/>
              <a:gd name="connsiteY30-3102" fmla="*/ 591 h 10000"/>
              <a:gd name="connsiteX31-3103" fmla="*/ 7778 w 10000"/>
              <a:gd name="connsiteY31-3104" fmla="*/ 887 h 10000"/>
              <a:gd name="connsiteX32-3105" fmla="*/ 8149 w 10000"/>
              <a:gd name="connsiteY32-3106" fmla="*/ 1035 h 10000"/>
              <a:gd name="connsiteX33-3107" fmla="*/ 8519 w 10000"/>
              <a:gd name="connsiteY33-3108" fmla="*/ 1183 h 10000"/>
              <a:gd name="connsiteX34-3109" fmla="*/ 8519 w 10000"/>
              <a:gd name="connsiteY34-3110" fmla="*/ 1460 h 10000"/>
              <a:gd name="connsiteX35-3111" fmla="*/ 8889 w 10000"/>
              <a:gd name="connsiteY35-3112" fmla="*/ 1756 h 10000"/>
              <a:gd name="connsiteX36-3113" fmla="*/ 8889 w 10000"/>
              <a:gd name="connsiteY36-3114" fmla="*/ 2200 h 10000"/>
              <a:gd name="connsiteX37-3115" fmla="*/ 9257 w 10000"/>
              <a:gd name="connsiteY37-3116" fmla="*/ 2643 h 10000"/>
              <a:gd name="connsiteX38-3117" fmla="*/ 9257 w 10000"/>
              <a:gd name="connsiteY38-3118" fmla="*/ 3087 h 10000"/>
              <a:gd name="connsiteX39-3119" fmla="*/ 9630 w 10000"/>
              <a:gd name="connsiteY39-3120" fmla="*/ 3678 h 10000"/>
              <a:gd name="connsiteX40-3121" fmla="*/ 9630 w 10000"/>
              <a:gd name="connsiteY40-3122" fmla="*/ 4270 h 10000"/>
              <a:gd name="connsiteX41-3123" fmla="*/ 9630 w 10000"/>
              <a:gd name="connsiteY41-3124" fmla="*/ 4713 h 10000"/>
              <a:gd name="connsiteX42-3125" fmla="*/ 9630 w 10000"/>
              <a:gd name="connsiteY42-3126" fmla="*/ 5287 h 10000"/>
              <a:gd name="connsiteX43-3127" fmla="*/ 9630 w 10000"/>
              <a:gd name="connsiteY43-3128" fmla="*/ 5730 h 10000"/>
              <a:gd name="connsiteX44-3129" fmla="*/ 10000 w 10000"/>
              <a:gd name="connsiteY44-3130" fmla="*/ 6026 h 10000"/>
              <a:gd name="connsiteX45-3131" fmla="*/ 10000 w 10000"/>
              <a:gd name="connsiteY45-3132" fmla="*/ 6470 h 10000"/>
              <a:gd name="connsiteX46-3133" fmla="*/ 10000 w 10000"/>
              <a:gd name="connsiteY46-3134" fmla="*/ 6765 h 10000"/>
              <a:gd name="connsiteX47-3135" fmla="*/ 10000 w 10000"/>
              <a:gd name="connsiteY47-3136" fmla="*/ 6913 h 10000"/>
              <a:gd name="connsiteX48-3137" fmla="*/ 9630 w 10000"/>
              <a:gd name="connsiteY48-3138" fmla="*/ 7357 h 10000"/>
              <a:gd name="connsiteX49-3139" fmla="*/ 9630 w 10000"/>
              <a:gd name="connsiteY49-3140" fmla="*/ 7800 h 10000"/>
              <a:gd name="connsiteX50-3141" fmla="*/ 8889 w 10000"/>
              <a:gd name="connsiteY50-3142" fmla="*/ 8521 h 10000"/>
              <a:gd name="connsiteX51-3143" fmla="*/ 8519 w 10000"/>
              <a:gd name="connsiteY51-3144" fmla="*/ 8817 h 10000"/>
              <a:gd name="connsiteX52-3145" fmla="*/ 8149 w 10000"/>
              <a:gd name="connsiteY52-3146" fmla="*/ 9113 h 10000"/>
              <a:gd name="connsiteX53-3147" fmla="*/ 7407 w 10000"/>
              <a:gd name="connsiteY53-3148" fmla="*/ 9409 h 10000"/>
              <a:gd name="connsiteX54-3149" fmla="*/ 7038 w 10000"/>
              <a:gd name="connsiteY54-3150" fmla="*/ 9704 h 10000"/>
              <a:gd name="connsiteX55-3151" fmla="*/ 6297 w 10000"/>
              <a:gd name="connsiteY55-3152" fmla="*/ 9852 h 10000"/>
              <a:gd name="connsiteX56-3153" fmla="*/ 5926 w 10000"/>
              <a:gd name="connsiteY56-3154" fmla="*/ 9852 h 10000"/>
              <a:gd name="connsiteX57-3155" fmla="*/ 5556 w 10000"/>
              <a:gd name="connsiteY57-3156" fmla="*/ 10000 h 10000"/>
              <a:gd name="connsiteX58-3157" fmla="*/ 4816 w 10000"/>
              <a:gd name="connsiteY58-3158" fmla="*/ 10000 h 10000"/>
              <a:gd name="connsiteX59-3159" fmla="*/ 4816 w 10000"/>
              <a:gd name="connsiteY59-3160" fmla="*/ 10000 h 10000"/>
              <a:gd name="connsiteX60-3161" fmla="*/ 4445 w 10000"/>
              <a:gd name="connsiteY60-3162" fmla="*/ 9852 h 10000"/>
              <a:gd name="connsiteX61-3163" fmla="*/ 4445 w 10000"/>
              <a:gd name="connsiteY61-3164" fmla="*/ 9704 h 10000"/>
              <a:gd name="connsiteX62-3165" fmla="*/ 4074 w 10000"/>
              <a:gd name="connsiteY62-3166" fmla="*/ 9409 h 10000"/>
              <a:gd name="connsiteX63-3167" fmla="*/ 4074 w 10000"/>
              <a:gd name="connsiteY63-3168" fmla="*/ 9261 h 10000"/>
              <a:gd name="connsiteX64-3169" fmla="*/ 3704 w 10000"/>
              <a:gd name="connsiteY64-3170" fmla="*/ 9113 h 10000"/>
              <a:gd name="connsiteX65-3171" fmla="*/ 3334 w 10000"/>
              <a:gd name="connsiteY65-3172" fmla="*/ 8965 h 10000"/>
              <a:gd name="connsiteX66-3173" fmla="*/ 2964 w 10000"/>
              <a:gd name="connsiteY66-3174" fmla="*/ 8817 h 10000"/>
              <a:gd name="connsiteX67-3175" fmla="*/ 2223 w 10000"/>
              <a:gd name="connsiteY67-3176" fmla="*/ 8669 h 10000"/>
              <a:gd name="connsiteX68-3177" fmla="*/ 1853 w 10000"/>
              <a:gd name="connsiteY68-3178" fmla="*/ 8521 h 10000"/>
              <a:gd name="connsiteX69-3179" fmla="*/ 743 w 10000"/>
              <a:gd name="connsiteY69-3180" fmla="*/ 8373 h 10000"/>
              <a:gd name="connsiteX0-3181" fmla="*/ 0 w 10000"/>
              <a:gd name="connsiteY0-3182" fmla="*/ 8244 h 10000"/>
              <a:gd name="connsiteX1-3183" fmla="*/ 2964 w 10000"/>
              <a:gd name="connsiteY1-3184" fmla="*/ 7652 h 10000"/>
              <a:gd name="connsiteX2-3185" fmla="*/ 4445 w 10000"/>
              <a:gd name="connsiteY2-3186" fmla="*/ 7652 h 10000"/>
              <a:gd name="connsiteX3-3187" fmla="*/ 4816 w 10000"/>
              <a:gd name="connsiteY3-3188" fmla="*/ 7652 h 10000"/>
              <a:gd name="connsiteX4-3189" fmla="*/ 5556 w 10000"/>
              <a:gd name="connsiteY4-3190" fmla="*/ 7505 h 10000"/>
              <a:gd name="connsiteX5-3191" fmla="*/ 5926 w 10000"/>
              <a:gd name="connsiteY5-3192" fmla="*/ 7357 h 10000"/>
              <a:gd name="connsiteX6-3193" fmla="*/ 6297 w 10000"/>
              <a:gd name="connsiteY6-3194" fmla="*/ 6913 h 10000"/>
              <a:gd name="connsiteX7-3195" fmla="*/ 6297 w 10000"/>
              <a:gd name="connsiteY7-3196" fmla="*/ 6617 h 10000"/>
              <a:gd name="connsiteX8-3197" fmla="*/ 6297 w 10000"/>
              <a:gd name="connsiteY8-3198" fmla="*/ 6026 h 10000"/>
              <a:gd name="connsiteX9-3199" fmla="*/ 6667 w 10000"/>
              <a:gd name="connsiteY9-3200" fmla="*/ 5582 h 10000"/>
              <a:gd name="connsiteX10-3201" fmla="*/ 6297 w 10000"/>
              <a:gd name="connsiteY10-3202" fmla="*/ 4843 h 10000"/>
              <a:gd name="connsiteX11-3203" fmla="*/ 6297 w 10000"/>
              <a:gd name="connsiteY11-3204" fmla="*/ 4270 h 10000"/>
              <a:gd name="connsiteX12-3205" fmla="*/ 6297 w 10000"/>
              <a:gd name="connsiteY12-3206" fmla="*/ 3530 h 10000"/>
              <a:gd name="connsiteX13-3207" fmla="*/ 5926 w 10000"/>
              <a:gd name="connsiteY13-3208" fmla="*/ 2939 h 10000"/>
              <a:gd name="connsiteX14-3209" fmla="*/ 5926 w 10000"/>
              <a:gd name="connsiteY14-3210" fmla="*/ 2495 h 10000"/>
              <a:gd name="connsiteX15-3211" fmla="*/ 5556 w 10000"/>
              <a:gd name="connsiteY15-3212" fmla="*/ 1904 h 10000"/>
              <a:gd name="connsiteX16-3213" fmla="*/ 5556 w 10000"/>
              <a:gd name="connsiteY16-3214" fmla="*/ 1608 h 10000"/>
              <a:gd name="connsiteX17-3215" fmla="*/ 5186 w 10000"/>
              <a:gd name="connsiteY17-3216" fmla="*/ 1183 h 10000"/>
              <a:gd name="connsiteX18-3217" fmla="*/ 4445 w 10000"/>
              <a:gd name="connsiteY18-3218" fmla="*/ 887 h 10000"/>
              <a:gd name="connsiteX19-3219" fmla="*/ 4074 w 10000"/>
              <a:gd name="connsiteY19-3220" fmla="*/ 739 h 10000"/>
              <a:gd name="connsiteX20-3221" fmla="*/ 3704 w 10000"/>
              <a:gd name="connsiteY20-3222" fmla="*/ 444 h 10000"/>
              <a:gd name="connsiteX21-3223" fmla="*/ 3334 w 10000"/>
              <a:gd name="connsiteY21-3224" fmla="*/ 296 h 10000"/>
              <a:gd name="connsiteX22-3225" fmla="*/ 2964 w 10000"/>
              <a:gd name="connsiteY22-3226" fmla="*/ 148 h 10000"/>
              <a:gd name="connsiteX23-3227" fmla="*/ 3334 w 10000"/>
              <a:gd name="connsiteY23-3228" fmla="*/ 0 h 10000"/>
              <a:gd name="connsiteX24-3229" fmla="*/ 3334 w 10000"/>
              <a:gd name="connsiteY24-3230" fmla="*/ 0 h 10000"/>
              <a:gd name="connsiteX25-3231" fmla="*/ 3704 w 10000"/>
              <a:gd name="connsiteY25-3232" fmla="*/ 0 h 10000"/>
              <a:gd name="connsiteX26-3233" fmla="*/ 4445 w 10000"/>
              <a:gd name="connsiteY26-3234" fmla="*/ 0 h 10000"/>
              <a:gd name="connsiteX27-3235" fmla="*/ 5186 w 10000"/>
              <a:gd name="connsiteY27-3236" fmla="*/ 148 h 10000"/>
              <a:gd name="connsiteX28-3237" fmla="*/ 5926 w 10000"/>
              <a:gd name="connsiteY28-3238" fmla="*/ 296 h 10000"/>
              <a:gd name="connsiteX29-3239" fmla="*/ 6667 w 10000"/>
              <a:gd name="connsiteY29-3240" fmla="*/ 444 h 10000"/>
              <a:gd name="connsiteX30-3241" fmla="*/ 7407 w 10000"/>
              <a:gd name="connsiteY30-3242" fmla="*/ 591 h 10000"/>
              <a:gd name="connsiteX31-3243" fmla="*/ 7778 w 10000"/>
              <a:gd name="connsiteY31-3244" fmla="*/ 887 h 10000"/>
              <a:gd name="connsiteX32-3245" fmla="*/ 8149 w 10000"/>
              <a:gd name="connsiteY32-3246" fmla="*/ 1035 h 10000"/>
              <a:gd name="connsiteX33-3247" fmla="*/ 8519 w 10000"/>
              <a:gd name="connsiteY33-3248" fmla="*/ 1183 h 10000"/>
              <a:gd name="connsiteX34-3249" fmla="*/ 8519 w 10000"/>
              <a:gd name="connsiteY34-3250" fmla="*/ 1460 h 10000"/>
              <a:gd name="connsiteX35-3251" fmla="*/ 8889 w 10000"/>
              <a:gd name="connsiteY35-3252" fmla="*/ 1756 h 10000"/>
              <a:gd name="connsiteX36-3253" fmla="*/ 8889 w 10000"/>
              <a:gd name="connsiteY36-3254" fmla="*/ 2200 h 10000"/>
              <a:gd name="connsiteX37-3255" fmla="*/ 9257 w 10000"/>
              <a:gd name="connsiteY37-3256" fmla="*/ 2643 h 10000"/>
              <a:gd name="connsiteX38-3257" fmla="*/ 9257 w 10000"/>
              <a:gd name="connsiteY38-3258" fmla="*/ 3087 h 10000"/>
              <a:gd name="connsiteX39-3259" fmla="*/ 9630 w 10000"/>
              <a:gd name="connsiteY39-3260" fmla="*/ 3678 h 10000"/>
              <a:gd name="connsiteX40-3261" fmla="*/ 9630 w 10000"/>
              <a:gd name="connsiteY40-3262" fmla="*/ 4270 h 10000"/>
              <a:gd name="connsiteX41-3263" fmla="*/ 9630 w 10000"/>
              <a:gd name="connsiteY41-3264" fmla="*/ 4713 h 10000"/>
              <a:gd name="connsiteX42-3265" fmla="*/ 9630 w 10000"/>
              <a:gd name="connsiteY42-3266" fmla="*/ 5287 h 10000"/>
              <a:gd name="connsiteX43-3267" fmla="*/ 9630 w 10000"/>
              <a:gd name="connsiteY43-3268" fmla="*/ 5730 h 10000"/>
              <a:gd name="connsiteX44-3269" fmla="*/ 10000 w 10000"/>
              <a:gd name="connsiteY44-3270" fmla="*/ 6026 h 10000"/>
              <a:gd name="connsiteX45-3271" fmla="*/ 10000 w 10000"/>
              <a:gd name="connsiteY45-3272" fmla="*/ 6470 h 10000"/>
              <a:gd name="connsiteX46-3273" fmla="*/ 10000 w 10000"/>
              <a:gd name="connsiteY46-3274" fmla="*/ 6765 h 10000"/>
              <a:gd name="connsiteX47-3275" fmla="*/ 10000 w 10000"/>
              <a:gd name="connsiteY47-3276" fmla="*/ 6913 h 10000"/>
              <a:gd name="connsiteX48-3277" fmla="*/ 9630 w 10000"/>
              <a:gd name="connsiteY48-3278" fmla="*/ 7357 h 10000"/>
              <a:gd name="connsiteX49-3279" fmla="*/ 9630 w 10000"/>
              <a:gd name="connsiteY49-3280" fmla="*/ 7800 h 10000"/>
              <a:gd name="connsiteX50-3281" fmla="*/ 8889 w 10000"/>
              <a:gd name="connsiteY50-3282" fmla="*/ 8521 h 10000"/>
              <a:gd name="connsiteX51-3283" fmla="*/ 8519 w 10000"/>
              <a:gd name="connsiteY51-3284" fmla="*/ 8817 h 10000"/>
              <a:gd name="connsiteX52-3285" fmla="*/ 8149 w 10000"/>
              <a:gd name="connsiteY52-3286" fmla="*/ 9113 h 10000"/>
              <a:gd name="connsiteX53-3287" fmla="*/ 7407 w 10000"/>
              <a:gd name="connsiteY53-3288" fmla="*/ 9409 h 10000"/>
              <a:gd name="connsiteX54-3289" fmla="*/ 7038 w 10000"/>
              <a:gd name="connsiteY54-3290" fmla="*/ 9704 h 10000"/>
              <a:gd name="connsiteX55-3291" fmla="*/ 6297 w 10000"/>
              <a:gd name="connsiteY55-3292" fmla="*/ 9852 h 10000"/>
              <a:gd name="connsiteX56-3293" fmla="*/ 5926 w 10000"/>
              <a:gd name="connsiteY56-3294" fmla="*/ 9852 h 10000"/>
              <a:gd name="connsiteX57-3295" fmla="*/ 5556 w 10000"/>
              <a:gd name="connsiteY57-3296" fmla="*/ 10000 h 10000"/>
              <a:gd name="connsiteX58-3297" fmla="*/ 4816 w 10000"/>
              <a:gd name="connsiteY58-3298" fmla="*/ 10000 h 10000"/>
              <a:gd name="connsiteX59-3299" fmla="*/ 4816 w 10000"/>
              <a:gd name="connsiteY59-3300" fmla="*/ 10000 h 10000"/>
              <a:gd name="connsiteX60-3301" fmla="*/ 4445 w 10000"/>
              <a:gd name="connsiteY60-3302" fmla="*/ 9852 h 10000"/>
              <a:gd name="connsiteX61-3303" fmla="*/ 4445 w 10000"/>
              <a:gd name="connsiteY61-3304" fmla="*/ 9704 h 10000"/>
              <a:gd name="connsiteX62-3305" fmla="*/ 4074 w 10000"/>
              <a:gd name="connsiteY62-3306" fmla="*/ 9409 h 10000"/>
              <a:gd name="connsiteX63-3307" fmla="*/ 4074 w 10000"/>
              <a:gd name="connsiteY63-3308" fmla="*/ 9261 h 10000"/>
              <a:gd name="connsiteX64-3309" fmla="*/ 3704 w 10000"/>
              <a:gd name="connsiteY64-3310" fmla="*/ 9113 h 10000"/>
              <a:gd name="connsiteX65-3311" fmla="*/ 3334 w 10000"/>
              <a:gd name="connsiteY65-3312" fmla="*/ 8965 h 10000"/>
              <a:gd name="connsiteX66-3313" fmla="*/ 2964 w 10000"/>
              <a:gd name="connsiteY66-3314" fmla="*/ 8817 h 10000"/>
              <a:gd name="connsiteX67-3315" fmla="*/ 2223 w 10000"/>
              <a:gd name="connsiteY67-3316" fmla="*/ 8669 h 10000"/>
              <a:gd name="connsiteX68-3317" fmla="*/ 1853 w 10000"/>
              <a:gd name="connsiteY68-3318" fmla="*/ 8521 h 10000"/>
              <a:gd name="connsiteX0-3319" fmla="*/ 1111 w 8147"/>
              <a:gd name="connsiteY0-3320" fmla="*/ 7652 h 10000"/>
              <a:gd name="connsiteX1-3321" fmla="*/ 2592 w 8147"/>
              <a:gd name="connsiteY1-3322" fmla="*/ 7652 h 10000"/>
              <a:gd name="connsiteX2-3323" fmla="*/ 2963 w 8147"/>
              <a:gd name="connsiteY2-3324" fmla="*/ 7652 h 10000"/>
              <a:gd name="connsiteX3-3325" fmla="*/ 3703 w 8147"/>
              <a:gd name="connsiteY3-3326" fmla="*/ 7505 h 10000"/>
              <a:gd name="connsiteX4-3327" fmla="*/ 4073 w 8147"/>
              <a:gd name="connsiteY4-3328" fmla="*/ 7357 h 10000"/>
              <a:gd name="connsiteX5-3329" fmla="*/ 4444 w 8147"/>
              <a:gd name="connsiteY5-3330" fmla="*/ 6913 h 10000"/>
              <a:gd name="connsiteX6-3331" fmla="*/ 4444 w 8147"/>
              <a:gd name="connsiteY6-3332" fmla="*/ 6617 h 10000"/>
              <a:gd name="connsiteX7-3333" fmla="*/ 4444 w 8147"/>
              <a:gd name="connsiteY7-3334" fmla="*/ 6026 h 10000"/>
              <a:gd name="connsiteX8-3335" fmla="*/ 4814 w 8147"/>
              <a:gd name="connsiteY8-3336" fmla="*/ 5582 h 10000"/>
              <a:gd name="connsiteX9-3337" fmla="*/ 4444 w 8147"/>
              <a:gd name="connsiteY9-3338" fmla="*/ 4843 h 10000"/>
              <a:gd name="connsiteX10-3339" fmla="*/ 4444 w 8147"/>
              <a:gd name="connsiteY10-3340" fmla="*/ 4270 h 10000"/>
              <a:gd name="connsiteX11-3341" fmla="*/ 4444 w 8147"/>
              <a:gd name="connsiteY11-3342" fmla="*/ 3530 h 10000"/>
              <a:gd name="connsiteX12-3343" fmla="*/ 4073 w 8147"/>
              <a:gd name="connsiteY12-3344" fmla="*/ 2939 h 10000"/>
              <a:gd name="connsiteX13-3345" fmla="*/ 4073 w 8147"/>
              <a:gd name="connsiteY13-3346" fmla="*/ 2495 h 10000"/>
              <a:gd name="connsiteX14-3347" fmla="*/ 3703 w 8147"/>
              <a:gd name="connsiteY14-3348" fmla="*/ 1904 h 10000"/>
              <a:gd name="connsiteX15-3349" fmla="*/ 3703 w 8147"/>
              <a:gd name="connsiteY15-3350" fmla="*/ 1608 h 10000"/>
              <a:gd name="connsiteX16-3351" fmla="*/ 3333 w 8147"/>
              <a:gd name="connsiteY16-3352" fmla="*/ 1183 h 10000"/>
              <a:gd name="connsiteX17-3353" fmla="*/ 2592 w 8147"/>
              <a:gd name="connsiteY17-3354" fmla="*/ 887 h 10000"/>
              <a:gd name="connsiteX18-3355" fmla="*/ 2221 w 8147"/>
              <a:gd name="connsiteY18-3356" fmla="*/ 739 h 10000"/>
              <a:gd name="connsiteX19-3357" fmla="*/ 1851 w 8147"/>
              <a:gd name="connsiteY19-3358" fmla="*/ 444 h 10000"/>
              <a:gd name="connsiteX20-3359" fmla="*/ 1481 w 8147"/>
              <a:gd name="connsiteY20-3360" fmla="*/ 296 h 10000"/>
              <a:gd name="connsiteX21-3361" fmla="*/ 1111 w 8147"/>
              <a:gd name="connsiteY21-3362" fmla="*/ 148 h 10000"/>
              <a:gd name="connsiteX22-3363" fmla="*/ 1481 w 8147"/>
              <a:gd name="connsiteY22-3364" fmla="*/ 0 h 10000"/>
              <a:gd name="connsiteX23-3365" fmla="*/ 1481 w 8147"/>
              <a:gd name="connsiteY23-3366" fmla="*/ 0 h 10000"/>
              <a:gd name="connsiteX24-3367" fmla="*/ 1851 w 8147"/>
              <a:gd name="connsiteY24-3368" fmla="*/ 0 h 10000"/>
              <a:gd name="connsiteX25-3369" fmla="*/ 2592 w 8147"/>
              <a:gd name="connsiteY25-3370" fmla="*/ 0 h 10000"/>
              <a:gd name="connsiteX26-3371" fmla="*/ 3333 w 8147"/>
              <a:gd name="connsiteY26-3372" fmla="*/ 148 h 10000"/>
              <a:gd name="connsiteX27-3373" fmla="*/ 4073 w 8147"/>
              <a:gd name="connsiteY27-3374" fmla="*/ 296 h 10000"/>
              <a:gd name="connsiteX28-3375" fmla="*/ 4814 w 8147"/>
              <a:gd name="connsiteY28-3376" fmla="*/ 444 h 10000"/>
              <a:gd name="connsiteX29-3377" fmla="*/ 5554 w 8147"/>
              <a:gd name="connsiteY29-3378" fmla="*/ 591 h 10000"/>
              <a:gd name="connsiteX30-3379" fmla="*/ 5925 w 8147"/>
              <a:gd name="connsiteY30-3380" fmla="*/ 887 h 10000"/>
              <a:gd name="connsiteX31-3381" fmla="*/ 6296 w 8147"/>
              <a:gd name="connsiteY31-3382" fmla="*/ 1035 h 10000"/>
              <a:gd name="connsiteX32-3383" fmla="*/ 6666 w 8147"/>
              <a:gd name="connsiteY32-3384" fmla="*/ 1183 h 10000"/>
              <a:gd name="connsiteX33-3385" fmla="*/ 6666 w 8147"/>
              <a:gd name="connsiteY33-3386" fmla="*/ 1460 h 10000"/>
              <a:gd name="connsiteX34-3387" fmla="*/ 7036 w 8147"/>
              <a:gd name="connsiteY34-3388" fmla="*/ 1756 h 10000"/>
              <a:gd name="connsiteX35-3389" fmla="*/ 7036 w 8147"/>
              <a:gd name="connsiteY35-3390" fmla="*/ 2200 h 10000"/>
              <a:gd name="connsiteX36-3391" fmla="*/ 7404 w 8147"/>
              <a:gd name="connsiteY36-3392" fmla="*/ 2643 h 10000"/>
              <a:gd name="connsiteX37-3393" fmla="*/ 7404 w 8147"/>
              <a:gd name="connsiteY37-3394" fmla="*/ 3087 h 10000"/>
              <a:gd name="connsiteX38-3395" fmla="*/ 7777 w 8147"/>
              <a:gd name="connsiteY38-3396" fmla="*/ 3678 h 10000"/>
              <a:gd name="connsiteX39-3397" fmla="*/ 7777 w 8147"/>
              <a:gd name="connsiteY39-3398" fmla="*/ 4270 h 10000"/>
              <a:gd name="connsiteX40-3399" fmla="*/ 7777 w 8147"/>
              <a:gd name="connsiteY40-3400" fmla="*/ 4713 h 10000"/>
              <a:gd name="connsiteX41-3401" fmla="*/ 7777 w 8147"/>
              <a:gd name="connsiteY41-3402" fmla="*/ 5287 h 10000"/>
              <a:gd name="connsiteX42-3403" fmla="*/ 7777 w 8147"/>
              <a:gd name="connsiteY42-3404" fmla="*/ 5730 h 10000"/>
              <a:gd name="connsiteX43-3405" fmla="*/ 8147 w 8147"/>
              <a:gd name="connsiteY43-3406" fmla="*/ 6026 h 10000"/>
              <a:gd name="connsiteX44-3407" fmla="*/ 8147 w 8147"/>
              <a:gd name="connsiteY44-3408" fmla="*/ 6470 h 10000"/>
              <a:gd name="connsiteX45-3409" fmla="*/ 8147 w 8147"/>
              <a:gd name="connsiteY45-3410" fmla="*/ 6765 h 10000"/>
              <a:gd name="connsiteX46-3411" fmla="*/ 8147 w 8147"/>
              <a:gd name="connsiteY46-3412" fmla="*/ 6913 h 10000"/>
              <a:gd name="connsiteX47-3413" fmla="*/ 7777 w 8147"/>
              <a:gd name="connsiteY47-3414" fmla="*/ 7357 h 10000"/>
              <a:gd name="connsiteX48-3415" fmla="*/ 7777 w 8147"/>
              <a:gd name="connsiteY48-3416" fmla="*/ 7800 h 10000"/>
              <a:gd name="connsiteX49-3417" fmla="*/ 7036 w 8147"/>
              <a:gd name="connsiteY49-3418" fmla="*/ 8521 h 10000"/>
              <a:gd name="connsiteX50-3419" fmla="*/ 6666 w 8147"/>
              <a:gd name="connsiteY50-3420" fmla="*/ 8817 h 10000"/>
              <a:gd name="connsiteX51-3421" fmla="*/ 6296 w 8147"/>
              <a:gd name="connsiteY51-3422" fmla="*/ 9113 h 10000"/>
              <a:gd name="connsiteX52-3423" fmla="*/ 5554 w 8147"/>
              <a:gd name="connsiteY52-3424" fmla="*/ 9409 h 10000"/>
              <a:gd name="connsiteX53-3425" fmla="*/ 5185 w 8147"/>
              <a:gd name="connsiteY53-3426" fmla="*/ 9704 h 10000"/>
              <a:gd name="connsiteX54-3427" fmla="*/ 4444 w 8147"/>
              <a:gd name="connsiteY54-3428" fmla="*/ 9852 h 10000"/>
              <a:gd name="connsiteX55-3429" fmla="*/ 4073 w 8147"/>
              <a:gd name="connsiteY55-3430" fmla="*/ 9852 h 10000"/>
              <a:gd name="connsiteX56-3431" fmla="*/ 3703 w 8147"/>
              <a:gd name="connsiteY56-3432" fmla="*/ 10000 h 10000"/>
              <a:gd name="connsiteX57-3433" fmla="*/ 2963 w 8147"/>
              <a:gd name="connsiteY57-3434" fmla="*/ 10000 h 10000"/>
              <a:gd name="connsiteX58-3435" fmla="*/ 2963 w 8147"/>
              <a:gd name="connsiteY58-3436" fmla="*/ 10000 h 10000"/>
              <a:gd name="connsiteX59-3437" fmla="*/ 2592 w 8147"/>
              <a:gd name="connsiteY59-3438" fmla="*/ 9852 h 10000"/>
              <a:gd name="connsiteX60-3439" fmla="*/ 2592 w 8147"/>
              <a:gd name="connsiteY60-3440" fmla="*/ 9704 h 10000"/>
              <a:gd name="connsiteX61-3441" fmla="*/ 2221 w 8147"/>
              <a:gd name="connsiteY61-3442" fmla="*/ 9409 h 10000"/>
              <a:gd name="connsiteX62-3443" fmla="*/ 2221 w 8147"/>
              <a:gd name="connsiteY62-3444" fmla="*/ 9261 h 10000"/>
              <a:gd name="connsiteX63-3445" fmla="*/ 1851 w 8147"/>
              <a:gd name="connsiteY63-3446" fmla="*/ 9113 h 10000"/>
              <a:gd name="connsiteX64-3447" fmla="*/ 1481 w 8147"/>
              <a:gd name="connsiteY64-3448" fmla="*/ 8965 h 10000"/>
              <a:gd name="connsiteX65-3449" fmla="*/ 1111 w 8147"/>
              <a:gd name="connsiteY65-3450" fmla="*/ 8817 h 10000"/>
              <a:gd name="connsiteX66-3451" fmla="*/ 370 w 8147"/>
              <a:gd name="connsiteY66-3452" fmla="*/ 8669 h 10000"/>
              <a:gd name="connsiteX67-3453" fmla="*/ 0 w 8147"/>
              <a:gd name="connsiteY67-3454" fmla="*/ 8521 h 10000"/>
              <a:gd name="connsiteX0-3455" fmla="*/ 1364 w 10000"/>
              <a:gd name="connsiteY0-3456" fmla="*/ 7652 h 10000"/>
              <a:gd name="connsiteX1-3457" fmla="*/ 3182 w 10000"/>
              <a:gd name="connsiteY1-3458" fmla="*/ 7652 h 10000"/>
              <a:gd name="connsiteX2-3459" fmla="*/ 3637 w 10000"/>
              <a:gd name="connsiteY2-3460" fmla="*/ 7652 h 10000"/>
              <a:gd name="connsiteX3-3461" fmla="*/ 4545 w 10000"/>
              <a:gd name="connsiteY3-3462" fmla="*/ 7505 h 10000"/>
              <a:gd name="connsiteX4-3463" fmla="*/ 4999 w 10000"/>
              <a:gd name="connsiteY4-3464" fmla="*/ 7357 h 10000"/>
              <a:gd name="connsiteX5-3465" fmla="*/ 5455 w 10000"/>
              <a:gd name="connsiteY5-3466" fmla="*/ 6913 h 10000"/>
              <a:gd name="connsiteX6-3467" fmla="*/ 5455 w 10000"/>
              <a:gd name="connsiteY6-3468" fmla="*/ 6617 h 10000"/>
              <a:gd name="connsiteX7-3469" fmla="*/ 5455 w 10000"/>
              <a:gd name="connsiteY7-3470" fmla="*/ 6026 h 10000"/>
              <a:gd name="connsiteX8-3471" fmla="*/ 5909 w 10000"/>
              <a:gd name="connsiteY8-3472" fmla="*/ 5582 h 10000"/>
              <a:gd name="connsiteX9-3473" fmla="*/ 5455 w 10000"/>
              <a:gd name="connsiteY9-3474" fmla="*/ 4843 h 10000"/>
              <a:gd name="connsiteX10-3475" fmla="*/ 5455 w 10000"/>
              <a:gd name="connsiteY10-3476" fmla="*/ 4270 h 10000"/>
              <a:gd name="connsiteX11-3477" fmla="*/ 5455 w 10000"/>
              <a:gd name="connsiteY11-3478" fmla="*/ 3530 h 10000"/>
              <a:gd name="connsiteX12-3479" fmla="*/ 4999 w 10000"/>
              <a:gd name="connsiteY12-3480" fmla="*/ 2939 h 10000"/>
              <a:gd name="connsiteX13-3481" fmla="*/ 4999 w 10000"/>
              <a:gd name="connsiteY13-3482" fmla="*/ 2495 h 10000"/>
              <a:gd name="connsiteX14-3483" fmla="*/ 4545 w 10000"/>
              <a:gd name="connsiteY14-3484" fmla="*/ 1904 h 10000"/>
              <a:gd name="connsiteX15-3485" fmla="*/ 4545 w 10000"/>
              <a:gd name="connsiteY15-3486" fmla="*/ 1608 h 10000"/>
              <a:gd name="connsiteX16-3487" fmla="*/ 4091 w 10000"/>
              <a:gd name="connsiteY16-3488" fmla="*/ 1183 h 10000"/>
              <a:gd name="connsiteX17-3489" fmla="*/ 3182 w 10000"/>
              <a:gd name="connsiteY17-3490" fmla="*/ 887 h 10000"/>
              <a:gd name="connsiteX18-3491" fmla="*/ 2726 w 10000"/>
              <a:gd name="connsiteY18-3492" fmla="*/ 739 h 10000"/>
              <a:gd name="connsiteX19-3493" fmla="*/ 2272 w 10000"/>
              <a:gd name="connsiteY19-3494" fmla="*/ 444 h 10000"/>
              <a:gd name="connsiteX20-3495" fmla="*/ 1818 w 10000"/>
              <a:gd name="connsiteY20-3496" fmla="*/ 296 h 10000"/>
              <a:gd name="connsiteX21-3497" fmla="*/ 1364 w 10000"/>
              <a:gd name="connsiteY21-3498" fmla="*/ 148 h 10000"/>
              <a:gd name="connsiteX22-3499" fmla="*/ 1818 w 10000"/>
              <a:gd name="connsiteY22-3500" fmla="*/ 0 h 10000"/>
              <a:gd name="connsiteX23-3501" fmla="*/ 1818 w 10000"/>
              <a:gd name="connsiteY23-3502" fmla="*/ 0 h 10000"/>
              <a:gd name="connsiteX24-3503" fmla="*/ 2272 w 10000"/>
              <a:gd name="connsiteY24-3504" fmla="*/ 0 h 10000"/>
              <a:gd name="connsiteX25-3505" fmla="*/ 3182 w 10000"/>
              <a:gd name="connsiteY25-3506" fmla="*/ 0 h 10000"/>
              <a:gd name="connsiteX26-3507" fmla="*/ 4091 w 10000"/>
              <a:gd name="connsiteY26-3508" fmla="*/ 148 h 10000"/>
              <a:gd name="connsiteX27-3509" fmla="*/ 4999 w 10000"/>
              <a:gd name="connsiteY27-3510" fmla="*/ 296 h 10000"/>
              <a:gd name="connsiteX28-3511" fmla="*/ 5909 w 10000"/>
              <a:gd name="connsiteY28-3512" fmla="*/ 444 h 10000"/>
              <a:gd name="connsiteX29-3513" fmla="*/ 6817 w 10000"/>
              <a:gd name="connsiteY29-3514" fmla="*/ 591 h 10000"/>
              <a:gd name="connsiteX30-3515" fmla="*/ 7273 w 10000"/>
              <a:gd name="connsiteY30-3516" fmla="*/ 887 h 10000"/>
              <a:gd name="connsiteX31-3517" fmla="*/ 7728 w 10000"/>
              <a:gd name="connsiteY31-3518" fmla="*/ 1035 h 10000"/>
              <a:gd name="connsiteX32-3519" fmla="*/ 8182 w 10000"/>
              <a:gd name="connsiteY32-3520" fmla="*/ 1183 h 10000"/>
              <a:gd name="connsiteX33-3521" fmla="*/ 8182 w 10000"/>
              <a:gd name="connsiteY33-3522" fmla="*/ 1460 h 10000"/>
              <a:gd name="connsiteX34-3523" fmla="*/ 8636 w 10000"/>
              <a:gd name="connsiteY34-3524" fmla="*/ 1756 h 10000"/>
              <a:gd name="connsiteX35-3525" fmla="*/ 8636 w 10000"/>
              <a:gd name="connsiteY35-3526" fmla="*/ 2200 h 10000"/>
              <a:gd name="connsiteX36-3527" fmla="*/ 9088 w 10000"/>
              <a:gd name="connsiteY36-3528" fmla="*/ 2643 h 10000"/>
              <a:gd name="connsiteX37-3529" fmla="*/ 9088 w 10000"/>
              <a:gd name="connsiteY37-3530" fmla="*/ 3087 h 10000"/>
              <a:gd name="connsiteX38-3531" fmla="*/ 9546 w 10000"/>
              <a:gd name="connsiteY38-3532" fmla="*/ 3678 h 10000"/>
              <a:gd name="connsiteX39-3533" fmla="*/ 9546 w 10000"/>
              <a:gd name="connsiteY39-3534" fmla="*/ 4270 h 10000"/>
              <a:gd name="connsiteX40-3535" fmla="*/ 9546 w 10000"/>
              <a:gd name="connsiteY40-3536" fmla="*/ 4713 h 10000"/>
              <a:gd name="connsiteX41-3537" fmla="*/ 9546 w 10000"/>
              <a:gd name="connsiteY41-3538" fmla="*/ 5287 h 10000"/>
              <a:gd name="connsiteX42-3539" fmla="*/ 9546 w 10000"/>
              <a:gd name="connsiteY42-3540" fmla="*/ 5730 h 10000"/>
              <a:gd name="connsiteX43-3541" fmla="*/ 10000 w 10000"/>
              <a:gd name="connsiteY43-3542" fmla="*/ 6026 h 10000"/>
              <a:gd name="connsiteX44-3543" fmla="*/ 10000 w 10000"/>
              <a:gd name="connsiteY44-3544" fmla="*/ 6470 h 10000"/>
              <a:gd name="connsiteX45-3545" fmla="*/ 10000 w 10000"/>
              <a:gd name="connsiteY45-3546" fmla="*/ 6765 h 10000"/>
              <a:gd name="connsiteX46-3547" fmla="*/ 10000 w 10000"/>
              <a:gd name="connsiteY46-3548" fmla="*/ 6913 h 10000"/>
              <a:gd name="connsiteX47-3549" fmla="*/ 9546 w 10000"/>
              <a:gd name="connsiteY47-3550" fmla="*/ 7357 h 10000"/>
              <a:gd name="connsiteX48-3551" fmla="*/ 9546 w 10000"/>
              <a:gd name="connsiteY48-3552" fmla="*/ 7800 h 10000"/>
              <a:gd name="connsiteX49-3553" fmla="*/ 8636 w 10000"/>
              <a:gd name="connsiteY49-3554" fmla="*/ 8521 h 10000"/>
              <a:gd name="connsiteX50-3555" fmla="*/ 8182 w 10000"/>
              <a:gd name="connsiteY50-3556" fmla="*/ 8817 h 10000"/>
              <a:gd name="connsiteX51-3557" fmla="*/ 7728 w 10000"/>
              <a:gd name="connsiteY51-3558" fmla="*/ 9113 h 10000"/>
              <a:gd name="connsiteX52-3559" fmla="*/ 6817 w 10000"/>
              <a:gd name="connsiteY52-3560" fmla="*/ 9409 h 10000"/>
              <a:gd name="connsiteX53-3561" fmla="*/ 6364 w 10000"/>
              <a:gd name="connsiteY53-3562" fmla="*/ 9704 h 10000"/>
              <a:gd name="connsiteX54-3563" fmla="*/ 5455 w 10000"/>
              <a:gd name="connsiteY54-3564" fmla="*/ 9852 h 10000"/>
              <a:gd name="connsiteX55-3565" fmla="*/ 4999 w 10000"/>
              <a:gd name="connsiteY55-3566" fmla="*/ 9852 h 10000"/>
              <a:gd name="connsiteX56-3567" fmla="*/ 4545 w 10000"/>
              <a:gd name="connsiteY56-3568" fmla="*/ 10000 h 10000"/>
              <a:gd name="connsiteX57-3569" fmla="*/ 3637 w 10000"/>
              <a:gd name="connsiteY57-3570" fmla="*/ 10000 h 10000"/>
              <a:gd name="connsiteX58-3571" fmla="*/ 3637 w 10000"/>
              <a:gd name="connsiteY58-3572" fmla="*/ 10000 h 10000"/>
              <a:gd name="connsiteX59-3573" fmla="*/ 3182 w 10000"/>
              <a:gd name="connsiteY59-3574" fmla="*/ 9852 h 10000"/>
              <a:gd name="connsiteX60-3575" fmla="*/ 3182 w 10000"/>
              <a:gd name="connsiteY60-3576" fmla="*/ 9704 h 10000"/>
              <a:gd name="connsiteX61-3577" fmla="*/ 2726 w 10000"/>
              <a:gd name="connsiteY61-3578" fmla="*/ 9409 h 10000"/>
              <a:gd name="connsiteX62-3579" fmla="*/ 2726 w 10000"/>
              <a:gd name="connsiteY62-3580" fmla="*/ 9261 h 10000"/>
              <a:gd name="connsiteX63-3581" fmla="*/ 2272 w 10000"/>
              <a:gd name="connsiteY63-3582" fmla="*/ 9113 h 10000"/>
              <a:gd name="connsiteX64-3583" fmla="*/ 1818 w 10000"/>
              <a:gd name="connsiteY64-3584" fmla="*/ 8965 h 10000"/>
              <a:gd name="connsiteX65-3585" fmla="*/ 1364 w 10000"/>
              <a:gd name="connsiteY65-3586" fmla="*/ 8817 h 10000"/>
              <a:gd name="connsiteX66-3587" fmla="*/ 0 w 10000"/>
              <a:gd name="connsiteY66-3588" fmla="*/ 8521 h 10000"/>
              <a:gd name="connsiteX0-3589" fmla="*/ 1364 w 10000"/>
              <a:gd name="connsiteY0-3590" fmla="*/ 7652 h 10000"/>
              <a:gd name="connsiteX1-3591" fmla="*/ 3182 w 10000"/>
              <a:gd name="connsiteY1-3592" fmla="*/ 7652 h 10000"/>
              <a:gd name="connsiteX2-3593" fmla="*/ 3637 w 10000"/>
              <a:gd name="connsiteY2-3594" fmla="*/ 7652 h 10000"/>
              <a:gd name="connsiteX3-3595" fmla="*/ 4545 w 10000"/>
              <a:gd name="connsiteY3-3596" fmla="*/ 7505 h 10000"/>
              <a:gd name="connsiteX4-3597" fmla="*/ 4999 w 10000"/>
              <a:gd name="connsiteY4-3598" fmla="*/ 7357 h 10000"/>
              <a:gd name="connsiteX5-3599" fmla="*/ 5455 w 10000"/>
              <a:gd name="connsiteY5-3600" fmla="*/ 6913 h 10000"/>
              <a:gd name="connsiteX6-3601" fmla="*/ 5455 w 10000"/>
              <a:gd name="connsiteY6-3602" fmla="*/ 6617 h 10000"/>
              <a:gd name="connsiteX7-3603" fmla="*/ 5455 w 10000"/>
              <a:gd name="connsiteY7-3604" fmla="*/ 6026 h 10000"/>
              <a:gd name="connsiteX8-3605" fmla="*/ 5909 w 10000"/>
              <a:gd name="connsiteY8-3606" fmla="*/ 5582 h 10000"/>
              <a:gd name="connsiteX9-3607" fmla="*/ 5455 w 10000"/>
              <a:gd name="connsiteY9-3608" fmla="*/ 4843 h 10000"/>
              <a:gd name="connsiteX10-3609" fmla="*/ 5455 w 10000"/>
              <a:gd name="connsiteY10-3610" fmla="*/ 4270 h 10000"/>
              <a:gd name="connsiteX11-3611" fmla="*/ 5455 w 10000"/>
              <a:gd name="connsiteY11-3612" fmla="*/ 3530 h 10000"/>
              <a:gd name="connsiteX12-3613" fmla="*/ 4999 w 10000"/>
              <a:gd name="connsiteY12-3614" fmla="*/ 2939 h 10000"/>
              <a:gd name="connsiteX13-3615" fmla="*/ 4999 w 10000"/>
              <a:gd name="connsiteY13-3616" fmla="*/ 2495 h 10000"/>
              <a:gd name="connsiteX14-3617" fmla="*/ 4545 w 10000"/>
              <a:gd name="connsiteY14-3618" fmla="*/ 1904 h 10000"/>
              <a:gd name="connsiteX15-3619" fmla="*/ 4545 w 10000"/>
              <a:gd name="connsiteY15-3620" fmla="*/ 1608 h 10000"/>
              <a:gd name="connsiteX16-3621" fmla="*/ 4091 w 10000"/>
              <a:gd name="connsiteY16-3622" fmla="*/ 1183 h 10000"/>
              <a:gd name="connsiteX17-3623" fmla="*/ 3182 w 10000"/>
              <a:gd name="connsiteY17-3624" fmla="*/ 887 h 10000"/>
              <a:gd name="connsiteX18-3625" fmla="*/ 2726 w 10000"/>
              <a:gd name="connsiteY18-3626" fmla="*/ 739 h 10000"/>
              <a:gd name="connsiteX19-3627" fmla="*/ 2272 w 10000"/>
              <a:gd name="connsiteY19-3628" fmla="*/ 444 h 10000"/>
              <a:gd name="connsiteX20-3629" fmla="*/ 1818 w 10000"/>
              <a:gd name="connsiteY20-3630" fmla="*/ 296 h 10000"/>
              <a:gd name="connsiteX21-3631" fmla="*/ 1364 w 10000"/>
              <a:gd name="connsiteY21-3632" fmla="*/ 148 h 10000"/>
              <a:gd name="connsiteX22-3633" fmla="*/ 1818 w 10000"/>
              <a:gd name="connsiteY22-3634" fmla="*/ 0 h 10000"/>
              <a:gd name="connsiteX23-3635" fmla="*/ 1818 w 10000"/>
              <a:gd name="connsiteY23-3636" fmla="*/ 0 h 10000"/>
              <a:gd name="connsiteX24-3637" fmla="*/ 2272 w 10000"/>
              <a:gd name="connsiteY24-3638" fmla="*/ 0 h 10000"/>
              <a:gd name="connsiteX25-3639" fmla="*/ 3182 w 10000"/>
              <a:gd name="connsiteY25-3640" fmla="*/ 0 h 10000"/>
              <a:gd name="connsiteX26-3641" fmla="*/ 4091 w 10000"/>
              <a:gd name="connsiteY26-3642" fmla="*/ 148 h 10000"/>
              <a:gd name="connsiteX27-3643" fmla="*/ 4999 w 10000"/>
              <a:gd name="connsiteY27-3644" fmla="*/ 296 h 10000"/>
              <a:gd name="connsiteX28-3645" fmla="*/ 5909 w 10000"/>
              <a:gd name="connsiteY28-3646" fmla="*/ 444 h 10000"/>
              <a:gd name="connsiteX29-3647" fmla="*/ 6817 w 10000"/>
              <a:gd name="connsiteY29-3648" fmla="*/ 591 h 10000"/>
              <a:gd name="connsiteX30-3649" fmla="*/ 7273 w 10000"/>
              <a:gd name="connsiteY30-3650" fmla="*/ 887 h 10000"/>
              <a:gd name="connsiteX31-3651" fmla="*/ 7728 w 10000"/>
              <a:gd name="connsiteY31-3652" fmla="*/ 1035 h 10000"/>
              <a:gd name="connsiteX32-3653" fmla="*/ 8182 w 10000"/>
              <a:gd name="connsiteY32-3654" fmla="*/ 1183 h 10000"/>
              <a:gd name="connsiteX33-3655" fmla="*/ 8182 w 10000"/>
              <a:gd name="connsiteY33-3656" fmla="*/ 1460 h 10000"/>
              <a:gd name="connsiteX34-3657" fmla="*/ 8636 w 10000"/>
              <a:gd name="connsiteY34-3658" fmla="*/ 1756 h 10000"/>
              <a:gd name="connsiteX35-3659" fmla="*/ 8636 w 10000"/>
              <a:gd name="connsiteY35-3660" fmla="*/ 2200 h 10000"/>
              <a:gd name="connsiteX36-3661" fmla="*/ 9088 w 10000"/>
              <a:gd name="connsiteY36-3662" fmla="*/ 2643 h 10000"/>
              <a:gd name="connsiteX37-3663" fmla="*/ 9088 w 10000"/>
              <a:gd name="connsiteY37-3664" fmla="*/ 3087 h 10000"/>
              <a:gd name="connsiteX38-3665" fmla="*/ 9546 w 10000"/>
              <a:gd name="connsiteY38-3666" fmla="*/ 3678 h 10000"/>
              <a:gd name="connsiteX39-3667" fmla="*/ 9546 w 10000"/>
              <a:gd name="connsiteY39-3668" fmla="*/ 4270 h 10000"/>
              <a:gd name="connsiteX40-3669" fmla="*/ 9546 w 10000"/>
              <a:gd name="connsiteY40-3670" fmla="*/ 4713 h 10000"/>
              <a:gd name="connsiteX41-3671" fmla="*/ 9546 w 10000"/>
              <a:gd name="connsiteY41-3672" fmla="*/ 5287 h 10000"/>
              <a:gd name="connsiteX42-3673" fmla="*/ 9546 w 10000"/>
              <a:gd name="connsiteY42-3674" fmla="*/ 5730 h 10000"/>
              <a:gd name="connsiteX43-3675" fmla="*/ 10000 w 10000"/>
              <a:gd name="connsiteY43-3676" fmla="*/ 6026 h 10000"/>
              <a:gd name="connsiteX44-3677" fmla="*/ 10000 w 10000"/>
              <a:gd name="connsiteY44-3678" fmla="*/ 6470 h 10000"/>
              <a:gd name="connsiteX45-3679" fmla="*/ 10000 w 10000"/>
              <a:gd name="connsiteY45-3680" fmla="*/ 6765 h 10000"/>
              <a:gd name="connsiteX46-3681" fmla="*/ 10000 w 10000"/>
              <a:gd name="connsiteY46-3682" fmla="*/ 6913 h 10000"/>
              <a:gd name="connsiteX47-3683" fmla="*/ 9546 w 10000"/>
              <a:gd name="connsiteY47-3684" fmla="*/ 7357 h 10000"/>
              <a:gd name="connsiteX48-3685" fmla="*/ 9546 w 10000"/>
              <a:gd name="connsiteY48-3686" fmla="*/ 7800 h 10000"/>
              <a:gd name="connsiteX49-3687" fmla="*/ 8636 w 10000"/>
              <a:gd name="connsiteY49-3688" fmla="*/ 8521 h 10000"/>
              <a:gd name="connsiteX50-3689" fmla="*/ 8182 w 10000"/>
              <a:gd name="connsiteY50-3690" fmla="*/ 8817 h 10000"/>
              <a:gd name="connsiteX51-3691" fmla="*/ 7728 w 10000"/>
              <a:gd name="connsiteY51-3692" fmla="*/ 9113 h 10000"/>
              <a:gd name="connsiteX52-3693" fmla="*/ 6817 w 10000"/>
              <a:gd name="connsiteY52-3694" fmla="*/ 9409 h 10000"/>
              <a:gd name="connsiteX53-3695" fmla="*/ 6364 w 10000"/>
              <a:gd name="connsiteY53-3696" fmla="*/ 9704 h 10000"/>
              <a:gd name="connsiteX54-3697" fmla="*/ 5455 w 10000"/>
              <a:gd name="connsiteY54-3698" fmla="*/ 9852 h 10000"/>
              <a:gd name="connsiteX55-3699" fmla="*/ 4999 w 10000"/>
              <a:gd name="connsiteY55-3700" fmla="*/ 9852 h 10000"/>
              <a:gd name="connsiteX56-3701" fmla="*/ 4545 w 10000"/>
              <a:gd name="connsiteY56-3702" fmla="*/ 10000 h 10000"/>
              <a:gd name="connsiteX57-3703" fmla="*/ 3637 w 10000"/>
              <a:gd name="connsiteY57-3704" fmla="*/ 10000 h 10000"/>
              <a:gd name="connsiteX58-3705" fmla="*/ 3637 w 10000"/>
              <a:gd name="connsiteY58-3706" fmla="*/ 10000 h 10000"/>
              <a:gd name="connsiteX59-3707" fmla="*/ 3182 w 10000"/>
              <a:gd name="connsiteY59-3708" fmla="*/ 9852 h 10000"/>
              <a:gd name="connsiteX60-3709" fmla="*/ 3182 w 10000"/>
              <a:gd name="connsiteY60-3710" fmla="*/ 9704 h 10000"/>
              <a:gd name="connsiteX61-3711" fmla="*/ 2726 w 10000"/>
              <a:gd name="connsiteY61-3712" fmla="*/ 9409 h 10000"/>
              <a:gd name="connsiteX62-3713" fmla="*/ 2726 w 10000"/>
              <a:gd name="connsiteY62-3714" fmla="*/ 9261 h 10000"/>
              <a:gd name="connsiteX63-3715" fmla="*/ 2272 w 10000"/>
              <a:gd name="connsiteY63-3716" fmla="*/ 9113 h 10000"/>
              <a:gd name="connsiteX64-3717" fmla="*/ 1818 w 10000"/>
              <a:gd name="connsiteY64-3718" fmla="*/ 8965 h 10000"/>
              <a:gd name="connsiteX65-3719" fmla="*/ 0 w 10000"/>
              <a:gd name="connsiteY65-3720" fmla="*/ 8521 h 10000"/>
              <a:gd name="connsiteX0-3721" fmla="*/ 0 w 8636"/>
              <a:gd name="connsiteY0-3722" fmla="*/ 7652 h 10000"/>
              <a:gd name="connsiteX1-3723" fmla="*/ 1818 w 8636"/>
              <a:gd name="connsiteY1-3724" fmla="*/ 7652 h 10000"/>
              <a:gd name="connsiteX2-3725" fmla="*/ 2273 w 8636"/>
              <a:gd name="connsiteY2-3726" fmla="*/ 7652 h 10000"/>
              <a:gd name="connsiteX3-3727" fmla="*/ 3181 w 8636"/>
              <a:gd name="connsiteY3-3728" fmla="*/ 7505 h 10000"/>
              <a:gd name="connsiteX4-3729" fmla="*/ 3635 w 8636"/>
              <a:gd name="connsiteY4-3730" fmla="*/ 7357 h 10000"/>
              <a:gd name="connsiteX5-3731" fmla="*/ 4091 w 8636"/>
              <a:gd name="connsiteY5-3732" fmla="*/ 6913 h 10000"/>
              <a:gd name="connsiteX6-3733" fmla="*/ 4091 w 8636"/>
              <a:gd name="connsiteY6-3734" fmla="*/ 6617 h 10000"/>
              <a:gd name="connsiteX7-3735" fmla="*/ 4091 w 8636"/>
              <a:gd name="connsiteY7-3736" fmla="*/ 6026 h 10000"/>
              <a:gd name="connsiteX8-3737" fmla="*/ 4545 w 8636"/>
              <a:gd name="connsiteY8-3738" fmla="*/ 5582 h 10000"/>
              <a:gd name="connsiteX9-3739" fmla="*/ 4091 w 8636"/>
              <a:gd name="connsiteY9-3740" fmla="*/ 4843 h 10000"/>
              <a:gd name="connsiteX10-3741" fmla="*/ 4091 w 8636"/>
              <a:gd name="connsiteY10-3742" fmla="*/ 4270 h 10000"/>
              <a:gd name="connsiteX11-3743" fmla="*/ 4091 w 8636"/>
              <a:gd name="connsiteY11-3744" fmla="*/ 3530 h 10000"/>
              <a:gd name="connsiteX12-3745" fmla="*/ 3635 w 8636"/>
              <a:gd name="connsiteY12-3746" fmla="*/ 2939 h 10000"/>
              <a:gd name="connsiteX13-3747" fmla="*/ 3635 w 8636"/>
              <a:gd name="connsiteY13-3748" fmla="*/ 2495 h 10000"/>
              <a:gd name="connsiteX14-3749" fmla="*/ 3181 w 8636"/>
              <a:gd name="connsiteY14-3750" fmla="*/ 1904 h 10000"/>
              <a:gd name="connsiteX15-3751" fmla="*/ 3181 w 8636"/>
              <a:gd name="connsiteY15-3752" fmla="*/ 1608 h 10000"/>
              <a:gd name="connsiteX16-3753" fmla="*/ 2727 w 8636"/>
              <a:gd name="connsiteY16-3754" fmla="*/ 1183 h 10000"/>
              <a:gd name="connsiteX17-3755" fmla="*/ 1818 w 8636"/>
              <a:gd name="connsiteY17-3756" fmla="*/ 887 h 10000"/>
              <a:gd name="connsiteX18-3757" fmla="*/ 1362 w 8636"/>
              <a:gd name="connsiteY18-3758" fmla="*/ 739 h 10000"/>
              <a:gd name="connsiteX19-3759" fmla="*/ 908 w 8636"/>
              <a:gd name="connsiteY19-3760" fmla="*/ 444 h 10000"/>
              <a:gd name="connsiteX20-3761" fmla="*/ 454 w 8636"/>
              <a:gd name="connsiteY20-3762" fmla="*/ 296 h 10000"/>
              <a:gd name="connsiteX21-3763" fmla="*/ 0 w 8636"/>
              <a:gd name="connsiteY21-3764" fmla="*/ 148 h 10000"/>
              <a:gd name="connsiteX22-3765" fmla="*/ 454 w 8636"/>
              <a:gd name="connsiteY22-3766" fmla="*/ 0 h 10000"/>
              <a:gd name="connsiteX23-3767" fmla="*/ 454 w 8636"/>
              <a:gd name="connsiteY23-3768" fmla="*/ 0 h 10000"/>
              <a:gd name="connsiteX24-3769" fmla="*/ 908 w 8636"/>
              <a:gd name="connsiteY24-3770" fmla="*/ 0 h 10000"/>
              <a:gd name="connsiteX25-3771" fmla="*/ 1818 w 8636"/>
              <a:gd name="connsiteY25-3772" fmla="*/ 0 h 10000"/>
              <a:gd name="connsiteX26-3773" fmla="*/ 2727 w 8636"/>
              <a:gd name="connsiteY26-3774" fmla="*/ 148 h 10000"/>
              <a:gd name="connsiteX27-3775" fmla="*/ 3635 w 8636"/>
              <a:gd name="connsiteY27-3776" fmla="*/ 296 h 10000"/>
              <a:gd name="connsiteX28-3777" fmla="*/ 4545 w 8636"/>
              <a:gd name="connsiteY28-3778" fmla="*/ 444 h 10000"/>
              <a:gd name="connsiteX29-3779" fmla="*/ 5453 w 8636"/>
              <a:gd name="connsiteY29-3780" fmla="*/ 591 h 10000"/>
              <a:gd name="connsiteX30-3781" fmla="*/ 5909 w 8636"/>
              <a:gd name="connsiteY30-3782" fmla="*/ 887 h 10000"/>
              <a:gd name="connsiteX31-3783" fmla="*/ 6364 w 8636"/>
              <a:gd name="connsiteY31-3784" fmla="*/ 1035 h 10000"/>
              <a:gd name="connsiteX32-3785" fmla="*/ 6818 w 8636"/>
              <a:gd name="connsiteY32-3786" fmla="*/ 1183 h 10000"/>
              <a:gd name="connsiteX33-3787" fmla="*/ 6818 w 8636"/>
              <a:gd name="connsiteY33-3788" fmla="*/ 1460 h 10000"/>
              <a:gd name="connsiteX34-3789" fmla="*/ 7272 w 8636"/>
              <a:gd name="connsiteY34-3790" fmla="*/ 1756 h 10000"/>
              <a:gd name="connsiteX35-3791" fmla="*/ 7272 w 8636"/>
              <a:gd name="connsiteY35-3792" fmla="*/ 2200 h 10000"/>
              <a:gd name="connsiteX36-3793" fmla="*/ 7724 w 8636"/>
              <a:gd name="connsiteY36-3794" fmla="*/ 2643 h 10000"/>
              <a:gd name="connsiteX37-3795" fmla="*/ 7724 w 8636"/>
              <a:gd name="connsiteY37-3796" fmla="*/ 3087 h 10000"/>
              <a:gd name="connsiteX38-3797" fmla="*/ 8182 w 8636"/>
              <a:gd name="connsiteY38-3798" fmla="*/ 3678 h 10000"/>
              <a:gd name="connsiteX39-3799" fmla="*/ 8182 w 8636"/>
              <a:gd name="connsiteY39-3800" fmla="*/ 4270 h 10000"/>
              <a:gd name="connsiteX40-3801" fmla="*/ 8182 w 8636"/>
              <a:gd name="connsiteY40-3802" fmla="*/ 4713 h 10000"/>
              <a:gd name="connsiteX41-3803" fmla="*/ 8182 w 8636"/>
              <a:gd name="connsiteY41-3804" fmla="*/ 5287 h 10000"/>
              <a:gd name="connsiteX42-3805" fmla="*/ 8182 w 8636"/>
              <a:gd name="connsiteY42-3806" fmla="*/ 5730 h 10000"/>
              <a:gd name="connsiteX43-3807" fmla="*/ 8636 w 8636"/>
              <a:gd name="connsiteY43-3808" fmla="*/ 6026 h 10000"/>
              <a:gd name="connsiteX44-3809" fmla="*/ 8636 w 8636"/>
              <a:gd name="connsiteY44-3810" fmla="*/ 6470 h 10000"/>
              <a:gd name="connsiteX45-3811" fmla="*/ 8636 w 8636"/>
              <a:gd name="connsiteY45-3812" fmla="*/ 6765 h 10000"/>
              <a:gd name="connsiteX46-3813" fmla="*/ 8636 w 8636"/>
              <a:gd name="connsiteY46-3814" fmla="*/ 6913 h 10000"/>
              <a:gd name="connsiteX47-3815" fmla="*/ 8182 w 8636"/>
              <a:gd name="connsiteY47-3816" fmla="*/ 7357 h 10000"/>
              <a:gd name="connsiteX48-3817" fmla="*/ 8182 w 8636"/>
              <a:gd name="connsiteY48-3818" fmla="*/ 7800 h 10000"/>
              <a:gd name="connsiteX49-3819" fmla="*/ 7272 w 8636"/>
              <a:gd name="connsiteY49-3820" fmla="*/ 8521 h 10000"/>
              <a:gd name="connsiteX50-3821" fmla="*/ 6818 w 8636"/>
              <a:gd name="connsiteY50-3822" fmla="*/ 8817 h 10000"/>
              <a:gd name="connsiteX51-3823" fmla="*/ 6364 w 8636"/>
              <a:gd name="connsiteY51-3824" fmla="*/ 9113 h 10000"/>
              <a:gd name="connsiteX52-3825" fmla="*/ 5453 w 8636"/>
              <a:gd name="connsiteY52-3826" fmla="*/ 9409 h 10000"/>
              <a:gd name="connsiteX53-3827" fmla="*/ 5000 w 8636"/>
              <a:gd name="connsiteY53-3828" fmla="*/ 9704 h 10000"/>
              <a:gd name="connsiteX54-3829" fmla="*/ 4091 w 8636"/>
              <a:gd name="connsiteY54-3830" fmla="*/ 9852 h 10000"/>
              <a:gd name="connsiteX55-3831" fmla="*/ 3635 w 8636"/>
              <a:gd name="connsiteY55-3832" fmla="*/ 9852 h 10000"/>
              <a:gd name="connsiteX56-3833" fmla="*/ 3181 w 8636"/>
              <a:gd name="connsiteY56-3834" fmla="*/ 10000 h 10000"/>
              <a:gd name="connsiteX57-3835" fmla="*/ 2273 w 8636"/>
              <a:gd name="connsiteY57-3836" fmla="*/ 10000 h 10000"/>
              <a:gd name="connsiteX58-3837" fmla="*/ 2273 w 8636"/>
              <a:gd name="connsiteY58-3838" fmla="*/ 10000 h 10000"/>
              <a:gd name="connsiteX59-3839" fmla="*/ 1818 w 8636"/>
              <a:gd name="connsiteY59-3840" fmla="*/ 9852 h 10000"/>
              <a:gd name="connsiteX60-3841" fmla="*/ 1818 w 8636"/>
              <a:gd name="connsiteY60-3842" fmla="*/ 9704 h 10000"/>
              <a:gd name="connsiteX61-3843" fmla="*/ 1362 w 8636"/>
              <a:gd name="connsiteY61-3844" fmla="*/ 9409 h 10000"/>
              <a:gd name="connsiteX62-3845" fmla="*/ 1362 w 8636"/>
              <a:gd name="connsiteY62-3846" fmla="*/ 9261 h 10000"/>
              <a:gd name="connsiteX63-3847" fmla="*/ 908 w 8636"/>
              <a:gd name="connsiteY63-3848" fmla="*/ 9113 h 10000"/>
              <a:gd name="connsiteX64-3849" fmla="*/ 454 w 8636"/>
              <a:gd name="connsiteY64-3850" fmla="*/ 8965 h 10000"/>
              <a:gd name="connsiteX0-3851" fmla="*/ 0 w 10000"/>
              <a:gd name="connsiteY0-3852" fmla="*/ 7652 h 10000"/>
              <a:gd name="connsiteX1-3853" fmla="*/ 2105 w 10000"/>
              <a:gd name="connsiteY1-3854" fmla="*/ 7652 h 10000"/>
              <a:gd name="connsiteX2-3855" fmla="*/ 2632 w 10000"/>
              <a:gd name="connsiteY2-3856" fmla="*/ 7652 h 10000"/>
              <a:gd name="connsiteX3-3857" fmla="*/ 3683 w 10000"/>
              <a:gd name="connsiteY3-3858" fmla="*/ 7505 h 10000"/>
              <a:gd name="connsiteX4-3859" fmla="*/ 4209 w 10000"/>
              <a:gd name="connsiteY4-3860" fmla="*/ 7357 h 10000"/>
              <a:gd name="connsiteX5-3861" fmla="*/ 4737 w 10000"/>
              <a:gd name="connsiteY5-3862" fmla="*/ 6913 h 10000"/>
              <a:gd name="connsiteX6-3863" fmla="*/ 4737 w 10000"/>
              <a:gd name="connsiteY6-3864" fmla="*/ 6617 h 10000"/>
              <a:gd name="connsiteX7-3865" fmla="*/ 4737 w 10000"/>
              <a:gd name="connsiteY7-3866" fmla="*/ 6026 h 10000"/>
              <a:gd name="connsiteX8-3867" fmla="*/ 5263 w 10000"/>
              <a:gd name="connsiteY8-3868" fmla="*/ 5582 h 10000"/>
              <a:gd name="connsiteX9-3869" fmla="*/ 4737 w 10000"/>
              <a:gd name="connsiteY9-3870" fmla="*/ 4843 h 10000"/>
              <a:gd name="connsiteX10-3871" fmla="*/ 4737 w 10000"/>
              <a:gd name="connsiteY10-3872" fmla="*/ 4270 h 10000"/>
              <a:gd name="connsiteX11-3873" fmla="*/ 4737 w 10000"/>
              <a:gd name="connsiteY11-3874" fmla="*/ 3530 h 10000"/>
              <a:gd name="connsiteX12-3875" fmla="*/ 4209 w 10000"/>
              <a:gd name="connsiteY12-3876" fmla="*/ 2939 h 10000"/>
              <a:gd name="connsiteX13-3877" fmla="*/ 4209 w 10000"/>
              <a:gd name="connsiteY13-3878" fmla="*/ 2495 h 10000"/>
              <a:gd name="connsiteX14-3879" fmla="*/ 3683 w 10000"/>
              <a:gd name="connsiteY14-3880" fmla="*/ 1904 h 10000"/>
              <a:gd name="connsiteX15-3881" fmla="*/ 3683 w 10000"/>
              <a:gd name="connsiteY15-3882" fmla="*/ 1608 h 10000"/>
              <a:gd name="connsiteX16-3883" fmla="*/ 3158 w 10000"/>
              <a:gd name="connsiteY16-3884" fmla="*/ 1183 h 10000"/>
              <a:gd name="connsiteX17-3885" fmla="*/ 2105 w 10000"/>
              <a:gd name="connsiteY17-3886" fmla="*/ 887 h 10000"/>
              <a:gd name="connsiteX18-3887" fmla="*/ 1577 w 10000"/>
              <a:gd name="connsiteY18-3888" fmla="*/ 739 h 10000"/>
              <a:gd name="connsiteX19-3889" fmla="*/ 1051 w 10000"/>
              <a:gd name="connsiteY19-3890" fmla="*/ 444 h 10000"/>
              <a:gd name="connsiteX20-3891" fmla="*/ 526 w 10000"/>
              <a:gd name="connsiteY20-3892" fmla="*/ 296 h 10000"/>
              <a:gd name="connsiteX21-3893" fmla="*/ 0 w 10000"/>
              <a:gd name="connsiteY21-3894" fmla="*/ 148 h 10000"/>
              <a:gd name="connsiteX22-3895" fmla="*/ 526 w 10000"/>
              <a:gd name="connsiteY22-3896" fmla="*/ 0 h 10000"/>
              <a:gd name="connsiteX23-3897" fmla="*/ 526 w 10000"/>
              <a:gd name="connsiteY23-3898" fmla="*/ 0 h 10000"/>
              <a:gd name="connsiteX24-3899" fmla="*/ 1051 w 10000"/>
              <a:gd name="connsiteY24-3900" fmla="*/ 0 h 10000"/>
              <a:gd name="connsiteX25-3901" fmla="*/ 2105 w 10000"/>
              <a:gd name="connsiteY25-3902" fmla="*/ 0 h 10000"/>
              <a:gd name="connsiteX26-3903" fmla="*/ 3158 w 10000"/>
              <a:gd name="connsiteY26-3904" fmla="*/ 148 h 10000"/>
              <a:gd name="connsiteX27-3905" fmla="*/ 4209 w 10000"/>
              <a:gd name="connsiteY27-3906" fmla="*/ 296 h 10000"/>
              <a:gd name="connsiteX28-3907" fmla="*/ 5263 w 10000"/>
              <a:gd name="connsiteY28-3908" fmla="*/ 444 h 10000"/>
              <a:gd name="connsiteX29-3909" fmla="*/ 6314 w 10000"/>
              <a:gd name="connsiteY29-3910" fmla="*/ 591 h 10000"/>
              <a:gd name="connsiteX30-3911" fmla="*/ 6842 w 10000"/>
              <a:gd name="connsiteY30-3912" fmla="*/ 887 h 10000"/>
              <a:gd name="connsiteX31-3913" fmla="*/ 7369 w 10000"/>
              <a:gd name="connsiteY31-3914" fmla="*/ 1035 h 10000"/>
              <a:gd name="connsiteX32-3915" fmla="*/ 7895 w 10000"/>
              <a:gd name="connsiteY32-3916" fmla="*/ 1183 h 10000"/>
              <a:gd name="connsiteX33-3917" fmla="*/ 7895 w 10000"/>
              <a:gd name="connsiteY33-3918" fmla="*/ 1460 h 10000"/>
              <a:gd name="connsiteX34-3919" fmla="*/ 8421 w 10000"/>
              <a:gd name="connsiteY34-3920" fmla="*/ 1756 h 10000"/>
              <a:gd name="connsiteX35-3921" fmla="*/ 8421 w 10000"/>
              <a:gd name="connsiteY35-3922" fmla="*/ 2200 h 10000"/>
              <a:gd name="connsiteX36-3923" fmla="*/ 8944 w 10000"/>
              <a:gd name="connsiteY36-3924" fmla="*/ 2643 h 10000"/>
              <a:gd name="connsiteX37-3925" fmla="*/ 8944 w 10000"/>
              <a:gd name="connsiteY37-3926" fmla="*/ 3087 h 10000"/>
              <a:gd name="connsiteX38-3927" fmla="*/ 9474 w 10000"/>
              <a:gd name="connsiteY38-3928" fmla="*/ 3678 h 10000"/>
              <a:gd name="connsiteX39-3929" fmla="*/ 9474 w 10000"/>
              <a:gd name="connsiteY39-3930" fmla="*/ 4270 h 10000"/>
              <a:gd name="connsiteX40-3931" fmla="*/ 9474 w 10000"/>
              <a:gd name="connsiteY40-3932" fmla="*/ 4713 h 10000"/>
              <a:gd name="connsiteX41-3933" fmla="*/ 9474 w 10000"/>
              <a:gd name="connsiteY41-3934" fmla="*/ 5287 h 10000"/>
              <a:gd name="connsiteX42-3935" fmla="*/ 9474 w 10000"/>
              <a:gd name="connsiteY42-3936" fmla="*/ 5730 h 10000"/>
              <a:gd name="connsiteX43-3937" fmla="*/ 10000 w 10000"/>
              <a:gd name="connsiteY43-3938" fmla="*/ 6026 h 10000"/>
              <a:gd name="connsiteX44-3939" fmla="*/ 10000 w 10000"/>
              <a:gd name="connsiteY44-3940" fmla="*/ 6470 h 10000"/>
              <a:gd name="connsiteX45-3941" fmla="*/ 10000 w 10000"/>
              <a:gd name="connsiteY45-3942" fmla="*/ 6765 h 10000"/>
              <a:gd name="connsiteX46-3943" fmla="*/ 10000 w 10000"/>
              <a:gd name="connsiteY46-3944" fmla="*/ 6913 h 10000"/>
              <a:gd name="connsiteX47-3945" fmla="*/ 9474 w 10000"/>
              <a:gd name="connsiteY47-3946" fmla="*/ 7357 h 10000"/>
              <a:gd name="connsiteX48-3947" fmla="*/ 9474 w 10000"/>
              <a:gd name="connsiteY48-3948" fmla="*/ 7800 h 10000"/>
              <a:gd name="connsiteX49-3949" fmla="*/ 8421 w 10000"/>
              <a:gd name="connsiteY49-3950" fmla="*/ 8521 h 10000"/>
              <a:gd name="connsiteX50-3951" fmla="*/ 7895 w 10000"/>
              <a:gd name="connsiteY50-3952" fmla="*/ 8817 h 10000"/>
              <a:gd name="connsiteX51-3953" fmla="*/ 7369 w 10000"/>
              <a:gd name="connsiteY51-3954" fmla="*/ 9113 h 10000"/>
              <a:gd name="connsiteX52-3955" fmla="*/ 6314 w 10000"/>
              <a:gd name="connsiteY52-3956" fmla="*/ 9409 h 10000"/>
              <a:gd name="connsiteX53-3957" fmla="*/ 5790 w 10000"/>
              <a:gd name="connsiteY53-3958" fmla="*/ 9704 h 10000"/>
              <a:gd name="connsiteX54-3959" fmla="*/ 4737 w 10000"/>
              <a:gd name="connsiteY54-3960" fmla="*/ 9852 h 10000"/>
              <a:gd name="connsiteX55-3961" fmla="*/ 4209 w 10000"/>
              <a:gd name="connsiteY55-3962" fmla="*/ 9852 h 10000"/>
              <a:gd name="connsiteX56-3963" fmla="*/ 3683 w 10000"/>
              <a:gd name="connsiteY56-3964" fmla="*/ 10000 h 10000"/>
              <a:gd name="connsiteX57-3965" fmla="*/ 2632 w 10000"/>
              <a:gd name="connsiteY57-3966" fmla="*/ 10000 h 10000"/>
              <a:gd name="connsiteX58-3967" fmla="*/ 2632 w 10000"/>
              <a:gd name="connsiteY58-3968" fmla="*/ 10000 h 10000"/>
              <a:gd name="connsiteX59-3969" fmla="*/ 2105 w 10000"/>
              <a:gd name="connsiteY59-3970" fmla="*/ 9852 h 10000"/>
              <a:gd name="connsiteX60-3971" fmla="*/ 2105 w 10000"/>
              <a:gd name="connsiteY60-3972" fmla="*/ 9704 h 10000"/>
              <a:gd name="connsiteX61-3973" fmla="*/ 1577 w 10000"/>
              <a:gd name="connsiteY61-3974" fmla="*/ 9409 h 10000"/>
              <a:gd name="connsiteX62-3975" fmla="*/ 1577 w 10000"/>
              <a:gd name="connsiteY62-3976" fmla="*/ 9261 h 10000"/>
              <a:gd name="connsiteX63-3977" fmla="*/ 1051 w 10000"/>
              <a:gd name="connsiteY63-3978" fmla="*/ 9113 h 10000"/>
              <a:gd name="connsiteX0-3979" fmla="*/ 0 w 10000"/>
              <a:gd name="connsiteY0-3980" fmla="*/ 7652 h 10000"/>
              <a:gd name="connsiteX1-3981" fmla="*/ 2105 w 10000"/>
              <a:gd name="connsiteY1-3982" fmla="*/ 7652 h 10000"/>
              <a:gd name="connsiteX2-3983" fmla="*/ 2632 w 10000"/>
              <a:gd name="connsiteY2-3984" fmla="*/ 7652 h 10000"/>
              <a:gd name="connsiteX3-3985" fmla="*/ 3683 w 10000"/>
              <a:gd name="connsiteY3-3986" fmla="*/ 7505 h 10000"/>
              <a:gd name="connsiteX4-3987" fmla="*/ 4209 w 10000"/>
              <a:gd name="connsiteY4-3988" fmla="*/ 7357 h 10000"/>
              <a:gd name="connsiteX5-3989" fmla="*/ 4737 w 10000"/>
              <a:gd name="connsiteY5-3990" fmla="*/ 6913 h 10000"/>
              <a:gd name="connsiteX6-3991" fmla="*/ 4737 w 10000"/>
              <a:gd name="connsiteY6-3992" fmla="*/ 6617 h 10000"/>
              <a:gd name="connsiteX7-3993" fmla="*/ 4737 w 10000"/>
              <a:gd name="connsiteY7-3994" fmla="*/ 6026 h 10000"/>
              <a:gd name="connsiteX8-3995" fmla="*/ 5263 w 10000"/>
              <a:gd name="connsiteY8-3996" fmla="*/ 5582 h 10000"/>
              <a:gd name="connsiteX9-3997" fmla="*/ 4737 w 10000"/>
              <a:gd name="connsiteY9-3998" fmla="*/ 4843 h 10000"/>
              <a:gd name="connsiteX10-3999" fmla="*/ 4737 w 10000"/>
              <a:gd name="connsiteY10-4000" fmla="*/ 4270 h 10000"/>
              <a:gd name="connsiteX11-4001" fmla="*/ 4737 w 10000"/>
              <a:gd name="connsiteY11-4002" fmla="*/ 3530 h 10000"/>
              <a:gd name="connsiteX12-4003" fmla="*/ 4209 w 10000"/>
              <a:gd name="connsiteY12-4004" fmla="*/ 2939 h 10000"/>
              <a:gd name="connsiteX13-4005" fmla="*/ 4209 w 10000"/>
              <a:gd name="connsiteY13-4006" fmla="*/ 2495 h 10000"/>
              <a:gd name="connsiteX14-4007" fmla="*/ 3683 w 10000"/>
              <a:gd name="connsiteY14-4008" fmla="*/ 1904 h 10000"/>
              <a:gd name="connsiteX15-4009" fmla="*/ 3683 w 10000"/>
              <a:gd name="connsiteY15-4010" fmla="*/ 1608 h 10000"/>
              <a:gd name="connsiteX16-4011" fmla="*/ 3158 w 10000"/>
              <a:gd name="connsiteY16-4012" fmla="*/ 1183 h 10000"/>
              <a:gd name="connsiteX17-4013" fmla="*/ 2105 w 10000"/>
              <a:gd name="connsiteY17-4014" fmla="*/ 887 h 10000"/>
              <a:gd name="connsiteX18-4015" fmla="*/ 1577 w 10000"/>
              <a:gd name="connsiteY18-4016" fmla="*/ 739 h 10000"/>
              <a:gd name="connsiteX19-4017" fmla="*/ 1051 w 10000"/>
              <a:gd name="connsiteY19-4018" fmla="*/ 444 h 10000"/>
              <a:gd name="connsiteX20-4019" fmla="*/ 526 w 10000"/>
              <a:gd name="connsiteY20-4020" fmla="*/ 296 h 10000"/>
              <a:gd name="connsiteX21-4021" fmla="*/ 0 w 10000"/>
              <a:gd name="connsiteY21-4022" fmla="*/ 148 h 10000"/>
              <a:gd name="connsiteX22-4023" fmla="*/ 526 w 10000"/>
              <a:gd name="connsiteY22-4024" fmla="*/ 0 h 10000"/>
              <a:gd name="connsiteX23-4025" fmla="*/ 526 w 10000"/>
              <a:gd name="connsiteY23-4026" fmla="*/ 0 h 10000"/>
              <a:gd name="connsiteX24-4027" fmla="*/ 1051 w 10000"/>
              <a:gd name="connsiteY24-4028" fmla="*/ 0 h 10000"/>
              <a:gd name="connsiteX25-4029" fmla="*/ 2105 w 10000"/>
              <a:gd name="connsiteY25-4030" fmla="*/ 0 h 10000"/>
              <a:gd name="connsiteX26-4031" fmla="*/ 3158 w 10000"/>
              <a:gd name="connsiteY26-4032" fmla="*/ 148 h 10000"/>
              <a:gd name="connsiteX27-4033" fmla="*/ 4209 w 10000"/>
              <a:gd name="connsiteY27-4034" fmla="*/ 296 h 10000"/>
              <a:gd name="connsiteX28-4035" fmla="*/ 5263 w 10000"/>
              <a:gd name="connsiteY28-4036" fmla="*/ 444 h 10000"/>
              <a:gd name="connsiteX29-4037" fmla="*/ 6314 w 10000"/>
              <a:gd name="connsiteY29-4038" fmla="*/ 591 h 10000"/>
              <a:gd name="connsiteX30-4039" fmla="*/ 6842 w 10000"/>
              <a:gd name="connsiteY30-4040" fmla="*/ 887 h 10000"/>
              <a:gd name="connsiteX31-4041" fmla="*/ 7369 w 10000"/>
              <a:gd name="connsiteY31-4042" fmla="*/ 1035 h 10000"/>
              <a:gd name="connsiteX32-4043" fmla="*/ 7895 w 10000"/>
              <a:gd name="connsiteY32-4044" fmla="*/ 1183 h 10000"/>
              <a:gd name="connsiteX33-4045" fmla="*/ 7895 w 10000"/>
              <a:gd name="connsiteY33-4046" fmla="*/ 1460 h 10000"/>
              <a:gd name="connsiteX34-4047" fmla="*/ 8421 w 10000"/>
              <a:gd name="connsiteY34-4048" fmla="*/ 1756 h 10000"/>
              <a:gd name="connsiteX35-4049" fmla="*/ 8421 w 10000"/>
              <a:gd name="connsiteY35-4050" fmla="*/ 2200 h 10000"/>
              <a:gd name="connsiteX36-4051" fmla="*/ 8944 w 10000"/>
              <a:gd name="connsiteY36-4052" fmla="*/ 2643 h 10000"/>
              <a:gd name="connsiteX37-4053" fmla="*/ 8944 w 10000"/>
              <a:gd name="connsiteY37-4054" fmla="*/ 3087 h 10000"/>
              <a:gd name="connsiteX38-4055" fmla="*/ 9474 w 10000"/>
              <a:gd name="connsiteY38-4056" fmla="*/ 3678 h 10000"/>
              <a:gd name="connsiteX39-4057" fmla="*/ 9474 w 10000"/>
              <a:gd name="connsiteY39-4058" fmla="*/ 4270 h 10000"/>
              <a:gd name="connsiteX40-4059" fmla="*/ 9474 w 10000"/>
              <a:gd name="connsiteY40-4060" fmla="*/ 4713 h 10000"/>
              <a:gd name="connsiteX41-4061" fmla="*/ 9474 w 10000"/>
              <a:gd name="connsiteY41-4062" fmla="*/ 5287 h 10000"/>
              <a:gd name="connsiteX42-4063" fmla="*/ 9474 w 10000"/>
              <a:gd name="connsiteY42-4064" fmla="*/ 5730 h 10000"/>
              <a:gd name="connsiteX43-4065" fmla="*/ 10000 w 10000"/>
              <a:gd name="connsiteY43-4066" fmla="*/ 6026 h 10000"/>
              <a:gd name="connsiteX44-4067" fmla="*/ 10000 w 10000"/>
              <a:gd name="connsiteY44-4068" fmla="*/ 6470 h 10000"/>
              <a:gd name="connsiteX45-4069" fmla="*/ 10000 w 10000"/>
              <a:gd name="connsiteY45-4070" fmla="*/ 6765 h 10000"/>
              <a:gd name="connsiteX46-4071" fmla="*/ 10000 w 10000"/>
              <a:gd name="connsiteY46-4072" fmla="*/ 6913 h 10000"/>
              <a:gd name="connsiteX47-4073" fmla="*/ 9474 w 10000"/>
              <a:gd name="connsiteY47-4074" fmla="*/ 7357 h 10000"/>
              <a:gd name="connsiteX48-4075" fmla="*/ 9474 w 10000"/>
              <a:gd name="connsiteY48-4076" fmla="*/ 7800 h 10000"/>
              <a:gd name="connsiteX49-4077" fmla="*/ 8421 w 10000"/>
              <a:gd name="connsiteY49-4078" fmla="*/ 8521 h 10000"/>
              <a:gd name="connsiteX50-4079" fmla="*/ 7895 w 10000"/>
              <a:gd name="connsiteY50-4080" fmla="*/ 8817 h 10000"/>
              <a:gd name="connsiteX51-4081" fmla="*/ 7369 w 10000"/>
              <a:gd name="connsiteY51-4082" fmla="*/ 9113 h 10000"/>
              <a:gd name="connsiteX52-4083" fmla="*/ 6314 w 10000"/>
              <a:gd name="connsiteY52-4084" fmla="*/ 9409 h 10000"/>
              <a:gd name="connsiteX53-4085" fmla="*/ 5790 w 10000"/>
              <a:gd name="connsiteY53-4086" fmla="*/ 9704 h 10000"/>
              <a:gd name="connsiteX54-4087" fmla="*/ 4737 w 10000"/>
              <a:gd name="connsiteY54-4088" fmla="*/ 9852 h 10000"/>
              <a:gd name="connsiteX55-4089" fmla="*/ 4209 w 10000"/>
              <a:gd name="connsiteY55-4090" fmla="*/ 9852 h 10000"/>
              <a:gd name="connsiteX56-4091" fmla="*/ 3683 w 10000"/>
              <a:gd name="connsiteY56-4092" fmla="*/ 10000 h 10000"/>
              <a:gd name="connsiteX57-4093" fmla="*/ 2632 w 10000"/>
              <a:gd name="connsiteY57-4094" fmla="*/ 10000 h 10000"/>
              <a:gd name="connsiteX58-4095" fmla="*/ 2632 w 10000"/>
              <a:gd name="connsiteY58-4096" fmla="*/ 10000 h 10000"/>
              <a:gd name="connsiteX59-4097" fmla="*/ 2105 w 10000"/>
              <a:gd name="connsiteY59-4098" fmla="*/ 9852 h 10000"/>
              <a:gd name="connsiteX60-4099" fmla="*/ 2105 w 10000"/>
              <a:gd name="connsiteY60-4100" fmla="*/ 9704 h 10000"/>
              <a:gd name="connsiteX61-4101" fmla="*/ 1577 w 10000"/>
              <a:gd name="connsiteY61-4102" fmla="*/ 9409 h 10000"/>
              <a:gd name="connsiteX62-4103" fmla="*/ 1577 w 10000"/>
              <a:gd name="connsiteY62-4104" fmla="*/ 9261 h 10000"/>
              <a:gd name="connsiteX0-4105" fmla="*/ 2105 w 10000"/>
              <a:gd name="connsiteY0-4106" fmla="*/ 7652 h 10000"/>
              <a:gd name="connsiteX1-4107" fmla="*/ 2632 w 10000"/>
              <a:gd name="connsiteY1-4108" fmla="*/ 7652 h 10000"/>
              <a:gd name="connsiteX2-4109" fmla="*/ 3683 w 10000"/>
              <a:gd name="connsiteY2-4110" fmla="*/ 7505 h 10000"/>
              <a:gd name="connsiteX3-4111" fmla="*/ 4209 w 10000"/>
              <a:gd name="connsiteY3-4112" fmla="*/ 7357 h 10000"/>
              <a:gd name="connsiteX4-4113" fmla="*/ 4737 w 10000"/>
              <a:gd name="connsiteY4-4114" fmla="*/ 6913 h 10000"/>
              <a:gd name="connsiteX5-4115" fmla="*/ 4737 w 10000"/>
              <a:gd name="connsiteY5-4116" fmla="*/ 6617 h 10000"/>
              <a:gd name="connsiteX6-4117" fmla="*/ 4737 w 10000"/>
              <a:gd name="connsiteY6-4118" fmla="*/ 6026 h 10000"/>
              <a:gd name="connsiteX7-4119" fmla="*/ 5263 w 10000"/>
              <a:gd name="connsiteY7-4120" fmla="*/ 5582 h 10000"/>
              <a:gd name="connsiteX8-4121" fmla="*/ 4737 w 10000"/>
              <a:gd name="connsiteY8-4122" fmla="*/ 4843 h 10000"/>
              <a:gd name="connsiteX9-4123" fmla="*/ 4737 w 10000"/>
              <a:gd name="connsiteY9-4124" fmla="*/ 4270 h 10000"/>
              <a:gd name="connsiteX10-4125" fmla="*/ 4737 w 10000"/>
              <a:gd name="connsiteY10-4126" fmla="*/ 3530 h 10000"/>
              <a:gd name="connsiteX11-4127" fmla="*/ 4209 w 10000"/>
              <a:gd name="connsiteY11-4128" fmla="*/ 2939 h 10000"/>
              <a:gd name="connsiteX12-4129" fmla="*/ 4209 w 10000"/>
              <a:gd name="connsiteY12-4130" fmla="*/ 2495 h 10000"/>
              <a:gd name="connsiteX13-4131" fmla="*/ 3683 w 10000"/>
              <a:gd name="connsiteY13-4132" fmla="*/ 1904 h 10000"/>
              <a:gd name="connsiteX14-4133" fmla="*/ 3683 w 10000"/>
              <a:gd name="connsiteY14-4134" fmla="*/ 1608 h 10000"/>
              <a:gd name="connsiteX15-4135" fmla="*/ 3158 w 10000"/>
              <a:gd name="connsiteY15-4136" fmla="*/ 1183 h 10000"/>
              <a:gd name="connsiteX16-4137" fmla="*/ 2105 w 10000"/>
              <a:gd name="connsiteY16-4138" fmla="*/ 887 h 10000"/>
              <a:gd name="connsiteX17-4139" fmla="*/ 1577 w 10000"/>
              <a:gd name="connsiteY17-4140" fmla="*/ 739 h 10000"/>
              <a:gd name="connsiteX18-4141" fmla="*/ 1051 w 10000"/>
              <a:gd name="connsiteY18-4142" fmla="*/ 444 h 10000"/>
              <a:gd name="connsiteX19-4143" fmla="*/ 526 w 10000"/>
              <a:gd name="connsiteY19-4144" fmla="*/ 296 h 10000"/>
              <a:gd name="connsiteX20-4145" fmla="*/ 0 w 10000"/>
              <a:gd name="connsiteY20-4146" fmla="*/ 148 h 10000"/>
              <a:gd name="connsiteX21-4147" fmla="*/ 526 w 10000"/>
              <a:gd name="connsiteY21-4148" fmla="*/ 0 h 10000"/>
              <a:gd name="connsiteX22-4149" fmla="*/ 526 w 10000"/>
              <a:gd name="connsiteY22-4150" fmla="*/ 0 h 10000"/>
              <a:gd name="connsiteX23-4151" fmla="*/ 1051 w 10000"/>
              <a:gd name="connsiteY23-4152" fmla="*/ 0 h 10000"/>
              <a:gd name="connsiteX24-4153" fmla="*/ 2105 w 10000"/>
              <a:gd name="connsiteY24-4154" fmla="*/ 0 h 10000"/>
              <a:gd name="connsiteX25-4155" fmla="*/ 3158 w 10000"/>
              <a:gd name="connsiteY25-4156" fmla="*/ 148 h 10000"/>
              <a:gd name="connsiteX26-4157" fmla="*/ 4209 w 10000"/>
              <a:gd name="connsiteY26-4158" fmla="*/ 296 h 10000"/>
              <a:gd name="connsiteX27-4159" fmla="*/ 5263 w 10000"/>
              <a:gd name="connsiteY27-4160" fmla="*/ 444 h 10000"/>
              <a:gd name="connsiteX28-4161" fmla="*/ 6314 w 10000"/>
              <a:gd name="connsiteY28-4162" fmla="*/ 591 h 10000"/>
              <a:gd name="connsiteX29-4163" fmla="*/ 6842 w 10000"/>
              <a:gd name="connsiteY29-4164" fmla="*/ 887 h 10000"/>
              <a:gd name="connsiteX30-4165" fmla="*/ 7369 w 10000"/>
              <a:gd name="connsiteY30-4166" fmla="*/ 1035 h 10000"/>
              <a:gd name="connsiteX31-4167" fmla="*/ 7895 w 10000"/>
              <a:gd name="connsiteY31-4168" fmla="*/ 1183 h 10000"/>
              <a:gd name="connsiteX32-4169" fmla="*/ 7895 w 10000"/>
              <a:gd name="connsiteY32-4170" fmla="*/ 1460 h 10000"/>
              <a:gd name="connsiteX33-4171" fmla="*/ 8421 w 10000"/>
              <a:gd name="connsiteY33-4172" fmla="*/ 1756 h 10000"/>
              <a:gd name="connsiteX34-4173" fmla="*/ 8421 w 10000"/>
              <a:gd name="connsiteY34-4174" fmla="*/ 2200 h 10000"/>
              <a:gd name="connsiteX35-4175" fmla="*/ 8944 w 10000"/>
              <a:gd name="connsiteY35-4176" fmla="*/ 2643 h 10000"/>
              <a:gd name="connsiteX36-4177" fmla="*/ 8944 w 10000"/>
              <a:gd name="connsiteY36-4178" fmla="*/ 3087 h 10000"/>
              <a:gd name="connsiteX37-4179" fmla="*/ 9474 w 10000"/>
              <a:gd name="connsiteY37-4180" fmla="*/ 3678 h 10000"/>
              <a:gd name="connsiteX38-4181" fmla="*/ 9474 w 10000"/>
              <a:gd name="connsiteY38-4182" fmla="*/ 4270 h 10000"/>
              <a:gd name="connsiteX39-4183" fmla="*/ 9474 w 10000"/>
              <a:gd name="connsiteY39-4184" fmla="*/ 4713 h 10000"/>
              <a:gd name="connsiteX40-4185" fmla="*/ 9474 w 10000"/>
              <a:gd name="connsiteY40-4186" fmla="*/ 5287 h 10000"/>
              <a:gd name="connsiteX41-4187" fmla="*/ 9474 w 10000"/>
              <a:gd name="connsiteY41-4188" fmla="*/ 5730 h 10000"/>
              <a:gd name="connsiteX42-4189" fmla="*/ 10000 w 10000"/>
              <a:gd name="connsiteY42-4190" fmla="*/ 6026 h 10000"/>
              <a:gd name="connsiteX43-4191" fmla="*/ 10000 w 10000"/>
              <a:gd name="connsiteY43-4192" fmla="*/ 6470 h 10000"/>
              <a:gd name="connsiteX44-4193" fmla="*/ 10000 w 10000"/>
              <a:gd name="connsiteY44-4194" fmla="*/ 6765 h 10000"/>
              <a:gd name="connsiteX45-4195" fmla="*/ 10000 w 10000"/>
              <a:gd name="connsiteY45-4196" fmla="*/ 6913 h 10000"/>
              <a:gd name="connsiteX46-4197" fmla="*/ 9474 w 10000"/>
              <a:gd name="connsiteY46-4198" fmla="*/ 7357 h 10000"/>
              <a:gd name="connsiteX47-4199" fmla="*/ 9474 w 10000"/>
              <a:gd name="connsiteY47-4200" fmla="*/ 7800 h 10000"/>
              <a:gd name="connsiteX48-4201" fmla="*/ 8421 w 10000"/>
              <a:gd name="connsiteY48-4202" fmla="*/ 8521 h 10000"/>
              <a:gd name="connsiteX49-4203" fmla="*/ 7895 w 10000"/>
              <a:gd name="connsiteY49-4204" fmla="*/ 8817 h 10000"/>
              <a:gd name="connsiteX50-4205" fmla="*/ 7369 w 10000"/>
              <a:gd name="connsiteY50-4206" fmla="*/ 9113 h 10000"/>
              <a:gd name="connsiteX51-4207" fmla="*/ 6314 w 10000"/>
              <a:gd name="connsiteY51-4208" fmla="*/ 9409 h 10000"/>
              <a:gd name="connsiteX52-4209" fmla="*/ 5790 w 10000"/>
              <a:gd name="connsiteY52-4210" fmla="*/ 9704 h 10000"/>
              <a:gd name="connsiteX53-4211" fmla="*/ 4737 w 10000"/>
              <a:gd name="connsiteY53-4212" fmla="*/ 9852 h 10000"/>
              <a:gd name="connsiteX54-4213" fmla="*/ 4209 w 10000"/>
              <a:gd name="connsiteY54-4214" fmla="*/ 9852 h 10000"/>
              <a:gd name="connsiteX55-4215" fmla="*/ 3683 w 10000"/>
              <a:gd name="connsiteY55-4216" fmla="*/ 10000 h 10000"/>
              <a:gd name="connsiteX56-4217" fmla="*/ 2632 w 10000"/>
              <a:gd name="connsiteY56-4218" fmla="*/ 10000 h 10000"/>
              <a:gd name="connsiteX57-4219" fmla="*/ 2632 w 10000"/>
              <a:gd name="connsiteY57-4220" fmla="*/ 10000 h 10000"/>
              <a:gd name="connsiteX58-4221" fmla="*/ 2105 w 10000"/>
              <a:gd name="connsiteY58-4222" fmla="*/ 9852 h 10000"/>
              <a:gd name="connsiteX59-4223" fmla="*/ 2105 w 10000"/>
              <a:gd name="connsiteY59-4224" fmla="*/ 9704 h 10000"/>
              <a:gd name="connsiteX60-4225" fmla="*/ 1577 w 10000"/>
              <a:gd name="connsiteY60-4226" fmla="*/ 9409 h 10000"/>
              <a:gd name="connsiteX61-4227" fmla="*/ 1577 w 10000"/>
              <a:gd name="connsiteY61-4228" fmla="*/ 9261 h 10000"/>
              <a:gd name="connsiteX0-4229" fmla="*/ 2105 w 10000"/>
              <a:gd name="connsiteY0-4230" fmla="*/ 7652 h 10000"/>
              <a:gd name="connsiteX1-4231" fmla="*/ 3683 w 10000"/>
              <a:gd name="connsiteY1-4232" fmla="*/ 7505 h 10000"/>
              <a:gd name="connsiteX2-4233" fmla="*/ 4209 w 10000"/>
              <a:gd name="connsiteY2-4234" fmla="*/ 7357 h 10000"/>
              <a:gd name="connsiteX3-4235" fmla="*/ 4737 w 10000"/>
              <a:gd name="connsiteY3-4236" fmla="*/ 6913 h 10000"/>
              <a:gd name="connsiteX4-4237" fmla="*/ 4737 w 10000"/>
              <a:gd name="connsiteY4-4238" fmla="*/ 6617 h 10000"/>
              <a:gd name="connsiteX5-4239" fmla="*/ 4737 w 10000"/>
              <a:gd name="connsiteY5-4240" fmla="*/ 6026 h 10000"/>
              <a:gd name="connsiteX6-4241" fmla="*/ 5263 w 10000"/>
              <a:gd name="connsiteY6-4242" fmla="*/ 5582 h 10000"/>
              <a:gd name="connsiteX7-4243" fmla="*/ 4737 w 10000"/>
              <a:gd name="connsiteY7-4244" fmla="*/ 4843 h 10000"/>
              <a:gd name="connsiteX8-4245" fmla="*/ 4737 w 10000"/>
              <a:gd name="connsiteY8-4246" fmla="*/ 4270 h 10000"/>
              <a:gd name="connsiteX9-4247" fmla="*/ 4737 w 10000"/>
              <a:gd name="connsiteY9-4248" fmla="*/ 3530 h 10000"/>
              <a:gd name="connsiteX10-4249" fmla="*/ 4209 w 10000"/>
              <a:gd name="connsiteY10-4250" fmla="*/ 2939 h 10000"/>
              <a:gd name="connsiteX11-4251" fmla="*/ 4209 w 10000"/>
              <a:gd name="connsiteY11-4252" fmla="*/ 2495 h 10000"/>
              <a:gd name="connsiteX12-4253" fmla="*/ 3683 w 10000"/>
              <a:gd name="connsiteY12-4254" fmla="*/ 1904 h 10000"/>
              <a:gd name="connsiteX13-4255" fmla="*/ 3683 w 10000"/>
              <a:gd name="connsiteY13-4256" fmla="*/ 1608 h 10000"/>
              <a:gd name="connsiteX14-4257" fmla="*/ 3158 w 10000"/>
              <a:gd name="connsiteY14-4258" fmla="*/ 1183 h 10000"/>
              <a:gd name="connsiteX15-4259" fmla="*/ 2105 w 10000"/>
              <a:gd name="connsiteY15-4260" fmla="*/ 887 h 10000"/>
              <a:gd name="connsiteX16-4261" fmla="*/ 1577 w 10000"/>
              <a:gd name="connsiteY16-4262" fmla="*/ 739 h 10000"/>
              <a:gd name="connsiteX17-4263" fmla="*/ 1051 w 10000"/>
              <a:gd name="connsiteY17-4264" fmla="*/ 444 h 10000"/>
              <a:gd name="connsiteX18-4265" fmla="*/ 526 w 10000"/>
              <a:gd name="connsiteY18-4266" fmla="*/ 296 h 10000"/>
              <a:gd name="connsiteX19-4267" fmla="*/ 0 w 10000"/>
              <a:gd name="connsiteY19-4268" fmla="*/ 148 h 10000"/>
              <a:gd name="connsiteX20-4269" fmla="*/ 526 w 10000"/>
              <a:gd name="connsiteY20-4270" fmla="*/ 0 h 10000"/>
              <a:gd name="connsiteX21-4271" fmla="*/ 526 w 10000"/>
              <a:gd name="connsiteY21-4272" fmla="*/ 0 h 10000"/>
              <a:gd name="connsiteX22-4273" fmla="*/ 1051 w 10000"/>
              <a:gd name="connsiteY22-4274" fmla="*/ 0 h 10000"/>
              <a:gd name="connsiteX23-4275" fmla="*/ 2105 w 10000"/>
              <a:gd name="connsiteY23-4276" fmla="*/ 0 h 10000"/>
              <a:gd name="connsiteX24-4277" fmla="*/ 3158 w 10000"/>
              <a:gd name="connsiteY24-4278" fmla="*/ 148 h 10000"/>
              <a:gd name="connsiteX25-4279" fmla="*/ 4209 w 10000"/>
              <a:gd name="connsiteY25-4280" fmla="*/ 296 h 10000"/>
              <a:gd name="connsiteX26-4281" fmla="*/ 5263 w 10000"/>
              <a:gd name="connsiteY26-4282" fmla="*/ 444 h 10000"/>
              <a:gd name="connsiteX27-4283" fmla="*/ 6314 w 10000"/>
              <a:gd name="connsiteY27-4284" fmla="*/ 591 h 10000"/>
              <a:gd name="connsiteX28-4285" fmla="*/ 6842 w 10000"/>
              <a:gd name="connsiteY28-4286" fmla="*/ 887 h 10000"/>
              <a:gd name="connsiteX29-4287" fmla="*/ 7369 w 10000"/>
              <a:gd name="connsiteY29-4288" fmla="*/ 1035 h 10000"/>
              <a:gd name="connsiteX30-4289" fmla="*/ 7895 w 10000"/>
              <a:gd name="connsiteY30-4290" fmla="*/ 1183 h 10000"/>
              <a:gd name="connsiteX31-4291" fmla="*/ 7895 w 10000"/>
              <a:gd name="connsiteY31-4292" fmla="*/ 1460 h 10000"/>
              <a:gd name="connsiteX32-4293" fmla="*/ 8421 w 10000"/>
              <a:gd name="connsiteY32-4294" fmla="*/ 1756 h 10000"/>
              <a:gd name="connsiteX33-4295" fmla="*/ 8421 w 10000"/>
              <a:gd name="connsiteY33-4296" fmla="*/ 2200 h 10000"/>
              <a:gd name="connsiteX34-4297" fmla="*/ 8944 w 10000"/>
              <a:gd name="connsiteY34-4298" fmla="*/ 2643 h 10000"/>
              <a:gd name="connsiteX35-4299" fmla="*/ 8944 w 10000"/>
              <a:gd name="connsiteY35-4300" fmla="*/ 3087 h 10000"/>
              <a:gd name="connsiteX36-4301" fmla="*/ 9474 w 10000"/>
              <a:gd name="connsiteY36-4302" fmla="*/ 3678 h 10000"/>
              <a:gd name="connsiteX37-4303" fmla="*/ 9474 w 10000"/>
              <a:gd name="connsiteY37-4304" fmla="*/ 4270 h 10000"/>
              <a:gd name="connsiteX38-4305" fmla="*/ 9474 w 10000"/>
              <a:gd name="connsiteY38-4306" fmla="*/ 4713 h 10000"/>
              <a:gd name="connsiteX39-4307" fmla="*/ 9474 w 10000"/>
              <a:gd name="connsiteY39-4308" fmla="*/ 5287 h 10000"/>
              <a:gd name="connsiteX40-4309" fmla="*/ 9474 w 10000"/>
              <a:gd name="connsiteY40-4310" fmla="*/ 5730 h 10000"/>
              <a:gd name="connsiteX41-4311" fmla="*/ 10000 w 10000"/>
              <a:gd name="connsiteY41-4312" fmla="*/ 6026 h 10000"/>
              <a:gd name="connsiteX42-4313" fmla="*/ 10000 w 10000"/>
              <a:gd name="connsiteY42-4314" fmla="*/ 6470 h 10000"/>
              <a:gd name="connsiteX43-4315" fmla="*/ 10000 w 10000"/>
              <a:gd name="connsiteY43-4316" fmla="*/ 6765 h 10000"/>
              <a:gd name="connsiteX44-4317" fmla="*/ 10000 w 10000"/>
              <a:gd name="connsiteY44-4318" fmla="*/ 6913 h 10000"/>
              <a:gd name="connsiteX45-4319" fmla="*/ 9474 w 10000"/>
              <a:gd name="connsiteY45-4320" fmla="*/ 7357 h 10000"/>
              <a:gd name="connsiteX46-4321" fmla="*/ 9474 w 10000"/>
              <a:gd name="connsiteY46-4322" fmla="*/ 7800 h 10000"/>
              <a:gd name="connsiteX47-4323" fmla="*/ 8421 w 10000"/>
              <a:gd name="connsiteY47-4324" fmla="*/ 8521 h 10000"/>
              <a:gd name="connsiteX48-4325" fmla="*/ 7895 w 10000"/>
              <a:gd name="connsiteY48-4326" fmla="*/ 8817 h 10000"/>
              <a:gd name="connsiteX49-4327" fmla="*/ 7369 w 10000"/>
              <a:gd name="connsiteY49-4328" fmla="*/ 9113 h 10000"/>
              <a:gd name="connsiteX50-4329" fmla="*/ 6314 w 10000"/>
              <a:gd name="connsiteY50-4330" fmla="*/ 9409 h 10000"/>
              <a:gd name="connsiteX51-4331" fmla="*/ 5790 w 10000"/>
              <a:gd name="connsiteY51-4332" fmla="*/ 9704 h 10000"/>
              <a:gd name="connsiteX52-4333" fmla="*/ 4737 w 10000"/>
              <a:gd name="connsiteY52-4334" fmla="*/ 9852 h 10000"/>
              <a:gd name="connsiteX53-4335" fmla="*/ 4209 w 10000"/>
              <a:gd name="connsiteY53-4336" fmla="*/ 9852 h 10000"/>
              <a:gd name="connsiteX54-4337" fmla="*/ 3683 w 10000"/>
              <a:gd name="connsiteY54-4338" fmla="*/ 10000 h 10000"/>
              <a:gd name="connsiteX55-4339" fmla="*/ 2632 w 10000"/>
              <a:gd name="connsiteY55-4340" fmla="*/ 10000 h 10000"/>
              <a:gd name="connsiteX56-4341" fmla="*/ 2632 w 10000"/>
              <a:gd name="connsiteY56-4342" fmla="*/ 10000 h 10000"/>
              <a:gd name="connsiteX57-4343" fmla="*/ 2105 w 10000"/>
              <a:gd name="connsiteY57-4344" fmla="*/ 9852 h 10000"/>
              <a:gd name="connsiteX58-4345" fmla="*/ 2105 w 10000"/>
              <a:gd name="connsiteY58-4346" fmla="*/ 9704 h 10000"/>
              <a:gd name="connsiteX59-4347" fmla="*/ 1577 w 10000"/>
              <a:gd name="connsiteY59-4348" fmla="*/ 9409 h 10000"/>
              <a:gd name="connsiteX60-4349" fmla="*/ 1577 w 10000"/>
              <a:gd name="connsiteY60-4350" fmla="*/ 9261 h 10000"/>
              <a:gd name="connsiteX0-4351" fmla="*/ 3683 w 10000"/>
              <a:gd name="connsiteY0-4352" fmla="*/ 7505 h 10000"/>
              <a:gd name="connsiteX1-4353" fmla="*/ 4209 w 10000"/>
              <a:gd name="connsiteY1-4354" fmla="*/ 7357 h 10000"/>
              <a:gd name="connsiteX2-4355" fmla="*/ 4737 w 10000"/>
              <a:gd name="connsiteY2-4356" fmla="*/ 6913 h 10000"/>
              <a:gd name="connsiteX3-4357" fmla="*/ 4737 w 10000"/>
              <a:gd name="connsiteY3-4358" fmla="*/ 6617 h 10000"/>
              <a:gd name="connsiteX4-4359" fmla="*/ 4737 w 10000"/>
              <a:gd name="connsiteY4-4360" fmla="*/ 6026 h 10000"/>
              <a:gd name="connsiteX5-4361" fmla="*/ 5263 w 10000"/>
              <a:gd name="connsiteY5-4362" fmla="*/ 5582 h 10000"/>
              <a:gd name="connsiteX6-4363" fmla="*/ 4737 w 10000"/>
              <a:gd name="connsiteY6-4364" fmla="*/ 4843 h 10000"/>
              <a:gd name="connsiteX7-4365" fmla="*/ 4737 w 10000"/>
              <a:gd name="connsiteY7-4366" fmla="*/ 4270 h 10000"/>
              <a:gd name="connsiteX8-4367" fmla="*/ 4737 w 10000"/>
              <a:gd name="connsiteY8-4368" fmla="*/ 3530 h 10000"/>
              <a:gd name="connsiteX9-4369" fmla="*/ 4209 w 10000"/>
              <a:gd name="connsiteY9-4370" fmla="*/ 2939 h 10000"/>
              <a:gd name="connsiteX10-4371" fmla="*/ 4209 w 10000"/>
              <a:gd name="connsiteY10-4372" fmla="*/ 2495 h 10000"/>
              <a:gd name="connsiteX11-4373" fmla="*/ 3683 w 10000"/>
              <a:gd name="connsiteY11-4374" fmla="*/ 1904 h 10000"/>
              <a:gd name="connsiteX12-4375" fmla="*/ 3683 w 10000"/>
              <a:gd name="connsiteY12-4376" fmla="*/ 1608 h 10000"/>
              <a:gd name="connsiteX13-4377" fmla="*/ 3158 w 10000"/>
              <a:gd name="connsiteY13-4378" fmla="*/ 1183 h 10000"/>
              <a:gd name="connsiteX14-4379" fmla="*/ 2105 w 10000"/>
              <a:gd name="connsiteY14-4380" fmla="*/ 887 h 10000"/>
              <a:gd name="connsiteX15-4381" fmla="*/ 1577 w 10000"/>
              <a:gd name="connsiteY15-4382" fmla="*/ 739 h 10000"/>
              <a:gd name="connsiteX16-4383" fmla="*/ 1051 w 10000"/>
              <a:gd name="connsiteY16-4384" fmla="*/ 444 h 10000"/>
              <a:gd name="connsiteX17-4385" fmla="*/ 526 w 10000"/>
              <a:gd name="connsiteY17-4386" fmla="*/ 296 h 10000"/>
              <a:gd name="connsiteX18-4387" fmla="*/ 0 w 10000"/>
              <a:gd name="connsiteY18-4388" fmla="*/ 148 h 10000"/>
              <a:gd name="connsiteX19-4389" fmla="*/ 526 w 10000"/>
              <a:gd name="connsiteY19-4390" fmla="*/ 0 h 10000"/>
              <a:gd name="connsiteX20-4391" fmla="*/ 526 w 10000"/>
              <a:gd name="connsiteY20-4392" fmla="*/ 0 h 10000"/>
              <a:gd name="connsiteX21-4393" fmla="*/ 1051 w 10000"/>
              <a:gd name="connsiteY21-4394" fmla="*/ 0 h 10000"/>
              <a:gd name="connsiteX22-4395" fmla="*/ 2105 w 10000"/>
              <a:gd name="connsiteY22-4396" fmla="*/ 0 h 10000"/>
              <a:gd name="connsiteX23-4397" fmla="*/ 3158 w 10000"/>
              <a:gd name="connsiteY23-4398" fmla="*/ 148 h 10000"/>
              <a:gd name="connsiteX24-4399" fmla="*/ 4209 w 10000"/>
              <a:gd name="connsiteY24-4400" fmla="*/ 296 h 10000"/>
              <a:gd name="connsiteX25-4401" fmla="*/ 5263 w 10000"/>
              <a:gd name="connsiteY25-4402" fmla="*/ 444 h 10000"/>
              <a:gd name="connsiteX26-4403" fmla="*/ 6314 w 10000"/>
              <a:gd name="connsiteY26-4404" fmla="*/ 591 h 10000"/>
              <a:gd name="connsiteX27-4405" fmla="*/ 6842 w 10000"/>
              <a:gd name="connsiteY27-4406" fmla="*/ 887 h 10000"/>
              <a:gd name="connsiteX28-4407" fmla="*/ 7369 w 10000"/>
              <a:gd name="connsiteY28-4408" fmla="*/ 1035 h 10000"/>
              <a:gd name="connsiteX29-4409" fmla="*/ 7895 w 10000"/>
              <a:gd name="connsiteY29-4410" fmla="*/ 1183 h 10000"/>
              <a:gd name="connsiteX30-4411" fmla="*/ 7895 w 10000"/>
              <a:gd name="connsiteY30-4412" fmla="*/ 1460 h 10000"/>
              <a:gd name="connsiteX31-4413" fmla="*/ 8421 w 10000"/>
              <a:gd name="connsiteY31-4414" fmla="*/ 1756 h 10000"/>
              <a:gd name="connsiteX32-4415" fmla="*/ 8421 w 10000"/>
              <a:gd name="connsiteY32-4416" fmla="*/ 2200 h 10000"/>
              <a:gd name="connsiteX33-4417" fmla="*/ 8944 w 10000"/>
              <a:gd name="connsiteY33-4418" fmla="*/ 2643 h 10000"/>
              <a:gd name="connsiteX34-4419" fmla="*/ 8944 w 10000"/>
              <a:gd name="connsiteY34-4420" fmla="*/ 3087 h 10000"/>
              <a:gd name="connsiteX35-4421" fmla="*/ 9474 w 10000"/>
              <a:gd name="connsiteY35-4422" fmla="*/ 3678 h 10000"/>
              <a:gd name="connsiteX36-4423" fmla="*/ 9474 w 10000"/>
              <a:gd name="connsiteY36-4424" fmla="*/ 4270 h 10000"/>
              <a:gd name="connsiteX37-4425" fmla="*/ 9474 w 10000"/>
              <a:gd name="connsiteY37-4426" fmla="*/ 4713 h 10000"/>
              <a:gd name="connsiteX38-4427" fmla="*/ 9474 w 10000"/>
              <a:gd name="connsiteY38-4428" fmla="*/ 5287 h 10000"/>
              <a:gd name="connsiteX39-4429" fmla="*/ 9474 w 10000"/>
              <a:gd name="connsiteY39-4430" fmla="*/ 5730 h 10000"/>
              <a:gd name="connsiteX40-4431" fmla="*/ 10000 w 10000"/>
              <a:gd name="connsiteY40-4432" fmla="*/ 6026 h 10000"/>
              <a:gd name="connsiteX41-4433" fmla="*/ 10000 w 10000"/>
              <a:gd name="connsiteY41-4434" fmla="*/ 6470 h 10000"/>
              <a:gd name="connsiteX42-4435" fmla="*/ 10000 w 10000"/>
              <a:gd name="connsiteY42-4436" fmla="*/ 6765 h 10000"/>
              <a:gd name="connsiteX43-4437" fmla="*/ 10000 w 10000"/>
              <a:gd name="connsiteY43-4438" fmla="*/ 6913 h 10000"/>
              <a:gd name="connsiteX44-4439" fmla="*/ 9474 w 10000"/>
              <a:gd name="connsiteY44-4440" fmla="*/ 7357 h 10000"/>
              <a:gd name="connsiteX45-4441" fmla="*/ 9474 w 10000"/>
              <a:gd name="connsiteY45-4442" fmla="*/ 7800 h 10000"/>
              <a:gd name="connsiteX46-4443" fmla="*/ 8421 w 10000"/>
              <a:gd name="connsiteY46-4444" fmla="*/ 8521 h 10000"/>
              <a:gd name="connsiteX47-4445" fmla="*/ 7895 w 10000"/>
              <a:gd name="connsiteY47-4446" fmla="*/ 8817 h 10000"/>
              <a:gd name="connsiteX48-4447" fmla="*/ 7369 w 10000"/>
              <a:gd name="connsiteY48-4448" fmla="*/ 9113 h 10000"/>
              <a:gd name="connsiteX49-4449" fmla="*/ 6314 w 10000"/>
              <a:gd name="connsiteY49-4450" fmla="*/ 9409 h 10000"/>
              <a:gd name="connsiteX50-4451" fmla="*/ 5790 w 10000"/>
              <a:gd name="connsiteY50-4452" fmla="*/ 9704 h 10000"/>
              <a:gd name="connsiteX51-4453" fmla="*/ 4737 w 10000"/>
              <a:gd name="connsiteY51-4454" fmla="*/ 9852 h 10000"/>
              <a:gd name="connsiteX52-4455" fmla="*/ 4209 w 10000"/>
              <a:gd name="connsiteY52-4456" fmla="*/ 9852 h 10000"/>
              <a:gd name="connsiteX53-4457" fmla="*/ 3683 w 10000"/>
              <a:gd name="connsiteY53-4458" fmla="*/ 10000 h 10000"/>
              <a:gd name="connsiteX54-4459" fmla="*/ 2632 w 10000"/>
              <a:gd name="connsiteY54-4460" fmla="*/ 10000 h 10000"/>
              <a:gd name="connsiteX55-4461" fmla="*/ 2632 w 10000"/>
              <a:gd name="connsiteY55-4462" fmla="*/ 10000 h 10000"/>
              <a:gd name="connsiteX56-4463" fmla="*/ 2105 w 10000"/>
              <a:gd name="connsiteY56-4464" fmla="*/ 9852 h 10000"/>
              <a:gd name="connsiteX57-4465" fmla="*/ 2105 w 10000"/>
              <a:gd name="connsiteY57-4466" fmla="*/ 9704 h 10000"/>
              <a:gd name="connsiteX58-4467" fmla="*/ 1577 w 10000"/>
              <a:gd name="connsiteY58-4468" fmla="*/ 9409 h 10000"/>
              <a:gd name="connsiteX59-4469" fmla="*/ 1577 w 10000"/>
              <a:gd name="connsiteY59-4470" fmla="*/ 9261 h 10000"/>
              <a:gd name="connsiteX0-4471" fmla="*/ 3683 w 10000"/>
              <a:gd name="connsiteY0-4472" fmla="*/ 7505 h 10000"/>
              <a:gd name="connsiteX1-4473" fmla="*/ 4209 w 10000"/>
              <a:gd name="connsiteY1-4474" fmla="*/ 7357 h 10000"/>
              <a:gd name="connsiteX2-4475" fmla="*/ 4737 w 10000"/>
              <a:gd name="connsiteY2-4476" fmla="*/ 6913 h 10000"/>
              <a:gd name="connsiteX3-4477" fmla="*/ 4737 w 10000"/>
              <a:gd name="connsiteY3-4478" fmla="*/ 6617 h 10000"/>
              <a:gd name="connsiteX4-4479" fmla="*/ 4737 w 10000"/>
              <a:gd name="connsiteY4-4480" fmla="*/ 6026 h 10000"/>
              <a:gd name="connsiteX5-4481" fmla="*/ 5263 w 10000"/>
              <a:gd name="connsiteY5-4482" fmla="*/ 5582 h 10000"/>
              <a:gd name="connsiteX6-4483" fmla="*/ 4737 w 10000"/>
              <a:gd name="connsiteY6-4484" fmla="*/ 4843 h 10000"/>
              <a:gd name="connsiteX7-4485" fmla="*/ 4737 w 10000"/>
              <a:gd name="connsiteY7-4486" fmla="*/ 4270 h 10000"/>
              <a:gd name="connsiteX8-4487" fmla="*/ 4737 w 10000"/>
              <a:gd name="connsiteY8-4488" fmla="*/ 3530 h 10000"/>
              <a:gd name="connsiteX9-4489" fmla="*/ 4209 w 10000"/>
              <a:gd name="connsiteY9-4490" fmla="*/ 2939 h 10000"/>
              <a:gd name="connsiteX10-4491" fmla="*/ 4209 w 10000"/>
              <a:gd name="connsiteY10-4492" fmla="*/ 2495 h 10000"/>
              <a:gd name="connsiteX11-4493" fmla="*/ 3683 w 10000"/>
              <a:gd name="connsiteY11-4494" fmla="*/ 1904 h 10000"/>
              <a:gd name="connsiteX12-4495" fmla="*/ 3683 w 10000"/>
              <a:gd name="connsiteY12-4496" fmla="*/ 1608 h 10000"/>
              <a:gd name="connsiteX13-4497" fmla="*/ 3158 w 10000"/>
              <a:gd name="connsiteY13-4498" fmla="*/ 1183 h 10000"/>
              <a:gd name="connsiteX14-4499" fmla="*/ 2105 w 10000"/>
              <a:gd name="connsiteY14-4500" fmla="*/ 887 h 10000"/>
              <a:gd name="connsiteX15-4501" fmla="*/ 1577 w 10000"/>
              <a:gd name="connsiteY15-4502" fmla="*/ 739 h 10000"/>
              <a:gd name="connsiteX16-4503" fmla="*/ 1051 w 10000"/>
              <a:gd name="connsiteY16-4504" fmla="*/ 444 h 10000"/>
              <a:gd name="connsiteX17-4505" fmla="*/ 526 w 10000"/>
              <a:gd name="connsiteY17-4506" fmla="*/ 296 h 10000"/>
              <a:gd name="connsiteX18-4507" fmla="*/ 0 w 10000"/>
              <a:gd name="connsiteY18-4508" fmla="*/ 148 h 10000"/>
              <a:gd name="connsiteX19-4509" fmla="*/ 526 w 10000"/>
              <a:gd name="connsiteY19-4510" fmla="*/ 0 h 10000"/>
              <a:gd name="connsiteX20-4511" fmla="*/ 526 w 10000"/>
              <a:gd name="connsiteY20-4512" fmla="*/ 0 h 10000"/>
              <a:gd name="connsiteX21-4513" fmla="*/ 1051 w 10000"/>
              <a:gd name="connsiteY21-4514" fmla="*/ 0 h 10000"/>
              <a:gd name="connsiteX22-4515" fmla="*/ 2105 w 10000"/>
              <a:gd name="connsiteY22-4516" fmla="*/ 0 h 10000"/>
              <a:gd name="connsiteX23-4517" fmla="*/ 3158 w 10000"/>
              <a:gd name="connsiteY23-4518" fmla="*/ 148 h 10000"/>
              <a:gd name="connsiteX24-4519" fmla="*/ 4209 w 10000"/>
              <a:gd name="connsiteY24-4520" fmla="*/ 296 h 10000"/>
              <a:gd name="connsiteX25-4521" fmla="*/ 5263 w 10000"/>
              <a:gd name="connsiteY25-4522" fmla="*/ 444 h 10000"/>
              <a:gd name="connsiteX26-4523" fmla="*/ 6314 w 10000"/>
              <a:gd name="connsiteY26-4524" fmla="*/ 591 h 10000"/>
              <a:gd name="connsiteX27-4525" fmla="*/ 6842 w 10000"/>
              <a:gd name="connsiteY27-4526" fmla="*/ 887 h 10000"/>
              <a:gd name="connsiteX28-4527" fmla="*/ 7369 w 10000"/>
              <a:gd name="connsiteY28-4528" fmla="*/ 1035 h 10000"/>
              <a:gd name="connsiteX29-4529" fmla="*/ 7895 w 10000"/>
              <a:gd name="connsiteY29-4530" fmla="*/ 1183 h 10000"/>
              <a:gd name="connsiteX30-4531" fmla="*/ 7895 w 10000"/>
              <a:gd name="connsiteY30-4532" fmla="*/ 1460 h 10000"/>
              <a:gd name="connsiteX31-4533" fmla="*/ 8421 w 10000"/>
              <a:gd name="connsiteY31-4534" fmla="*/ 1756 h 10000"/>
              <a:gd name="connsiteX32-4535" fmla="*/ 8421 w 10000"/>
              <a:gd name="connsiteY32-4536" fmla="*/ 2200 h 10000"/>
              <a:gd name="connsiteX33-4537" fmla="*/ 8944 w 10000"/>
              <a:gd name="connsiteY33-4538" fmla="*/ 2643 h 10000"/>
              <a:gd name="connsiteX34-4539" fmla="*/ 8944 w 10000"/>
              <a:gd name="connsiteY34-4540" fmla="*/ 3087 h 10000"/>
              <a:gd name="connsiteX35-4541" fmla="*/ 9474 w 10000"/>
              <a:gd name="connsiteY35-4542" fmla="*/ 3678 h 10000"/>
              <a:gd name="connsiteX36-4543" fmla="*/ 9474 w 10000"/>
              <a:gd name="connsiteY36-4544" fmla="*/ 4270 h 10000"/>
              <a:gd name="connsiteX37-4545" fmla="*/ 9474 w 10000"/>
              <a:gd name="connsiteY37-4546" fmla="*/ 4713 h 10000"/>
              <a:gd name="connsiteX38-4547" fmla="*/ 9474 w 10000"/>
              <a:gd name="connsiteY38-4548" fmla="*/ 5287 h 10000"/>
              <a:gd name="connsiteX39-4549" fmla="*/ 9474 w 10000"/>
              <a:gd name="connsiteY39-4550" fmla="*/ 5730 h 10000"/>
              <a:gd name="connsiteX40-4551" fmla="*/ 10000 w 10000"/>
              <a:gd name="connsiteY40-4552" fmla="*/ 6026 h 10000"/>
              <a:gd name="connsiteX41-4553" fmla="*/ 10000 w 10000"/>
              <a:gd name="connsiteY41-4554" fmla="*/ 6470 h 10000"/>
              <a:gd name="connsiteX42-4555" fmla="*/ 10000 w 10000"/>
              <a:gd name="connsiteY42-4556" fmla="*/ 6765 h 10000"/>
              <a:gd name="connsiteX43-4557" fmla="*/ 10000 w 10000"/>
              <a:gd name="connsiteY43-4558" fmla="*/ 6913 h 10000"/>
              <a:gd name="connsiteX44-4559" fmla="*/ 9474 w 10000"/>
              <a:gd name="connsiteY44-4560" fmla="*/ 7357 h 10000"/>
              <a:gd name="connsiteX45-4561" fmla="*/ 9474 w 10000"/>
              <a:gd name="connsiteY45-4562" fmla="*/ 7800 h 10000"/>
              <a:gd name="connsiteX46-4563" fmla="*/ 8421 w 10000"/>
              <a:gd name="connsiteY46-4564" fmla="*/ 8521 h 10000"/>
              <a:gd name="connsiteX47-4565" fmla="*/ 7895 w 10000"/>
              <a:gd name="connsiteY47-4566" fmla="*/ 8817 h 10000"/>
              <a:gd name="connsiteX48-4567" fmla="*/ 7369 w 10000"/>
              <a:gd name="connsiteY48-4568" fmla="*/ 9113 h 10000"/>
              <a:gd name="connsiteX49-4569" fmla="*/ 6314 w 10000"/>
              <a:gd name="connsiteY49-4570" fmla="*/ 9409 h 10000"/>
              <a:gd name="connsiteX50-4571" fmla="*/ 5790 w 10000"/>
              <a:gd name="connsiteY50-4572" fmla="*/ 9704 h 10000"/>
              <a:gd name="connsiteX51-4573" fmla="*/ 4737 w 10000"/>
              <a:gd name="connsiteY51-4574" fmla="*/ 9852 h 10000"/>
              <a:gd name="connsiteX52-4575" fmla="*/ 4209 w 10000"/>
              <a:gd name="connsiteY52-4576" fmla="*/ 9852 h 10000"/>
              <a:gd name="connsiteX53-4577" fmla="*/ 3683 w 10000"/>
              <a:gd name="connsiteY53-4578" fmla="*/ 10000 h 10000"/>
              <a:gd name="connsiteX54-4579" fmla="*/ 2632 w 10000"/>
              <a:gd name="connsiteY54-4580" fmla="*/ 10000 h 10000"/>
              <a:gd name="connsiteX55-4581" fmla="*/ 2632 w 10000"/>
              <a:gd name="connsiteY55-4582" fmla="*/ 10000 h 10000"/>
              <a:gd name="connsiteX56-4583" fmla="*/ 2105 w 10000"/>
              <a:gd name="connsiteY56-4584" fmla="*/ 9852 h 10000"/>
              <a:gd name="connsiteX57-4585" fmla="*/ 2105 w 10000"/>
              <a:gd name="connsiteY57-4586" fmla="*/ 9704 h 10000"/>
              <a:gd name="connsiteX58-4587" fmla="*/ 1577 w 10000"/>
              <a:gd name="connsiteY58-4588" fmla="*/ 9409 h 10000"/>
              <a:gd name="connsiteX0-4589" fmla="*/ 3683 w 10000"/>
              <a:gd name="connsiteY0-4590" fmla="*/ 7505 h 10000"/>
              <a:gd name="connsiteX1-4591" fmla="*/ 4209 w 10000"/>
              <a:gd name="connsiteY1-4592" fmla="*/ 7357 h 10000"/>
              <a:gd name="connsiteX2-4593" fmla="*/ 4737 w 10000"/>
              <a:gd name="connsiteY2-4594" fmla="*/ 6913 h 10000"/>
              <a:gd name="connsiteX3-4595" fmla="*/ 4737 w 10000"/>
              <a:gd name="connsiteY3-4596" fmla="*/ 6617 h 10000"/>
              <a:gd name="connsiteX4-4597" fmla="*/ 4737 w 10000"/>
              <a:gd name="connsiteY4-4598" fmla="*/ 6026 h 10000"/>
              <a:gd name="connsiteX5-4599" fmla="*/ 5263 w 10000"/>
              <a:gd name="connsiteY5-4600" fmla="*/ 5582 h 10000"/>
              <a:gd name="connsiteX6-4601" fmla="*/ 4737 w 10000"/>
              <a:gd name="connsiteY6-4602" fmla="*/ 4843 h 10000"/>
              <a:gd name="connsiteX7-4603" fmla="*/ 4737 w 10000"/>
              <a:gd name="connsiteY7-4604" fmla="*/ 4270 h 10000"/>
              <a:gd name="connsiteX8-4605" fmla="*/ 4737 w 10000"/>
              <a:gd name="connsiteY8-4606" fmla="*/ 3530 h 10000"/>
              <a:gd name="connsiteX9-4607" fmla="*/ 4209 w 10000"/>
              <a:gd name="connsiteY9-4608" fmla="*/ 2939 h 10000"/>
              <a:gd name="connsiteX10-4609" fmla="*/ 4209 w 10000"/>
              <a:gd name="connsiteY10-4610" fmla="*/ 2495 h 10000"/>
              <a:gd name="connsiteX11-4611" fmla="*/ 3683 w 10000"/>
              <a:gd name="connsiteY11-4612" fmla="*/ 1904 h 10000"/>
              <a:gd name="connsiteX12-4613" fmla="*/ 3683 w 10000"/>
              <a:gd name="connsiteY12-4614" fmla="*/ 1608 h 10000"/>
              <a:gd name="connsiteX13-4615" fmla="*/ 3158 w 10000"/>
              <a:gd name="connsiteY13-4616" fmla="*/ 1183 h 10000"/>
              <a:gd name="connsiteX14-4617" fmla="*/ 2105 w 10000"/>
              <a:gd name="connsiteY14-4618" fmla="*/ 887 h 10000"/>
              <a:gd name="connsiteX15-4619" fmla="*/ 1577 w 10000"/>
              <a:gd name="connsiteY15-4620" fmla="*/ 739 h 10000"/>
              <a:gd name="connsiteX16-4621" fmla="*/ 1051 w 10000"/>
              <a:gd name="connsiteY16-4622" fmla="*/ 444 h 10000"/>
              <a:gd name="connsiteX17-4623" fmla="*/ 526 w 10000"/>
              <a:gd name="connsiteY17-4624" fmla="*/ 296 h 10000"/>
              <a:gd name="connsiteX18-4625" fmla="*/ 0 w 10000"/>
              <a:gd name="connsiteY18-4626" fmla="*/ 148 h 10000"/>
              <a:gd name="connsiteX19-4627" fmla="*/ 526 w 10000"/>
              <a:gd name="connsiteY19-4628" fmla="*/ 0 h 10000"/>
              <a:gd name="connsiteX20-4629" fmla="*/ 526 w 10000"/>
              <a:gd name="connsiteY20-4630" fmla="*/ 0 h 10000"/>
              <a:gd name="connsiteX21-4631" fmla="*/ 1051 w 10000"/>
              <a:gd name="connsiteY21-4632" fmla="*/ 0 h 10000"/>
              <a:gd name="connsiteX22-4633" fmla="*/ 2105 w 10000"/>
              <a:gd name="connsiteY22-4634" fmla="*/ 0 h 10000"/>
              <a:gd name="connsiteX23-4635" fmla="*/ 3158 w 10000"/>
              <a:gd name="connsiteY23-4636" fmla="*/ 148 h 10000"/>
              <a:gd name="connsiteX24-4637" fmla="*/ 4209 w 10000"/>
              <a:gd name="connsiteY24-4638" fmla="*/ 296 h 10000"/>
              <a:gd name="connsiteX25-4639" fmla="*/ 5263 w 10000"/>
              <a:gd name="connsiteY25-4640" fmla="*/ 444 h 10000"/>
              <a:gd name="connsiteX26-4641" fmla="*/ 6314 w 10000"/>
              <a:gd name="connsiteY26-4642" fmla="*/ 591 h 10000"/>
              <a:gd name="connsiteX27-4643" fmla="*/ 6842 w 10000"/>
              <a:gd name="connsiteY27-4644" fmla="*/ 887 h 10000"/>
              <a:gd name="connsiteX28-4645" fmla="*/ 7369 w 10000"/>
              <a:gd name="connsiteY28-4646" fmla="*/ 1035 h 10000"/>
              <a:gd name="connsiteX29-4647" fmla="*/ 7895 w 10000"/>
              <a:gd name="connsiteY29-4648" fmla="*/ 1183 h 10000"/>
              <a:gd name="connsiteX30-4649" fmla="*/ 7895 w 10000"/>
              <a:gd name="connsiteY30-4650" fmla="*/ 1460 h 10000"/>
              <a:gd name="connsiteX31-4651" fmla="*/ 8421 w 10000"/>
              <a:gd name="connsiteY31-4652" fmla="*/ 1756 h 10000"/>
              <a:gd name="connsiteX32-4653" fmla="*/ 8421 w 10000"/>
              <a:gd name="connsiteY32-4654" fmla="*/ 2200 h 10000"/>
              <a:gd name="connsiteX33-4655" fmla="*/ 8944 w 10000"/>
              <a:gd name="connsiteY33-4656" fmla="*/ 2643 h 10000"/>
              <a:gd name="connsiteX34-4657" fmla="*/ 8944 w 10000"/>
              <a:gd name="connsiteY34-4658" fmla="*/ 3087 h 10000"/>
              <a:gd name="connsiteX35-4659" fmla="*/ 9474 w 10000"/>
              <a:gd name="connsiteY35-4660" fmla="*/ 3678 h 10000"/>
              <a:gd name="connsiteX36-4661" fmla="*/ 9474 w 10000"/>
              <a:gd name="connsiteY36-4662" fmla="*/ 4270 h 10000"/>
              <a:gd name="connsiteX37-4663" fmla="*/ 9474 w 10000"/>
              <a:gd name="connsiteY37-4664" fmla="*/ 4713 h 10000"/>
              <a:gd name="connsiteX38-4665" fmla="*/ 9474 w 10000"/>
              <a:gd name="connsiteY38-4666" fmla="*/ 5287 h 10000"/>
              <a:gd name="connsiteX39-4667" fmla="*/ 9474 w 10000"/>
              <a:gd name="connsiteY39-4668" fmla="*/ 5730 h 10000"/>
              <a:gd name="connsiteX40-4669" fmla="*/ 10000 w 10000"/>
              <a:gd name="connsiteY40-4670" fmla="*/ 6026 h 10000"/>
              <a:gd name="connsiteX41-4671" fmla="*/ 10000 w 10000"/>
              <a:gd name="connsiteY41-4672" fmla="*/ 6470 h 10000"/>
              <a:gd name="connsiteX42-4673" fmla="*/ 10000 w 10000"/>
              <a:gd name="connsiteY42-4674" fmla="*/ 6765 h 10000"/>
              <a:gd name="connsiteX43-4675" fmla="*/ 10000 w 10000"/>
              <a:gd name="connsiteY43-4676" fmla="*/ 6913 h 10000"/>
              <a:gd name="connsiteX44-4677" fmla="*/ 9474 w 10000"/>
              <a:gd name="connsiteY44-4678" fmla="*/ 7357 h 10000"/>
              <a:gd name="connsiteX45-4679" fmla="*/ 9474 w 10000"/>
              <a:gd name="connsiteY45-4680" fmla="*/ 7800 h 10000"/>
              <a:gd name="connsiteX46-4681" fmla="*/ 8421 w 10000"/>
              <a:gd name="connsiteY46-4682" fmla="*/ 8521 h 10000"/>
              <a:gd name="connsiteX47-4683" fmla="*/ 7895 w 10000"/>
              <a:gd name="connsiteY47-4684" fmla="*/ 8817 h 10000"/>
              <a:gd name="connsiteX48-4685" fmla="*/ 7369 w 10000"/>
              <a:gd name="connsiteY48-4686" fmla="*/ 9113 h 10000"/>
              <a:gd name="connsiteX49-4687" fmla="*/ 6314 w 10000"/>
              <a:gd name="connsiteY49-4688" fmla="*/ 9409 h 10000"/>
              <a:gd name="connsiteX50-4689" fmla="*/ 5790 w 10000"/>
              <a:gd name="connsiteY50-4690" fmla="*/ 9704 h 10000"/>
              <a:gd name="connsiteX51-4691" fmla="*/ 4737 w 10000"/>
              <a:gd name="connsiteY51-4692" fmla="*/ 9852 h 10000"/>
              <a:gd name="connsiteX52-4693" fmla="*/ 4209 w 10000"/>
              <a:gd name="connsiteY52-4694" fmla="*/ 9852 h 10000"/>
              <a:gd name="connsiteX53-4695" fmla="*/ 3683 w 10000"/>
              <a:gd name="connsiteY53-4696" fmla="*/ 10000 h 10000"/>
              <a:gd name="connsiteX54-4697" fmla="*/ 2632 w 10000"/>
              <a:gd name="connsiteY54-4698" fmla="*/ 10000 h 10000"/>
              <a:gd name="connsiteX55-4699" fmla="*/ 2632 w 10000"/>
              <a:gd name="connsiteY55-4700" fmla="*/ 10000 h 10000"/>
              <a:gd name="connsiteX56-4701" fmla="*/ 2105 w 10000"/>
              <a:gd name="connsiteY56-4702" fmla="*/ 9852 h 10000"/>
              <a:gd name="connsiteX57-4703" fmla="*/ 2105 w 10000"/>
              <a:gd name="connsiteY57-4704" fmla="*/ 9704 h 10000"/>
              <a:gd name="connsiteX0-4705" fmla="*/ 4209 w 10000"/>
              <a:gd name="connsiteY0-4706" fmla="*/ 7357 h 10000"/>
              <a:gd name="connsiteX1-4707" fmla="*/ 4737 w 10000"/>
              <a:gd name="connsiteY1-4708" fmla="*/ 6913 h 10000"/>
              <a:gd name="connsiteX2-4709" fmla="*/ 4737 w 10000"/>
              <a:gd name="connsiteY2-4710" fmla="*/ 6617 h 10000"/>
              <a:gd name="connsiteX3-4711" fmla="*/ 4737 w 10000"/>
              <a:gd name="connsiteY3-4712" fmla="*/ 6026 h 10000"/>
              <a:gd name="connsiteX4-4713" fmla="*/ 5263 w 10000"/>
              <a:gd name="connsiteY4-4714" fmla="*/ 5582 h 10000"/>
              <a:gd name="connsiteX5-4715" fmla="*/ 4737 w 10000"/>
              <a:gd name="connsiteY5-4716" fmla="*/ 4843 h 10000"/>
              <a:gd name="connsiteX6-4717" fmla="*/ 4737 w 10000"/>
              <a:gd name="connsiteY6-4718" fmla="*/ 4270 h 10000"/>
              <a:gd name="connsiteX7-4719" fmla="*/ 4737 w 10000"/>
              <a:gd name="connsiteY7-4720" fmla="*/ 3530 h 10000"/>
              <a:gd name="connsiteX8-4721" fmla="*/ 4209 w 10000"/>
              <a:gd name="connsiteY8-4722" fmla="*/ 2939 h 10000"/>
              <a:gd name="connsiteX9-4723" fmla="*/ 4209 w 10000"/>
              <a:gd name="connsiteY9-4724" fmla="*/ 2495 h 10000"/>
              <a:gd name="connsiteX10-4725" fmla="*/ 3683 w 10000"/>
              <a:gd name="connsiteY10-4726" fmla="*/ 1904 h 10000"/>
              <a:gd name="connsiteX11-4727" fmla="*/ 3683 w 10000"/>
              <a:gd name="connsiteY11-4728" fmla="*/ 1608 h 10000"/>
              <a:gd name="connsiteX12-4729" fmla="*/ 3158 w 10000"/>
              <a:gd name="connsiteY12-4730" fmla="*/ 1183 h 10000"/>
              <a:gd name="connsiteX13-4731" fmla="*/ 2105 w 10000"/>
              <a:gd name="connsiteY13-4732" fmla="*/ 887 h 10000"/>
              <a:gd name="connsiteX14-4733" fmla="*/ 1577 w 10000"/>
              <a:gd name="connsiteY14-4734" fmla="*/ 739 h 10000"/>
              <a:gd name="connsiteX15-4735" fmla="*/ 1051 w 10000"/>
              <a:gd name="connsiteY15-4736" fmla="*/ 444 h 10000"/>
              <a:gd name="connsiteX16-4737" fmla="*/ 526 w 10000"/>
              <a:gd name="connsiteY16-4738" fmla="*/ 296 h 10000"/>
              <a:gd name="connsiteX17-4739" fmla="*/ 0 w 10000"/>
              <a:gd name="connsiteY17-4740" fmla="*/ 148 h 10000"/>
              <a:gd name="connsiteX18-4741" fmla="*/ 526 w 10000"/>
              <a:gd name="connsiteY18-4742" fmla="*/ 0 h 10000"/>
              <a:gd name="connsiteX19-4743" fmla="*/ 526 w 10000"/>
              <a:gd name="connsiteY19-4744" fmla="*/ 0 h 10000"/>
              <a:gd name="connsiteX20-4745" fmla="*/ 1051 w 10000"/>
              <a:gd name="connsiteY20-4746" fmla="*/ 0 h 10000"/>
              <a:gd name="connsiteX21-4747" fmla="*/ 2105 w 10000"/>
              <a:gd name="connsiteY21-4748" fmla="*/ 0 h 10000"/>
              <a:gd name="connsiteX22-4749" fmla="*/ 3158 w 10000"/>
              <a:gd name="connsiteY22-4750" fmla="*/ 148 h 10000"/>
              <a:gd name="connsiteX23-4751" fmla="*/ 4209 w 10000"/>
              <a:gd name="connsiteY23-4752" fmla="*/ 296 h 10000"/>
              <a:gd name="connsiteX24-4753" fmla="*/ 5263 w 10000"/>
              <a:gd name="connsiteY24-4754" fmla="*/ 444 h 10000"/>
              <a:gd name="connsiteX25-4755" fmla="*/ 6314 w 10000"/>
              <a:gd name="connsiteY25-4756" fmla="*/ 591 h 10000"/>
              <a:gd name="connsiteX26-4757" fmla="*/ 6842 w 10000"/>
              <a:gd name="connsiteY26-4758" fmla="*/ 887 h 10000"/>
              <a:gd name="connsiteX27-4759" fmla="*/ 7369 w 10000"/>
              <a:gd name="connsiteY27-4760" fmla="*/ 1035 h 10000"/>
              <a:gd name="connsiteX28-4761" fmla="*/ 7895 w 10000"/>
              <a:gd name="connsiteY28-4762" fmla="*/ 1183 h 10000"/>
              <a:gd name="connsiteX29-4763" fmla="*/ 7895 w 10000"/>
              <a:gd name="connsiteY29-4764" fmla="*/ 1460 h 10000"/>
              <a:gd name="connsiteX30-4765" fmla="*/ 8421 w 10000"/>
              <a:gd name="connsiteY30-4766" fmla="*/ 1756 h 10000"/>
              <a:gd name="connsiteX31-4767" fmla="*/ 8421 w 10000"/>
              <a:gd name="connsiteY31-4768" fmla="*/ 2200 h 10000"/>
              <a:gd name="connsiteX32-4769" fmla="*/ 8944 w 10000"/>
              <a:gd name="connsiteY32-4770" fmla="*/ 2643 h 10000"/>
              <a:gd name="connsiteX33-4771" fmla="*/ 8944 w 10000"/>
              <a:gd name="connsiteY33-4772" fmla="*/ 3087 h 10000"/>
              <a:gd name="connsiteX34-4773" fmla="*/ 9474 w 10000"/>
              <a:gd name="connsiteY34-4774" fmla="*/ 3678 h 10000"/>
              <a:gd name="connsiteX35-4775" fmla="*/ 9474 w 10000"/>
              <a:gd name="connsiteY35-4776" fmla="*/ 4270 h 10000"/>
              <a:gd name="connsiteX36-4777" fmla="*/ 9474 w 10000"/>
              <a:gd name="connsiteY36-4778" fmla="*/ 4713 h 10000"/>
              <a:gd name="connsiteX37-4779" fmla="*/ 9474 w 10000"/>
              <a:gd name="connsiteY37-4780" fmla="*/ 5287 h 10000"/>
              <a:gd name="connsiteX38-4781" fmla="*/ 9474 w 10000"/>
              <a:gd name="connsiteY38-4782" fmla="*/ 5730 h 10000"/>
              <a:gd name="connsiteX39-4783" fmla="*/ 10000 w 10000"/>
              <a:gd name="connsiteY39-4784" fmla="*/ 6026 h 10000"/>
              <a:gd name="connsiteX40-4785" fmla="*/ 10000 w 10000"/>
              <a:gd name="connsiteY40-4786" fmla="*/ 6470 h 10000"/>
              <a:gd name="connsiteX41-4787" fmla="*/ 10000 w 10000"/>
              <a:gd name="connsiteY41-4788" fmla="*/ 6765 h 10000"/>
              <a:gd name="connsiteX42-4789" fmla="*/ 10000 w 10000"/>
              <a:gd name="connsiteY42-4790" fmla="*/ 6913 h 10000"/>
              <a:gd name="connsiteX43-4791" fmla="*/ 9474 w 10000"/>
              <a:gd name="connsiteY43-4792" fmla="*/ 7357 h 10000"/>
              <a:gd name="connsiteX44-4793" fmla="*/ 9474 w 10000"/>
              <a:gd name="connsiteY44-4794" fmla="*/ 7800 h 10000"/>
              <a:gd name="connsiteX45-4795" fmla="*/ 8421 w 10000"/>
              <a:gd name="connsiteY45-4796" fmla="*/ 8521 h 10000"/>
              <a:gd name="connsiteX46-4797" fmla="*/ 7895 w 10000"/>
              <a:gd name="connsiteY46-4798" fmla="*/ 8817 h 10000"/>
              <a:gd name="connsiteX47-4799" fmla="*/ 7369 w 10000"/>
              <a:gd name="connsiteY47-4800" fmla="*/ 9113 h 10000"/>
              <a:gd name="connsiteX48-4801" fmla="*/ 6314 w 10000"/>
              <a:gd name="connsiteY48-4802" fmla="*/ 9409 h 10000"/>
              <a:gd name="connsiteX49-4803" fmla="*/ 5790 w 10000"/>
              <a:gd name="connsiteY49-4804" fmla="*/ 9704 h 10000"/>
              <a:gd name="connsiteX50-4805" fmla="*/ 4737 w 10000"/>
              <a:gd name="connsiteY50-4806" fmla="*/ 9852 h 10000"/>
              <a:gd name="connsiteX51-4807" fmla="*/ 4209 w 10000"/>
              <a:gd name="connsiteY51-4808" fmla="*/ 9852 h 10000"/>
              <a:gd name="connsiteX52-4809" fmla="*/ 3683 w 10000"/>
              <a:gd name="connsiteY52-4810" fmla="*/ 10000 h 10000"/>
              <a:gd name="connsiteX53-4811" fmla="*/ 2632 w 10000"/>
              <a:gd name="connsiteY53-4812" fmla="*/ 10000 h 10000"/>
              <a:gd name="connsiteX54-4813" fmla="*/ 2632 w 10000"/>
              <a:gd name="connsiteY54-4814" fmla="*/ 10000 h 10000"/>
              <a:gd name="connsiteX55-4815" fmla="*/ 2105 w 10000"/>
              <a:gd name="connsiteY55-4816" fmla="*/ 9852 h 10000"/>
              <a:gd name="connsiteX56-4817" fmla="*/ 2105 w 10000"/>
              <a:gd name="connsiteY56-4818" fmla="*/ 9704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</a:cxnLst>
            <a:rect l="l" t="t" r="r" b="b"/>
            <a:pathLst>
              <a:path w="10000" h="10000">
                <a:moveTo>
                  <a:pt x="4209" y="7357"/>
                </a:moveTo>
                <a:lnTo>
                  <a:pt x="4737" y="6913"/>
                </a:lnTo>
                <a:lnTo>
                  <a:pt x="4737" y="6617"/>
                </a:lnTo>
                <a:lnTo>
                  <a:pt x="4737" y="6026"/>
                </a:lnTo>
                <a:lnTo>
                  <a:pt x="5263" y="5582"/>
                </a:lnTo>
                <a:lnTo>
                  <a:pt x="4737" y="4843"/>
                </a:lnTo>
                <a:lnTo>
                  <a:pt x="4737" y="4270"/>
                </a:lnTo>
                <a:lnTo>
                  <a:pt x="4737" y="3530"/>
                </a:lnTo>
                <a:lnTo>
                  <a:pt x="4209" y="2939"/>
                </a:lnTo>
                <a:lnTo>
                  <a:pt x="4209" y="2495"/>
                </a:lnTo>
                <a:lnTo>
                  <a:pt x="3683" y="1904"/>
                </a:lnTo>
                <a:lnTo>
                  <a:pt x="3683" y="1608"/>
                </a:lnTo>
                <a:lnTo>
                  <a:pt x="3158" y="1183"/>
                </a:lnTo>
                <a:lnTo>
                  <a:pt x="2105" y="887"/>
                </a:lnTo>
                <a:lnTo>
                  <a:pt x="1577" y="739"/>
                </a:lnTo>
                <a:lnTo>
                  <a:pt x="1051" y="444"/>
                </a:lnTo>
                <a:lnTo>
                  <a:pt x="526" y="296"/>
                </a:lnTo>
                <a:lnTo>
                  <a:pt x="0" y="148"/>
                </a:lnTo>
                <a:lnTo>
                  <a:pt x="526" y="0"/>
                </a:lnTo>
                <a:lnTo>
                  <a:pt x="526" y="0"/>
                </a:lnTo>
                <a:lnTo>
                  <a:pt x="1051" y="0"/>
                </a:lnTo>
                <a:lnTo>
                  <a:pt x="2105" y="0"/>
                </a:lnTo>
                <a:lnTo>
                  <a:pt x="3158" y="148"/>
                </a:lnTo>
                <a:lnTo>
                  <a:pt x="4209" y="296"/>
                </a:lnTo>
                <a:lnTo>
                  <a:pt x="5263" y="444"/>
                </a:lnTo>
                <a:lnTo>
                  <a:pt x="6314" y="591"/>
                </a:lnTo>
                <a:lnTo>
                  <a:pt x="6842" y="887"/>
                </a:lnTo>
                <a:lnTo>
                  <a:pt x="7369" y="1035"/>
                </a:lnTo>
                <a:lnTo>
                  <a:pt x="7895" y="1183"/>
                </a:lnTo>
                <a:lnTo>
                  <a:pt x="7895" y="1460"/>
                </a:lnTo>
                <a:lnTo>
                  <a:pt x="8421" y="1756"/>
                </a:lnTo>
                <a:lnTo>
                  <a:pt x="8421" y="2200"/>
                </a:lnTo>
                <a:lnTo>
                  <a:pt x="8944" y="2643"/>
                </a:lnTo>
                <a:lnTo>
                  <a:pt x="8944" y="3087"/>
                </a:lnTo>
                <a:lnTo>
                  <a:pt x="9474" y="3678"/>
                </a:lnTo>
                <a:lnTo>
                  <a:pt x="9474" y="4270"/>
                </a:lnTo>
                <a:lnTo>
                  <a:pt x="9474" y="4713"/>
                </a:lnTo>
                <a:lnTo>
                  <a:pt x="9474" y="5287"/>
                </a:lnTo>
                <a:lnTo>
                  <a:pt x="9474" y="5730"/>
                </a:lnTo>
                <a:lnTo>
                  <a:pt x="10000" y="6026"/>
                </a:lnTo>
                <a:lnTo>
                  <a:pt x="10000" y="6470"/>
                </a:lnTo>
                <a:lnTo>
                  <a:pt x="10000" y="6765"/>
                </a:lnTo>
                <a:lnTo>
                  <a:pt x="10000" y="6913"/>
                </a:lnTo>
                <a:lnTo>
                  <a:pt x="9474" y="7357"/>
                </a:lnTo>
                <a:lnTo>
                  <a:pt x="9474" y="7800"/>
                </a:lnTo>
                <a:lnTo>
                  <a:pt x="8421" y="8521"/>
                </a:lnTo>
                <a:lnTo>
                  <a:pt x="7895" y="8817"/>
                </a:lnTo>
                <a:lnTo>
                  <a:pt x="7369" y="9113"/>
                </a:lnTo>
                <a:lnTo>
                  <a:pt x="6314" y="9409"/>
                </a:lnTo>
                <a:lnTo>
                  <a:pt x="5790" y="9704"/>
                </a:lnTo>
                <a:lnTo>
                  <a:pt x="4737" y="9852"/>
                </a:lnTo>
                <a:lnTo>
                  <a:pt x="4209" y="9852"/>
                </a:lnTo>
                <a:lnTo>
                  <a:pt x="3683" y="10000"/>
                </a:lnTo>
                <a:lnTo>
                  <a:pt x="2632" y="10000"/>
                </a:lnTo>
                <a:lnTo>
                  <a:pt x="2632" y="10000"/>
                </a:lnTo>
                <a:lnTo>
                  <a:pt x="2105" y="9852"/>
                </a:lnTo>
                <a:lnTo>
                  <a:pt x="2105" y="970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645910" y="4398645"/>
            <a:ext cx="1199515" cy="1199515"/>
            <a:chOff x="1852" y="2720"/>
            <a:chExt cx="1889" cy="1889"/>
          </a:xfrm>
        </p:grpSpPr>
        <p:sp>
          <p:nvSpPr>
            <p:cNvPr id="72780" name="Freeform 76"/>
            <p:cNvSpPr/>
            <p:nvPr/>
          </p:nvSpPr>
          <p:spPr bwMode="auto">
            <a:xfrm>
              <a:off x="1932" y="3337"/>
              <a:ext cx="1413" cy="318"/>
            </a:xfrm>
            <a:custGeom>
              <a:avLst/>
              <a:gdLst/>
              <a:ahLst/>
              <a:cxnLst>
                <a:cxn ang="0">
                  <a:pos x="374" y="71"/>
                </a:cxn>
                <a:cxn ang="0">
                  <a:pos x="318" y="79"/>
                </a:cxn>
                <a:cxn ang="0">
                  <a:pos x="270" y="87"/>
                </a:cxn>
                <a:cxn ang="0">
                  <a:pos x="239" y="95"/>
                </a:cxn>
                <a:cxn ang="0">
                  <a:pos x="215" y="103"/>
                </a:cxn>
                <a:cxn ang="0">
                  <a:pos x="183" y="111"/>
                </a:cxn>
                <a:cxn ang="0">
                  <a:pos x="143" y="119"/>
                </a:cxn>
                <a:cxn ang="0">
                  <a:pos x="127" y="119"/>
                </a:cxn>
                <a:cxn ang="0">
                  <a:pos x="111" y="119"/>
                </a:cxn>
                <a:cxn ang="0">
                  <a:pos x="95" y="127"/>
                </a:cxn>
                <a:cxn ang="0">
                  <a:pos x="87" y="127"/>
                </a:cxn>
                <a:cxn ang="0">
                  <a:pos x="79" y="127"/>
                </a:cxn>
                <a:cxn ang="0">
                  <a:pos x="71" y="127"/>
                </a:cxn>
                <a:cxn ang="0">
                  <a:pos x="63" y="127"/>
                </a:cxn>
                <a:cxn ang="0">
                  <a:pos x="63" y="127"/>
                </a:cxn>
                <a:cxn ang="0">
                  <a:pos x="56" y="127"/>
                </a:cxn>
                <a:cxn ang="0">
                  <a:pos x="48" y="127"/>
                </a:cxn>
                <a:cxn ang="0">
                  <a:pos x="40" y="119"/>
                </a:cxn>
                <a:cxn ang="0">
                  <a:pos x="24" y="119"/>
                </a:cxn>
                <a:cxn ang="0">
                  <a:pos x="16" y="111"/>
                </a:cxn>
                <a:cxn ang="0">
                  <a:pos x="8" y="103"/>
                </a:cxn>
                <a:cxn ang="0">
                  <a:pos x="0" y="103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8" y="95"/>
                </a:cxn>
                <a:cxn ang="0">
                  <a:pos x="24" y="87"/>
                </a:cxn>
                <a:cxn ang="0">
                  <a:pos x="48" y="87"/>
                </a:cxn>
                <a:cxn ang="0">
                  <a:pos x="95" y="79"/>
                </a:cxn>
                <a:cxn ang="0">
                  <a:pos x="119" y="79"/>
                </a:cxn>
                <a:cxn ang="0">
                  <a:pos x="143" y="71"/>
                </a:cxn>
                <a:cxn ang="0">
                  <a:pos x="191" y="63"/>
                </a:cxn>
                <a:cxn ang="0">
                  <a:pos x="239" y="47"/>
                </a:cxn>
                <a:cxn ang="0">
                  <a:pos x="270" y="47"/>
                </a:cxn>
                <a:cxn ang="0">
                  <a:pos x="294" y="39"/>
                </a:cxn>
                <a:cxn ang="0">
                  <a:pos x="334" y="32"/>
                </a:cxn>
                <a:cxn ang="0">
                  <a:pos x="374" y="24"/>
                </a:cxn>
                <a:cxn ang="0">
                  <a:pos x="414" y="16"/>
                </a:cxn>
                <a:cxn ang="0">
                  <a:pos x="453" y="8"/>
                </a:cxn>
                <a:cxn ang="0">
                  <a:pos x="477" y="0"/>
                </a:cxn>
                <a:cxn ang="0">
                  <a:pos x="501" y="0"/>
                </a:cxn>
                <a:cxn ang="0">
                  <a:pos x="517" y="0"/>
                </a:cxn>
                <a:cxn ang="0">
                  <a:pos x="525" y="0"/>
                </a:cxn>
                <a:cxn ang="0">
                  <a:pos x="541" y="0"/>
                </a:cxn>
                <a:cxn ang="0">
                  <a:pos x="549" y="8"/>
                </a:cxn>
                <a:cxn ang="0">
                  <a:pos x="557" y="24"/>
                </a:cxn>
                <a:cxn ang="0">
                  <a:pos x="565" y="32"/>
                </a:cxn>
                <a:cxn ang="0">
                  <a:pos x="565" y="32"/>
                </a:cxn>
                <a:cxn ang="0">
                  <a:pos x="565" y="39"/>
                </a:cxn>
                <a:cxn ang="0">
                  <a:pos x="557" y="39"/>
                </a:cxn>
                <a:cxn ang="0">
                  <a:pos x="549" y="47"/>
                </a:cxn>
                <a:cxn ang="0">
                  <a:pos x="541" y="47"/>
                </a:cxn>
                <a:cxn ang="0">
                  <a:pos x="501" y="55"/>
                </a:cxn>
                <a:cxn ang="0">
                  <a:pos x="469" y="63"/>
                </a:cxn>
                <a:cxn ang="0">
                  <a:pos x="445" y="63"/>
                </a:cxn>
                <a:cxn ang="0">
                  <a:pos x="422" y="63"/>
                </a:cxn>
                <a:cxn ang="0">
                  <a:pos x="398" y="71"/>
                </a:cxn>
                <a:cxn ang="0">
                  <a:pos x="374" y="71"/>
                </a:cxn>
                <a:cxn ang="0">
                  <a:pos x="374" y="71"/>
                </a:cxn>
              </a:cxnLst>
              <a:rect l="0" t="0" r="r" b="b"/>
              <a:pathLst>
                <a:path w="565" h="127">
                  <a:moveTo>
                    <a:pt x="374" y="71"/>
                  </a:moveTo>
                  <a:lnTo>
                    <a:pt x="318" y="79"/>
                  </a:lnTo>
                  <a:lnTo>
                    <a:pt x="270" y="87"/>
                  </a:lnTo>
                  <a:lnTo>
                    <a:pt x="239" y="95"/>
                  </a:lnTo>
                  <a:lnTo>
                    <a:pt x="215" y="103"/>
                  </a:lnTo>
                  <a:lnTo>
                    <a:pt x="183" y="111"/>
                  </a:lnTo>
                  <a:lnTo>
                    <a:pt x="143" y="119"/>
                  </a:lnTo>
                  <a:lnTo>
                    <a:pt x="127" y="119"/>
                  </a:lnTo>
                  <a:lnTo>
                    <a:pt x="111" y="119"/>
                  </a:lnTo>
                  <a:lnTo>
                    <a:pt x="95" y="127"/>
                  </a:lnTo>
                  <a:lnTo>
                    <a:pt x="87" y="127"/>
                  </a:lnTo>
                  <a:lnTo>
                    <a:pt x="79" y="127"/>
                  </a:lnTo>
                  <a:lnTo>
                    <a:pt x="71" y="127"/>
                  </a:lnTo>
                  <a:lnTo>
                    <a:pt x="63" y="127"/>
                  </a:lnTo>
                  <a:lnTo>
                    <a:pt x="63" y="127"/>
                  </a:lnTo>
                  <a:lnTo>
                    <a:pt x="56" y="127"/>
                  </a:lnTo>
                  <a:lnTo>
                    <a:pt x="48" y="127"/>
                  </a:lnTo>
                  <a:lnTo>
                    <a:pt x="40" y="119"/>
                  </a:lnTo>
                  <a:lnTo>
                    <a:pt x="24" y="119"/>
                  </a:lnTo>
                  <a:lnTo>
                    <a:pt x="16" y="111"/>
                  </a:lnTo>
                  <a:lnTo>
                    <a:pt x="8" y="103"/>
                  </a:lnTo>
                  <a:lnTo>
                    <a:pt x="0" y="10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8" y="95"/>
                  </a:lnTo>
                  <a:lnTo>
                    <a:pt x="24" y="87"/>
                  </a:lnTo>
                  <a:lnTo>
                    <a:pt x="48" y="87"/>
                  </a:lnTo>
                  <a:lnTo>
                    <a:pt x="95" y="79"/>
                  </a:lnTo>
                  <a:lnTo>
                    <a:pt x="119" y="79"/>
                  </a:lnTo>
                  <a:lnTo>
                    <a:pt x="143" y="71"/>
                  </a:lnTo>
                  <a:lnTo>
                    <a:pt x="191" y="63"/>
                  </a:lnTo>
                  <a:lnTo>
                    <a:pt x="239" y="47"/>
                  </a:lnTo>
                  <a:lnTo>
                    <a:pt x="270" y="47"/>
                  </a:lnTo>
                  <a:lnTo>
                    <a:pt x="294" y="39"/>
                  </a:lnTo>
                  <a:lnTo>
                    <a:pt x="334" y="32"/>
                  </a:lnTo>
                  <a:lnTo>
                    <a:pt x="374" y="24"/>
                  </a:lnTo>
                  <a:lnTo>
                    <a:pt x="414" y="16"/>
                  </a:lnTo>
                  <a:lnTo>
                    <a:pt x="453" y="8"/>
                  </a:lnTo>
                  <a:lnTo>
                    <a:pt x="477" y="0"/>
                  </a:lnTo>
                  <a:lnTo>
                    <a:pt x="501" y="0"/>
                  </a:lnTo>
                  <a:lnTo>
                    <a:pt x="517" y="0"/>
                  </a:lnTo>
                  <a:lnTo>
                    <a:pt x="525" y="0"/>
                  </a:lnTo>
                  <a:lnTo>
                    <a:pt x="541" y="0"/>
                  </a:lnTo>
                  <a:lnTo>
                    <a:pt x="549" y="8"/>
                  </a:lnTo>
                  <a:lnTo>
                    <a:pt x="557" y="24"/>
                  </a:lnTo>
                  <a:lnTo>
                    <a:pt x="565" y="32"/>
                  </a:lnTo>
                  <a:lnTo>
                    <a:pt x="565" y="32"/>
                  </a:lnTo>
                  <a:lnTo>
                    <a:pt x="565" y="39"/>
                  </a:lnTo>
                  <a:lnTo>
                    <a:pt x="557" y="39"/>
                  </a:lnTo>
                  <a:lnTo>
                    <a:pt x="549" y="47"/>
                  </a:lnTo>
                  <a:lnTo>
                    <a:pt x="541" y="47"/>
                  </a:lnTo>
                  <a:lnTo>
                    <a:pt x="501" y="55"/>
                  </a:lnTo>
                  <a:lnTo>
                    <a:pt x="469" y="63"/>
                  </a:lnTo>
                  <a:lnTo>
                    <a:pt x="445" y="63"/>
                  </a:lnTo>
                  <a:lnTo>
                    <a:pt x="422" y="63"/>
                  </a:lnTo>
                  <a:lnTo>
                    <a:pt x="398" y="71"/>
                  </a:lnTo>
                  <a:lnTo>
                    <a:pt x="374" y="71"/>
                  </a:lnTo>
                  <a:lnTo>
                    <a:pt x="374" y="7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81" name="Freeform 77"/>
            <p:cNvSpPr/>
            <p:nvPr/>
          </p:nvSpPr>
          <p:spPr bwMode="auto">
            <a:xfrm>
              <a:off x="1852" y="2720"/>
              <a:ext cx="835" cy="1870"/>
            </a:xfrm>
            <a:custGeom>
              <a:avLst/>
              <a:gdLst/>
              <a:ahLst/>
              <a:cxnLst>
                <a:cxn ang="0">
                  <a:pos x="263" y="525"/>
                </a:cxn>
                <a:cxn ang="0">
                  <a:pos x="231" y="581"/>
                </a:cxn>
                <a:cxn ang="0">
                  <a:pos x="175" y="645"/>
                </a:cxn>
                <a:cxn ang="0">
                  <a:pos x="111" y="692"/>
                </a:cxn>
                <a:cxn ang="0">
                  <a:pos x="56" y="724"/>
                </a:cxn>
                <a:cxn ang="0">
                  <a:pos x="32" y="740"/>
                </a:cxn>
                <a:cxn ang="0">
                  <a:pos x="8" y="748"/>
                </a:cxn>
                <a:cxn ang="0">
                  <a:pos x="0" y="748"/>
                </a:cxn>
                <a:cxn ang="0">
                  <a:pos x="0" y="740"/>
                </a:cxn>
                <a:cxn ang="0">
                  <a:pos x="16" y="724"/>
                </a:cxn>
                <a:cxn ang="0">
                  <a:pos x="56" y="692"/>
                </a:cxn>
                <a:cxn ang="0">
                  <a:pos x="111" y="653"/>
                </a:cxn>
                <a:cxn ang="0">
                  <a:pos x="167" y="597"/>
                </a:cxn>
                <a:cxn ang="0">
                  <a:pos x="207" y="525"/>
                </a:cxn>
                <a:cxn ang="0">
                  <a:pos x="239" y="454"/>
                </a:cxn>
                <a:cxn ang="0">
                  <a:pos x="255" y="374"/>
                </a:cxn>
                <a:cxn ang="0">
                  <a:pos x="271" y="231"/>
                </a:cxn>
                <a:cxn ang="0">
                  <a:pos x="263" y="143"/>
                </a:cxn>
                <a:cxn ang="0">
                  <a:pos x="263" y="103"/>
                </a:cxn>
                <a:cxn ang="0">
                  <a:pos x="255" y="64"/>
                </a:cxn>
                <a:cxn ang="0">
                  <a:pos x="255" y="48"/>
                </a:cxn>
                <a:cxn ang="0">
                  <a:pos x="247" y="32"/>
                </a:cxn>
                <a:cxn ang="0">
                  <a:pos x="239" y="16"/>
                </a:cxn>
                <a:cxn ang="0">
                  <a:pos x="239" y="0"/>
                </a:cxn>
                <a:cxn ang="0">
                  <a:pos x="247" y="0"/>
                </a:cxn>
                <a:cxn ang="0">
                  <a:pos x="263" y="0"/>
                </a:cxn>
                <a:cxn ang="0">
                  <a:pos x="310" y="16"/>
                </a:cxn>
                <a:cxn ang="0">
                  <a:pos x="326" y="32"/>
                </a:cxn>
                <a:cxn ang="0">
                  <a:pos x="326" y="72"/>
                </a:cxn>
                <a:cxn ang="0">
                  <a:pos x="326" y="103"/>
                </a:cxn>
                <a:cxn ang="0">
                  <a:pos x="318" y="159"/>
                </a:cxn>
                <a:cxn ang="0">
                  <a:pos x="318" y="239"/>
                </a:cxn>
                <a:cxn ang="0">
                  <a:pos x="310" y="326"/>
                </a:cxn>
                <a:cxn ang="0">
                  <a:pos x="302" y="414"/>
                </a:cxn>
                <a:cxn ang="0">
                  <a:pos x="279" y="493"/>
                </a:cxn>
              </a:cxnLst>
              <a:rect l="0" t="0" r="r" b="b"/>
              <a:pathLst>
                <a:path w="334" h="748">
                  <a:moveTo>
                    <a:pt x="279" y="493"/>
                  </a:moveTo>
                  <a:lnTo>
                    <a:pt x="263" y="525"/>
                  </a:lnTo>
                  <a:lnTo>
                    <a:pt x="247" y="557"/>
                  </a:lnTo>
                  <a:lnTo>
                    <a:pt x="231" y="581"/>
                  </a:lnTo>
                  <a:lnTo>
                    <a:pt x="207" y="613"/>
                  </a:lnTo>
                  <a:lnTo>
                    <a:pt x="175" y="645"/>
                  </a:lnTo>
                  <a:lnTo>
                    <a:pt x="143" y="668"/>
                  </a:lnTo>
                  <a:lnTo>
                    <a:pt x="111" y="692"/>
                  </a:lnTo>
                  <a:lnTo>
                    <a:pt x="80" y="716"/>
                  </a:lnTo>
                  <a:lnTo>
                    <a:pt x="56" y="724"/>
                  </a:lnTo>
                  <a:lnTo>
                    <a:pt x="40" y="732"/>
                  </a:lnTo>
                  <a:lnTo>
                    <a:pt x="32" y="740"/>
                  </a:lnTo>
                  <a:lnTo>
                    <a:pt x="16" y="740"/>
                  </a:lnTo>
                  <a:lnTo>
                    <a:pt x="8" y="748"/>
                  </a:lnTo>
                  <a:lnTo>
                    <a:pt x="8" y="748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40"/>
                  </a:lnTo>
                  <a:lnTo>
                    <a:pt x="8" y="732"/>
                  </a:lnTo>
                  <a:lnTo>
                    <a:pt x="16" y="724"/>
                  </a:lnTo>
                  <a:lnTo>
                    <a:pt x="32" y="708"/>
                  </a:lnTo>
                  <a:lnTo>
                    <a:pt x="56" y="692"/>
                  </a:lnTo>
                  <a:lnTo>
                    <a:pt x="80" y="676"/>
                  </a:lnTo>
                  <a:lnTo>
                    <a:pt x="111" y="653"/>
                  </a:lnTo>
                  <a:lnTo>
                    <a:pt x="135" y="629"/>
                  </a:lnTo>
                  <a:lnTo>
                    <a:pt x="167" y="597"/>
                  </a:lnTo>
                  <a:lnTo>
                    <a:pt x="191" y="565"/>
                  </a:lnTo>
                  <a:lnTo>
                    <a:pt x="207" y="525"/>
                  </a:lnTo>
                  <a:lnTo>
                    <a:pt x="223" y="493"/>
                  </a:lnTo>
                  <a:lnTo>
                    <a:pt x="239" y="454"/>
                  </a:lnTo>
                  <a:lnTo>
                    <a:pt x="247" y="414"/>
                  </a:lnTo>
                  <a:lnTo>
                    <a:pt x="255" y="374"/>
                  </a:lnTo>
                  <a:lnTo>
                    <a:pt x="263" y="326"/>
                  </a:lnTo>
                  <a:lnTo>
                    <a:pt x="271" y="231"/>
                  </a:lnTo>
                  <a:lnTo>
                    <a:pt x="271" y="191"/>
                  </a:lnTo>
                  <a:lnTo>
                    <a:pt x="263" y="143"/>
                  </a:lnTo>
                  <a:lnTo>
                    <a:pt x="263" y="119"/>
                  </a:lnTo>
                  <a:lnTo>
                    <a:pt x="263" y="103"/>
                  </a:lnTo>
                  <a:lnTo>
                    <a:pt x="263" y="80"/>
                  </a:lnTo>
                  <a:lnTo>
                    <a:pt x="255" y="64"/>
                  </a:lnTo>
                  <a:lnTo>
                    <a:pt x="255" y="56"/>
                  </a:lnTo>
                  <a:lnTo>
                    <a:pt x="255" y="48"/>
                  </a:lnTo>
                  <a:lnTo>
                    <a:pt x="247" y="40"/>
                  </a:lnTo>
                  <a:lnTo>
                    <a:pt x="247" y="32"/>
                  </a:lnTo>
                  <a:lnTo>
                    <a:pt x="239" y="24"/>
                  </a:lnTo>
                  <a:lnTo>
                    <a:pt x="239" y="16"/>
                  </a:lnTo>
                  <a:lnTo>
                    <a:pt x="231" y="8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47" y="0"/>
                  </a:lnTo>
                  <a:lnTo>
                    <a:pt x="255" y="0"/>
                  </a:lnTo>
                  <a:lnTo>
                    <a:pt x="263" y="0"/>
                  </a:lnTo>
                  <a:lnTo>
                    <a:pt x="286" y="8"/>
                  </a:lnTo>
                  <a:lnTo>
                    <a:pt x="310" y="16"/>
                  </a:lnTo>
                  <a:lnTo>
                    <a:pt x="318" y="24"/>
                  </a:lnTo>
                  <a:lnTo>
                    <a:pt x="326" y="32"/>
                  </a:lnTo>
                  <a:lnTo>
                    <a:pt x="334" y="48"/>
                  </a:lnTo>
                  <a:lnTo>
                    <a:pt x="326" y="72"/>
                  </a:lnTo>
                  <a:lnTo>
                    <a:pt x="326" y="80"/>
                  </a:lnTo>
                  <a:lnTo>
                    <a:pt x="326" y="103"/>
                  </a:lnTo>
                  <a:lnTo>
                    <a:pt x="318" y="127"/>
                  </a:lnTo>
                  <a:lnTo>
                    <a:pt x="318" y="159"/>
                  </a:lnTo>
                  <a:lnTo>
                    <a:pt x="318" y="199"/>
                  </a:lnTo>
                  <a:lnTo>
                    <a:pt x="318" y="239"/>
                  </a:lnTo>
                  <a:lnTo>
                    <a:pt x="310" y="279"/>
                  </a:lnTo>
                  <a:lnTo>
                    <a:pt x="310" y="326"/>
                  </a:lnTo>
                  <a:lnTo>
                    <a:pt x="310" y="366"/>
                  </a:lnTo>
                  <a:lnTo>
                    <a:pt x="302" y="414"/>
                  </a:lnTo>
                  <a:lnTo>
                    <a:pt x="294" y="454"/>
                  </a:lnTo>
                  <a:lnTo>
                    <a:pt x="279" y="493"/>
                  </a:lnTo>
                  <a:lnTo>
                    <a:pt x="279" y="49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82" name="Freeform 78"/>
            <p:cNvSpPr/>
            <p:nvPr/>
          </p:nvSpPr>
          <p:spPr bwMode="auto">
            <a:xfrm>
              <a:off x="2549" y="3655"/>
              <a:ext cx="1193" cy="955"/>
            </a:xfrm>
            <a:custGeom>
              <a:avLst/>
              <a:gdLst/>
              <a:ahLst/>
              <a:cxnLst>
                <a:cxn ang="0">
                  <a:pos x="421" y="334"/>
                </a:cxn>
                <a:cxn ang="0">
                  <a:pos x="445" y="342"/>
                </a:cxn>
                <a:cxn ang="0">
                  <a:pos x="461" y="350"/>
                </a:cxn>
                <a:cxn ang="0">
                  <a:pos x="469" y="358"/>
                </a:cxn>
                <a:cxn ang="0">
                  <a:pos x="477" y="358"/>
                </a:cxn>
                <a:cxn ang="0">
                  <a:pos x="477" y="366"/>
                </a:cxn>
                <a:cxn ang="0">
                  <a:pos x="469" y="366"/>
                </a:cxn>
                <a:cxn ang="0">
                  <a:pos x="461" y="374"/>
                </a:cxn>
                <a:cxn ang="0">
                  <a:pos x="445" y="374"/>
                </a:cxn>
                <a:cxn ang="0">
                  <a:pos x="421" y="382"/>
                </a:cxn>
                <a:cxn ang="0">
                  <a:pos x="358" y="382"/>
                </a:cxn>
                <a:cxn ang="0">
                  <a:pos x="302" y="382"/>
                </a:cxn>
                <a:cxn ang="0">
                  <a:pos x="278" y="382"/>
                </a:cxn>
                <a:cxn ang="0">
                  <a:pos x="254" y="382"/>
                </a:cxn>
                <a:cxn ang="0">
                  <a:pos x="238" y="374"/>
                </a:cxn>
                <a:cxn ang="0">
                  <a:pos x="230" y="374"/>
                </a:cxn>
                <a:cxn ang="0">
                  <a:pos x="222" y="358"/>
                </a:cxn>
                <a:cxn ang="0">
                  <a:pos x="206" y="342"/>
                </a:cxn>
                <a:cxn ang="0">
                  <a:pos x="191" y="326"/>
                </a:cxn>
                <a:cxn ang="0">
                  <a:pos x="175" y="302"/>
                </a:cxn>
                <a:cxn ang="0">
                  <a:pos x="159" y="287"/>
                </a:cxn>
                <a:cxn ang="0">
                  <a:pos x="151" y="263"/>
                </a:cxn>
                <a:cxn ang="0">
                  <a:pos x="135" y="239"/>
                </a:cxn>
                <a:cxn ang="0">
                  <a:pos x="111" y="207"/>
                </a:cxn>
                <a:cxn ang="0">
                  <a:pos x="87" y="167"/>
                </a:cxn>
                <a:cxn ang="0">
                  <a:pos x="63" y="127"/>
                </a:cxn>
                <a:cxn ang="0">
                  <a:pos x="31" y="80"/>
                </a:cxn>
                <a:cxn ang="0">
                  <a:pos x="0" y="32"/>
                </a:cxn>
                <a:cxn ang="0">
                  <a:pos x="15" y="0"/>
                </a:cxn>
                <a:cxn ang="0">
                  <a:pos x="47" y="48"/>
                </a:cxn>
                <a:cxn ang="0">
                  <a:pos x="79" y="88"/>
                </a:cxn>
                <a:cxn ang="0">
                  <a:pos x="95" y="103"/>
                </a:cxn>
                <a:cxn ang="0">
                  <a:pos x="103" y="119"/>
                </a:cxn>
                <a:cxn ang="0">
                  <a:pos x="111" y="127"/>
                </a:cxn>
                <a:cxn ang="0">
                  <a:pos x="119" y="143"/>
                </a:cxn>
                <a:cxn ang="0">
                  <a:pos x="135" y="159"/>
                </a:cxn>
                <a:cxn ang="0">
                  <a:pos x="159" y="183"/>
                </a:cxn>
                <a:cxn ang="0">
                  <a:pos x="183" y="207"/>
                </a:cxn>
                <a:cxn ang="0">
                  <a:pos x="206" y="231"/>
                </a:cxn>
                <a:cxn ang="0">
                  <a:pos x="230" y="255"/>
                </a:cxn>
                <a:cxn ang="0">
                  <a:pos x="254" y="271"/>
                </a:cxn>
                <a:cxn ang="0">
                  <a:pos x="286" y="287"/>
                </a:cxn>
                <a:cxn ang="0">
                  <a:pos x="318" y="302"/>
                </a:cxn>
                <a:cxn ang="0">
                  <a:pos x="342" y="310"/>
                </a:cxn>
                <a:cxn ang="0">
                  <a:pos x="374" y="326"/>
                </a:cxn>
                <a:cxn ang="0">
                  <a:pos x="397" y="334"/>
                </a:cxn>
                <a:cxn ang="0">
                  <a:pos x="421" y="334"/>
                </a:cxn>
                <a:cxn ang="0">
                  <a:pos x="421" y="334"/>
                </a:cxn>
              </a:cxnLst>
              <a:rect l="0" t="0" r="r" b="b"/>
              <a:pathLst>
                <a:path w="477" h="382">
                  <a:moveTo>
                    <a:pt x="421" y="334"/>
                  </a:moveTo>
                  <a:lnTo>
                    <a:pt x="445" y="342"/>
                  </a:lnTo>
                  <a:lnTo>
                    <a:pt x="461" y="350"/>
                  </a:lnTo>
                  <a:lnTo>
                    <a:pt x="469" y="358"/>
                  </a:lnTo>
                  <a:lnTo>
                    <a:pt x="477" y="358"/>
                  </a:lnTo>
                  <a:lnTo>
                    <a:pt x="477" y="366"/>
                  </a:lnTo>
                  <a:lnTo>
                    <a:pt x="469" y="366"/>
                  </a:lnTo>
                  <a:lnTo>
                    <a:pt x="461" y="374"/>
                  </a:lnTo>
                  <a:lnTo>
                    <a:pt x="445" y="374"/>
                  </a:lnTo>
                  <a:lnTo>
                    <a:pt x="421" y="382"/>
                  </a:lnTo>
                  <a:lnTo>
                    <a:pt x="358" y="382"/>
                  </a:lnTo>
                  <a:lnTo>
                    <a:pt x="302" y="382"/>
                  </a:lnTo>
                  <a:lnTo>
                    <a:pt x="278" y="382"/>
                  </a:lnTo>
                  <a:lnTo>
                    <a:pt x="254" y="382"/>
                  </a:lnTo>
                  <a:lnTo>
                    <a:pt x="238" y="374"/>
                  </a:lnTo>
                  <a:lnTo>
                    <a:pt x="230" y="374"/>
                  </a:lnTo>
                  <a:lnTo>
                    <a:pt x="222" y="358"/>
                  </a:lnTo>
                  <a:lnTo>
                    <a:pt x="206" y="342"/>
                  </a:lnTo>
                  <a:lnTo>
                    <a:pt x="191" y="326"/>
                  </a:lnTo>
                  <a:lnTo>
                    <a:pt x="175" y="302"/>
                  </a:lnTo>
                  <a:lnTo>
                    <a:pt x="159" y="287"/>
                  </a:lnTo>
                  <a:lnTo>
                    <a:pt x="151" y="263"/>
                  </a:lnTo>
                  <a:lnTo>
                    <a:pt x="135" y="239"/>
                  </a:lnTo>
                  <a:lnTo>
                    <a:pt x="111" y="207"/>
                  </a:lnTo>
                  <a:lnTo>
                    <a:pt x="87" y="167"/>
                  </a:lnTo>
                  <a:lnTo>
                    <a:pt x="63" y="127"/>
                  </a:lnTo>
                  <a:lnTo>
                    <a:pt x="31" y="80"/>
                  </a:lnTo>
                  <a:lnTo>
                    <a:pt x="0" y="32"/>
                  </a:lnTo>
                  <a:lnTo>
                    <a:pt x="15" y="0"/>
                  </a:lnTo>
                  <a:lnTo>
                    <a:pt x="47" y="48"/>
                  </a:lnTo>
                  <a:lnTo>
                    <a:pt x="79" y="88"/>
                  </a:lnTo>
                  <a:lnTo>
                    <a:pt x="95" y="103"/>
                  </a:lnTo>
                  <a:lnTo>
                    <a:pt x="103" y="119"/>
                  </a:lnTo>
                  <a:lnTo>
                    <a:pt x="111" y="127"/>
                  </a:lnTo>
                  <a:lnTo>
                    <a:pt x="119" y="143"/>
                  </a:lnTo>
                  <a:lnTo>
                    <a:pt x="135" y="159"/>
                  </a:lnTo>
                  <a:lnTo>
                    <a:pt x="159" y="183"/>
                  </a:lnTo>
                  <a:lnTo>
                    <a:pt x="183" y="207"/>
                  </a:lnTo>
                  <a:lnTo>
                    <a:pt x="206" y="231"/>
                  </a:lnTo>
                  <a:lnTo>
                    <a:pt x="230" y="255"/>
                  </a:lnTo>
                  <a:lnTo>
                    <a:pt x="254" y="271"/>
                  </a:lnTo>
                  <a:lnTo>
                    <a:pt x="286" y="287"/>
                  </a:lnTo>
                  <a:lnTo>
                    <a:pt x="318" y="302"/>
                  </a:lnTo>
                  <a:lnTo>
                    <a:pt x="342" y="310"/>
                  </a:lnTo>
                  <a:lnTo>
                    <a:pt x="374" y="326"/>
                  </a:lnTo>
                  <a:lnTo>
                    <a:pt x="397" y="334"/>
                  </a:lnTo>
                  <a:lnTo>
                    <a:pt x="421" y="334"/>
                  </a:lnTo>
                  <a:lnTo>
                    <a:pt x="421" y="33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8" name="Freeform 76"/>
          <p:cNvSpPr/>
          <p:nvPr/>
        </p:nvSpPr>
        <p:spPr bwMode="auto">
          <a:xfrm>
            <a:off x="6696393" y="4790440"/>
            <a:ext cx="896938" cy="201613"/>
          </a:xfrm>
          <a:custGeom>
            <a:avLst/>
            <a:gdLst/>
            <a:ahLst/>
            <a:cxnLst>
              <a:cxn ang="0">
                <a:pos x="374" y="71"/>
              </a:cxn>
              <a:cxn ang="0">
                <a:pos x="318" y="79"/>
              </a:cxn>
              <a:cxn ang="0">
                <a:pos x="270" y="87"/>
              </a:cxn>
              <a:cxn ang="0">
                <a:pos x="239" y="95"/>
              </a:cxn>
              <a:cxn ang="0">
                <a:pos x="215" y="103"/>
              </a:cxn>
              <a:cxn ang="0">
                <a:pos x="183" y="111"/>
              </a:cxn>
              <a:cxn ang="0">
                <a:pos x="143" y="119"/>
              </a:cxn>
              <a:cxn ang="0">
                <a:pos x="127" y="119"/>
              </a:cxn>
              <a:cxn ang="0">
                <a:pos x="111" y="119"/>
              </a:cxn>
              <a:cxn ang="0">
                <a:pos x="95" y="127"/>
              </a:cxn>
              <a:cxn ang="0">
                <a:pos x="87" y="127"/>
              </a:cxn>
              <a:cxn ang="0">
                <a:pos x="79" y="127"/>
              </a:cxn>
              <a:cxn ang="0">
                <a:pos x="71" y="127"/>
              </a:cxn>
              <a:cxn ang="0">
                <a:pos x="63" y="127"/>
              </a:cxn>
              <a:cxn ang="0">
                <a:pos x="63" y="127"/>
              </a:cxn>
              <a:cxn ang="0">
                <a:pos x="56" y="127"/>
              </a:cxn>
              <a:cxn ang="0">
                <a:pos x="48" y="127"/>
              </a:cxn>
              <a:cxn ang="0">
                <a:pos x="40" y="119"/>
              </a:cxn>
              <a:cxn ang="0">
                <a:pos x="24" y="119"/>
              </a:cxn>
              <a:cxn ang="0">
                <a:pos x="16" y="111"/>
              </a:cxn>
              <a:cxn ang="0">
                <a:pos x="8" y="103"/>
              </a:cxn>
              <a:cxn ang="0">
                <a:pos x="0" y="103"/>
              </a:cxn>
              <a:cxn ang="0">
                <a:pos x="0" y="95"/>
              </a:cxn>
              <a:cxn ang="0">
                <a:pos x="0" y="95"/>
              </a:cxn>
              <a:cxn ang="0">
                <a:pos x="8" y="95"/>
              </a:cxn>
              <a:cxn ang="0">
                <a:pos x="24" y="87"/>
              </a:cxn>
              <a:cxn ang="0">
                <a:pos x="48" y="87"/>
              </a:cxn>
              <a:cxn ang="0">
                <a:pos x="95" y="79"/>
              </a:cxn>
              <a:cxn ang="0">
                <a:pos x="119" y="79"/>
              </a:cxn>
              <a:cxn ang="0">
                <a:pos x="143" y="71"/>
              </a:cxn>
              <a:cxn ang="0">
                <a:pos x="191" y="63"/>
              </a:cxn>
              <a:cxn ang="0">
                <a:pos x="239" y="47"/>
              </a:cxn>
              <a:cxn ang="0">
                <a:pos x="270" y="47"/>
              </a:cxn>
              <a:cxn ang="0">
                <a:pos x="294" y="39"/>
              </a:cxn>
              <a:cxn ang="0">
                <a:pos x="334" y="32"/>
              </a:cxn>
              <a:cxn ang="0">
                <a:pos x="374" y="24"/>
              </a:cxn>
              <a:cxn ang="0">
                <a:pos x="414" y="16"/>
              </a:cxn>
              <a:cxn ang="0">
                <a:pos x="453" y="8"/>
              </a:cxn>
              <a:cxn ang="0">
                <a:pos x="477" y="0"/>
              </a:cxn>
              <a:cxn ang="0">
                <a:pos x="501" y="0"/>
              </a:cxn>
              <a:cxn ang="0">
                <a:pos x="517" y="0"/>
              </a:cxn>
              <a:cxn ang="0">
                <a:pos x="525" y="0"/>
              </a:cxn>
              <a:cxn ang="0">
                <a:pos x="541" y="0"/>
              </a:cxn>
              <a:cxn ang="0">
                <a:pos x="549" y="8"/>
              </a:cxn>
              <a:cxn ang="0">
                <a:pos x="557" y="24"/>
              </a:cxn>
              <a:cxn ang="0">
                <a:pos x="565" y="32"/>
              </a:cxn>
              <a:cxn ang="0">
                <a:pos x="565" y="32"/>
              </a:cxn>
              <a:cxn ang="0">
                <a:pos x="565" y="39"/>
              </a:cxn>
              <a:cxn ang="0">
                <a:pos x="557" y="39"/>
              </a:cxn>
              <a:cxn ang="0">
                <a:pos x="549" y="47"/>
              </a:cxn>
              <a:cxn ang="0">
                <a:pos x="541" y="47"/>
              </a:cxn>
              <a:cxn ang="0">
                <a:pos x="501" y="55"/>
              </a:cxn>
              <a:cxn ang="0">
                <a:pos x="469" y="63"/>
              </a:cxn>
              <a:cxn ang="0">
                <a:pos x="445" y="63"/>
              </a:cxn>
              <a:cxn ang="0">
                <a:pos x="422" y="63"/>
              </a:cxn>
              <a:cxn ang="0">
                <a:pos x="398" y="71"/>
              </a:cxn>
              <a:cxn ang="0">
                <a:pos x="374" y="71"/>
              </a:cxn>
              <a:cxn ang="0">
                <a:pos x="374" y="71"/>
              </a:cxn>
            </a:cxnLst>
            <a:rect l="0" t="0" r="r" b="b"/>
            <a:pathLst>
              <a:path w="565" h="127">
                <a:moveTo>
                  <a:pt x="374" y="71"/>
                </a:moveTo>
                <a:lnTo>
                  <a:pt x="318" y="79"/>
                </a:lnTo>
                <a:lnTo>
                  <a:pt x="270" y="87"/>
                </a:lnTo>
                <a:lnTo>
                  <a:pt x="239" y="95"/>
                </a:lnTo>
                <a:lnTo>
                  <a:pt x="215" y="103"/>
                </a:lnTo>
                <a:lnTo>
                  <a:pt x="183" y="111"/>
                </a:lnTo>
                <a:lnTo>
                  <a:pt x="143" y="119"/>
                </a:lnTo>
                <a:lnTo>
                  <a:pt x="127" y="119"/>
                </a:lnTo>
                <a:lnTo>
                  <a:pt x="111" y="119"/>
                </a:lnTo>
                <a:lnTo>
                  <a:pt x="95" y="127"/>
                </a:lnTo>
                <a:lnTo>
                  <a:pt x="87" y="127"/>
                </a:lnTo>
                <a:lnTo>
                  <a:pt x="79" y="127"/>
                </a:lnTo>
                <a:lnTo>
                  <a:pt x="71" y="127"/>
                </a:lnTo>
                <a:lnTo>
                  <a:pt x="63" y="127"/>
                </a:lnTo>
                <a:lnTo>
                  <a:pt x="63" y="127"/>
                </a:lnTo>
                <a:lnTo>
                  <a:pt x="56" y="127"/>
                </a:lnTo>
                <a:lnTo>
                  <a:pt x="48" y="127"/>
                </a:lnTo>
                <a:lnTo>
                  <a:pt x="40" y="119"/>
                </a:lnTo>
                <a:lnTo>
                  <a:pt x="24" y="119"/>
                </a:lnTo>
                <a:lnTo>
                  <a:pt x="16" y="111"/>
                </a:lnTo>
                <a:lnTo>
                  <a:pt x="8" y="103"/>
                </a:lnTo>
                <a:lnTo>
                  <a:pt x="0" y="103"/>
                </a:lnTo>
                <a:lnTo>
                  <a:pt x="0" y="95"/>
                </a:lnTo>
                <a:lnTo>
                  <a:pt x="0" y="95"/>
                </a:lnTo>
                <a:lnTo>
                  <a:pt x="8" y="95"/>
                </a:lnTo>
                <a:lnTo>
                  <a:pt x="24" y="87"/>
                </a:lnTo>
                <a:lnTo>
                  <a:pt x="48" y="87"/>
                </a:lnTo>
                <a:lnTo>
                  <a:pt x="95" y="79"/>
                </a:lnTo>
                <a:lnTo>
                  <a:pt x="119" y="79"/>
                </a:lnTo>
                <a:lnTo>
                  <a:pt x="143" y="71"/>
                </a:lnTo>
                <a:lnTo>
                  <a:pt x="191" y="63"/>
                </a:lnTo>
                <a:lnTo>
                  <a:pt x="239" y="47"/>
                </a:lnTo>
                <a:lnTo>
                  <a:pt x="270" y="47"/>
                </a:lnTo>
                <a:lnTo>
                  <a:pt x="294" y="39"/>
                </a:lnTo>
                <a:lnTo>
                  <a:pt x="334" y="32"/>
                </a:lnTo>
                <a:lnTo>
                  <a:pt x="374" y="24"/>
                </a:lnTo>
                <a:lnTo>
                  <a:pt x="414" y="16"/>
                </a:lnTo>
                <a:lnTo>
                  <a:pt x="453" y="8"/>
                </a:lnTo>
                <a:lnTo>
                  <a:pt x="477" y="0"/>
                </a:lnTo>
                <a:lnTo>
                  <a:pt x="501" y="0"/>
                </a:lnTo>
                <a:lnTo>
                  <a:pt x="517" y="0"/>
                </a:lnTo>
                <a:lnTo>
                  <a:pt x="525" y="0"/>
                </a:lnTo>
                <a:lnTo>
                  <a:pt x="541" y="0"/>
                </a:lnTo>
                <a:lnTo>
                  <a:pt x="549" y="8"/>
                </a:lnTo>
                <a:lnTo>
                  <a:pt x="557" y="24"/>
                </a:lnTo>
                <a:lnTo>
                  <a:pt x="565" y="32"/>
                </a:lnTo>
                <a:lnTo>
                  <a:pt x="565" y="32"/>
                </a:lnTo>
                <a:lnTo>
                  <a:pt x="565" y="39"/>
                </a:lnTo>
                <a:lnTo>
                  <a:pt x="557" y="39"/>
                </a:lnTo>
                <a:lnTo>
                  <a:pt x="549" y="47"/>
                </a:lnTo>
                <a:lnTo>
                  <a:pt x="541" y="47"/>
                </a:lnTo>
                <a:lnTo>
                  <a:pt x="501" y="55"/>
                </a:lnTo>
                <a:lnTo>
                  <a:pt x="469" y="63"/>
                </a:lnTo>
                <a:lnTo>
                  <a:pt x="445" y="63"/>
                </a:lnTo>
                <a:lnTo>
                  <a:pt x="422" y="63"/>
                </a:lnTo>
                <a:lnTo>
                  <a:pt x="398" y="71"/>
                </a:lnTo>
                <a:lnTo>
                  <a:pt x="374" y="71"/>
                </a:lnTo>
                <a:lnTo>
                  <a:pt x="374" y="71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Freeform 77"/>
          <p:cNvSpPr/>
          <p:nvPr/>
        </p:nvSpPr>
        <p:spPr bwMode="auto">
          <a:xfrm>
            <a:off x="6645593" y="4398328"/>
            <a:ext cx="530225" cy="1187450"/>
          </a:xfrm>
          <a:custGeom>
            <a:avLst/>
            <a:gdLst/>
            <a:ahLst/>
            <a:cxnLst>
              <a:cxn ang="0">
                <a:pos x="263" y="525"/>
              </a:cxn>
              <a:cxn ang="0">
                <a:pos x="231" y="581"/>
              </a:cxn>
              <a:cxn ang="0">
                <a:pos x="175" y="645"/>
              </a:cxn>
              <a:cxn ang="0">
                <a:pos x="111" y="692"/>
              </a:cxn>
              <a:cxn ang="0">
                <a:pos x="56" y="724"/>
              </a:cxn>
              <a:cxn ang="0">
                <a:pos x="32" y="740"/>
              </a:cxn>
              <a:cxn ang="0">
                <a:pos x="8" y="748"/>
              </a:cxn>
              <a:cxn ang="0">
                <a:pos x="0" y="748"/>
              </a:cxn>
              <a:cxn ang="0">
                <a:pos x="0" y="740"/>
              </a:cxn>
              <a:cxn ang="0">
                <a:pos x="16" y="724"/>
              </a:cxn>
              <a:cxn ang="0">
                <a:pos x="56" y="692"/>
              </a:cxn>
              <a:cxn ang="0">
                <a:pos x="111" y="653"/>
              </a:cxn>
              <a:cxn ang="0">
                <a:pos x="167" y="597"/>
              </a:cxn>
              <a:cxn ang="0">
                <a:pos x="207" y="525"/>
              </a:cxn>
              <a:cxn ang="0">
                <a:pos x="239" y="454"/>
              </a:cxn>
              <a:cxn ang="0">
                <a:pos x="255" y="374"/>
              </a:cxn>
              <a:cxn ang="0">
                <a:pos x="271" y="231"/>
              </a:cxn>
              <a:cxn ang="0">
                <a:pos x="263" y="143"/>
              </a:cxn>
              <a:cxn ang="0">
                <a:pos x="263" y="103"/>
              </a:cxn>
              <a:cxn ang="0">
                <a:pos x="255" y="64"/>
              </a:cxn>
              <a:cxn ang="0">
                <a:pos x="255" y="48"/>
              </a:cxn>
              <a:cxn ang="0">
                <a:pos x="247" y="32"/>
              </a:cxn>
              <a:cxn ang="0">
                <a:pos x="239" y="16"/>
              </a:cxn>
              <a:cxn ang="0">
                <a:pos x="239" y="0"/>
              </a:cxn>
              <a:cxn ang="0">
                <a:pos x="247" y="0"/>
              </a:cxn>
              <a:cxn ang="0">
                <a:pos x="263" y="0"/>
              </a:cxn>
              <a:cxn ang="0">
                <a:pos x="310" y="16"/>
              </a:cxn>
              <a:cxn ang="0">
                <a:pos x="326" y="32"/>
              </a:cxn>
              <a:cxn ang="0">
                <a:pos x="326" y="72"/>
              </a:cxn>
              <a:cxn ang="0">
                <a:pos x="326" y="103"/>
              </a:cxn>
              <a:cxn ang="0">
                <a:pos x="318" y="159"/>
              </a:cxn>
              <a:cxn ang="0">
                <a:pos x="318" y="239"/>
              </a:cxn>
              <a:cxn ang="0">
                <a:pos x="310" y="326"/>
              </a:cxn>
              <a:cxn ang="0">
                <a:pos x="302" y="414"/>
              </a:cxn>
              <a:cxn ang="0">
                <a:pos x="279" y="493"/>
              </a:cxn>
            </a:cxnLst>
            <a:rect l="0" t="0" r="r" b="b"/>
            <a:pathLst>
              <a:path w="334" h="748">
                <a:moveTo>
                  <a:pt x="279" y="493"/>
                </a:moveTo>
                <a:lnTo>
                  <a:pt x="263" y="525"/>
                </a:lnTo>
                <a:lnTo>
                  <a:pt x="247" y="557"/>
                </a:lnTo>
                <a:lnTo>
                  <a:pt x="231" y="581"/>
                </a:lnTo>
                <a:lnTo>
                  <a:pt x="207" y="613"/>
                </a:lnTo>
                <a:lnTo>
                  <a:pt x="175" y="645"/>
                </a:lnTo>
                <a:lnTo>
                  <a:pt x="143" y="668"/>
                </a:lnTo>
                <a:lnTo>
                  <a:pt x="111" y="692"/>
                </a:lnTo>
                <a:lnTo>
                  <a:pt x="80" y="716"/>
                </a:lnTo>
                <a:lnTo>
                  <a:pt x="56" y="724"/>
                </a:lnTo>
                <a:lnTo>
                  <a:pt x="40" y="732"/>
                </a:lnTo>
                <a:lnTo>
                  <a:pt x="32" y="740"/>
                </a:lnTo>
                <a:lnTo>
                  <a:pt x="16" y="740"/>
                </a:lnTo>
                <a:lnTo>
                  <a:pt x="8" y="748"/>
                </a:lnTo>
                <a:lnTo>
                  <a:pt x="8" y="748"/>
                </a:lnTo>
                <a:lnTo>
                  <a:pt x="0" y="748"/>
                </a:lnTo>
                <a:lnTo>
                  <a:pt x="0" y="748"/>
                </a:lnTo>
                <a:lnTo>
                  <a:pt x="0" y="740"/>
                </a:lnTo>
                <a:lnTo>
                  <a:pt x="8" y="732"/>
                </a:lnTo>
                <a:lnTo>
                  <a:pt x="16" y="724"/>
                </a:lnTo>
                <a:lnTo>
                  <a:pt x="32" y="708"/>
                </a:lnTo>
                <a:lnTo>
                  <a:pt x="56" y="692"/>
                </a:lnTo>
                <a:lnTo>
                  <a:pt x="80" y="676"/>
                </a:lnTo>
                <a:lnTo>
                  <a:pt x="111" y="653"/>
                </a:lnTo>
                <a:lnTo>
                  <a:pt x="135" y="629"/>
                </a:lnTo>
                <a:lnTo>
                  <a:pt x="167" y="597"/>
                </a:lnTo>
                <a:lnTo>
                  <a:pt x="191" y="565"/>
                </a:lnTo>
                <a:lnTo>
                  <a:pt x="207" y="525"/>
                </a:lnTo>
                <a:lnTo>
                  <a:pt x="223" y="493"/>
                </a:lnTo>
                <a:lnTo>
                  <a:pt x="239" y="454"/>
                </a:lnTo>
                <a:lnTo>
                  <a:pt x="247" y="414"/>
                </a:lnTo>
                <a:lnTo>
                  <a:pt x="255" y="374"/>
                </a:lnTo>
                <a:lnTo>
                  <a:pt x="263" y="326"/>
                </a:lnTo>
                <a:lnTo>
                  <a:pt x="271" y="231"/>
                </a:lnTo>
                <a:lnTo>
                  <a:pt x="271" y="191"/>
                </a:lnTo>
                <a:lnTo>
                  <a:pt x="263" y="143"/>
                </a:lnTo>
                <a:lnTo>
                  <a:pt x="263" y="119"/>
                </a:lnTo>
                <a:lnTo>
                  <a:pt x="263" y="103"/>
                </a:lnTo>
                <a:lnTo>
                  <a:pt x="263" y="80"/>
                </a:lnTo>
                <a:lnTo>
                  <a:pt x="255" y="64"/>
                </a:lnTo>
                <a:lnTo>
                  <a:pt x="255" y="56"/>
                </a:lnTo>
                <a:lnTo>
                  <a:pt x="255" y="48"/>
                </a:lnTo>
                <a:lnTo>
                  <a:pt x="247" y="40"/>
                </a:lnTo>
                <a:lnTo>
                  <a:pt x="247" y="32"/>
                </a:lnTo>
                <a:lnTo>
                  <a:pt x="239" y="24"/>
                </a:lnTo>
                <a:lnTo>
                  <a:pt x="239" y="16"/>
                </a:lnTo>
                <a:lnTo>
                  <a:pt x="231" y="8"/>
                </a:lnTo>
                <a:lnTo>
                  <a:pt x="239" y="0"/>
                </a:lnTo>
                <a:lnTo>
                  <a:pt x="239" y="0"/>
                </a:lnTo>
                <a:lnTo>
                  <a:pt x="247" y="0"/>
                </a:lnTo>
                <a:lnTo>
                  <a:pt x="255" y="0"/>
                </a:lnTo>
                <a:lnTo>
                  <a:pt x="263" y="0"/>
                </a:lnTo>
                <a:lnTo>
                  <a:pt x="286" y="8"/>
                </a:lnTo>
                <a:lnTo>
                  <a:pt x="310" y="16"/>
                </a:lnTo>
                <a:lnTo>
                  <a:pt x="318" y="24"/>
                </a:lnTo>
                <a:lnTo>
                  <a:pt x="326" y="32"/>
                </a:lnTo>
                <a:lnTo>
                  <a:pt x="334" y="48"/>
                </a:lnTo>
                <a:lnTo>
                  <a:pt x="326" y="72"/>
                </a:lnTo>
                <a:lnTo>
                  <a:pt x="326" y="80"/>
                </a:lnTo>
                <a:lnTo>
                  <a:pt x="326" y="103"/>
                </a:lnTo>
                <a:lnTo>
                  <a:pt x="318" y="127"/>
                </a:lnTo>
                <a:lnTo>
                  <a:pt x="318" y="159"/>
                </a:lnTo>
                <a:lnTo>
                  <a:pt x="318" y="199"/>
                </a:lnTo>
                <a:lnTo>
                  <a:pt x="318" y="239"/>
                </a:lnTo>
                <a:lnTo>
                  <a:pt x="310" y="279"/>
                </a:lnTo>
                <a:lnTo>
                  <a:pt x="310" y="326"/>
                </a:lnTo>
                <a:lnTo>
                  <a:pt x="310" y="366"/>
                </a:lnTo>
                <a:lnTo>
                  <a:pt x="302" y="414"/>
                </a:lnTo>
                <a:lnTo>
                  <a:pt x="294" y="454"/>
                </a:lnTo>
                <a:lnTo>
                  <a:pt x="279" y="493"/>
                </a:lnTo>
                <a:lnTo>
                  <a:pt x="279" y="493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Freeform 78"/>
          <p:cNvSpPr/>
          <p:nvPr/>
        </p:nvSpPr>
        <p:spPr bwMode="auto">
          <a:xfrm>
            <a:off x="7088505" y="4992053"/>
            <a:ext cx="757238" cy="606425"/>
          </a:xfrm>
          <a:custGeom>
            <a:avLst/>
            <a:gdLst/>
            <a:ahLst/>
            <a:cxnLst>
              <a:cxn ang="0">
                <a:pos x="421" y="334"/>
              </a:cxn>
              <a:cxn ang="0">
                <a:pos x="445" y="342"/>
              </a:cxn>
              <a:cxn ang="0">
                <a:pos x="461" y="350"/>
              </a:cxn>
              <a:cxn ang="0">
                <a:pos x="469" y="358"/>
              </a:cxn>
              <a:cxn ang="0">
                <a:pos x="477" y="358"/>
              </a:cxn>
              <a:cxn ang="0">
                <a:pos x="477" y="366"/>
              </a:cxn>
              <a:cxn ang="0">
                <a:pos x="469" y="366"/>
              </a:cxn>
              <a:cxn ang="0">
                <a:pos x="461" y="374"/>
              </a:cxn>
              <a:cxn ang="0">
                <a:pos x="445" y="374"/>
              </a:cxn>
              <a:cxn ang="0">
                <a:pos x="421" y="382"/>
              </a:cxn>
              <a:cxn ang="0">
                <a:pos x="358" y="382"/>
              </a:cxn>
              <a:cxn ang="0">
                <a:pos x="302" y="382"/>
              </a:cxn>
              <a:cxn ang="0">
                <a:pos x="278" y="382"/>
              </a:cxn>
              <a:cxn ang="0">
                <a:pos x="254" y="382"/>
              </a:cxn>
              <a:cxn ang="0">
                <a:pos x="238" y="374"/>
              </a:cxn>
              <a:cxn ang="0">
                <a:pos x="230" y="374"/>
              </a:cxn>
              <a:cxn ang="0">
                <a:pos x="222" y="358"/>
              </a:cxn>
              <a:cxn ang="0">
                <a:pos x="206" y="342"/>
              </a:cxn>
              <a:cxn ang="0">
                <a:pos x="191" y="326"/>
              </a:cxn>
              <a:cxn ang="0">
                <a:pos x="175" y="302"/>
              </a:cxn>
              <a:cxn ang="0">
                <a:pos x="159" y="287"/>
              </a:cxn>
              <a:cxn ang="0">
                <a:pos x="151" y="263"/>
              </a:cxn>
              <a:cxn ang="0">
                <a:pos x="135" y="239"/>
              </a:cxn>
              <a:cxn ang="0">
                <a:pos x="111" y="207"/>
              </a:cxn>
              <a:cxn ang="0">
                <a:pos x="87" y="167"/>
              </a:cxn>
              <a:cxn ang="0">
                <a:pos x="63" y="127"/>
              </a:cxn>
              <a:cxn ang="0">
                <a:pos x="31" y="80"/>
              </a:cxn>
              <a:cxn ang="0">
                <a:pos x="0" y="32"/>
              </a:cxn>
              <a:cxn ang="0">
                <a:pos x="15" y="0"/>
              </a:cxn>
              <a:cxn ang="0">
                <a:pos x="47" y="48"/>
              </a:cxn>
              <a:cxn ang="0">
                <a:pos x="79" y="88"/>
              </a:cxn>
              <a:cxn ang="0">
                <a:pos x="95" y="103"/>
              </a:cxn>
              <a:cxn ang="0">
                <a:pos x="103" y="119"/>
              </a:cxn>
              <a:cxn ang="0">
                <a:pos x="111" y="127"/>
              </a:cxn>
              <a:cxn ang="0">
                <a:pos x="119" y="143"/>
              </a:cxn>
              <a:cxn ang="0">
                <a:pos x="135" y="159"/>
              </a:cxn>
              <a:cxn ang="0">
                <a:pos x="159" y="183"/>
              </a:cxn>
              <a:cxn ang="0">
                <a:pos x="183" y="207"/>
              </a:cxn>
              <a:cxn ang="0">
                <a:pos x="206" y="231"/>
              </a:cxn>
              <a:cxn ang="0">
                <a:pos x="230" y="255"/>
              </a:cxn>
              <a:cxn ang="0">
                <a:pos x="254" y="271"/>
              </a:cxn>
              <a:cxn ang="0">
                <a:pos x="286" y="287"/>
              </a:cxn>
              <a:cxn ang="0">
                <a:pos x="318" y="302"/>
              </a:cxn>
              <a:cxn ang="0">
                <a:pos x="342" y="310"/>
              </a:cxn>
              <a:cxn ang="0">
                <a:pos x="374" y="326"/>
              </a:cxn>
              <a:cxn ang="0">
                <a:pos x="397" y="334"/>
              </a:cxn>
              <a:cxn ang="0">
                <a:pos x="421" y="334"/>
              </a:cxn>
              <a:cxn ang="0">
                <a:pos x="421" y="334"/>
              </a:cxn>
            </a:cxnLst>
            <a:rect l="0" t="0" r="r" b="b"/>
            <a:pathLst>
              <a:path w="477" h="382">
                <a:moveTo>
                  <a:pt x="421" y="334"/>
                </a:moveTo>
                <a:lnTo>
                  <a:pt x="445" y="342"/>
                </a:lnTo>
                <a:lnTo>
                  <a:pt x="461" y="350"/>
                </a:lnTo>
                <a:lnTo>
                  <a:pt x="469" y="358"/>
                </a:lnTo>
                <a:lnTo>
                  <a:pt x="477" y="358"/>
                </a:lnTo>
                <a:lnTo>
                  <a:pt x="477" y="366"/>
                </a:lnTo>
                <a:lnTo>
                  <a:pt x="469" y="366"/>
                </a:lnTo>
                <a:lnTo>
                  <a:pt x="461" y="374"/>
                </a:lnTo>
                <a:lnTo>
                  <a:pt x="445" y="374"/>
                </a:lnTo>
                <a:lnTo>
                  <a:pt x="421" y="382"/>
                </a:lnTo>
                <a:lnTo>
                  <a:pt x="358" y="382"/>
                </a:lnTo>
                <a:lnTo>
                  <a:pt x="302" y="382"/>
                </a:lnTo>
                <a:lnTo>
                  <a:pt x="278" y="382"/>
                </a:lnTo>
                <a:lnTo>
                  <a:pt x="254" y="382"/>
                </a:lnTo>
                <a:lnTo>
                  <a:pt x="238" y="374"/>
                </a:lnTo>
                <a:lnTo>
                  <a:pt x="230" y="374"/>
                </a:lnTo>
                <a:lnTo>
                  <a:pt x="222" y="358"/>
                </a:lnTo>
                <a:lnTo>
                  <a:pt x="206" y="342"/>
                </a:lnTo>
                <a:lnTo>
                  <a:pt x="191" y="326"/>
                </a:lnTo>
                <a:lnTo>
                  <a:pt x="175" y="302"/>
                </a:lnTo>
                <a:lnTo>
                  <a:pt x="159" y="287"/>
                </a:lnTo>
                <a:lnTo>
                  <a:pt x="151" y="263"/>
                </a:lnTo>
                <a:lnTo>
                  <a:pt x="135" y="239"/>
                </a:lnTo>
                <a:lnTo>
                  <a:pt x="111" y="207"/>
                </a:lnTo>
                <a:lnTo>
                  <a:pt x="87" y="167"/>
                </a:lnTo>
                <a:lnTo>
                  <a:pt x="63" y="127"/>
                </a:lnTo>
                <a:lnTo>
                  <a:pt x="31" y="80"/>
                </a:lnTo>
                <a:lnTo>
                  <a:pt x="0" y="32"/>
                </a:lnTo>
                <a:lnTo>
                  <a:pt x="15" y="0"/>
                </a:lnTo>
                <a:lnTo>
                  <a:pt x="47" y="48"/>
                </a:lnTo>
                <a:lnTo>
                  <a:pt x="79" y="88"/>
                </a:lnTo>
                <a:lnTo>
                  <a:pt x="95" y="103"/>
                </a:lnTo>
                <a:lnTo>
                  <a:pt x="103" y="119"/>
                </a:lnTo>
                <a:lnTo>
                  <a:pt x="111" y="127"/>
                </a:lnTo>
                <a:lnTo>
                  <a:pt x="119" y="143"/>
                </a:lnTo>
                <a:lnTo>
                  <a:pt x="135" y="159"/>
                </a:lnTo>
                <a:lnTo>
                  <a:pt x="159" y="183"/>
                </a:lnTo>
                <a:lnTo>
                  <a:pt x="183" y="207"/>
                </a:lnTo>
                <a:lnTo>
                  <a:pt x="206" y="231"/>
                </a:lnTo>
                <a:lnTo>
                  <a:pt x="230" y="255"/>
                </a:lnTo>
                <a:lnTo>
                  <a:pt x="254" y="271"/>
                </a:lnTo>
                <a:lnTo>
                  <a:pt x="286" y="287"/>
                </a:lnTo>
                <a:lnTo>
                  <a:pt x="318" y="302"/>
                </a:lnTo>
                <a:lnTo>
                  <a:pt x="342" y="310"/>
                </a:lnTo>
                <a:lnTo>
                  <a:pt x="374" y="326"/>
                </a:lnTo>
                <a:lnTo>
                  <a:pt x="397" y="334"/>
                </a:lnTo>
                <a:lnTo>
                  <a:pt x="421" y="334"/>
                </a:lnTo>
                <a:lnTo>
                  <a:pt x="421" y="334"/>
                </a:lnTo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19640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汉字的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笔顺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6510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Strokes Order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72098" y="1945640"/>
          <a:ext cx="11774690" cy="32605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44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7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笔顺 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Rule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例字 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Example Characters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书写顺序 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Stroke Order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09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先外后内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/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Outside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preceding inside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四</a:t>
                      </a: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8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sì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four</a:t>
                      </a:r>
                    </a:p>
                    <a:p>
                      <a:pPr marL="457200" indent="-457200" algn="l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国</a:t>
                      </a: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ɡuó</a:t>
                      </a:r>
                      <a:r>
                        <a:rPr lang="en-US" altLang="zh-CN" sz="2400" kern="12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country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marL="514350" indent="-514350" algn="l">
                        <a:buNone/>
                      </a:pPr>
                      <a:endParaRPr lang="en-US" altLang="zh-CN" sz="3200" baseline="0" dirty="0"/>
                    </a:p>
                    <a:p>
                      <a:pPr marL="514350" indent="-514350" algn="l">
                        <a:buNone/>
                      </a:pPr>
                      <a:r>
                        <a:rPr lang="zh-CN" altLang="en-US" sz="3200" baseline="0" dirty="0"/>
                        <a:t> 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71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先中间后两边</a:t>
                      </a:r>
                    </a:p>
                    <a:p>
                      <a:pPr algn="l"/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Middle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preceding sides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小</a:t>
                      </a: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xiǎo</a:t>
                      </a:r>
                      <a:r>
                        <a:rPr lang="en-US" altLang="zh-CN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small</a:t>
                      </a:r>
                      <a:endParaRPr lang="en-US" altLang="zh-CN" sz="2400" dirty="0"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r>
                        <a:rPr lang="zh-CN" altLang="en-US" sz="2400" b="1" baseline="0" dirty="0">
                          <a:solidFill>
                            <a:srgbClr val="FF0000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水 </a:t>
                      </a:r>
                      <a:r>
                        <a:rPr lang="zh-CN" altLang="en-US" sz="2400" baseline="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 </a:t>
                      </a:r>
                      <a:r>
                        <a:rPr lang="en-US" altLang="zh-CN" sz="2400" kern="1200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shuǐ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   water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    </a:t>
                      </a:r>
                      <a:endParaRPr lang="en-US" altLang="zh-CN" sz="3200" baseline="0" dirty="0"/>
                    </a:p>
                    <a:p>
                      <a:r>
                        <a:rPr lang="zh-CN" altLang="en-US" sz="3200" dirty="0"/>
                        <a:t>  </a:t>
                      </a:r>
                      <a:r>
                        <a:rPr lang="zh-CN" altLang="en-US" sz="2400" dirty="0"/>
                        <a:t>   </a:t>
                      </a:r>
                      <a:r>
                        <a:rPr lang="zh-CN" altLang="en-US" sz="3200" dirty="0"/>
                        <a:t>  </a:t>
                      </a: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4775" name="组合 147"/>
          <p:cNvGrpSpPr/>
          <p:nvPr/>
        </p:nvGrpSpPr>
        <p:grpSpPr>
          <a:xfrm>
            <a:off x="8723313" y="4095750"/>
            <a:ext cx="254000" cy="252413"/>
            <a:chOff x="8723323" y="4071950"/>
            <a:chExt cx="254314" cy="252000"/>
          </a:xfrm>
        </p:grpSpPr>
        <p:sp>
          <p:nvSpPr>
            <p:cNvPr id="74874" name="Freeform 47"/>
            <p:cNvSpPr>
              <a:spLocks noChangeAspect="1"/>
            </p:cNvSpPr>
            <p:nvPr/>
          </p:nvSpPr>
          <p:spPr>
            <a:xfrm>
              <a:off x="8923637" y="4172140"/>
              <a:ext cx="54000" cy="59999"/>
            </a:xfrm>
            <a:custGeom>
              <a:avLst/>
              <a:gdLst>
                <a:gd name="txL" fmla="*/ 0 w 207"/>
                <a:gd name="txT" fmla="*/ 0 h 230"/>
                <a:gd name="txR" fmla="*/ 207 w 207"/>
                <a:gd name="txB" fmla="*/ 230 h 23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07" h="230">
                  <a:moveTo>
                    <a:pt x="159" y="87"/>
                  </a:moveTo>
                  <a:lnTo>
                    <a:pt x="175" y="111"/>
                  </a:lnTo>
                  <a:lnTo>
                    <a:pt x="191" y="127"/>
                  </a:lnTo>
                  <a:lnTo>
                    <a:pt x="199" y="151"/>
                  </a:lnTo>
                  <a:lnTo>
                    <a:pt x="207" y="167"/>
                  </a:lnTo>
                  <a:lnTo>
                    <a:pt x="207" y="183"/>
                  </a:lnTo>
                  <a:lnTo>
                    <a:pt x="199" y="199"/>
                  </a:lnTo>
                  <a:lnTo>
                    <a:pt x="199" y="207"/>
                  </a:lnTo>
                  <a:lnTo>
                    <a:pt x="199" y="222"/>
                  </a:lnTo>
                  <a:lnTo>
                    <a:pt x="191" y="222"/>
                  </a:lnTo>
                  <a:lnTo>
                    <a:pt x="191" y="230"/>
                  </a:lnTo>
                  <a:lnTo>
                    <a:pt x="183" y="230"/>
                  </a:lnTo>
                  <a:lnTo>
                    <a:pt x="183" y="222"/>
                  </a:lnTo>
                  <a:lnTo>
                    <a:pt x="175" y="222"/>
                  </a:lnTo>
                  <a:lnTo>
                    <a:pt x="167" y="214"/>
                  </a:lnTo>
                  <a:lnTo>
                    <a:pt x="159" y="207"/>
                  </a:lnTo>
                  <a:lnTo>
                    <a:pt x="151" y="199"/>
                  </a:lnTo>
                  <a:lnTo>
                    <a:pt x="127" y="175"/>
                  </a:lnTo>
                  <a:lnTo>
                    <a:pt x="104" y="143"/>
                  </a:lnTo>
                  <a:lnTo>
                    <a:pt x="80" y="119"/>
                  </a:lnTo>
                  <a:lnTo>
                    <a:pt x="56" y="87"/>
                  </a:lnTo>
                  <a:lnTo>
                    <a:pt x="32" y="55"/>
                  </a:lnTo>
                  <a:lnTo>
                    <a:pt x="16" y="31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48" y="16"/>
                  </a:lnTo>
                  <a:lnTo>
                    <a:pt x="72" y="23"/>
                  </a:lnTo>
                  <a:lnTo>
                    <a:pt x="96" y="31"/>
                  </a:lnTo>
                  <a:lnTo>
                    <a:pt x="112" y="47"/>
                  </a:lnTo>
                  <a:lnTo>
                    <a:pt x="135" y="63"/>
                  </a:lnTo>
                  <a:lnTo>
                    <a:pt x="159" y="87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75" name="Freeform 49"/>
            <p:cNvSpPr>
              <a:spLocks noChangeAspect="1"/>
            </p:cNvSpPr>
            <p:nvPr/>
          </p:nvSpPr>
          <p:spPr>
            <a:xfrm>
              <a:off x="8723323" y="4180903"/>
              <a:ext cx="36000" cy="64195"/>
            </a:xfrm>
            <a:custGeom>
              <a:avLst/>
              <a:gdLst>
                <a:gd name="txL" fmla="*/ 0 w 143"/>
                <a:gd name="txT" fmla="*/ 0 h 255"/>
                <a:gd name="txR" fmla="*/ 143 w 143"/>
                <a:gd name="txB" fmla="*/ 255 h 25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3" h="255">
                  <a:moveTo>
                    <a:pt x="80" y="215"/>
                  </a:moveTo>
                  <a:lnTo>
                    <a:pt x="64" y="231"/>
                  </a:lnTo>
                  <a:lnTo>
                    <a:pt x="48" y="247"/>
                  </a:lnTo>
                  <a:lnTo>
                    <a:pt x="40" y="255"/>
                  </a:lnTo>
                  <a:lnTo>
                    <a:pt x="32" y="255"/>
                  </a:lnTo>
                  <a:lnTo>
                    <a:pt x="24" y="255"/>
                  </a:lnTo>
                  <a:lnTo>
                    <a:pt x="24" y="247"/>
                  </a:lnTo>
                  <a:lnTo>
                    <a:pt x="16" y="231"/>
                  </a:lnTo>
                  <a:lnTo>
                    <a:pt x="16" y="223"/>
                  </a:lnTo>
                  <a:lnTo>
                    <a:pt x="8" y="207"/>
                  </a:lnTo>
                  <a:lnTo>
                    <a:pt x="8" y="191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68"/>
                  </a:lnTo>
                  <a:lnTo>
                    <a:pt x="24" y="152"/>
                  </a:lnTo>
                  <a:lnTo>
                    <a:pt x="32" y="136"/>
                  </a:lnTo>
                  <a:lnTo>
                    <a:pt x="48" y="120"/>
                  </a:lnTo>
                  <a:lnTo>
                    <a:pt x="64" y="104"/>
                  </a:lnTo>
                  <a:lnTo>
                    <a:pt x="72" y="80"/>
                  </a:lnTo>
                  <a:lnTo>
                    <a:pt x="80" y="56"/>
                  </a:lnTo>
                  <a:lnTo>
                    <a:pt x="88" y="32"/>
                  </a:lnTo>
                  <a:lnTo>
                    <a:pt x="96" y="16"/>
                  </a:lnTo>
                  <a:lnTo>
                    <a:pt x="103" y="8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1" y="8"/>
                  </a:lnTo>
                  <a:lnTo>
                    <a:pt x="119" y="8"/>
                  </a:lnTo>
                  <a:lnTo>
                    <a:pt x="127" y="32"/>
                  </a:lnTo>
                  <a:lnTo>
                    <a:pt x="135" y="40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43" y="88"/>
                  </a:lnTo>
                  <a:lnTo>
                    <a:pt x="135" y="104"/>
                  </a:lnTo>
                  <a:lnTo>
                    <a:pt x="127" y="128"/>
                  </a:lnTo>
                  <a:lnTo>
                    <a:pt x="119" y="152"/>
                  </a:lnTo>
                  <a:lnTo>
                    <a:pt x="103" y="168"/>
                  </a:lnTo>
                  <a:lnTo>
                    <a:pt x="96" y="191"/>
                  </a:lnTo>
                  <a:lnTo>
                    <a:pt x="80" y="21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76" name="组合 19"/>
            <p:cNvGrpSpPr/>
            <p:nvPr/>
          </p:nvGrpSpPr>
          <p:grpSpPr>
            <a:xfrm>
              <a:off x="8802181" y="4071950"/>
              <a:ext cx="57600" cy="252000"/>
              <a:chOff x="3971925" y="4900613"/>
              <a:chExt cx="328613" cy="1200150"/>
            </a:xfrm>
          </p:grpSpPr>
          <p:sp>
            <p:nvSpPr>
              <p:cNvPr id="74877" name="Freeform 48"/>
              <p:cNvSpPr/>
              <p:nvPr/>
            </p:nvSpPr>
            <p:spPr>
              <a:xfrm>
                <a:off x="4135438" y="4900613"/>
                <a:ext cx="165100" cy="1200150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1889075575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889075575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10000">
                    <a:moveTo>
                      <a:pt x="1540" y="8214"/>
                    </a:moveTo>
                    <a:lnTo>
                      <a:pt x="1540" y="8108"/>
                    </a:lnTo>
                    <a:lnTo>
                      <a:pt x="2305" y="7897"/>
                    </a:lnTo>
                    <a:lnTo>
                      <a:pt x="2305" y="7791"/>
                    </a:lnTo>
                    <a:lnTo>
                      <a:pt x="2305" y="7474"/>
                    </a:lnTo>
                    <a:lnTo>
                      <a:pt x="2305" y="7262"/>
                    </a:lnTo>
                    <a:lnTo>
                      <a:pt x="2305" y="6944"/>
                    </a:lnTo>
                    <a:lnTo>
                      <a:pt x="3077" y="6521"/>
                    </a:lnTo>
                    <a:lnTo>
                      <a:pt x="3077" y="4947"/>
                    </a:lnTo>
                    <a:lnTo>
                      <a:pt x="3077" y="3373"/>
                    </a:lnTo>
                    <a:lnTo>
                      <a:pt x="3077" y="2738"/>
                    </a:lnTo>
                    <a:lnTo>
                      <a:pt x="3077" y="2421"/>
                    </a:lnTo>
                    <a:lnTo>
                      <a:pt x="3077" y="2103"/>
                    </a:lnTo>
                    <a:lnTo>
                      <a:pt x="3077" y="1786"/>
                    </a:lnTo>
                    <a:lnTo>
                      <a:pt x="2305" y="1574"/>
                    </a:lnTo>
                    <a:lnTo>
                      <a:pt x="2305" y="1362"/>
                    </a:lnTo>
                    <a:lnTo>
                      <a:pt x="2305" y="1164"/>
                    </a:lnTo>
                    <a:lnTo>
                      <a:pt x="2305" y="847"/>
                    </a:lnTo>
                    <a:lnTo>
                      <a:pt x="1540" y="635"/>
                    </a:lnTo>
                    <a:lnTo>
                      <a:pt x="1540" y="423"/>
                    </a:lnTo>
                    <a:lnTo>
                      <a:pt x="768" y="317"/>
                    </a:lnTo>
                    <a:lnTo>
                      <a:pt x="0" y="212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768" y="0"/>
                    </a:lnTo>
                    <a:lnTo>
                      <a:pt x="2305" y="0"/>
                    </a:lnTo>
                    <a:lnTo>
                      <a:pt x="3847" y="0"/>
                    </a:lnTo>
                    <a:lnTo>
                      <a:pt x="6154" y="106"/>
                    </a:lnTo>
                    <a:lnTo>
                      <a:pt x="7693" y="212"/>
                    </a:lnTo>
                    <a:lnTo>
                      <a:pt x="9230" y="317"/>
                    </a:lnTo>
                    <a:lnTo>
                      <a:pt x="10000" y="423"/>
                    </a:lnTo>
                    <a:lnTo>
                      <a:pt x="10000" y="529"/>
                    </a:lnTo>
                    <a:lnTo>
                      <a:pt x="10000" y="635"/>
                    </a:lnTo>
                    <a:lnTo>
                      <a:pt x="10000" y="847"/>
                    </a:lnTo>
                    <a:lnTo>
                      <a:pt x="9230" y="1058"/>
                    </a:lnTo>
                    <a:lnTo>
                      <a:pt x="9230" y="1164"/>
                    </a:lnTo>
                    <a:lnTo>
                      <a:pt x="9230" y="1362"/>
                    </a:lnTo>
                    <a:lnTo>
                      <a:pt x="8463" y="1574"/>
                    </a:lnTo>
                    <a:lnTo>
                      <a:pt x="8463" y="1680"/>
                    </a:lnTo>
                    <a:lnTo>
                      <a:pt x="8463" y="1997"/>
                    </a:lnTo>
                    <a:lnTo>
                      <a:pt x="8463" y="2315"/>
                    </a:lnTo>
                    <a:lnTo>
                      <a:pt x="8463" y="2632"/>
                    </a:lnTo>
                    <a:lnTo>
                      <a:pt x="8463" y="3056"/>
                    </a:lnTo>
                    <a:lnTo>
                      <a:pt x="8463" y="3585"/>
                    </a:lnTo>
                    <a:lnTo>
                      <a:pt x="8463" y="4101"/>
                    </a:lnTo>
                    <a:lnTo>
                      <a:pt x="8463" y="4630"/>
                    </a:lnTo>
                    <a:lnTo>
                      <a:pt x="8463" y="5159"/>
                    </a:lnTo>
                    <a:lnTo>
                      <a:pt x="8463" y="5582"/>
                    </a:lnTo>
                    <a:lnTo>
                      <a:pt x="8463" y="6005"/>
                    </a:lnTo>
                    <a:lnTo>
                      <a:pt x="8463" y="6415"/>
                    </a:lnTo>
                    <a:lnTo>
                      <a:pt x="8463" y="6733"/>
                    </a:lnTo>
                    <a:lnTo>
                      <a:pt x="8463" y="7050"/>
                    </a:lnTo>
                    <a:lnTo>
                      <a:pt x="9230" y="7262"/>
                    </a:lnTo>
                    <a:lnTo>
                      <a:pt x="9230" y="7685"/>
                    </a:lnTo>
                    <a:lnTo>
                      <a:pt x="9230" y="8108"/>
                    </a:lnTo>
                    <a:lnTo>
                      <a:pt x="8463" y="8426"/>
                    </a:lnTo>
                    <a:lnTo>
                      <a:pt x="8463" y="8836"/>
                    </a:lnTo>
                    <a:lnTo>
                      <a:pt x="7693" y="9153"/>
                    </a:lnTo>
                    <a:lnTo>
                      <a:pt x="6921" y="9365"/>
                    </a:lnTo>
                    <a:lnTo>
                      <a:pt x="6154" y="9577"/>
                    </a:lnTo>
                    <a:lnTo>
                      <a:pt x="5383" y="9788"/>
                    </a:lnTo>
                    <a:lnTo>
                      <a:pt x="3847" y="9894"/>
                    </a:lnTo>
                    <a:lnTo>
                      <a:pt x="3077" y="9894"/>
                    </a:lnTo>
                    <a:lnTo>
                      <a:pt x="2305" y="10000"/>
                    </a:lnTo>
                    <a:lnTo>
                      <a:pt x="1540" y="10000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78" name="Freeform 48"/>
              <p:cNvSpPr/>
              <p:nvPr/>
            </p:nvSpPr>
            <p:spPr>
              <a:xfrm>
                <a:off x="3971925" y="5848350"/>
                <a:ext cx="201613" cy="252413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4776" name="组合 117"/>
          <p:cNvGrpSpPr/>
          <p:nvPr/>
        </p:nvGrpSpPr>
        <p:grpSpPr>
          <a:xfrm>
            <a:off x="9170988" y="4676775"/>
            <a:ext cx="287337" cy="288925"/>
            <a:chOff x="8059268" y="4698546"/>
            <a:chExt cx="288240" cy="288000"/>
          </a:xfrm>
        </p:grpSpPr>
        <p:grpSp>
          <p:nvGrpSpPr>
            <p:cNvPr id="74866" name="组合 87"/>
            <p:cNvGrpSpPr/>
            <p:nvPr/>
          </p:nvGrpSpPr>
          <p:grpSpPr>
            <a:xfrm>
              <a:off x="8141451" y="4698546"/>
              <a:ext cx="56153" cy="288000"/>
              <a:chOff x="8141451" y="4698546"/>
              <a:chExt cx="56153" cy="288000"/>
            </a:xfrm>
          </p:grpSpPr>
          <p:sp>
            <p:nvSpPr>
              <p:cNvPr id="74872" name="Freeform 48"/>
              <p:cNvSpPr/>
              <p:nvPr/>
            </p:nvSpPr>
            <p:spPr>
              <a:xfrm>
                <a:off x="8169392" y="4698546"/>
                <a:ext cx="28212" cy="288000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75245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275245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411952" y="0"/>
                  </a:cxn>
                  <a:cxn ang="0">
                    <a:pos x="1099862" y="2100363365"/>
                  </a:cxn>
                  <a:cxn ang="0">
                    <a:pos x="1649592" y="2147483647"/>
                  </a:cxn>
                  <a:cxn ang="0">
                    <a:pos x="1787191" y="2147483647"/>
                  </a:cxn>
                  <a:cxn ang="0">
                    <a:pos x="1787191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374858" y="2147483647"/>
                  </a:cxn>
                  <a:cxn ang="0">
                    <a:pos x="1099862" y="2147483647"/>
                  </a:cxn>
                  <a:cxn ang="0">
                    <a:pos x="687504" y="2147483647"/>
                  </a:cxn>
                  <a:cxn ang="0">
                    <a:pos x="411952" y="2147483647"/>
                  </a:cxn>
                </a:cxnLst>
                <a:rect l="txL" t="txT" r="txR" b="txB"/>
                <a:pathLst>
                  <a:path w="10000" h="10000">
                    <a:moveTo>
                      <a:pt x="1540" y="8214"/>
                    </a:moveTo>
                    <a:lnTo>
                      <a:pt x="1540" y="8108"/>
                    </a:lnTo>
                    <a:lnTo>
                      <a:pt x="2305" y="7897"/>
                    </a:lnTo>
                    <a:lnTo>
                      <a:pt x="2305" y="7791"/>
                    </a:lnTo>
                    <a:lnTo>
                      <a:pt x="2305" y="7474"/>
                    </a:lnTo>
                    <a:lnTo>
                      <a:pt x="2305" y="7262"/>
                    </a:lnTo>
                    <a:lnTo>
                      <a:pt x="2305" y="6944"/>
                    </a:lnTo>
                    <a:lnTo>
                      <a:pt x="3077" y="6521"/>
                    </a:lnTo>
                    <a:lnTo>
                      <a:pt x="3077" y="4947"/>
                    </a:lnTo>
                    <a:lnTo>
                      <a:pt x="3077" y="3373"/>
                    </a:lnTo>
                    <a:lnTo>
                      <a:pt x="3077" y="2738"/>
                    </a:lnTo>
                    <a:lnTo>
                      <a:pt x="3077" y="2421"/>
                    </a:lnTo>
                    <a:lnTo>
                      <a:pt x="3077" y="2103"/>
                    </a:lnTo>
                    <a:lnTo>
                      <a:pt x="3077" y="1786"/>
                    </a:lnTo>
                    <a:lnTo>
                      <a:pt x="2305" y="1574"/>
                    </a:lnTo>
                    <a:lnTo>
                      <a:pt x="2305" y="1362"/>
                    </a:lnTo>
                    <a:lnTo>
                      <a:pt x="2305" y="1164"/>
                    </a:lnTo>
                    <a:lnTo>
                      <a:pt x="2305" y="847"/>
                    </a:lnTo>
                    <a:lnTo>
                      <a:pt x="1540" y="635"/>
                    </a:lnTo>
                    <a:lnTo>
                      <a:pt x="1540" y="423"/>
                    </a:lnTo>
                    <a:lnTo>
                      <a:pt x="768" y="317"/>
                    </a:lnTo>
                    <a:lnTo>
                      <a:pt x="0" y="212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768" y="0"/>
                    </a:lnTo>
                    <a:lnTo>
                      <a:pt x="2305" y="0"/>
                    </a:lnTo>
                    <a:lnTo>
                      <a:pt x="3847" y="0"/>
                    </a:lnTo>
                    <a:lnTo>
                      <a:pt x="6154" y="106"/>
                    </a:lnTo>
                    <a:lnTo>
                      <a:pt x="7693" y="212"/>
                    </a:lnTo>
                    <a:lnTo>
                      <a:pt x="9230" y="317"/>
                    </a:lnTo>
                    <a:lnTo>
                      <a:pt x="10000" y="423"/>
                    </a:lnTo>
                    <a:lnTo>
                      <a:pt x="10000" y="529"/>
                    </a:lnTo>
                    <a:lnTo>
                      <a:pt x="10000" y="635"/>
                    </a:lnTo>
                    <a:lnTo>
                      <a:pt x="10000" y="847"/>
                    </a:lnTo>
                    <a:lnTo>
                      <a:pt x="9230" y="1058"/>
                    </a:lnTo>
                    <a:lnTo>
                      <a:pt x="9230" y="1164"/>
                    </a:lnTo>
                    <a:lnTo>
                      <a:pt x="9230" y="1362"/>
                    </a:lnTo>
                    <a:lnTo>
                      <a:pt x="8463" y="1574"/>
                    </a:lnTo>
                    <a:lnTo>
                      <a:pt x="8463" y="1680"/>
                    </a:lnTo>
                    <a:lnTo>
                      <a:pt x="8463" y="1997"/>
                    </a:lnTo>
                    <a:lnTo>
                      <a:pt x="8463" y="2315"/>
                    </a:lnTo>
                    <a:lnTo>
                      <a:pt x="8463" y="2632"/>
                    </a:lnTo>
                    <a:lnTo>
                      <a:pt x="8463" y="3056"/>
                    </a:lnTo>
                    <a:lnTo>
                      <a:pt x="8463" y="3585"/>
                    </a:lnTo>
                    <a:lnTo>
                      <a:pt x="8463" y="4101"/>
                    </a:lnTo>
                    <a:lnTo>
                      <a:pt x="8463" y="4630"/>
                    </a:lnTo>
                    <a:lnTo>
                      <a:pt x="8463" y="5159"/>
                    </a:lnTo>
                    <a:lnTo>
                      <a:pt x="8463" y="5582"/>
                    </a:lnTo>
                    <a:lnTo>
                      <a:pt x="8463" y="6005"/>
                    </a:lnTo>
                    <a:lnTo>
                      <a:pt x="8463" y="6415"/>
                    </a:lnTo>
                    <a:lnTo>
                      <a:pt x="8463" y="6733"/>
                    </a:lnTo>
                    <a:lnTo>
                      <a:pt x="8463" y="7050"/>
                    </a:lnTo>
                    <a:lnTo>
                      <a:pt x="9230" y="7262"/>
                    </a:lnTo>
                    <a:lnTo>
                      <a:pt x="9230" y="7685"/>
                    </a:lnTo>
                    <a:lnTo>
                      <a:pt x="9230" y="8108"/>
                    </a:lnTo>
                    <a:lnTo>
                      <a:pt x="8463" y="8426"/>
                    </a:lnTo>
                    <a:lnTo>
                      <a:pt x="8463" y="8836"/>
                    </a:lnTo>
                    <a:lnTo>
                      <a:pt x="7693" y="9153"/>
                    </a:lnTo>
                    <a:lnTo>
                      <a:pt x="6921" y="9365"/>
                    </a:lnTo>
                    <a:lnTo>
                      <a:pt x="6154" y="9577"/>
                    </a:lnTo>
                    <a:lnTo>
                      <a:pt x="5383" y="9788"/>
                    </a:lnTo>
                    <a:lnTo>
                      <a:pt x="3847" y="9894"/>
                    </a:lnTo>
                    <a:lnTo>
                      <a:pt x="3077" y="9894"/>
                    </a:lnTo>
                    <a:lnTo>
                      <a:pt x="2305" y="10000"/>
                    </a:lnTo>
                    <a:lnTo>
                      <a:pt x="1540" y="10000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73" name="Freeform 48"/>
              <p:cNvSpPr/>
              <p:nvPr/>
            </p:nvSpPr>
            <p:spPr>
              <a:xfrm>
                <a:off x="8141451" y="4925974"/>
                <a:ext cx="34451" cy="60572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942037036" y="2147483647"/>
                  </a:cxn>
                  <a:cxn ang="0">
                    <a:pos x="868420405" y="2147483647"/>
                  </a:cxn>
                  <a:cxn ang="0">
                    <a:pos x="795499848" y="2147483647"/>
                  </a:cxn>
                  <a:cxn ang="0">
                    <a:pos x="658484361" y="2147483647"/>
                  </a:cxn>
                  <a:cxn ang="0">
                    <a:pos x="438914278" y="2147483647"/>
                  </a:cxn>
                  <a:cxn ang="0">
                    <a:pos x="219572122" y="2147483647"/>
                  </a:cxn>
                  <a:cxn ang="0">
                    <a:pos x="72919978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72919978" y="0"/>
                  </a:cxn>
                  <a:cxn ang="0">
                    <a:pos x="146306284" y="0"/>
                  </a:cxn>
                  <a:cxn ang="0">
                    <a:pos x="292721268" y="2147483647"/>
                  </a:cxn>
                  <a:cxn ang="0">
                    <a:pos x="511947834" y="2147483647"/>
                  </a:cxn>
                  <a:cxn ang="0">
                    <a:pos x="731519570" y="2147483647"/>
                  </a:cxn>
                  <a:cxn ang="0">
                    <a:pos x="868420405" y="2147483647"/>
                  </a:cxn>
                  <a:cxn ang="0">
                    <a:pos x="101495627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161142224" y="2147483647"/>
                  </a:cxn>
                  <a:cxn ang="0">
                    <a:pos x="1161142224" y="2147483647"/>
                  </a:cxn>
                  <a:cxn ang="0">
                    <a:pos x="1014956270" y="2147483647"/>
                  </a:cxn>
                  <a:cxn ang="0">
                    <a:pos x="1014956270" y="2147483647"/>
                  </a:cxn>
                  <a:cxn ang="0">
                    <a:pos x="942037036" y="2147483647"/>
                  </a:cxn>
                  <a:cxn ang="0">
                    <a:pos x="942037036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867" name="Freeform 42"/>
            <p:cNvSpPr/>
            <p:nvPr/>
          </p:nvSpPr>
          <p:spPr>
            <a:xfrm>
              <a:off x="8198937" y="4736022"/>
              <a:ext cx="84953" cy="91048"/>
            </a:xfrm>
            <a:custGeom>
              <a:avLst/>
              <a:gdLst>
                <a:gd name="txL" fmla="*/ 0 w 223"/>
                <a:gd name="txT" fmla="*/ 0 h 239"/>
                <a:gd name="txR" fmla="*/ 223 w 223"/>
                <a:gd name="txB" fmla="*/ 239 h 23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3" h="239">
                  <a:moveTo>
                    <a:pt x="223" y="48"/>
                  </a:moveTo>
                  <a:lnTo>
                    <a:pt x="223" y="56"/>
                  </a:lnTo>
                  <a:lnTo>
                    <a:pt x="215" y="64"/>
                  </a:lnTo>
                  <a:lnTo>
                    <a:pt x="199" y="80"/>
                  </a:lnTo>
                  <a:lnTo>
                    <a:pt x="183" y="104"/>
                  </a:lnTo>
                  <a:lnTo>
                    <a:pt x="135" y="152"/>
                  </a:lnTo>
                  <a:lnTo>
                    <a:pt x="111" y="168"/>
                  </a:lnTo>
                  <a:lnTo>
                    <a:pt x="80" y="191"/>
                  </a:lnTo>
                  <a:lnTo>
                    <a:pt x="56" y="207"/>
                  </a:lnTo>
                  <a:lnTo>
                    <a:pt x="40" y="223"/>
                  </a:lnTo>
                  <a:lnTo>
                    <a:pt x="24" y="231"/>
                  </a:lnTo>
                  <a:lnTo>
                    <a:pt x="8" y="239"/>
                  </a:lnTo>
                  <a:lnTo>
                    <a:pt x="0" y="223"/>
                  </a:lnTo>
                  <a:lnTo>
                    <a:pt x="24" y="199"/>
                  </a:lnTo>
                  <a:lnTo>
                    <a:pt x="48" y="176"/>
                  </a:lnTo>
                  <a:lnTo>
                    <a:pt x="96" y="128"/>
                  </a:lnTo>
                  <a:lnTo>
                    <a:pt x="127" y="88"/>
                  </a:lnTo>
                  <a:lnTo>
                    <a:pt x="135" y="72"/>
                  </a:lnTo>
                  <a:lnTo>
                    <a:pt x="143" y="56"/>
                  </a:lnTo>
                  <a:lnTo>
                    <a:pt x="151" y="48"/>
                  </a:lnTo>
                  <a:lnTo>
                    <a:pt x="159" y="32"/>
                  </a:lnTo>
                  <a:lnTo>
                    <a:pt x="159" y="24"/>
                  </a:lnTo>
                  <a:lnTo>
                    <a:pt x="159" y="16"/>
                  </a:lnTo>
                  <a:lnTo>
                    <a:pt x="151" y="8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5" y="0"/>
                  </a:lnTo>
                  <a:lnTo>
                    <a:pt x="183" y="8"/>
                  </a:lnTo>
                  <a:lnTo>
                    <a:pt x="199" y="8"/>
                  </a:lnTo>
                  <a:lnTo>
                    <a:pt x="207" y="24"/>
                  </a:lnTo>
                  <a:lnTo>
                    <a:pt x="215" y="32"/>
                  </a:lnTo>
                  <a:lnTo>
                    <a:pt x="223" y="40"/>
                  </a:lnTo>
                  <a:lnTo>
                    <a:pt x="223" y="4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8" name="Freeform 43"/>
            <p:cNvSpPr/>
            <p:nvPr/>
          </p:nvSpPr>
          <p:spPr>
            <a:xfrm>
              <a:off x="8183698" y="4796975"/>
              <a:ext cx="163810" cy="121143"/>
            </a:xfrm>
            <a:custGeom>
              <a:avLst/>
              <a:gdLst>
                <a:gd name="txL" fmla="*/ 0 w 430"/>
                <a:gd name="txT" fmla="*/ 0 h 318"/>
                <a:gd name="txR" fmla="*/ 430 w 430"/>
                <a:gd name="txB" fmla="*/ 318 h 318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30" h="318">
                  <a:moveTo>
                    <a:pt x="350" y="262"/>
                  </a:moveTo>
                  <a:lnTo>
                    <a:pt x="366" y="270"/>
                  </a:lnTo>
                  <a:lnTo>
                    <a:pt x="382" y="278"/>
                  </a:lnTo>
                  <a:lnTo>
                    <a:pt x="398" y="278"/>
                  </a:lnTo>
                  <a:lnTo>
                    <a:pt x="406" y="286"/>
                  </a:lnTo>
                  <a:lnTo>
                    <a:pt x="422" y="286"/>
                  </a:lnTo>
                  <a:lnTo>
                    <a:pt x="422" y="294"/>
                  </a:lnTo>
                  <a:lnTo>
                    <a:pt x="430" y="294"/>
                  </a:lnTo>
                  <a:lnTo>
                    <a:pt x="422" y="302"/>
                  </a:lnTo>
                  <a:lnTo>
                    <a:pt x="414" y="302"/>
                  </a:lnTo>
                  <a:lnTo>
                    <a:pt x="406" y="302"/>
                  </a:lnTo>
                  <a:lnTo>
                    <a:pt x="398" y="302"/>
                  </a:lnTo>
                  <a:lnTo>
                    <a:pt x="390" y="302"/>
                  </a:lnTo>
                  <a:lnTo>
                    <a:pt x="374" y="310"/>
                  </a:lnTo>
                  <a:lnTo>
                    <a:pt x="358" y="310"/>
                  </a:lnTo>
                  <a:lnTo>
                    <a:pt x="319" y="310"/>
                  </a:lnTo>
                  <a:lnTo>
                    <a:pt x="295" y="318"/>
                  </a:lnTo>
                  <a:lnTo>
                    <a:pt x="271" y="318"/>
                  </a:lnTo>
                  <a:lnTo>
                    <a:pt x="255" y="318"/>
                  </a:lnTo>
                  <a:lnTo>
                    <a:pt x="247" y="310"/>
                  </a:lnTo>
                  <a:lnTo>
                    <a:pt x="239" y="310"/>
                  </a:lnTo>
                  <a:lnTo>
                    <a:pt x="231" y="302"/>
                  </a:lnTo>
                  <a:lnTo>
                    <a:pt x="223" y="286"/>
                  </a:lnTo>
                  <a:lnTo>
                    <a:pt x="207" y="278"/>
                  </a:lnTo>
                  <a:lnTo>
                    <a:pt x="199" y="262"/>
                  </a:lnTo>
                  <a:lnTo>
                    <a:pt x="183" y="246"/>
                  </a:lnTo>
                  <a:lnTo>
                    <a:pt x="167" y="230"/>
                  </a:lnTo>
                  <a:lnTo>
                    <a:pt x="144" y="207"/>
                  </a:lnTo>
                  <a:lnTo>
                    <a:pt x="128" y="183"/>
                  </a:lnTo>
                  <a:lnTo>
                    <a:pt x="104" y="159"/>
                  </a:lnTo>
                  <a:lnTo>
                    <a:pt x="80" y="127"/>
                  </a:lnTo>
                  <a:lnTo>
                    <a:pt x="56" y="103"/>
                  </a:lnTo>
                  <a:lnTo>
                    <a:pt x="32" y="7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2" y="31"/>
                  </a:lnTo>
                  <a:lnTo>
                    <a:pt x="64" y="71"/>
                  </a:lnTo>
                  <a:lnTo>
                    <a:pt x="96" y="95"/>
                  </a:lnTo>
                  <a:lnTo>
                    <a:pt x="128" y="127"/>
                  </a:lnTo>
                  <a:lnTo>
                    <a:pt x="151" y="143"/>
                  </a:lnTo>
                  <a:lnTo>
                    <a:pt x="175" y="167"/>
                  </a:lnTo>
                  <a:lnTo>
                    <a:pt x="191" y="183"/>
                  </a:lnTo>
                  <a:lnTo>
                    <a:pt x="207" y="191"/>
                  </a:lnTo>
                  <a:lnTo>
                    <a:pt x="239" y="215"/>
                  </a:lnTo>
                  <a:lnTo>
                    <a:pt x="279" y="230"/>
                  </a:lnTo>
                  <a:lnTo>
                    <a:pt x="311" y="246"/>
                  </a:lnTo>
                  <a:lnTo>
                    <a:pt x="350" y="262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69" name="组合 108"/>
            <p:cNvGrpSpPr/>
            <p:nvPr/>
          </p:nvGrpSpPr>
          <p:grpSpPr>
            <a:xfrm>
              <a:off x="8059268" y="4787831"/>
              <a:ext cx="103238" cy="160523"/>
              <a:chOff x="8059268" y="4787831"/>
              <a:chExt cx="103238" cy="160523"/>
            </a:xfrm>
          </p:grpSpPr>
          <p:sp>
            <p:nvSpPr>
              <p:cNvPr id="74870" name="Freeform 40"/>
              <p:cNvSpPr/>
              <p:nvPr/>
            </p:nvSpPr>
            <p:spPr>
              <a:xfrm>
                <a:off x="8059268" y="4796732"/>
                <a:ext cx="103238" cy="151622"/>
              </a:xfrm>
              <a:custGeom>
                <a:avLst/>
                <a:gdLst>
                  <a:gd name="txL" fmla="*/ 0 w 10000"/>
                  <a:gd name="txT" fmla="*/ 0 h 9803"/>
                  <a:gd name="txR" fmla="*/ 10000 w 10000"/>
                  <a:gd name="txB" fmla="*/ 9803 h 9803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9803">
                    <a:moveTo>
                      <a:pt x="1771" y="9212"/>
                    </a:moveTo>
                    <a:lnTo>
                      <a:pt x="1181" y="9409"/>
                    </a:lnTo>
                    <a:lnTo>
                      <a:pt x="590" y="9606"/>
                    </a:lnTo>
                    <a:lnTo>
                      <a:pt x="0" y="9803"/>
                    </a:lnTo>
                    <a:lnTo>
                      <a:pt x="0" y="9606"/>
                    </a:lnTo>
                    <a:lnTo>
                      <a:pt x="0" y="9409"/>
                    </a:lnTo>
                    <a:lnTo>
                      <a:pt x="590" y="9015"/>
                    </a:lnTo>
                    <a:lnTo>
                      <a:pt x="1181" y="8621"/>
                    </a:lnTo>
                    <a:lnTo>
                      <a:pt x="1771" y="8226"/>
                    </a:lnTo>
                    <a:lnTo>
                      <a:pt x="2657" y="7636"/>
                    </a:lnTo>
                    <a:lnTo>
                      <a:pt x="3247" y="6847"/>
                    </a:lnTo>
                    <a:lnTo>
                      <a:pt x="4096" y="6059"/>
                    </a:lnTo>
                    <a:lnTo>
                      <a:pt x="4686" y="5296"/>
                    </a:lnTo>
                    <a:lnTo>
                      <a:pt x="5572" y="4507"/>
                    </a:lnTo>
                    <a:cubicBezTo>
                      <a:pt x="5670" y="4244"/>
                      <a:pt x="5769" y="3982"/>
                      <a:pt x="5867" y="3719"/>
                    </a:cubicBezTo>
                    <a:lnTo>
                      <a:pt x="6458" y="2734"/>
                    </a:lnTo>
                    <a:lnTo>
                      <a:pt x="6753" y="2340"/>
                    </a:lnTo>
                    <a:lnTo>
                      <a:pt x="6753" y="2143"/>
                    </a:lnTo>
                    <a:lnTo>
                      <a:pt x="7048" y="1749"/>
                    </a:lnTo>
                    <a:lnTo>
                      <a:pt x="7048" y="1552"/>
                    </a:lnTo>
                    <a:lnTo>
                      <a:pt x="7048" y="1355"/>
                    </a:lnTo>
                    <a:lnTo>
                      <a:pt x="7048" y="1157"/>
                    </a:lnTo>
                    <a:lnTo>
                      <a:pt x="7048" y="961"/>
                    </a:lnTo>
                    <a:lnTo>
                      <a:pt x="9410" y="0"/>
                    </a:lnTo>
                    <a:lnTo>
                      <a:pt x="9705" y="197"/>
                    </a:lnTo>
                    <a:lnTo>
                      <a:pt x="10000" y="394"/>
                    </a:lnTo>
                    <a:lnTo>
                      <a:pt x="10000" y="591"/>
                    </a:lnTo>
                    <a:lnTo>
                      <a:pt x="9705" y="961"/>
                    </a:lnTo>
                    <a:lnTo>
                      <a:pt x="9705" y="1157"/>
                    </a:lnTo>
                    <a:lnTo>
                      <a:pt x="9410" y="1157"/>
                    </a:lnTo>
                    <a:lnTo>
                      <a:pt x="9410" y="1355"/>
                    </a:lnTo>
                    <a:lnTo>
                      <a:pt x="9114" y="1552"/>
                    </a:lnTo>
                    <a:lnTo>
                      <a:pt x="8819" y="1749"/>
                    </a:lnTo>
                    <a:lnTo>
                      <a:pt x="8819" y="1946"/>
                    </a:lnTo>
                    <a:lnTo>
                      <a:pt x="8524" y="2340"/>
                    </a:lnTo>
                    <a:lnTo>
                      <a:pt x="8229" y="2734"/>
                    </a:lnTo>
                    <a:lnTo>
                      <a:pt x="8229" y="3326"/>
                    </a:lnTo>
                    <a:lnTo>
                      <a:pt x="7638" y="4113"/>
                    </a:lnTo>
                    <a:lnTo>
                      <a:pt x="6753" y="5099"/>
                    </a:lnTo>
                    <a:lnTo>
                      <a:pt x="6162" y="5863"/>
                    </a:lnTo>
                    <a:lnTo>
                      <a:pt x="5277" y="6651"/>
                    </a:lnTo>
                    <a:lnTo>
                      <a:pt x="4391" y="7438"/>
                    </a:lnTo>
                    <a:lnTo>
                      <a:pt x="3506" y="8030"/>
                    </a:lnTo>
                    <a:lnTo>
                      <a:pt x="2657" y="8621"/>
                    </a:lnTo>
                    <a:lnTo>
                      <a:pt x="1771" y="9212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71" name="Freeform 40"/>
              <p:cNvSpPr/>
              <p:nvPr/>
            </p:nvSpPr>
            <p:spPr>
              <a:xfrm>
                <a:off x="8065599" y="4787831"/>
                <a:ext cx="91057" cy="36186"/>
              </a:xfrm>
              <a:custGeom>
                <a:avLst/>
                <a:gdLst>
                  <a:gd name="txL" fmla="*/ 0 w 9676"/>
                  <a:gd name="txT" fmla="*/ 0 h 10000"/>
                  <a:gd name="txR" fmla="*/ 9676 w 9676"/>
                  <a:gd name="txB" fmla="*/ 10000 h 10000"/>
                </a:gdLst>
                <a:ahLst/>
                <a:cxnLst>
                  <a:cxn ang="0">
                    <a:pos x="2147483647" y="60744546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60744546"/>
                  </a:cxn>
                  <a:cxn ang="0">
                    <a:pos x="2147483647" y="67569455"/>
                  </a:cxn>
                  <a:cxn ang="0">
                    <a:pos x="2147483647" y="74417233"/>
                  </a:cxn>
                  <a:cxn ang="0">
                    <a:pos x="2147483647" y="74417233"/>
                  </a:cxn>
                  <a:cxn ang="0">
                    <a:pos x="2147483647" y="81242720"/>
                  </a:cxn>
                  <a:cxn ang="0">
                    <a:pos x="2147483647" y="81242720"/>
                  </a:cxn>
                  <a:cxn ang="0">
                    <a:pos x="2147483647" y="81242720"/>
                  </a:cxn>
                  <a:cxn ang="0">
                    <a:pos x="2147483647" y="74417233"/>
                  </a:cxn>
                  <a:cxn ang="0">
                    <a:pos x="2147483647" y="74417233"/>
                  </a:cxn>
                  <a:cxn ang="0">
                    <a:pos x="2147483647" y="60744546"/>
                  </a:cxn>
                  <a:cxn ang="0">
                    <a:pos x="2123964234" y="53881208"/>
                  </a:cxn>
                  <a:cxn ang="0">
                    <a:pos x="0" y="46981843"/>
                  </a:cxn>
                  <a:cxn ang="0">
                    <a:pos x="0" y="46981843"/>
                  </a:cxn>
                  <a:cxn ang="0">
                    <a:pos x="2123964234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34202632"/>
                  </a:cxn>
                  <a:cxn ang="0">
                    <a:pos x="2147483647" y="27370305"/>
                  </a:cxn>
                  <a:cxn ang="0">
                    <a:pos x="2147483647" y="27370305"/>
                  </a:cxn>
                  <a:cxn ang="0">
                    <a:pos x="2147483647" y="20563316"/>
                  </a:cxn>
                  <a:cxn ang="0">
                    <a:pos x="2147483647" y="13672712"/>
                  </a:cxn>
                  <a:cxn ang="0">
                    <a:pos x="2147483647" y="6881379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6881379"/>
                  </a:cxn>
                  <a:cxn ang="0">
                    <a:pos x="2147483647" y="13672712"/>
                  </a:cxn>
                  <a:cxn ang="0">
                    <a:pos x="2147483647" y="13672712"/>
                  </a:cxn>
                  <a:cxn ang="0">
                    <a:pos x="2147483647" y="20563316"/>
                  </a:cxn>
                </a:cxnLst>
                <a:rect l="txL" t="txT" r="txR" b="txB"/>
                <a:pathLst>
                  <a:path w="9676" h="10000">
                    <a:moveTo>
                      <a:pt x="7085" y="7477"/>
                    </a:moveTo>
                    <a:lnTo>
                      <a:pt x="7085" y="6632"/>
                    </a:lnTo>
                    <a:lnTo>
                      <a:pt x="6437" y="6632"/>
                    </a:lnTo>
                    <a:lnTo>
                      <a:pt x="5789" y="7477"/>
                    </a:lnTo>
                    <a:lnTo>
                      <a:pt x="4818" y="8317"/>
                    </a:lnTo>
                    <a:lnTo>
                      <a:pt x="3846" y="9160"/>
                    </a:lnTo>
                    <a:lnTo>
                      <a:pt x="2915" y="9160"/>
                    </a:lnTo>
                    <a:lnTo>
                      <a:pt x="2591" y="10000"/>
                    </a:lnTo>
                    <a:lnTo>
                      <a:pt x="2268" y="10000"/>
                    </a:lnTo>
                    <a:lnTo>
                      <a:pt x="1944" y="10000"/>
                    </a:lnTo>
                    <a:lnTo>
                      <a:pt x="1620" y="9160"/>
                    </a:lnTo>
                    <a:lnTo>
                      <a:pt x="1296" y="9160"/>
                    </a:lnTo>
                    <a:lnTo>
                      <a:pt x="648" y="7477"/>
                    </a:lnTo>
                    <a:cubicBezTo>
                      <a:pt x="541" y="7195"/>
                      <a:pt x="433" y="6914"/>
                      <a:pt x="325" y="6632"/>
                    </a:cubicBezTo>
                    <a:lnTo>
                      <a:pt x="0" y="5783"/>
                    </a:lnTo>
                    <a:lnTo>
                      <a:pt x="325" y="5051"/>
                    </a:lnTo>
                    <a:lnTo>
                      <a:pt x="648" y="5051"/>
                    </a:lnTo>
                    <a:lnTo>
                      <a:pt x="1620" y="5051"/>
                    </a:lnTo>
                    <a:lnTo>
                      <a:pt x="1944" y="5051"/>
                    </a:lnTo>
                    <a:lnTo>
                      <a:pt x="2591" y="5051"/>
                    </a:lnTo>
                    <a:lnTo>
                      <a:pt x="3522" y="5051"/>
                    </a:lnTo>
                    <a:lnTo>
                      <a:pt x="4494" y="4210"/>
                    </a:lnTo>
                    <a:lnTo>
                      <a:pt x="5465" y="3369"/>
                    </a:lnTo>
                    <a:lnTo>
                      <a:pt x="6437" y="3369"/>
                    </a:lnTo>
                    <a:lnTo>
                      <a:pt x="7085" y="2531"/>
                    </a:lnTo>
                    <a:cubicBezTo>
                      <a:pt x="7192" y="2248"/>
                      <a:pt x="7301" y="1966"/>
                      <a:pt x="7408" y="1683"/>
                    </a:cubicBezTo>
                    <a:lnTo>
                      <a:pt x="7732" y="847"/>
                    </a:lnTo>
                    <a:lnTo>
                      <a:pt x="8056" y="0"/>
                    </a:lnTo>
                    <a:lnTo>
                      <a:pt x="8380" y="0"/>
                    </a:lnTo>
                    <a:lnTo>
                      <a:pt x="8380" y="847"/>
                    </a:lnTo>
                    <a:lnTo>
                      <a:pt x="9028" y="1683"/>
                    </a:lnTo>
                    <a:lnTo>
                      <a:pt x="9351" y="1683"/>
                    </a:lnTo>
                    <a:cubicBezTo>
                      <a:pt x="9459" y="1966"/>
                      <a:pt x="9568" y="2248"/>
                      <a:pt x="9676" y="2531"/>
                    </a:cubicBez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4777" name="Rectangle 29"/>
          <p:cNvSpPr/>
          <p:nvPr/>
        </p:nvSpPr>
        <p:spPr>
          <a:xfrm>
            <a:off x="7759700" y="1474788"/>
            <a:ext cx="231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zh-CN" sz="1100" dirty="0">
                <a:solidFill>
                  <a:srgbClr val="000000"/>
                </a:solidFill>
                <a:latin typeface="Calibri" panose="020F050202020403020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grpSp>
        <p:nvGrpSpPr>
          <p:cNvPr id="74778" name="组合 77"/>
          <p:cNvGrpSpPr>
            <a:grpSpLocks noChangeAspect="1"/>
          </p:cNvGrpSpPr>
          <p:nvPr/>
        </p:nvGrpSpPr>
        <p:grpSpPr>
          <a:xfrm>
            <a:off x="10937875" y="3446463"/>
            <a:ext cx="279400" cy="287337"/>
            <a:chOff x="7255293" y="1431924"/>
            <a:chExt cx="1007517" cy="1036510"/>
          </a:xfrm>
        </p:grpSpPr>
        <p:sp>
          <p:nvSpPr>
            <p:cNvPr id="74857" name="Freeform 37"/>
            <p:cNvSpPr>
              <a:spLocks noEditPoints="1"/>
            </p:cNvSpPr>
            <p:nvPr/>
          </p:nvSpPr>
          <p:spPr>
            <a:xfrm>
              <a:off x="7255293" y="1431924"/>
              <a:ext cx="1007517" cy="1036510"/>
            </a:xfrm>
            <a:custGeom>
              <a:avLst/>
              <a:gdLst>
                <a:gd name="txL" fmla="*/ 0 w 278"/>
                <a:gd name="txT" fmla="*/ 0 h 286"/>
                <a:gd name="txR" fmla="*/ 278 w 278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8" h="286">
                  <a:moveTo>
                    <a:pt x="0" y="40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32"/>
                  </a:lnTo>
                  <a:lnTo>
                    <a:pt x="32" y="64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32" y="135"/>
                  </a:lnTo>
                  <a:lnTo>
                    <a:pt x="24" y="159"/>
                  </a:lnTo>
                  <a:lnTo>
                    <a:pt x="24" y="183"/>
                  </a:lnTo>
                  <a:lnTo>
                    <a:pt x="24" y="199"/>
                  </a:lnTo>
                  <a:lnTo>
                    <a:pt x="24" y="215"/>
                  </a:lnTo>
                  <a:lnTo>
                    <a:pt x="24" y="238"/>
                  </a:lnTo>
                  <a:lnTo>
                    <a:pt x="24" y="254"/>
                  </a:lnTo>
                  <a:lnTo>
                    <a:pt x="16" y="270"/>
                  </a:lnTo>
                  <a:lnTo>
                    <a:pt x="8" y="270"/>
                  </a:lnTo>
                  <a:lnTo>
                    <a:pt x="8" y="262"/>
                  </a:lnTo>
                  <a:lnTo>
                    <a:pt x="0" y="254"/>
                  </a:lnTo>
                  <a:lnTo>
                    <a:pt x="0" y="238"/>
                  </a:lnTo>
                  <a:lnTo>
                    <a:pt x="0" y="230"/>
                  </a:lnTo>
                  <a:lnTo>
                    <a:pt x="0" y="222"/>
                  </a:lnTo>
                  <a:lnTo>
                    <a:pt x="8" y="207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43"/>
                  </a:lnTo>
                  <a:lnTo>
                    <a:pt x="8" y="127"/>
                  </a:lnTo>
                  <a:lnTo>
                    <a:pt x="8" y="111"/>
                  </a:lnTo>
                  <a:lnTo>
                    <a:pt x="8" y="95"/>
                  </a:lnTo>
                  <a:lnTo>
                    <a:pt x="8" y="72"/>
                  </a:lnTo>
                  <a:lnTo>
                    <a:pt x="8" y="64"/>
                  </a:lnTo>
                  <a:lnTo>
                    <a:pt x="8" y="56"/>
                  </a:lnTo>
                  <a:lnTo>
                    <a:pt x="0" y="40"/>
                  </a:lnTo>
                  <a:close/>
                  <a:moveTo>
                    <a:pt x="64" y="72"/>
                  </a:moveTo>
                  <a:lnTo>
                    <a:pt x="87" y="64"/>
                  </a:lnTo>
                  <a:lnTo>
                    <a:pt x="103" y="64"/>
                  </a:lnTo>
                  <a:lnTo>
                    <a:pt x="127" y="64"/>
                  </a:lnTo>
                  <a:lnTo>
                    <a:pt x="135" y="56"/>
                  </a:lnTo>
                  <a:lnTo>
                    <a:pt x="151" y="56"/>
                  </a:lnTo>
                  <a:lnTo>
                    <a:pt x="159" y="56"/>
                  </a:lnTo>
                  <a:lnTo>
                    <a:pt x="167" y="56"/>
                  </a:lnTo>
                  <a:lnTo>
                    <a:pt x="175" y="56"/>
                  </a:lnTo>
                  <a:lnTo>
                    <a:pt x="183" y="56"/>
                  </a:lnTo>
                  <a:lnTo>
                    <a:pt x="191" y="56"/>
                  </a:lnTo>
                  <a:lnTo>
                    <a:pt x="199" y="56"/>
                  </a:lnTo>
                  <a:lnTo>
                    <a:pt x="191" y="64"/>
                  </a:lnTo>
                  <a:lnTo>
                    <a:pt x="175" y="64"/>
                  </a:lnTo>
                  <a:lnTo>
                    <a:pt x="159" y="72"/>
                  </a:lnTo>
                  <a:lnTo>
                    <a:pt x="135" y="72"/>
                  </a:lnTo>
                  <a:lnTo>
                    <a:pt x="111" y="79"/>
                  </a:lnTo>
                  <a:lnTo>
                    <a:pt x="95" y="79"/>
                  </a:lnTo>
                  <a:lnTo>
                    <a:pt x="87" y="79"/>
                  </a:lnTo>
                  <a:lnTo>
                    <a:pt x="79" y="79"/>
                  </a:lnTo>
                  <a:lnTo>
                    <a:pt x="71" y="79"/>
                  </a:lnTo>
                  <a:lnTo>
                    <a:pt x="64" y="72"/>
                  </a:lnTo>
                  <a:close/>
                  <a:moveTo>
                    <a:pt x="175" y="119"/>
                  </a:moveTo>
                  <a:lnTo>
                    <a:pt x="151" y="127"/>
                  </a:lnTo>
                  <a:lnTo>
                    <a:pt x="127" y="127"/>
                  </a:lnTo>
                  <a:lnTo>
                    <a:pt x="111" y="127"/>
                  </a:lnTo>
                  <a:lnTo>
                    <a:pt x="95" y="135"/>
                  </a:lnTo>
                  <a:lnTo>
                    <a:pt x="87" y="135"/>
                  </a:lnTo>
                  <a:lnTo>
                    <a:pt x="79" y="127"/>
                  </a:lnTo>
                  <a:lnTo>
                    <a:pt x="71" y="127"/>
                  </a:lnTo>
                  <a:lnTo>
                    <a:pt x="103" y="119"/>
                  </a:lnTo>
                  <a:lnTo>
                    <a:pt x="135" y="111"/>
                  </a:lnTo>
                  <a:lnTo>
                    <a:pt x="143" y="111"/>
                  </a:lnTo>
                  <a:lnTo>
                    <a:pt x="159" y="111"/>
                  </a:lnTo>
                  <a:lnTo>
                    <a:pt x="167" y="111"/>
                  </a:lnTo>
                  <a:lnTo>
                    <a:pt x="175" y="111"/>
                  </a:lnTo>
                  <a:lnTo>
                    <a:pt x="183" y="111"/>
                  </a:lnTo>
                  <a:lnTo>
                    <a:pt x="191" y="111"/>
                  </a:lnTo>
                  <a:lnTo>
                    <a:pt x="191" y="119"/>
                  </a:lnTo>
                  <a:lnTo>
                    <a:pt x="183" y="119"/>
                  </a:lnTo>
                  <a:lnTo>
                    <a:pt x="175" y="119"/>
                  </a:lnTo>
                  <a:close/>
                  <a:moveTo>
                    <a:pt x="199" y="143"/>
                  </a:moveTo>
                  <a:lnTo>
                    <a:pt x="207" y="151"/>
                  </a:lnTo>
                  <a:lnTo>
                    <a:pt x="207" y="159"/>
                  </a:lnTo>
                  <a:lnTo>
                    <a:pt x="199" y="159"/>
                  </a:lnTo>
                  <a:lnTo>
                    <a:pt x="191" y="159"/>
                  </a:lnTo>
                  <a:lnTo>
                    <a:pt x="183" y="151"/>
                  </a:lnTo>
                  <a:lnTo>
                    <a:pt x="167" y="143"/>
                  </a:lnTo>
                  <a:lnTo>
                    <a:pt x="167" y="135"/>
                  </a:lnTo>
                  <a:lnTo>
                    <a:pt x="175" y="135"/>
                  </a:lnTo>
                  <a:lnTo>
                    <a:pt x="183" y="135"/>
                  </a:lnTo>
                  <a:lnTo>
                    <a:pt x="199" y="143"/>
                  </a:lnTo>
                  <a:close/>
                  <a:moveTo>
                    <a:pt x="111" y="72"/>
                  </a:moveTo>
                  <a:lnTo>
                    <a:pt x="127" y="72"/>
                  </a:lnTo>
                  <a:lnTo>
                    <a:pt x="135" y="72"/>
                  </a:lnTo>
                  <a:lnTo>
                    <a:pt x="135" y="79"/>
                  </a:lnTo>
                  <a:lnTo>
                    <a:pt x="143" y="87"/>
                  </a:lnTo>
                  <a:lnTo>
                    <a:pt x="143" y="95"/>
                  </a:lnTo>
                  <a:lnTo>
                    <a:pt x="143" y="103"/>
                  </a:lnTo>
                  <a:lnTo>
                    <a:pt x="135" y="103"/>
                  </a:lnTo>
                  <a:lnTo>
                    <a:pt x="135" y="111"/>
                  </a:lnTo>
                  <a:lnTo>
                    <a:pt x="135" y="127"/>
                  </a:lnTo>
                  <a:lnTo>
                    <a:pt x="135" y="135"/>
                  </a:lnTo>
                  <a:lnTo>
                    <a:pt x="135" y="151"/>
                  </a:lnTo>
                  <a:lnTo>
                    <a:pt x="135" y="167"/>
                  </a:lnTo>
                  <a:lnTo>
                    <a:pt x="135" y="183"/>
                  </a:lnTo>
                  <a:lnTo>
                    <a:pt x="119" y="183"/>
                  </a:lnTo>
                  <a:lnTo>
                    <a:pt x="119" y="151"/>
                  </a:lnTo>
                  <a:lnTo>
                    <a:pt x="119" y="119"/>
                  </a:lnTo>
                  <a:lnTo>
                    <a:pt x="119" y="95"/>
                  </a:lnTo>
                  <a:lnTo>
                    <a:pt x="111" y="72"/>
                  </a:lnTo>
                  <a:close/>
                  <a:moveTo>
                    <a:pt x="48" y="199"/>
                  </a:moveTo>
                  <a:lnTo>
                    <a:pt x="48" y="191"/>
                  </a:lnTo>
                  <a:lnTo>
                    <a:pt x="40" y="191"/>
                  </a:lnTo>
                  <a:lnTo>
                    <a:pt x="64" y="191"/>
                  </a:lnTo>
                  <a:lnTo>
                    <a:pt x="79" y="183"/>
                  </a:lnTo>
                  <a:lnTo>
                    <a:pt x="103" y="183"/>
                  </a:lnTo>
                  <a:lnTo>
                    <a:pt x="135" y="175"/>
                  </a:lnTo>
                  <a:lnTo>
                    <a:pt x="159" y="175"/>
                  </a:lnTo>
                  <a:lnTo>
                    <a:pt x="175" y="175"/>
                  </a:lnTo>
                  <a:lnTo>
                    <a:pt x="191" y="175"/>
                  </a:lnTo>
                  <a:lnTo>
                    <a:pt x="199" y="175"/>
                  </a:lnTo>
                  <a:lnTo>
                    <a:pt x="214" y="175"/>
                  </a:lnTo>
                  <a:lnTo>
                    <a:pt x="222" y="175"/>
                  </a:lnTo>
                  <a:lnTo>
                    <a:pt x="230" y="183"/>
                  </a:lnTo>
                  <a:lnTo>
                    <a:pt x="222" y="191"/>
                  </a:lnTo>
                  <a:lnTo>
                    <a:pt x="207" y="191"/>
                  </a:lnTo>
                  <a:lnTo>
                    <a:pt x="191" y="191"/>
                  </a:lnTo>
                  <a:lnTo>
                    <a:pt x="151" y="191"/>
                  </a:lnTo>
                  <a:lnTo>
                    <a:pt x="111" y="191"/>
                  </a:lnTo>
                  <a:lnTo>
                    <a:pt x="95" y="199"/>
                  </a:lnTo>
                  <a:lnTo>
                    <a:pt x="79" y="199"/>
                  </a:lnTo>
                  <a:lnTo>
                    <a:pt x="71" y="199"/>
                  </a:lnTo>
                  <a:lnTo>
                    <a:pt x="64" y="199"/>
                  </a:lnTo>
                  <a:lnTo>
                    <a:pt x="56" y="199"/>
                  </a:lnTo>
                  <a:lnTo>
                    <a:pt x="48" y="199"/>
                  </a:lnTo>
                  <a:close/>
                  <a:moveTo>
                    <a:pt x="191" y="16"/>
                  </a:moveTo>
                  <a:lnTo>
                    <a:pt x="199" y="16"/>
                  </a:lnTo>
                  <a:lnTo>
                    <a:pt x="214" y="8"/>
                  </a:lnTo>
                  <a:lnTo>
                    <a:pt x="222" y="8"/>
                  </a:lnTo>
                  <a:lnTo>
                    <a:pt x="230" y="0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8"/>
                  </a:lnTo>
                  <a:lnTo>
                    <a:pt x="262" y="16"/>
                  </a:lnTo>
                  <a:lnTo>
                    <a:pt x="270" y="16"/>
                  </a:lnTo>
                  <a:lnTo>
                    <a:pt x="278" y="24"/>
                  </a:lnTo>
                  <a:lnTo>
                    <a:pt x="278" y="32"/>
                  </a:lnTo>
                  <a:lnTo>
                    <a:pt x="270" y="40"/>
                  </a:lnTo>
                  <a:lnTo>
                    <a:pt x="270" y="56"/>
                  </a:lnTo>
                  <a:lnTo>
                    <a:pt x="270" y="72"/>
                  </a:lnTo>
                  <a:lnTo>
                    <a:pt x="270" y="87"/>
                  </a:lnTo>
                  <a:lnTo>
                    <a:pt x="270" y="111"/>
                  </a:lnTo>
                  <a:lnTo>
                    <a:pt x="270" y="143"/>
                  </a:lnTo>
                  <a:lnTo>
                    <a:pt x="278" y="167"/>
                  </a:lnTo>
                  <a:lnTo>
                    <a:pt x="278" y="191"/>
                  </a:lnTo>
                  <a:lnTo>
                    <a:pt x="278" y="215"/>
                  </a:lnTo>
                  <a:lnTo>
                    <a:pt x="278" y="230"/>
                  </a:lnTo>
                  <a:lnTo>
                    <a:pt x="270" y="246"/>
                  </a:lnTo>
                  <a:lnTo>
                    <a:pt x="270" y="270"/>
                  </a:lnTo>
                  <a:lnTo>
                    <a:pt x="262" y="278"/>
                  </a:lnTo>
                  <a:lnTo>
                    <a:pt x="254" y="286"/>
                  </a:lnTo>
                  <a:lnTo>
                    <a:pt x="246" y="286"/>
                  </a:lnTo>
                  <a:lnTo>
                    <a:pt x="246" y="278"/>
                  </a:lnTo>
                  <a:lnTo>
                    <a:pt x="238" y="262"/>
                  </a:lnTo>
                  <a:lnTo>
                    <a:pt x="222" y="246"/>
                  </a:lnTo>
                  <a:lnTo>
                    <a:pt x="222" y="238"/>
                  </a:lnTo>
                  <a:lnTo>
                    <a:pt x="214" y="238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0" y="230"/>
                  </a:lnTo>
                  <a:lnTo>
                    <a:pt x="246" y="238"/>
                  </a:lnTo>
                  <a:lnTo>
                    <a:pt x="246" y="230"/>
                  </a:lnTo>
                  <a:lnTo>
                    <a:pt x="254" y="222"/>
                  </a:lnTo>
                  <a:lnTo>
                    <a:pt x="254" y="215"/>
                  </a:lnTo>
                  <a:lnTo>
                    <a:pt x="254" y="207"/>
                  </a:lnTo>
                  <a:lnTo>
                    <a:pt x="254" y="191"/>
                  </a:lnTo>
                  <a:lnTo>
                    <a:pt x="254" y="175"/>
                  </a:lnTo>
                  <a:lnTo>
                    <a:pt x="254" y="151"/>
                  </a:lnTo>
                  <a:lnTo>
                    <a:pt x="254" y="127"/>
                  </a:lnTo>
                  <a:lnTo>
                    <a:pt x="254" y="103"/>
                  </a:lnTo>
                  <a:lnTo>
                    <a:pt x="246" y="87"/>
                  </a:lnTo>
                  <a:lnTo>
                    <a:pt x="246" y="72"/>
                  </a:lnTo>
                  <a:lnTo>
                    <a:pt x="246" y="56"/>
                  </a:lnTo>
                  <a:lnTo>
                    <a:pt x="238" y="32"/>
                  </a:lnTo>
                  <a:lnTo>
                    <a:pt x="230" y="24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191" y="24"/>
                  </a:lnTo>
                  <a:lnTo>
                    <a:pt x="151" y="32"/>
                  </a:lnTo>
                  <a:lnTo>
                    <a:pt x="111" y="32"/>
                  </a:lnTo>
                  <a:lnTo>
                    <a:pt x="56" y="40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40" y="32"/>
                  </a:lnTo>
                  <a:lnTo>
                    <a:pt x="48" y="32"/>
                  </a:lnTo>
                  <a:lnTo>
                    <a:pt x="71" y="24"/>
                  </a:lnTo>
                  <a:lnTo>
                    <a:pt x="103" y="24"/>
                  </a:lnTo>
                  <a:lnTo>
                    <a:pt x="135" y="24"/>
                  </a:lnTo>
                  <a:lnTo>
                    <a:pt x="159" y="16"/>
                  </a:lnTo>
                  <a:lnTo>
                    <a:pt x="191" y="16"/>
                  </a:lnTo>
                  <a:close/>
                  <a:moveTo>
                    <a:pt x="8" y="238"/>
                  </a:moveTo>
                  <a:lnTo>
                    <a:pt x="16" y="238"/>
                  </a:lnTo>
                  <a:lnTo>
                    <a:pt x="24" y="230"/>
                  </a:lnTo>
                  <a:lnTo>
                    <a:pt x="32" y="230"/>
                  </a:lnTo>
                  <a:lnTo>
                    <a:pt x="40" y="230"/>
                  </a:lnTo>
                  <a:lnTo>
                    <a:pt x="48" y="230"/>
                  </a:lnTo>
                  <a:lnTo>
                    <a:pt x="64" y="230"/>
                  </a:lnTo>
                  <a:lnTo>
                    <a:pt x="79" y="230"/>
                  </a:lnTo>
                  <a:lnTo>
                    <a:pt x="95" y="230"/>
                  </a:lnTo>
                  <a:lnTo>
                    <a:pt x="135" y="222"/>
                  </a:lnTo>
                  <a:lnTo>
                    <a:pt x="159" y="222"/>
                  </a:lnTo>
                  <a:lnTo>
                    <a:pt x="183" y="222"/>
                  </a:lnTo>
                  <a:lnTo>
                    <a:pt x="199" y="222"/>
                  </a:lnTo>
                  <a:lnTo>
                    <a:pt x="207" y="222"/>
                  </a:lnTo>
                  <a:lnTo>
                    <a:pt x="214" y="222"/>
                  </a:lnTo>
                  <a:lnTo>
                    <a:pt x="222" y="230"/>
                  </a:lnTo>
                  <a:lnTo>
                    <a:pt x="230" y="238"/>
                  </a:lnTo>
                  <a:lnTo>
                    <a:pt x="199" y="238"/>
                  </a:lnTo>
                  <a:lnTo>
                    <a:pt x="175" y="238"/>
                  </a:lnTo>
                  <a:lnTo>
                    <a:pt x="159" y="238"/>
                  </a:lnTo>
                  <a:lnTo>
                    <a:pt x="143" y="238"/>
                  </a:lnTo>
                  <a:lnTo>
                    <a:pt x="127" y="238"/>
                  </a:lnTo>
                  <a:lnTo>
                    <a:pt x="103" y="238"/>
                  </a:lnTo>
                  <a:lnTo>
                    <a:pt x="79" y="246"/>
                  </a:lnTo>
                  <a:lnTo>
                    <a:pt x="56" y="246"/>
                  </a:lnTo>
                  <a:lnTo>
                    <a:pt x="16" y="246"/>
                  </a:lnTo>
                  <a:lnTo>
                    <a:pt x="8" y="238"/>
                  </a:lnTo>
                  <a:close/>
                </a:path>
              </a:pathLst>
            </a:custGeom>
            <a:solidFill>
              <a:srgbClr val="C00000">
                <a:alpha val="100000"/>
              </a:srgbClr>
            </a:solidFill>
            <a:ln w="952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8" name="Freeform 38"/>
            <p:cNvSpPr/>
            <p:nvPr/>
          </p:nvSpPr>
          <p:spPr>
            <a:xfrm>
              <a:off x="7255293" y="15189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9" name="Freeform 39"/>
            <p:cNvSpPr/>
            <p:nvPr/>
          </p:nvSpPr>
          <p:spPr>
            <a:xfrm>
              <a:off x="7487240" y="16348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0" name="Freeform 40"/>
            <p:cNvSpPr/>
            <p:nvPr/>
          </p:nvSpPr>
          <p:spPr>
            <a:xfrm>
              <a:off x="7512610" y="1834207"/>
              <a:ext cx="434899" cy="8698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1" name="Freeform 41"/>
            <p:cNvSpPr/>
            <p:nvPr/>
          </p:nvSpPr>
          <p:spPr>
            <a:xfrm>
              <a:off x="7860529" y="1921187"/>
              <a:ext cx="144966" cy="86980"/>
            </a:xfrm>
            <a:custGeom>
              <a:avLst/>
              <a:gdLst>
                <a:gd name="txL" fmla="*/ 0 w 40"/>
                <a:gd name="txT" fmla="*/ 0 h 24"/>
                <a:gd name="txR" fmla="*/ 40 w 4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24">
                  <a:moveTo>
                    <a:pt x="32" y="8"/>
                  </a:moveTo>
                  <a:lnTo>
                    <a:pt x="40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32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2" name="Freeform 42"/>
            <p:cNvSpPr/>
            <p:nvPr/>
          </p:nvSpPr>
          <p:spPr>
            <a:xfrm>
              <a:off x="7657576" y="1692864"/>
              <a:ext cx="115973" cy="402283"/>
            </a:xfrm>
            <a:custGeom>
              <a:avLst/>
              <a:gdLst>
                <a:gd name="txL" fmla="*/ 0 w 32"/>
                <a:gd name="txT" fmla="*/ 0 h 111"/>
                <a:gd name="txR" fmla="*/ 32 w 32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2" h="111">
                  <a:moveTo>
                    <a:pt x="0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32" y="15"/>
                  </a:lnTo>
                  <a:lnTo>
                    <a:pt x="32" y="23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24" y="39"/>
                  </a:lnTo>
                  <a:lnTo>
                    <a:pt x="24" y="55"/>
                  </a:lnTo>
                  <a:lnTo>
                    <a:pt x="24" y="63"/>
                  </a:lnTo>
                  <a:lnTo>
                    <a:pt x="24" y="79"/>
                  </a:lnTo>
                  <a:lnTo>
                    <a:pt x="24" y="95"/>
                  </a:lnTo>
                  <a:lnTo>
                    <a:pt x="24" y="111"/>
                  </a:lnTo>
                  <a:lnTo>
                    <a:pt x="8" y="111"/>
                  </a:lnTo>
                  <a:lnTo>
                    <a:pt x="8" y="79"/>
                  </a:lnTo>
                  <a:lnTo>
                    <a:pt x="8" y="47"/>
                  </a:lnTo>
                  <a:lnTo>
                    <a:pt x="8" y="23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3" name="Freeform 43"/>
            <p:cNvSpPr/>
            <p:nvPr/>
          </p:nvSpPr>
          <p:spPr>
            <a:xfrm>
              <a:off x="7400260" y="2066153"/>
              <a:ext cx="688591" cy="86980"/>
            </a:xfrm>
            <a:custGeom>
              <a:avLst/>
              <a:gdLst>
                <a:gd name="txL" fmla="*/ 0 w 190"/>
                <a:gd name="txT" fmla="*/ 0 h 24"/>
                <a:gd name="txR" fmla="*/ 190 w 19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90" h="24">
                  <a:moveTo>
                    <a:pt x="8" y="24"/>
                  </a:moveTo>
                  <a:lnTo>
                    <a:pt x="8" y="16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95" y="0"/>
                  </a:lnTo>
                  <a:lnTo>
                    <a:pt x="119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4" y="0"/>
                  </a:lnTo>
                  <a:lnTo>
                    <a:pt x="182" y="0"/>
                  </a:lnTo>
                  <a:lnTo>
                    <a:pt x="190" y="8"/>
                  </a:lnTo>
                  <a:lnTo>
                    <a:pt x="182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11" y="16"/>
                  </a:lnTo>
                  <a:lnTo>
                    <a:pt x="71" y="16"/>
                  </a:lnTo>
                  <a:lnTo>
                    <a:pt x="55" y="24"/>
                  </a:lnTo>
                  <a:lnTo>
                    <a:pt x="39" y="24"/>
                  </a:lnTo>
                  <a:lnTo>
                    <a:pt x="31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4" name="Freeform 44"/>
            <p:cNvSpPr/>
            <p:nvPr/>
          </p:nvSpPr>
          <p:spPr>
            <a:xfrm>
              <a:off x="7284287" y="14319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65" name="Freeform 45"/>
            <p:cNvSpPr/>
            <p:nvPr/>
          </p:nvSpPr>
          <p:spPr>
            <a:xfrm>
              <a:off x="7284287" y="2236488"/>
              <a:ext cx="804564" cy="86980"/>
            </a:xfrm>
            <a:custGeom>
              <a:avLst/>
              <a:gdLst>
                <a:gd name="txL" fmla="*/ 0 w 222"/>
                <a:gd name="txT" fmla="*/ 0 h 24"/>
                <a:gd name="txR" fmla="*/ 222 w 222"/>
                <a:gd name="txB" fmla="*/ 24 h 24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222" h="24">
                  <a:moveTo>
                    <a:pt x="0" y="16"/>
                  </a:moveTo>
                  <a:lnTo>
                    <a:pt x="8" y="16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56" y="8"/>
                  </a:lnTo>
                  <a:lnTo>
                    <a:pt x="71" y="8"/>
                  </a:lnTo>
                  <a:lnTo>
                    <a:pt x="87" y="8"/>
                  </a:lnTo>
                  <a:lnTo>
                    <a:pt x="127" y="0"/>
                  </a:lnTo>
                  <a:lnTo>
                    <a:pt x="151" y="0"/>
                  </a:lnTo>
                  <a:lnTo>
                    <a:pt x="17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4" y="8"/>
                  </a:lnTo>
                  <a:lnTo>
                    <a:pt x="222" y="16"/>
                  </a:lnTo>
                  <a:lnTo>
                    <a:pt x="191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35" y="16"/>
                  </a:lnTo>
                  <a:lnTo>
                    <a:pt x="119" y="16"/>
                  </a:lnTo>
                  <a:lnTo>
                    <a:pt x="95" y="16"/>
                  </a:lnTo>
                  <a:lnTo>
                    <a:pt x="71" y="24"/>
                  </a:lnTo>
                  <a:lnTo>
                    <a:pt x="48" y="24"/>
                  </a:lnTo>
                  <a:lnTo>
                    <a:pt x="8" y="24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779" name="Freeform 38"/>
          <p:cNvSpPr/>
          <p:nvPr/>
        </p:nvSpPr>
        <p:spPr>
          <a:xfrm>
            <a:off x="7883525" y="3452813"/>
            <a:ext cx="25400" cy="252412"/>
          </a:xfrm>
          <a:custGeom>
            <a:avLst/>
            <a:gdLst>
              <a:gd name="txL" fmla="*/ 0 w 32"/>
              <a:gd name="txT" fmla="*/ 0 h 246"/>
              <a:gd name="txR" fmla="*/ 32 w 32"/>
              <a:gd name="txB" fmla="*/ 246 h 246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32" h="246">
                <a:moveTo>
                  <a:pt x="0" y="16"/>
                </a:move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16" y="8"/>
                </a:lnTo>
                <a:lnTo>
                  <a:pt x="32" y="8"/>
                </a:lnTo>
                <a:lnTo>
                  <a:pt x="32" y="40"/>
                </a:lnTo>
                <a:lnTo>
                  <a:pt x="32" y="63"/>
                </a:lnTo>
                <a:lnTo>
                  <a:pt x="32" y="87"/>
                </a:lnTo>
                <a:lnTo>
                  <a:pt x="32" y="111"/>
                </a:lnTo>
                <a:lnTo>
                  <a:pt x="24" y="135"/>
                </a:lnTo>
                <a:lnTo>
                  <a:pt x="24" y="159"/>
                </a:lnTo>
                <a:lnTo>
                  <a:pt x="24" y="175"/>
                </a:lnTo>
                <a:lnTo>
                  <a:pt x="24" y="191"/>
                </a:lnTo>
                <a:lnTo>
                  <a:pt x="24" y="214"/>
                </a:lnTo>
                <a:lnTo>
                  <a:pt x="24" y="230"/>
                </a:lnTo>
                <a:lnTo>
                  <a:pt x="16" y="246"/>
                </a:lnTo>
                <a:lnTo>
                  <a:pt x="8" y="246"/>
                </a:lnTo>
                <a:lnTo>
                  <a:pt x="8" y="238"/>
                </a:lnTo>
                <a:lnTo>
                  <a:pt x="0" y="230"/>
                </a:lnTo>
                <a:lnTo>
                  <a:pt x="0" y="214"/>
                </a:lnTo>
                <a:lnTo>
                  <a:pt x="0" y="206"/>
                </a:lnTo>
                <a:lnTo>
                  <a:pt x="0" y="198"/>
                </a:lnTo>
                <a:lnTo>
                  <a:pt x="8" y="183"/>
                </a:lnTo>
                <a:lnTo>
                  <a:pt x="8" y="159"/>
                </a:lnTo>
                <a:lnTo>
                  <a:pt x="8" y="135"/>
                </a:lnTo>
                <a:lnTo>
                  <a:pt x="8" y="119"/>
                </a:lnTo>
                <a:lnTo>
                  <a:pt x="8" y="103"/>
                </a:lnTo>
                <a:lnTo>
                  <a:pt x="8" y="87"/>
                </a:lnTo>
                <a:lnTo>
                  <a:pt x="8" y="71"/>
                </a:lnTo>
                <a:lnTo>
                  <a:pt x="8" y="48"/>
                </a:lnTo>
                <a:lnTo>
                  <a:pt x="8" y="40"/>
                </a:lnTo>
                <a:lnTo>
                  <a:pt x="8" y="32"/>
                </a:lnTo>
                <a:lnTo>
                  <a:pt x="0" y="16"/>
                </a:lnTo>
              </a:path>
            </a:pathLst>
          </a:custGeom>
          <a:solidFill>
            <a:srgbClr val="C00000">
              <a:alpha val="100000"/>
            </a:srgbClr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4780" name="组合 46"/>
          <p:cNvGrpSpPr>
            <a:grpSpLocks noChangeAspect="1"/>
          </p:cNvGrpSpPr>
          <p:nvPr/>
        </p:nvGrpSpPr>
        <p:grpSpPr>
          <a:xfrm>
            <a:off x="8140700" y="3429000"/>
            <a:ext cx="279400" cy="288925"/>
            <a:chOff x="8262810" y="2829418"/>
            <a:chExt cx="1007517" cy="1036510"/>
          </a:xfrm>
        </p:grpSpPr>
        <p:sp>
          <p:nvSpPr>
            <p:cNvPr id="74855" name="Freeform 38"/>
            <p:cNvSpPr/>
            <p:nvPr/>
          </p:nvSpPr>
          <p:spPr>
            <a:xfrm>
              <a:off x="8262810" y="2916398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6" name="Freeform 44"/>
            <p:cNvSpPr/>
            <p:nvPr/>
          </p:nvSpPr>
          <p:spPr>
            <a:xfrm>
              <a:off x="8291804" y="2829418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1" name="组合 50"/>
          <p:cNvGrpSpPr>
            <a:grpSpLocks noChangeAspect="1"/>
          </p:cNvGrpSpPr>
          <p:nvPr/>
        </p:nvGrpSpPr>
        <p:grpSpPr>
          <a:xfrm>
            <a:off x="8613775" y="3441700"/>
            <a:ext cx="280988" cy="287338"/>
            <a:chOff x="7687477" y="1584324"/>
            <a:chExt cx="1007517" cy="1036510"/>
          </a:xfrm>
        </p:grpSpPr>
        <p:sp>
          <p:nvSpPr>
            <p:cNvPr id="74852" name="Freeform 38"/>
            <p:cNvSpPr/>
            <p:nvPr/>
          </p:nvSpPr>
          <p:spPr>
            <a:xfrm>
              <a:off x="7687477" y="16713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3" name="Freeform 39"/>
            <p:cNvSpPr/>
            <p:nvPr/>
          </p:nvSpPr>
          <p:spPr>
            <a:xfrm>
              <a:off x="7919424" y="17872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4" name="Freeform 44"/>
            <p:cNvSpPr/>
            <p:nvPr/>
          </p:nvSpPr>
          <p:spPr>
            <a:xfrm>
              <a:off x="7716471" y="15843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2" name="组合 55"/>
          <p:cNvGrpSpPr>
            <a:grpSpLocks noChangeAspect="1"/>
          </p:cNvGrpSpPr>
          <p:nvPr/>
        </p:nvGrpSpPr>
        <p:grpSpPr>
          <a:xfrm>
            <a:off x="9091613" y="3441700"/>
            <a:ext cx="279400" cy="287338"/>
            <a:chOff x="7407693" y="1584324"/>
            <a:chExt cx="1007517" cy="1036510"/>
          </a:xfrm>
        </p:grpSpPr>
        <p:sp>
          <p:nvSpPr>
            <p:cNvPr id="74848" name="Freeform 38"/>
            <p:cNvSpPr/>
            <p:nvPr/>
          </p:nvSpPr>
          <p:spPr>
            <a:xfrm>
              <a:off x="7407693" y="16713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9" name="Freeform 39"/>
            <p:cNvSpPr/>
            <p:nvPr/>
          </p:nvSpPr>
          <p:spPr>
            <a:xfrm>
              <a:off x="7639640" y="17872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0" name="Freeform 40"/>
            <p:cNvSpPr/>
            <p:nvPr/>
          </p:nvSpPr>
          <p:spPr>
            <a:xfrm>
              <a:off x="7665010" y="1986607"/>
              <a:ext cx="434899" cy="8698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51" name="Freeform 44"/>
            <p:cNvSpPr/>
            <p:nvPr/>
          </p:nvSpPr>
          <p:spPr>
            <a:xfrm>
              <a:off x="7436687" y="15843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3" name="组合 61"/>
          <p:cNvGrpSpPr>
            <a:grpSpLocks noChangeAspect="1"/>
          </p:cNvGrpSpPr>
          <p:nvPr/>
        </p:nvGrpSpPr>
        <p:grpSpPr>
          <a:xfrm>
            <a:off x="9547225" y="3444875"/>
            <a:ext cx="280988" cy="287338"/>
            <a:chOff x="7407693" y="1584324"/>
            <a:chExt cx="1007517" cy="1036510"/>
          </a:xfrm>
        </p:grpSpPr>
        <p:sp>
          <p:nvSpPr>
            <p:cNvPr id="74843" name="Freeform 38"/>
            <p:cNvSpPr/>
            <p:nvPr/>
          </p:nvSpPr>
          <p:spPr>
            <a:xfrm>
              <a:off x="7407693" y="16713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4" name="Freeform 39"/>
            <p:cNvSpPr/>
            <p:nvPr/>
          </p:nvSpPr>
          <p:spPr>
            <a:xfrm>
              <a:off x="7639640" y="17872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5" name="Freeform 40"/>
            <p:cNvSpPr/>
            <p:nvPr/>
          </p:nvSpPr>
          <p:spPr>
            <a:xfrm>
              <a:off x="7665010" y="1986607"/>
              <a:ext cx="434899" cy="8698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6" name="Freeform 42"/>
            <p:cNvSpPr/>
            <p:nvPr/>
          </p:nvSpPr>
          <p:spPr>
            <a:xfrm>
              <a:off x="7809976" y="1845264"/>
              <a:ext cx="115973" cy="402283"/>
            </a:xfrm>
            <a:custGeom>
              <a:avLst/>
              <a:gdLst>
                <a:gd name="txL" fmla="*/ 0 w 32"/>
                <a:gd name="txT" fmla="*/ 0 h 111"/>
                <a:gd name="txR" fmla="*/ 32 w 32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2" h="111">
                  <a:moveTo>
                    <a:pt x="0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32" y="15"/>
                  </a:lnTo>
                  <a:lnTo>
                    <a:pt x="32" y="23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24" y="39"/>
                  </a:lnTo>
                  <a:lnTo>
                    <a:pt x="24" y="55"/>
                  </a:lnTo>
                  <a:lnTo>
                    <a:pt x="24" y="63"/>
                  </a:lnTo>
                  <a:lnTo>
                    <a:pt x="24" y="79"/>
                  </a:lnTo>
                  <a:lnTo>
                    <a:pt x="24" y="95"/>
                  </a:lnTo>
                  <a:lnTo>
                    <a:pt x="24" y="111"/>
                  </a:lnTo>
                  <a:lnTo>
                    <a:pt x="8" y="111"/>
                  </a:lnTo>
                  <a:lnTo>
                    <a:pt x="8" y="79"/>
                  </a:lnTo>
                  <a:lnTo>
                    <a:pt x="8" y="47"/>
                  </a:lnTo>
                  <a:lnTo>
                    <a:pt x="8" y="23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7" name="Freeform 44"/>
            <p:cNvSpPr/>
            <p:nvPr/>
          </p:nvSpPr>
          <p:spPr>
            <a:xfrm>
              <a:off x="7436687" y="15843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4" name="组合 68"/>
          <p:cNvGrpSpPr>
            <a:grpSpLocks noChangeAspect="1"/>
          </p:cNvGrpSpPr>
          <p:nvPr/>
        </p:nvGrpSpPr>
        <p:grpSpPr>
          <a:xfrm>
            <a:off x="10001250" y="3443288"/>
            <a:ext cx="279400" cy="287337"/>
            <a:chOff x="7407693" y="1584324"/>
            <a:chExt cx="1007517" cy="1036510"/>
          </a:xfrm>
        </p:grpSpPr>
        <p:sp>
          <p:nvSpPr>
            <p:cNvPr id="74837" name="Freeform 38"/>
            <p:cNvSpPr/>
            <p:nvPr/>
          </p:nvSpPr>
          <p:spPr>
            <a:xfrm>
              <a:off x="7407693" y="16713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8" name="Freeform 39"/>
            <p:cNvSpPr/>
            <p:nvPr/>
          </p:nvSpPr>
          <p:spPr>
            <a:xfrm>
              <a:off x="7639640" y="17872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9" name="Freeform 40"/>
            <p:cNvSpPr/>
            <p:nvPr/>
          </p:nvSpPr>
          <p:spPr>
            <a:xfrm>
              <a:off x="7665010" y="1986607"/>
              <a:ext cx="434899" cy="8698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0" name="Freeform 42"/>
            <p:cNvSpPr/>
            <p:nvPr/>
          </p:nvSpPr>
          <p:spPr>
            <a:xfrm>
              <a:off x="7809976" y="1845264"/>
              <a:ext cx="115973" cy="402283"/>
            </a:xfrm>
            <a:custGeom>
              <a:avLst/>
              <a:gdLst>
                <a:gd name="txL" fmla="*/ 0 w 32"/>
                <a:gd name="txT" fmla="*/ 0 h 111"/>
                <a:gd name="txR" fmla="*/ 32 w 32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2" h="111">
                  <a:moveTo>
                    <a:pt x="0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32" y="15"/>
                  </a:lnTo>
                  <a:lnTo>
                    <a:pt x="32" y="23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24" y="39"/>
                  </a:lnTo>
                  <a:lnTo>
                    <a:pt x="24" y="55"/>
                  </a:lnTo>
                  <a:lnTo>
                    <a:pt x="24" y="63"/>
                  </a:lnTo>
                  <a:lnTo>
                    <a:pt x="24" y="79"/>
                  </a:lnTo>
                  <a:lnTo>
                    <a:pt x="24" y="95"/>
                  </a:lnTo>
                  <a:lnTo>
                    <a:pt x="24" y="111"/>
                  </a:lnTo>
                  <a:lnTo>
                    <a:pt x="8" y="111"/>
                  </a:lnTo>
                  <a:lnTo>
                    <a:pt x="8" y="79"/>
                  </a:lnTo>
                  <a:lnTo>
                    <a:pt x="8" y="47"/>
                  </a:lnTo>
                  <a:lnTo>
                    <a:pt x="8" y="23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1" name="Freeform 43"/>
            <p:cNvSpPr/>
            <p:nvPr/>
          </p:nvSpPr>
          <p:spPr>
            <a:xfrm>
              <a:off x="7552660" y="2218553"/>
              <a:ext cx="688591" cy="86980"/>
            </a:xfrm>
            <a:custGeom>
              <a:avLst/>
              <a:gdLst>
                <a:gd name="txL" fmla="*/ 0 w 190"/>
                <a:gd name="txT" fmla="*/ 0 h 24"/>
                <a:gd name="txR" fmla="*/ 190 w 19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90" h="24">
                  <a:moveTo>
                    <a:pt x="8" y="24"/>
                  </a:moveTo>
                  <a:lnTo>
                    <a:pt x="8" y="16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95" y="0"/>
                  </a:lnTo>
                  <a:lnTo>
                    <a:pt x="119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4" y="0"/>
                  </a:lnTo>
                  <a:lnTo>
                    <a:pt x="182" y="0"/>
                  </a:lnTo>
                  <a:lnTo>
                    <a:pt x="190" y="8"/>
                  </a:lnTo>
                  <a:lnTo>
                    <a:pt x="182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11" y="16"/>
                  </a:lnTo>
                  <a:lnTo>
                    <a:pt x="71" y="16"/>
                  </a:lnTo>
                  <a:lnTo>
                    <a:pt x="55" y="24"/>
                  </a:lnTo>
                  <a:lnTo>
                    <a:pt x="39" y="24"/>
                  </a:lnTo>
                  <a:lnTo>
                    <a:pt x="31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42" name="Freeform 44"/>
            <p:cNvSpPr/>
            <p:nvPr/>
          </p:nvSpPr>
          <p:spPr>
            <a:xfrm>
              <a:off x="7436687" y="15843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5" name="组合 76"/>
          <p:cNvGrpSpPr>
            <a:grpSpLocks noChangeAspect="1"/>
          </p:cNvGrpSpPr>
          <p:nvPr/>
        </p:nvGrpSpPr>
        <p:grpSpPr>
          <a:xfrm>
            <a:off x="10483850" y="3440113"/>
            <a:ext cx="279400" cy="287337"/>
            <a:chOff x="7407693" y="1584324"/>
            <a:chExt cx="1007517" cy="1036510"/>
          </a:xfrm>
        </p:grpSpPr>
        <p:sp>
          <p:nvSpPr>
            <p:cNvPr id="74830" name="Freeform 38"/>
            <p:cNvSpPr/>
            <p:nvPr/>
          </p:nvSpPr>
          <p:spPr>
            <a:xfrm>
              <a:off x="7407693" y="1671304"/>
              <a:ext cx="115973" cy="891544"/>
            </a:xfrm>
            <a:custGeom>
              <a:avLst/>
              <a:gdLst>
                <a:gd name="txL" fmla="*/ 0 w 32"/>
                <a:gd name="txT" fmla="*/ 0 h 246"/>
                <a:gd name="txR" fmla="*/ 32 w 32"/>
                <a:gd name="txB" fmla="*/ 246 h 246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32" h="246">
                  <a:moveTo>
                    <a:pt x="0" y="1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32" y="40"/>
                  </a:lnTo>
                  <a:lnTo>
                    <a:pt x="32" y="63"/>
                  </a:lnTo>
                  <a:lnTo>
                    <a:pt x="32" y="87"/>
                  </a:lnTo>
                  <a:lnTo>
                    <a:pt x="32" y="111"/>
                  </a:lnTo>
                  <a:lnTo>
                    <a:pt x="24" y="135"/>
                  </a:lnTo>
                  <a:lnTo>
                    <a:pt x="24" y="159"/>
                  </a:lnTo>
                  <a:lnTo>
                    <a:pt x="24" y="175"/>
                  </a:lnTo>
                  <a:lnTo>
                    <a:pt x="24" y="191"/>
                  </a:lnTo>
                  <a:lnTo>
                    <a:pt x="24" y="214"/>
                  </a:lnTo>
                  <a:lnTo>
                    <a:pt x="24" y="230"/>
                  </a:lnTo>
                  <a:lnTo>
                    <a:pt x="16" y="246"/>
                  </a:lnTo>
                  <a:lnTo>
                    <a:pt x="8" y="246"/>
                  </a:lnTo>
                  <a:lnTo>
                    <a:pt x="8" y="238"/>
                  </a:lnTo>
                  <a:lnTo>
                    <a:pt x="0" y="230"/>
                  </a:lnTo>
                  <a:lnTo>
                    <a:pt x="0" y="214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8" y="183"/>
                  </a:lnTo>
                  <a:lnTo>
                    <a:pt x="8" y="159"/>
                  </a:lnTo>
                  <a:lnTo>
                    <a:pt x="8" y="135"/>
                  </a:lnTo>
                  <a:lnTo>
                    <a:pt x="8" y="119"/>
                  </a:lnTo>
                  <a:lnTo>
                    <a:pt x="8" y="103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1" name="Freeform 39"/>
            <p:cNvSpPr/>
            <p:nvPr/>
          </p:nvSpPr>
          <p:spPr>
            <a:xfrm>
              <a:off x="7639640" y="1787277"/>
              <a:ext cx="489263" cy="83357"/>
            </a:xfrm>
            <a:custGeom>
              <a:avLst/>
              <a:gdLst>
                <a:gd name="txL" fmla="*/ 0 w 135"/>
                <a:gd name="txT" fmla="*/ 0 h 23"/>
                <a:gd name="txR" fmla="*/ 135 w 135"/>
                <a:gd name="txB" fmla="*/ 23 h 23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35" h="23">
                  <a:moveTo>
                    <a:pt x="0" y="16"/>
                  </a:moveTo>
                  <a:lnTo>
                    <a:pt x="23" y="8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71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27" y="8"/>
                  </a:lnTo>
                  <a:lnTo>
                    <a:pt x="111" y="8"/>
                  </a:lnTo>
                  <a:lnTo>
                    <a:pt x="95" y="16"/>
                  </a:lnTo>
                  <a:lnTo>
                    <a:pt x="71" y="16"/>
                  </a:lnTo>
                  <a:lnTo>
                    <a:pt x="47" y="23"/>
                  </a:lnTo>
                  <a:lnTo>
                    <a:pt x="31" y="23"/>
                  </a:lnTo>
                  <a:lnTo>
                    <a:pt x="23" y="23"/>
                  </a:lnTo>
                  <a:lnTo>
                    <a:pt x="15" y="23"/>
                  </a:lnTo>
                  <a:lnTo>
                    <a:pt x="7" y="23"/>
                  </a:lnTo>
                  <a:lnTo>
                    <a:pt x="0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2" name="Freeform 40"/>
            <p:cNvSpPr/>
            <p:nvPr/>
          </p:nvSpPr>
          <p:spPr>
            <a:xfrm>
              <a:off x="7665010" y="1986607"/>
              <a:ext cx="434899" cy="86980"/>
            </a:xfrm>
            <a:custGeom>
              <a:avLst/>
              <a:gdLst>
                <a:gd name="txL" fmla="*/ 0 w 120"/>
                <a:gd name="txT" fmla="*/ 0 h 24"/>
                <a:gd name="txR" fmla="*/ 120 w 12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20" h="24">
                  <a:moveTo>
                    <a:pt x="104" y="8"/>
                  </a:moveTo>
                  <a:lnTo>
                    <a:pt x="80" y="16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32" y="8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0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104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3" name="Freeform 41"/>
            <p:cNvSpPr/>
            <p:nvPr/>
          </p:nvSpPr>
          <p:spPr>
            <a:xfrm>
              <a:off x="8012929" y="2073587"/>
              <a:ext cx="144966" cy="86980"/>
            </a:xfrm>
            <a:custGeom>
              <a:avLst/>
              <a:gdLst>
                <a:gd name="txL" fmla="*/ 0 w 40"/>
                <a:gd name="txT" fmla="*/ 0 h 24"/>
                <a:gd name="txR" fmla="*/ 40 w 4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0" h="24">
                  <a:moveTo>
                    <a:pt x="32" y="8"/>
                  </a:moveTo>
                  <a:lnTo>
                    <a:pt x="40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32" y="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4" name="Freeform 42"/>
            <p:cNvSpPr/>
            <p:nvPr/>
          </p:nvSpPr>
          <p:spPr>
            <a:xfrm>
              <a:off x="7809976" y="1845264"/>
              <a:ext cx="115973" cy="402283"/>
            </a:xfrm>
            <a:custGeom>
              <a:avLst/>
              <a:gdLst>
                <a:gd name="txL" fmla="*/ 0 w 32"/>
                <a:gd name="txT" fmla="*/ 0 h 111"/>
                <a:gd name="txR" fmla="*/ 32 w 32"/>
                <a:gd name="txB" fmla="*/ 111 h 111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2" h="111">
                  <a:moveTo>
                    <a:pt x="0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7"/>
                  </a:lnTo>
                  <a:lnTo>
                    <a:pt x="32" y="15"/>
                  </a:lnTo>
                  <a:lnTo>
                    <a:pt x="32" y="23"/>
                  </a:lnTo>
                  <a:lnTo>
                    <a:pt x="32" y="31"/>
                  </a:lnTo>
                  <a:lnTo>
                    <a:pt x="24" y="31"/>
                  </a:lnTo>
                  <a:lnTo>
                    <a:pt x="24" y="39"/>
                  </a:lnTo>
                  <a:lnTo>
                    <a:pt x="24" y="55"/>
                  </a:lnTo>
                  <a:lnTo>
                    <a:pt x="24" y="63"/>
                  </a:lnTo>
                  <a:lnTo>
                    <a:pt x="24" y="79"/>
                  </a:lnTo>
                  <a:lnTo>
                    <a:pt x="24" y="95"/>
                  </a:lnTo>
                  <a:lnTo>
                    <a:pt x="24" y="111"/>
                  </a:lnTo>
                  <a:lnTo>
                    <a:pt x="8" y="111"/>
                  </a:lnTo>
                  <a:lnTo>
                    <a:pt x="8" y="79"/>
                  </a:lnTo>
                  <a:lnTo>
                    <a:pt x="8" y="47"/>
                  </a:lnTo>
                  <a:lnTo>
                    <a:pt x="8" y="23"/>
                  </a:lnTo>
                  <a:lnTo>
                    <a:pt x="0" y="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5" name="Freeform 43"/>
            <p:cNvSpPr/>
            <p:nvPr/>
          </p:nvSpPr>
          <p:spPr>
            <a:xfrm>
              <a:off x="7552660" y="2218553"/>
              <a:ext cx="688591" cy="86980"/>
            </a:xfrm>
            <a:custGeom>
              <a:avLst/>
              <a:gdLst>
                <a:gd name="txL" fmla="*/ 0 w 190"/>
                <a:gd name="txT" fmla="*/ 0 h 24"/>
                <a:gd name="txR" fmla="*/ 190 w 190"/>
                <a:gd name="txB" fmla="*/ 24 h 2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90" h="24">
                  <a:moveTo>
                    <a:pt x="8" y="24"/>
                  </a:moveTo>
                  <a:lnTo>
                    <a:pt x="8" y="16"/>
                  </a:lnTo>
                  <a:lnTo>
                    <a:pt x="0" y="16"/>
                  </a:lnTo>
                  <a:lnTo>
                    <a:pt x="24" y="16"/>
                  </a:lnTo>
                  <a:lnTo>
                    <a:pt x="39" y="8"/>
                  </a:lnTo>
                  <a:lnTo>
                    <a:pt x="63" y="8"/>
                  </a:lnTo>
                  <a:lnTo>
                    <a:pt x="95" y="0"/>
                  </a:lnTo>
                  <a:lnTo>
                    <a:pt x="119" y="0"/>
                  </a:lnTo>
                  <a:lnTo>
                    <a:pt x="135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4" y="0"/>
                  </a:lnTo>
                  <a:lnTo>
                    <a:pt x="182" y="0"/>
                  </a:lnTo>
                  <a:lnTo>
                    <a:pt x="190" y="8"/>
                  </a:lnTo>
                  <a:lnTo>
                    <a:pt x="182" y="16"/>
                  </a:lnTo>
                  <a:lnTo>
                    <a:pt x="167" y="16"/>
                  </a:lnTo>
                  <a:lnTo>
                    <a:pt x="151" y="16"/>
                  </a:lnTo>
                  <a:lnTo>
                    <a:pt x="111" y="16"/>
                  </a:lnTo>
                  <a:lnTo>
                    <a:pt x="71" y="16"/>
                  </a:lnTo>
                  <a:lnTo>
                    <a:pt x="55" y="24"/>
                  </a:lnTo>
                  <a:lnTo>
                    <a:pt x="39" y="24"/>
                  </a:lnTo>
                  <a:lnTo>
                    <a:pt x="31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36" name="Freeform 44"/>
            <p:cNvSpPr/>
            <p:nvPr/>
          </p:nvSpPr>
          <p:spPr>
            <a:xfrm>
              <a:off x="7436687" y="1584324"/>
              <a:ext cx="978523" cy="1036510"/>
            </a:xfrm>
            <a:custGeom>
              <a:avLst/>
              <a:gdLst>
                <a:gd name="txL" fmla="*/ 0 w 270"/>
                <a:gd name="txT" fmla="*/ 0 h 286"/>
                <a:gd name="txR" fmla="*/ 270 w 270"/>
                <a:gd name="txB" fmla="*/ 286 h 28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70" h="286">
                  <a:moveTo>
                    <a:pt x="183" y="16"/>
                  </a:moveTo>
                  <a:lnTo>
                    <a:pt x="191" y="16"/>
                  </a:lnTo>
                  <a:lnTo>
                    <a:pt x="206" y="8"/>
                  </a:lnTo>
                  <a:lnTo>
                    <a:pt x="214" y="8"/>
                  </a:lnTo>
                  <a:lnTo>
                    <a:pt x="222" y="0"/>
                  </a:lnTo>
                  <a:lnTo>
                    <a:pt x="230" y="8"/>
                  </a:lnTo>
                  <a:lnTo>
                    <a:pt x="238" y="8"/>
                  </a:lnTo>
                  <a:lnTo>
                    <a:pt x="246" y="8"/>
                  </a:lnTo>
                  <a:lnTo>
                    <a:pt x="254" y="16"/>
                  </a:lnTo>
                  <a:lnTo>
                    <a:pt x="262" y="16"/>
                  </a:lnTo>
                  <a:lnTo>
                    <a:pt x="270" y="24"/>
                  </a:lnTo>
                  <a:lnTo>
                    <a:pt x="270" y="32"/>
                  </a:lnTo>
                  <a:lnTo>
                    <a:pt x="262" y="40"/>
                  </a:lnTo>
                  <a:lnTo>
                    <a:pt x="262" y="56"/>
                  </a:lnTo>
                  <a:lnTo>
                    <a:pt x="262" y="72"/>
                  </a:lnTo>
                  <a:lnTo>
                    <a:pt x="262" y="87"/>
                  </a:lnTo>
                  <a:lnTo>
                    <a:pt x="262" y="111"/>
                  </a:lnTo>
                  <a:lnTo>
                    <a:pt x="262" y="143"/>
                  </a:lnTo>
                  <a:lnTo>
                    <a:pt x="270" y="167"/>
                  </a:lnTo>
                  <a:lnTo>
                    <a:pt x="270" y="191"/>
                  </a:lnTo>
                  <a:lnTo>
                    <a:pt x="270" y="215"/>
                  </a:lnTo>
                  <a:lnTo>
                    <a:pt x="270" y="230"/>
                  </a:lnTo>
                  <a:lnTo>
                    <a:pt x="262" y="246"/>
                  </a:lnTo>
                  <a:lnTo>
                    <a:pt x="262" y="270"/>
                  </a:lnTo>
                  <a:lnTo>
                    <a:pt x="254" y="278"/>
                  </a:lnTo>
                  <a:lnTo>
                    <a:pt x="246" y="286"/>
                  </a:lnTo>
                  <a:lnTo>
                    <a:pt x="238" y="286"/>
                  </a:lnTo>
                  <a:lnTo>
                    <a:pt x="238" y="278"/>
                  </a:lnTo>
                  <a:lnTo>
                    <a:pt x="230" y="262"/>
                  </a:lnTo>
                  <a:lnTo>
                    <a:pt x="214" y="246"/>
                  </a:lnTo>
                  <a:lnTo>
                    <a:pt x="214" y="238"/>
                  </a:lnTo>
                  <a:lnTo>
                    <a:pt x="206" y="238"/>
                  </a:lnTo>
                  <a:lnTo>
                    <a:pt x="206" y="230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38" y="238"/>
                  </a:lnTo>
                  <a:lnTo>
                    <a:pt x="238" y="230"/>
                  </a:lnTo>
                  <a:lnTo>
                    <a:pt x="246" y="222"/>
                  </a:lnTo>
                  <a:lnTo>
                    <a:pt x="246" y="215"/>
                  </a:lnTo>
                  <a:lnTo>
                    <a:pt x="246" y="207"/>
                  </a:lnTo>
                  <a:lnTo>
                    <a:pt x="246" y="191"/>
                  </a:lnTo>
                  <a:lnTo>
                    <a:pt x="246" y="175"/>
                  </a:lnTo>
                  <a:lnTo>
                    <a:pt x="246" y="151"/>
                  </a:lnTo>
                  <a:lnTo>
                    <a:pt x="246" y="127"/>
                  </a:lnTo>
                  <a:lnTo>
                    <a:pt x="246" y="103"/>
                  </a:lnTo>
                  <a:lnTo>
                    <a:pt x="238" y="87"/>
                  </a:lnTo>
                  <a:lnTo>
                    <a:pt x="238" y="72"/>
                  </a:lnTo>
                  <a:lnTo>
                    <a:pt x="238" y="56"/>
                  </a:lnTo>
                  <a:lnTo>
                    <a:pt x="230" y="32"/>
                  </a:lnTo>
                  <a:lnTo>
                    <a:pt x="222" y="24"/>
                  </a:lnTo>
                  <a:lnTo>
                    <a:pt x="214" y="24"/>
                  </a:lnTo>
                  <a:lnTo>
                    <a:pt x="206" y="24"/>
                  </a:lnTo>
                  <a:lnTo>
                    <a:pt x="199" y="24"/>
                  </a:lnTo>
                  <a:lnTo>
                    <a:pt x="183" y="24"/>
                  </a:lnTo>
                  <a:lnTo>
                    <a:pt x="143" y="32"/>
                  </a:lnTo>
                  <a:lnTo>
                    <a:pt x="103" y="32"/>
                  </a:lnTo>
                  <a:lnTo>
                    <a:pt x="4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63" y="24"/>
                  </a:lnTo>
                  <a:lnTo>
                    <a:pt x="95" y="24"/>
                  </a:lnTo>
                  <a:lnTo>
                    <a:pt x="127" y="24"/>
                  </a:lnTo>
                  <a:lnTo>
                    <a:pt x="151" y="16"/>
                  </a:lnTo>
                  <a:lnTo>
                    <a:pt x="183" y="16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6" name="组合 78"/>
          <p:cNvGrpSpPr/>
          <p:nvPr/>
        </p:nvGrpSpPr>
        <p:grpSpPr>
          <a:xfrm>
            <a:off x="7870825" y="4089400"/>
            <a:ext cx="58738" cy="250825"/>
            <a:chOff x="3971925" y="4900613"/>
            <a:chExt cx="328613" cy="1200150"/>
          </a:xfrm>
        </p:grpSpPr>
        <p:sp>
          <p:nvSpPr>
            <p:cNvPr id="74828" name="Freeform 48"/>
            <p:cNvSpPr/>
            <p:nvPr/>
          </p:nvSpPr>
          <p:spPr>
            <a:xfrm>
              <a:off x="4135438" y="4900613"/>
              <a:ext cx="165100" cy="1200150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188907557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1889075575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10000">
                  <a:moveTo>
                    <a:pt x="1540" y="8214"/>
                  </a:moveTo>
                  <a:lnTo>
                    <a:pt x="1540" y="8108"/>
                  </a:lnTo>
                  <a:lnTo>
                    <a:pt x="2305" y="7897"/>
                  </a:lnTo>
                  <a:lnTo>
                    <a:pt x="2305" y="7791"/>
                  </a:lnTo>
                  <a:lnTo>
                    <a:pt x="2305" y="7474"/>
                  </a:lnTo>
                  <a:lnTo>
                    <a:pt x="2305" y="7262"/>
                  </a:lnTo>
                  <a:lnTo>
                    <a:pt x="2305" y="6944"/>
                  </a:lnTo>
                  <a:lnTo>
                    <a:pt x="3077" y="6521"/>
                  </a:lnTo>
                  <a:lnTo>
                    <a:pt x="3077" y="4947"/>
                  </a:lnTo>
                  <a:lnTo>
                    <a:pt x="3077" y="3373"/>
                  </a:lnTo>
                  <a:lnTo>
                    <a:pt x="3077" y="2738"/>
                  </a:lnTo>
                  <a:lnTo>
                    <a:pt x="3077" y="2421"/>
                  </a:lnTo>
                  <a:lnTo>
                    <a:pt x="3077" y="2103"/>
                  </a:lnTo>
                  <a:lnTo>
                    <a:pt x="3077" y="1786"/>
                  </a:lnTo>
                  <a:lnTo>
                    <a:pt x="2305" y="1574"/>
                  </a:lnTo>
                  <a:lnTo>
                    <a:pt x="2305" y="1362"/>
                  </a:lnTo>
                  <a:lnTo>
                    <a:pt x="2305" y="1164"/>
                  </a:lnTo>
                  <a:lnTo>
                    <a:pt x="2305" y="847"/>
                  </a:lnTo>
                  <a:lnTo>
                    <a:pt x="1540" y="635"/>
                  </a:lnTo>
                  <a:lnTo>
                    <a:pt x="1540" y="423"/>
                  </a:lnTo>
                  <a:lnTo>
                    <a:pt x="768" y="317"/>
                  </a:lnTo>
                  <a:lnTo>
                    <a:pt x="0" y="212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768" y="0"/>
                  </a:lnTo>
                  <a:lnTo>
                    <a:pt x="2305" y="0"/>
                  </a:lnTo>
                  <a:lnTo>
                    <a:pt x="3847" y="0"/>
                  </a:lnTo>
                  <a:lnTo>
                    <a:pt x="6154" y="106"/>
                  </a:lnTo>
                  <a:lnTo>
                    <a:pt x="7693" y="212"/>
                  </a:lnTo>
                  <a:lnTo>
                    <a:pt x="9230" y="317"/>
                  </a:lnTo>
                  <a:lnTo>
                    <a:pt x="10000" y="423"/>
                  </a:lnTo>
                  <a:lnTo>
                    <a:pt x="10000" y="529"/>
                  </a:lnTo>
                  <a:lnTo>
                    <a:pt x="10000" y="635"/>
                  </a:lnTo>
                  <a:lnTo>
                    <a:pt x="10000" y="847"/>
                  </a:lnTo>
                  <a:lnTo>
                    <a:pt x="9230" y="1058"/>
                  </a:lnTo>
                  <a:lnTo>
                    <a:pt x="9230" y="1164"/>
                  </a:lnTo>
                  <a:lnTo>
                    <a:pt x="9230" y="1362"/>
                  </a:lnTo>
                  <a:lnTo>
                    <a:pt x="8463" y="1574"/>
                  </a:lnTo>
                  <a:lnTo>
                    <a:pt x="8463" y="1680"/>
                  </a:lnTo>
                  <a:lnTo>
                    <a:pt x="8463" y="1997"/>
                  </a:lnTo>
                  <a:lnTo>
                    <a:pt x="8463" y="2315"/>
                  </a:lnTo>
                  <a:lnTo>
                    <a:pt x="8463" y="2632"/>
                  </a:lnTo>
                  <a:lnTo>
                    <a:pt x="8463" y="3056"/>
                  </a:lnTo>
                  <a:lnTo>
                    <a:pt x="8463" y="3585"/>
                  </a:lnTo>
                  <a:lnTo>
                    <a:pt x="8463" y="4101"/>
                  </a:lnTo>
                  <a:lnTo>
                    <a:pt x="8463" y="4630"/>
                  </a:lnTo>
                  <a:lnTo>
                    <a:pt x="8463" y="5159"/>
                  </a:lnTo>
                  <a:lnTo>
                    <a:pt x="8463" y="5582"/>
                  </a:lnTo>
                  <a:lnTo>
                    <a:pt x="8463" y="6005"/>
                  </a:lnTo>
                  <a:lnTo>
                    <a:pt x="8463" y="6415"/>
                  </a:lnTo>
                  <a:lnTo>
                    <a:pt x="8463" y="6733"/>
                  </a:lnTo>
                  <a:lnTo>
                    <a:pt x="8463" y="7050"/>
                  </a:lnTo>
                  <a:lnTo>
                    <a:pt x="9230" y="7262"/>
                  </a:lnTo>
                  <a:lnTo>
                    <a:pt x="9230" y="7685"/>
                  </a:lnTo>
                  <a:lnTo>
                    <a:pt x="9230" y="8108"/>
                  </a:lnTo>
                  <a:lnTo>
                    <a:pt x="8463" y="8426"/>
                  </a:lnTo>
                  <a:lnTo>
                    <a:pt x="8463" y="8836"/>
                  </a:lnTo>
                  <a:lnTo>
                    <a:pt x="7693" y="9153"/>
                  </a:lnTo>
                  <a:lnTo>
                    <a:pt x="6921" y="9365"/>
                  </a:lnTo>
                  <a:lnTo>
                    <a:pt x="6154" y="9577"/>
                  </a:lnTo>
                  <a:lnTo>
                    <a:pt x="5383" y="9788"/>
                  </a:lnTo>
                  <a:lnTo>
                    <a:pt x="3847" y="9894"/>
                  </a:lnTo>
                  <a:lnTo>
                    <a:pt x="3077" y="9894"/>
                  </a:lnTo>
                  <a:lnTo>
                    <a:pt x="2305" y="10000"/>
                  </a:lnTo>
                  <a:lnTo>
                    <a:pt x="1540" y="1000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9" name="Freeform 48"/>
            <p:cNvSpPr/>
            <p:nvPr/>
          </p:nvSpPr>
          <p:spPr>
            <a:xfrm>
              <a:off x="3971925" y="5848350"/>
              <a:ext cx="201613" cy="252413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10000">
                  <a:moveTo>
                    <a:pt x="8113" y="7979"/>
                  </a:moveTo>
                  <a:lnTo>
                    <a:pt x="7479" y="6988"/>
                  </a:lnTo>
                  <a:lnTo>
                    <a:pt x="6851" y="5973"/>
                  </a:lnTo>
                  <a:lnTo>
                    <a:pt x="5671" y="4470"/>
                  </a:lnTo>
                  <a:lnTo>
                    <a:pt x="3780" y="3025"/>
                  </a:lnTo>
                  <a:lnTo>
                    <a:pt x="1891" y="2015"/>
                  </a:lnTo>
                  <a:lnTo>
                    <a:pt x="628" y="1003"/>
                  </a:lnTo>
                  <a:lnTo>
                    <a:pt x="0" y="514"/>
                  </a:lnTo>
                  <a:lnTo>
                    <a:pt x="0" y="0"/>
                  </a:lnTo>
                  <a:lnTo>
                    <a:pt x="628" y="0"/>
                  </a:lnTo>
                  <a:lnTo>
                    <a:pt x="1260" y="0"/>
                  </a:lnTo>
                  <a:lnTo>
                    <a:pt x="2521" y="514"/>
                  </a:lnTo>
                  <a:lnTo>
                    <a:pt x="4409" y="514"/>
                  </a:lnTo>
                  <a:lnTo>
                    <a:pt x="6300" y="1003"/>
                  </a:lnTo>
                  <a:lnTo>
                    <a:pt x="7479" y="1499"/>
                  </a:lnTo>
                  <a:lnTo>
                    <a:pt x="8741" y="1499"/>
                  </a:lnTo>
                  <a:lnTo>
                    <a:pt x="9372" y="1499"/>
                  </a:lnTo>
                  <a:lnTo>
                    <a:pt x="9372" y="1003"/>
                  </a:lnTo>
                  <a:cubicBezTo>
                    <a:pt x="9581" y="4002"/>
                    <a:pt x="9791" y="7001"/>
                    <a:pt x="10000" y="10000"/>
                  </a:cubicBezTo>
                  <a:lnTo>
                    <a:pt x="8741" y="9504"/>
                  </a:lnTo>
                  <a:lnTo>
                    <a:pt x="8741" y="8998"/>
                  </a:lnTo>
                  <a:lnTo>
                    <a:pt x="8113" y="7979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7" name="组合 146"/>
          <p:cNvGrpSpPr/>
          <p:nvPr/>
        </p:nvGrpSpPr>
        <p:grpSpPr>
          <a:xfrm>
            <a:off x="8280400" y="4098925"/>
            <a:ext cx="136525" cy="252413"/>
            <a:chOff x="8280020" y="4069874"/>
            <a:chExt cx="136457" cy="252000"/>
          </a:xfrm>
        </p:grpSpPr>
        <p:sp>
          <p:nvSpPr>
            <p:cNvPr id="74824" name="Freeform 49"/>
            <p:cNvSpPr>
              <a:spLocks noChangeAspect="1"/>
            </p:cNvSpPr>
            <p:nvPr/>
          </p:nvSpPr>
          <p:spPr>
            <a:xfrm>
              <a:off x="8280020" y="4178827"/>
              <a:ext cx="36000" cy="64195"/>
            </a:xfrm>
            <a:custGeom>
              <a:avLst/>
              <a:gdLst>
                <a:gd name="txL" fmla="*/ 0 w 143"/>
                <a:gd name="txT" fmla="*/ 0 h 255"/>
                <a:gd name="txR" fmla="*/ 143 w 143"/>
                <a:gd name="txB" fmla="*/ 255 h 255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3" h="255">
                  <a:moveTo>
                    <a:pt x="80" y="215"/>
                  </a:moveTo>
                  <a:lnTo>
                    <a:pt x="64" y="231"/>
                  </a:lnTo>
                  <a:lnTo>
                    <a:pt x="48" y="247"/>
                  </a:lnTo>
                  <a:lnTo>
                    <a:pt x="40" y="255"/>
                  </a:lnTo>
                  <a:lnTo>
                    <a:pt x="32" y="255"/>
                  </a:lnTo>
                  <a:lnTo>
                    <a:pt x="24" y="255"/>
                  </a:lnTo>
                  <a:lnTo>
                    <a:pt x="24" y="247"/>
                  </a:lnTo>
                  <a:lnTo>
                    <a:pt x="16" y="231"/>
                  </a:lnTo>
                  <a:lnTo>
                    <a:pt x="16" y="223"/>
                  </a:lnTo>
                  <a:lnTo>
                    <a:pt x="8" y="207"/>
                  </a:lnTo>
                  <a:lnTo>
                    <a:pt x="8" y="191"/>
                  </a:lnTo>
                  <a:lnTo>
                    <a:pt x="0" y="184"/>
                  </a:lnTo>
                  <a:lnTo>
                    <a:pt x="0" y="176"/>
                  </a:lnTo>
                  <a:lnTo>
                    <a:pt x="8" y="176"/>
                  </a:lnTo>
                  <a:lnTo>
                    <a:pt x="8" y="168"/>
                  </a:lnTo>
                  <a:lnTo>
                    <a:pt x="24" y="152"/>
                  </a:lnTo>
                  <a:lnTo>
                    <a:pt x="32" y="136"/>
                  </a:lnTo>
                  <a:lnTo>
                    <a:pt x="48" y="120"/>
                  </a:lnTo>
                  <a:lnTo>
                    <a:pt x="64" y="104"/>
                  </a:lnTo>
                  <a:lnTo>
                    <a:pt x="72" y="80"/>
                  </a:lnTo>
                  <a:lnTo>
                    <a:pt x="80" y="56"/>
                  </a:lnTo>
                  <a:lnTo>
                    <a:pt x="88" y="32"/>
                  </a:lnTo>
                  <a:lnTo>
                    <a:pt x="96" y="16"/>
                  </a:lnTo>
                  <a:lnTo>
                    <a:pt x="103" y="8"/>
                  </a:lnTo>
                  <a:lnTo>
                    <a:pt x="103" y="0"/>
                  </a:lnTo>
                  <a:lnTo>
                    <a:pt x="111" y="0"/>
                  </a:lnTo>
                  <a:lnTo>
                    <a:pt x="111" y="8"/>
                  </a:lnTo>
                  <a:lnTo>
                    <a:pt x="119" y="8"/>
                  </a:lnTo>
                  <a:lnTo>
                    <a:pt x="127" y="32"/>
                  </a:lnTo>
                  <a:lnTo>
                    <a:pt x="135" y="40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43" y="88"/>
                  </a:lnTo>
                  <a:lnTo>
                    <a:pt x="135" y="104"/>
                  </a:lnTo>
                  <a:lnTo>
                    <a:pt x="127" y="128"/>
                  </a:lnTo>
                  <a:lnTo>
                    <a:pt x="119" y="152"/>
                  </a:lnTo>
                  <a:lnTo>
                    <a:pt x="103" y="168"/>
                  </a:lnTo>
                  <a:lnTo>
                    <a:pt x="96" y="191"/>
                  </a:lnTo>
                  <a:lnTo>
                    <a:pt x="80" y="21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25" name="组合 82"/>
            <p:cNvGrpSpPr/>
            <p:nvPr/>
          </p:nvGrpSpPr>
          <p:grpSpPr>
            <a:xfrm>
              <a:off x="8358877" y="4069874"/>
              <a:ext cx="57600" cy="252000"/>
              <a:chOff x="3971925" y="4900613"/>
              <a:chExt cx="328613" cy="1200150"/>
            </a:xfrm>
          </p:grpSpPr>
          <p:sp>
            <p:nvSpPr>
              <p:cNvPr id="74826" name="Freeform 48"/>
              <p:cNvSpPr/>
              <p:nvPr/>
            </p:nvSpPr>
            <p:spPr>
              <a:xfrm>
                <a:off x="4135438" y="4900613"/>
                <a:ext cx="165100" cy="1200150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1889075575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889075575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10000">
                    <a:moveTo>
                      <a:pt x="1540" y="8214"/>
                    </a:moveTo>
                    <a:lnTo>
                      <a:pt x="1540" y="8108"/>
                    </a:lnTo>
                    <a:lnTo>
                      <a:pt x="2305" y="7897"/>
                    </a:lnTo>
                    <a:lnTo>
                      <a:pt x="2305" y="7791"/>
                    </a:lnTo>
                    <a:lnTo>
                      <a:pt x="2305" y="7474"/>
                    </a:lnTo>
                    <a:lnTo>
                      <a:pt x="2305" y="7262"/>
                    </a:lnTo>
                    <a:lnTo>
                      <a:pt x="2305" y="6944"/>
                    </a:lnTo>
                    <a:lnTo>
                      <a:pt x="3077" y="6521"/>
                    </a:lnTo>
                    <a:lnTo>
                      <a:pt x="3077" y="4947"/>
                    </a:lnTo>
                    <a:lnTo>
                      <a:pt x="3077" y="3373"/>
                    </a:lnTo>
                    <a:lnTo>
                      <a:pt x="3077" y="2738"/>
                    </a:lnTo>
                    <a:lnTo>
                      <a:pt x="3077" y="2421"/>
                    </a:lnTo>
                    <a:lnTo>
                      <a:pt x="3077" y="2103"/>
                    </a:lnTo>
                    <a:lnTo>
                      <a:pt x="3077" y="1786"/>
                    </a:lnTo>
                    <a:lnTo>
                      <a:pt x="2305" y="1574"/>
                    </a:lnTo>
                    <a:lnTo>
                      <a:pt x="2305" y="1362"/>
                    </a:lnTo>
                    <a:lnTo>
                      <a:pt x="2305" y="1164"/>
                    </a:lnTo>
                    <a:lnTo>
                      <a:pt x="2305" y="847"/>
                    </a:lnTo>
                    <a:lnTo>
                      <a:pt x="1540" y="635"/>
                    </a:lnTo>
                    <a:lnTo>
                      <a:pt x="1540" y="423"/>
                    </a:lnTo>
                    <a:lnTo>
                      <a:pt x="768" y="317"/>
                    </a:lnTo>
                    <a:lnTo>
                      <a:pt x="0" y="212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768" y="0"/>
                    </a:lnTo>
                    <a:lnTo>
                      <a:pt x="2305" y="0"/>
                    </a:lnTo>
                    <a:lnTo>
                      <a:pt x="3847" y="0"/>
                    </a:lnTo>
                    <a:lnTo>
                      <a:pt x="6154" y="106"/>
                    </a:lnTo>
                    <a:lnTo>
                      <a:pt x="7693" y="212"/>
                    </a:lnTo>
                    <a:lnTo>
                      <a:pt x="9230" y="317"/>
                    </a:lnTo>
                    <a:lnTo>
                      <a:pt x="10000" y="423"/>
                    </a:lnTo>
                    <a:lnTo>
                      <a:pt x="10000" y="529"/>
                    </a:lnTo>
                    <a:lnTo>
                      <a:pt x="10000" y="635"/>
                    </a:lnTo>
                    <a:lnTo>
                      <a:pt x="10000" y="847"/>
                    </a:lnTo>
                    <a:lnTo>
                      <a:pt x="9230" y="1058"/>
                    </a:lnTo>
                    <a:lnTo>
                      <a:pt x="9230" y="1164"/>
                    </a:lnTo>
                    <a:lnTo>
                      <a:pt x="9230" y="1362"/>
                    </a:lnTo>
                    <a:lnTo>
                      <a:pt x="8463" y="1574"/>
                    </a:lnTo>
                    <a:lnTo>
                      <a:pt x="8463" y="1680"/>
                    </a:lnTo>
                    <a:lnTo>
                      <a:pt x="8463" y="1997"/>
                    </a:lnTo>
                    <a:lnTo>
                      <a:pt x="8463" y="2315"/>
                    </a:lnTo>
                    <a:lnTo>
                      <a:pt x="8463" y="2632"/>
                    </a:lnTo>
                    <a:lnTo>
                      <a:pt x="8463" y="3056"/>
                    </a:lnTo>
                    <a:lnTo>
                      <a:pt x="8463" y="3585"/>
                    </a:lnTo>
                    <a:lnTo>
                      <a:pt x="8463" y="4101"/>
                    </a:lnTo>
                    <a:lnTo>
                      <a:pt x="8463" y="4630"/>
                    </a:lnTo>
                    <a:lnTo>
                      <a:pt x="8463" y="5159"/>
                    </a:lnTo>
                    <a:lnTo>
                      <a:pt x="8463" y="5582"/>
                    </a:lnTo>
                    <a:lnTo>
                      <a:pt x="8463" y="6005"/>
                    </a:lnTo>
                    <a:lnTo>
                      <a:pt x="8463" y="6415"/>
                    </a:lnTo>
                    <a:lnTo>
                      <a:pt x="8463" y="6733"/>
                    </a:lnTo>
                    <a:lnTo>
                      <a:pt x="8463" y="7050"/>
                    </a:lnTo>
                    <a:lnTo>
                      <a:pt x="9230" y="7262"/>
                    </a:lnTo>
                    <a:lnTo>
                      <a:pt x="9230" y="7685"/>
                    </a:lnTo>
                    <a:lnTo>
                      <a:pt x="9230" y="8108"/>
                    </a:lnTo>
                    <a:lnTo>
                      <a:pt x="8463" y="8426"/>
                    </a:lnTo>
                    <a:lnTo>
                      <a:pt x="8463" y="8836"/>
                    </a:lnTo>
                    <a:lnTo>
                      <a:pt x="7693" y="9153"/>
                    </a:lnTo>
                    <a:lnTo>
                      <a:pt x="6921" y="9365"/>
                    </a:lnTo>
                    <a:lnTo>
                      <a:pt x="6154" y="9577"/>
                    </a:lnTo>
                    <a:lnTo>
                      <a:pt x="5383" y="9788"/>
                    </a:lnTo>
                    <a:lnTo>
                      <a:pt x="3847" y="9894"/>
                    </a:lnTo>
                    <a:lnTo>
                      <a:pt x="3077" y="9894"/>
                    </a:lnTo>
                    <a:lnTo>
                      <a:pt x="2305" y="10000"/>
                    </a:lnTo>
                    <a:lnTo>
                      <a:pt x="1540" y="10000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27" name="Freeform 48"/>
              <p:cNvSpPr/>
              <p:nvPr/>
            </p:nvSpPr>
            <p:spPr>
              <a:xfrm>
                <a:off x="3971925" y="5848350"/>
                <a:ext cx="201613" cy="252413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4788" name="组合 88"/>
          <p:cNvGrpSpPr/>
          <p:nvPr/>
        </p:nvGrpSpPr>
        <p:grpSpPr>
          <a:xfrm>
            <a:off x="7891463" y="4700588"/>
            <a:ext cx="55562" cy="252412"/>
            <a:chOff x="8141451" y="4698546"/>
            <a:chExt cx="56153" cy="288000"/>
          </a:xfrm>
        </p:grpSpPr>
        <p:sp>
          <p:nvSpPr>
            <p:cNvPr id="74822" name="Freeform 48"/>
            <p:cNvSpPr/>
            <p:nvPr/>
          </p:nvSpPr>
          <p:spPr>
            <a:xfrm>
              <a:off x="8169392" y="4698546"/>
              <a:ext cx="28212" cy="288000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275245" y="2147483647"/>
                </a:cxn>
                <a:cxn ang="0">
                  <a:pos x="411952" y="2147483647"/>
                </a:cxn>
                <a:cxn ang="0">
                  <a:pos x="411952" y="2147483647"/>
                </a:cxn>
                <a:cxn ang="0">
                  <a:pos x="549931" y="2147483647"/>
                </a:cxn>
                <a:cxn ang="0">
                  <a:pos x="549931" y="2147483647"/>
                </a:cxn>
                <a:cxn ang="0">
                  <a:pos x="549931" y="2147483647"/>
                </a:cxn>
                <a:cxn ang="0">
                  <a:pos x="549931" y="2147483647"/>
                </a:cxn>
                <a:cxn ang="0">
                  <a:pos x="411952" y="2147483647"/>
                </a:cxn>
                <a:cxn ang="0">
                  <a:pos x="411952" y="2147483647"/>
                </a:cxn>
                <a:cxn ang="0">
                  <a:pos x="275245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411952" y="0"/>
                </a:cxn>
                <a:cxn ang="0">
                  <a:pos x="1099862" y="2100363365"/>
                </a:cxn>
                <a:cxn ang="0">
                  <a:pos x="1649592" y="2147483647"/>
                </a:cxn>
                <a:cxn ang="0">
                  <a:pos x="1787191" y="2147483647"/>
                </a:cxn>
                <a:cxn ang="0">
                  <a:pos x="1787191" y="2147483647"/>
                </a:cxn>
                <a:cxn ang="0">
                  <a:pos x="1649592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512505" y="2147483647"/>
                </a:cxn>
                <a:cxn ang="0">
                  <a:pos x="1649592" y="2147483647"/>
                </a:cxn>
                <a:cxn ang="0">
                  <a:pos x="1512505" y="2147483647"/>
                </a:cxn>
                <a:cxn ang="0">
                  <a:pos x="1374858" y="2147483647"/>
                </a:cxn>
                <a:cxn ang="0">
                  <a:pos x="1099862" y="2147483647"/>
                </a:cxn>
                <a:cxn ang="0">
                  <a:pos x="687504" y="2147483647"/>
                </a:cxn>
                <a:cxn ang="0">
                  <a:pos x="411952" y="2147483647"/>
                </a:cxn>
              </a:cxnLst>
              <a:rect l="txL" t="txT" r="txR" b="txB"/>
              <a:pathLst>
                <a:path w="10000" h="10000">
                  <a:moveTo>
                    <a:pt x="1540" y="8214"/>
                  </a:moveTo>
                  <a:lnTo>
                    <a:pt x="1540" y="8108"/>
                  </a:lnTo>
                  <a:lnTo>
                    <a:pt x="2305" y="7897"/>
                  </a:lnTo>
                  <a:lnTo>
                    <a:pt x="2305" y="7791"/>
                  </a:lnTo>
                  <a:lnTo>
                    <a:pt x="2305" y="7474"/>
                  </a:lnTo>
                  <a:lnTo>
                    <a:pt x="2305" y="7262"/>
                  </a:lnTo>
                  <a:lnTo>
                    <a:pt x="2305" y="6944"/>
                  </a:lnTo>
                  <a:lnTo>
                    <a:pt x="3077" y="6521"/>
                  </a:lnTo>
                  <a:lnTo>
                    <a:pt x="3077" y="4947"/>
                  </a:lnTo>
                  <a:lnTo>
                    <a:pt x="3077" y="3373"/>
                  </a:lnTo>
                  <a:lnTo>
                    <a:pt x="3077" y="2738"/>
                  </a:lnTo>
                  <a:lnTo>
                    <a:pt x="3077" y="2421"/>
                  </a:lnTo>
                  <a:lnTo>
                    <a:pt x="3077" y="2103"/>
                  </a:lnTo>
                  <a:lnTo>
                    <a:pt x="3077" y="1786"/>
                  </a:lnTo>
                  <a:lnTo>
                    <a:pt x="2305" y="1574"/>
                  </a:lnTo>
                  <a:lnTo>
                    <a:pt x="2305" y="1362"/>
                  </a:lnTo>
                  <a:lnTo>
                    <a:pt x="2305" y="1164"/>
                  </a:lnTo>
                  <a:lnTo>
                    <a:pt x="2305" y="847"/>
                  </a:lnTo>
                  <a:lnTo>
                    <a:pt x="1540" y="635"/>
                  </a:lnTo>
                  <a:lnTo>
                    <a:pt x="1540" y="423"/>
                  </a:lnTo>
                  <a:lnTo>
                    <a:pt x="768" y="317"/>
                  </a:lnTo>
                  <a:lnTo>
                    <a:pt x="0" y="212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768" y="0"/>
                  </a:lnTo>
                  <a:lnTo>
                    <a:pt x="2305" y="0"/>
                  </a:lnTo>
                  <a:lnTo>
                    <a:pt x="3847" y="0"/>
                  </a:lnTo>
                  <a:lnTo>
                    <a:pt x="6154" y="106"/>
                  </a:lnTo>
                  <a:lnTo>
                    <a:pt x="7693" y="212"/>
                  </a:lnTo>
                  <a:lnTo>
                    <a:pt x="9230" y="317"/>
                  </a:lnTo>
                  <a:lnTo>
                    <a:pt x="10000" y="423"/>
                  </a:lnTo>
                  <a:lnTo>
                    <a:pt x="10000" y="529"/>
                  </a:lnTo>
                  <a:lnTo>
                    <a:pt x="10000" y="635"/>
                  </a:lnTo>
                  <a:lnTo>
                    <a:pt x="10000" y="847"/>
                  </a:lnTo>
                  <a:lnTo>
                    <a:pt x="9230" y="1058"/>
                  </a:lnTo>
                  <a:lnTo>
                    <a:pt x="9230" y="1164"/>
                  </a:lnTo>
                  <a:lnTo>
                    <a:pt x="9230" y="1362"/>
                  </a:lnTo>
                  <a:lnTo>
                    <a:pt x="8463" y="1574"/>
                  </a:lnTo>
                  <a:lnTo>
                    <a:pt x="8463" y="1680"/>
                  </a:lnTo>
                  <a:lnTo>
                    <a:pt x="8463" y="1997"/>
                  </a:lnTo>
                  <a:lnTo>
                    <a:pt x="8463" y="2315"/>
                  </a:lnTo>
                  <a:lnTo>
                    <a:pt x="8463" y="2632"/>
                  </a:lnTo>
                  <a:lnTo>
                    <a:pt x="8463" y="3056"/>
                  </a:lnTo>
                  <a:lnTo>
                    <a:pt x="8463" y="3585"/>
                  </a:lnTo>
                  <a:lnTo>
                    <a:pt x="8463" y="4101"/>
                  </a:lnTo>
                  <a:lnTo>
                    <a:pt x="8463" y="4630"/>
                  </a:lnTo>
                  <a:lnTo>
                    <a:pt x="8463" y="5159"/>
                  </a:lnTo>
                  <a:lnTo>
                    <a:pt x="8463" y="5582"/>
                  </a:lnTo>
                  <a:lnTo>
                    <a:pt x="8463" y="6005"/>
                  </a:lnTo>
                  <a:lnTo>
                    <a:pt x="8463" y="6415"/>
                  </a:lnTo>
                  <a:lnTo>
                    <a:pt x="8463" y="6733"/>
                  </a:lnTo>
                  <a:lnTo>
                    <a:pt x="8463" y="7050"/>
                  </a:lnTo>
                  <a:lnTo>
                    <a:pt x="9230" y="7262"/>
                  </a:lnTo>
                  <a:lnTo>
                    <a:pt x="9230" y="7685"/>
                  </a:lnTo>
                  <a:lnTo>
                    <a:pt x="9230" y="8108"/>
                  </a:lnTo>
                  <a:lnTo>
                    <a:pt x="8463" y="8426"/>
                  </a:lnTo>
                  <a:lnTo>
                    <a:pt x="8463" y="8836"/>
                  </a:lnTo>
                  <a:lnTo>
                    <a:pt x="7693" y="9153"/>
                  </a:lnTo>
                  <a:lnTo>
                    <a:pt x="6921" y="9365"/>
                  </a:lnTo>
                  <a:lnTo>
                    <a:pt x="6154" y="9577"/>
                  </a:lnTo>
                  <a:lnTo>
                    <a:pt x="5383" y="9788"/>
                  </a:lnTo>
                  <a:lnTo>
                    <a:pt x="3847" y="9894"/>
                  </a:lnTo>
                  <a:lnTo>
                    <a:pt x="3077" y="9894"/>
                  </a:lnTo>
                  <a:lnTo>
                    <a:pt x="2305" y="10000"/>
                  </a:lnTo>
                  <a:lnTo>
                    <a:pt x="1540" y="1000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3" name="Freeform 48"/>
            <p:cNvSpPr/>
            <p:nvPr/>
          </p:nvSpPr>
          <p:spPr>
            <a:xfrm>
              <a:off x="8141451" y="4925974"/>
              <a:ext cx="34451" cy="60572"/>
            </a:xfrm>
            <a:custGeom>
              <a:avLst/>
              <a:gdLst>
                <a:gd name="txL" fmla="*/ 0 w 10000"/>
                <a:gd name="txT" fmla="*/ 0 h 10000"/>
                <a:gd name="txR" fmla="*/ 10000 w 10000"/>
                <a:gd name="txB" fmla="*/ 10000 h 10000"/>
              </a:gdLst>
              <a:ahLst/>
              <a:cxnLst>
                <a:cxn ang="0">
                  <a:pos x="942037036" y="2147483647"/>
                </a:cxn>
                <a:cxn ang="0">
                  <a:pos x="868420405" y="2147483647"/>
                </a:cxn>
                <a:cxn ang="0">
                  <a:pos x="795499848" y="2147483647"/>
                </a:cxn>
                <a:cxn ang="0">
                  <a:pos x="658484361" y="2147483647"/>
                </a:cxn>
                <a:cxn ang="0">
                  <a:pos x="438914278" y="2147483647"/>
                </a:cxn>
                <a:cxn ang="0">
                  <a:pos x="219572122" y="2147483647"/>
                </a:cxn>
                <a:cxn ang="0">
                  <a:pos x="72919978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72919978" y="0"/>
                </a:cxn>
                <a:cxn ang="0">
                  <a:pos x="146306284" y="0"/>
                </a:cxn>
                <a:cxn ang="0">
                  <a:pos x="292721268" y="2147483647"/>
                </a:cxn>
                <a:cxn ang="0">
                  <a:pos x="511947834" y="2147483647"/>
                </a:cxn>
                <a:cxn ang="0">
                  <a:pos x="731519570" y="2147483647"/>
                </a:cxn>
                <a:cxn ang="0">
                  <a:pos x="868420405" y="2147483647"/>
                </a:cxn>
                <a:cxn ang="0">
                  <a:pos x="1014956270" y="2147483647"/>
                </a:cxn>
                <a:cxn ang="0">
                  <a:pos x="1088222990" y="2147483647"/>
                </a:cxn>
                <a:cxn ang="0">
                  <a:pos x="1088222990" y="2147483647"/>
                </a:cxn>
                <a:cxn ang="0">
                  <a:pos x="1088222990" y="2147483647"/>
                </a:cxn>
                <a:cxn ang="0">
                  <a:pos x="1161142224" y="2147483647"/>
                </a:cxn>
                <a:cxn ang="0">
                  <a:pos x="1161142224" y="2147483647"/>
                </a:cxn>
                <a:cxn ang="0">
                  <a:pos x="1014956270" y="2147483647"/>
                </a:cxn>
                <a:cxn ang="0">
                  <a:pos x="1014956270" y="2147483647"/>
                </a:cxn>
                <a:cxn ang="0">
                  <a:pos x="942037036" y="2147483647"/>
                </a:cxn>
                <a:cxn ang="0">
                  <a:pos x="942037036" y="2147483647"/>
                </a:cxn>
              </a:cxnLst>
              <a:rect l="txL" t="txT" r="txR" b="txB"/>
              <a:pathLst>
                <a:path w="10000" h="10000">
                  <a:moveTo>
                    <a:pt x="8113" y="7979"/>
                  </a:moveTo>
                  <a:lnTo>
                    <a:pt x="7479" y="6988"/>
                  </a:lnTo>
                  <a:lnTo>
                    <a:pt x="6851" y="5973"/>
                  </a:lnTo>
                  <a:lnTo>
                    <a:pt x="5671" y="4470"/>
                  </a:lnTo>
                  <a:lnTo>
                    <a:pt x="3780" y="3025"/>
                  </a:lnTo>
                  <a:lnTo>
                    <a:pt x="1891" y="2015"/>
                  </a:lnTo>
                  <a:lnTo>
                    <a:pt x="628" y="1003"/>
                  </a:lnTo>
                  <a:lnTo>
                    <a:pt x="0" y="514"/>
                  </a:lnTo>
                  <a:lnTo>
                    <a:pt x="0" y="0"/>
                  </a:lnTo>
                  <a:lnTo>
                    <a:pt x="628" y="0"/>
                  </a:lnTo>
                  <a:lnTo>
                    <a:pt x="1260" y="0"/>
                  </a:lnTo>
                  <a:lnTo>
                    <a:pt x="2521" y="514"/>
                  </a:lnTo>
                  <a:lnTo>
                    <a:pt x="4409" y="514"/>
                  </a:lnTo>
                  <a:lnTo>
                    <a:pt x="6300" y="1003"/>
                  </a:lnTo>
                  <a:lnTo>
                    <a:pt x="7479" y="1499"/>
                  </a:lnTo>
                  <a:lnTo>
                    <a:pt x="8741" y="1499"/>
                  </a:lnTo>
                  <a:lnTo>
                    <a:pt x="9372" y="1499"/>
                  </a:lnTo>
                  <a:lnTo>
                    <a:pt x="9372" y="1003"/>
                  </a:lnTo>
                  <a:cubicBezTo>
                    <a:pt x="9581" y="4002"/>
                    <a:pt x="9791" y="7001"/>
                    <a:pt x="10000" y="10000"/>
                  </a:cubicBezTo>
                  <a:lnTo>
                    <a:pt x="8741" y="9504"/>
                  </a:lnTo>
                  <a:lnTo>
                    <a:pt x="8741" y="8998"/>
                  </a:lnTo>
                  <a:lnTo>
                    <a:pt x="8113" y="7979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89" name="组合 107"/>
          <p:cNvGrpSpPr/>
          <p:nvPr/>
        </p:nvGrpSpPr>
        <p:grpSpPr>
          <a:xfrm>
            <a:off x="8274050" y="4676775"/>
            <a:ext cx="138113" cy="287338"/>
            <a:chOff x="8211668" y="4850946"/>
            <a:chExt cx="138336" cy="288000"/>
          </a:xfrm>
        </p:grpSpPr>
        <p:grpSp>
          <p:nvGrpSpPr>
            <p:cNvPr id="74817" name="组合 102"/>
            <p:cNvGrpSpPr/>
            <p:nvPr/>
          </p:nvGrpSpPr>
          <p:grpSpPr>
            <a:xfrm>
              <a:off x="8293851" y="4850946"/>
              <a:ext cx="56153" cy="288000"/>
              <a:chOff x="8141451" y="4698546"/>
              <a:chExt cx="56153" cy="288000"/>
            </a:xfrm>
          </p:grpSpPr>
          <p:sp>
            <p:nvSpPr>
              <p:cNvPr id="74820" name="Freeform 48"/>
              <p:cNvSpPr/>
              <p:nvPr/>
            </p:nvSpPr>
            <p:spPr>
              <a:xfrm>
                <a:off x="8169392" y="4698546"/>
                <a:ext cx="28212" cy="288000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75245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275245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411952" y="0"/>
                  </a:cxn>
                  <a:cxn ang="0">
                    <a:pos x="1099862" y="2100363365"/>
                  </a:cxn>
                  <a:cxn ang="0">
                    <a:pos x="1649592" y="2147483647"/>
                  </a:cxn>
                  <a:cxn ang="0">
                    <a:pos x="1787191" y="2147483647"/>
                  </a:cxn>
                  <a:cxn ang="0">
                    <a:pos x="1787191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374858" y="2147483647"/>
                  </a:cxn>
                  <a:cxn ang="0">
                    <a:pos x="1099862" y="2147483647"/>
                  </a:cxn>
                  <a:cxn ang="0">
                    <a:pos x="687504" y="2147483647"/>
                  </a:cxn>
                  <a:cxn ang="0">
                    <a:pos x="411952" y="2147483647"/>
                  </a:cxn>
                </a:cxnLst>
                <a:rect l="txL" t="txT" r="txR" b="txB"/>
                <a:pathLst>
                  <a:path w="10000" h="10000">
                    <a:moveTo>
                      <a:pt x="1540" y="8214"/>
                    </a:moveTo>
                    <a:lnTo>
                      <a:pt x="1540" y="8108"/>
                    </a:lnTo>
                    <a:lnTo>
                      <a:pt x="2305" y="7897"/>
                    </a:lnTo>
                    <a:lnTo>
                      <a:pt x="2305" y="7791"/>
                    </a:lnTo>
                    <a:lnTo>
                      <a:pt x="2305" y="7474"/>
                    </a:lnTo>
                    <a:lnTo>
                      <a:pt x="2305" y="7262"/>
                    </a:lnTo>
                    <a:lnTo>
                      <a:pt x="2305" y="6944"/>
                    </a:lnTo>
                    <a:lnTo>
                      <a:pt x="3077" y="6521"/>
                    </a:lnTo>
                    <a:lnTo>
                      <a:pt x="3077" y="4947"/>
                    </a:lnTo>
                    <a:lnTo>
                      <a:pt x="3077" y="3373"/>
                    </a:lnTo>
                    <a:lnTo>
                      <a:pt x="3077" y="2738"/>
                    </a:lnTo>
                    <a:lnTo>
                      <a:pt x="3077" y="2421"/>
                    </a:lnTo>
                    <a:lnTo>
                      <a:pt x="3077" y="2103"/>
                    </a:lnTo>
                    <a:lnTo>
                      <a:pt x="3077" y="1786"/>
                    </a:lnTo>
                    <a:lnTo>
                      <a:pt x="2305" y="1574"/>
                    </a:lnTo>
                    <a:lnTo>
                      <a:pt x="2305" y="1362"/>
                    </a:lnTo>
                    <a:lnTo>
                      <a:pt x="2305" y="1164"/>
                    </a:lnTo>
                    <a:lnTo>
                      <a:pt x="2305" y="847"/>
                    </a:lnTo>
                    <a:lnTo>
                      <a:pt x="1540" y="635"/>
                    </a:lnTo>
                    <a:lnTo>
                      <a:pt x="1540" y="423"/>
                    </a:lnTo>
                    <a:lnTo>
                      <a:pt x="768" y="317"/>
                    </a:lnTo>
                    <a:lnTo>
                      <a:pt x="0" y="212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768" y="0"/>
                    </a:lnTo>
                    <a:lnTo>
                      <a:pt x="2305" y="0"/>
                    </a:lnTo>
                    <a:lnTo>
                      <a:pt x="3847" y="0"/>
                    </a:lnTo>
                    <a:lnTo>
                      <a:pt x="6154" y="106"/>
                    </a:lnTo>
                    <a:lnTo>
                      <a:pt x="7693" y="212"/>
                    </a:lnTo>
                    <a:lnTo>
                      <a:pt x="9230" y="317"/>
                    </a:lnTo>
                    <a:lnTo>
                      <a:pt x="10000" y="423"/>
                    </a:lnTo>
                    <a:lnTo>
                      <a:pt x="10000" y="529"/>
                    </a:lnTo>
                    <a:lnTo>
                      <a:pt x="10000" y="635"/>
                    </a:lnTo>
                    <a:lnTo>
                      <a:pt x="10000" y="847"/>
                    </a:lnTo>
                    <a:lnTo>
                      <a:pt x="9230" y="1058"/>
                    </a:lnTo>
                    <a:lnTo>
                      <a:pt x="9230" y="1164"/>
                    </a:lnTo>
                    <a:lnTo>
                      <a:pt x="9230" y="1362"/>
                    </a:lnTo>
                    <a:lnTo>
                      <a:pt x="8463" y="1574"/>
                    </a:lnTo>
                    <a:lnTo>
                      <a:pt x="8463" y="1680"/>
                    </a:lnTo>
                    <a:lnTo>
                      <a:pt x="8463" y="1997"/>
                    </a:lnTo>
                    <a:lnTo>
                      <a:pt x="8463" y="2315"/>
                    </a:lnTo>
                    <a:lnTo>
                      <a:pt x="8463" y="2632"/>
                    </a:lnTo>
                    <a:lnTo>
                      <a:pt x="8463" y="3056"/>
                    </a:lnTo>
                    <a:lnTo>
                      <a:pt x="8463" y="3585"/>
                    </a:lnTo>
                    <a:lnTo>
                      <a:pt x="8463" y="4101"/>
                    </a:lnTo>
                    <a:lnTo>
                      <a:pt x="8463" y="4630"/>
                    </a:lnTo>
                    <a:lnTo>
                      <a:pt x="8463" y="5159"/>
                    </a:lnTo>
                    <a:lnTo>
                      <a:pt x="8463" y="5582"/>
                    </a:lnTo>
                    <a:lnTo>
                      <a:pt x="8463" y="6005"/>
                    </a:lnTo>
                    <a:lnTo>
                      <a:pt x="8463" y="6415"/>
                    </a:lnTo>
                    <a:lnTo>
                      <a:pt x="8463" y="6733"/>
                    </a:lnTo>
                    <a:lnTo>
                      <a:pt x="8463" y="7050"/>
                    </a:lnTo>
                    <a:lnTo>
                      <a:pt x="9230" y="7262"/>
                    </a:lnTo>
                    <a:lnTo>
                      <a:pt x="9230" y="7685"/>
                    </a:lnTo>
                    <a:lnTo>
                      <a:pt x="9230" y="8108"/>
                    </a:lnTo>
                    <a:lnTo>
                      <a:pt x="8463" y="8426"/>
                    </a:lnTo>
                    <a:lnTo>
                      <a:pt x="8463" y="8836"/>
                    </a:lnTo>
                    <a:lnTo>
                      <a:pt x="7693" y="9153"/>
                    </a:lnTo>
                    <a:lnTo>
                      <a:pt x="6921" y="9365"/>
                    </a:lnTo>
                    <a:lnTo>
                      <a:pt x="6154" y="9577"/>
                    </a:lnTo>
                    <a:lnTo>
                      <a:pt x="5383" y="9788"/>
                    </a:lnTo>
                    <a:lnTo>
                      <a:pt x="3847" y="9894"/>
                    </a:lnTo>
                    <a:lnTo>
                      <a:pt x="3077" y="9894"/>
                    </a:lnTo>
                    <a:lnTo>
                      <a:pt x="2305" y="10000"/>
                    </a:lnTo>
                    <a:lnTo>
                      <a:pt x="1540" y="10000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21" name="Freeform 48"/>
              <p:cNvSpPr/>
              <p:nvPr/>
            </p:nvSpPr>
            <p:spPr>
              <a:xfrm>
                <a:off x="8141451" y="4925974"/>
                <a:ext cx="34451" cy="60572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942037036" y="2147483647"/>
                  </a:cxn>
                  <a:cxn ang="0">
                    <a:pos x="868420405" y="2147483647"/>
                  </a:cxn>
                  <a:cxn ang="0">
                    <a:pos x="795499848" y="2147483647"/>
                  </a:cxn>
                  <a:cxn ang="0">
                    <a:pos x="658484361" y="2147483647"/>
                  </a:cxn>
                  <a:cxn ang="0">
                    <a:pos x="438914278" y="2147483647"/>
                  </a:cxn>
                  <a:cxn ang="0">
                    <a:pos x="219572122" y="2147483647"/>
                  </a:cxn>
                  <a:cxn ang="0">
                    <a:pos x="72919978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72919978" y="0"/>
                  </a:cxn>
                  <a:cxn ang="0">
                    <a:pos x="146306284" y="0"/>
                  </a:cxn>
                  <a:cxn ang="0">
                    <a:pos x="292721268" y="2147483647"/>
                  </a:cxn>
                  <a:cxn ang="0">
                    <a:pos x="511947834" y="2147483647"/>
                  </a:cxn>
                  <a:cxn ang="0">
                    <a:pos x="731519570" y="2147483647"/>
                  </a:cxn>
                  <a:cxn ang="0">
                    <a:pos x="868420405" y="2147483647"/>
                  </a:cxn>
                  <a:cxn ang="0">
                    <a:pos x="101495627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161142224" y="2147483647"/>
                  </a:cxn>
                  <a:cxn ang="0">
                    <a:pos x="1161142224" y="2147483647"/>
                  </a:cxn>
                  <a:cxn ang="0">
                    <a:pos x="1014956270" y="2147483647"/>
                  </a:cxn>
                  <a:cxn ang="0">
                    <a:pos x="1014956270" y="2147483647"/>
                  </a:cxn>
                  <a:cxn ang="0">
                    <a:pos x="942037036" y="2147483647"/>
                  </a:cxn>
                  <a:cxn ang="0">
                    <a:pos x="942037036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818" name="Freeform 40"/>
            <p:cNvSpPr/>
            <p:nvPr/>
          </p:nvSpPr>
          <p:spPr>
            <a:xfrm>
              <a:off x="8211668" y="4949132"/>
              <a:ext cx="103238" cy="151622"/>
            </a:xfrm>
            <a:custGeom>
              <a:avLst/>
              <a:gdLst>
                <a:gd name="txL" fmla="*/ 0 w 10000"/>
                <a:gd name="txT" fmla="*/ 0 h 9803"/>
                <a:gd name="txR" fmla="*/ 10000 w 10000"/>
                <a:gd name="txB" fmla="*/ 9803 h 980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0000" h="9803">
                  <a:moveTo>
                    <a:pt x="1771" y="9212"/>
                  </a:moveTo>
                  <a:lnTo>
                    <a:pt x="1181" y="9409"/>
                  </a:lnTo>
                  <a:lnTo>
                    <a:pt x="590" y="9606"/>
                  </a:lnTo>
                  <a:lnTo>
                    <a:pt x="0" y="9803"/>
                  </a:lnTo>
                  <a:lnTo>
                    <a:pt x="0" y="9606"/>
                  </a:lnTo>
                  <a:lnTo>
                    <a:pt x="0" y="9409"/>
                  </a:lnTo>
                  <a:lnTo>
                    <a:pt x="590" y="9015"/>
                  </a:lnTo>
                  <a:lnTo>
                    <a:pt x="1181" y="8621"/>
                  </a:lnTo>
                  <a:lnTo>
                    <a:pt x="1771" y="8226"/>
                  </a:lnTo>
                  <a:lnTo>
                    <a:pt x="2657" y="7636"/>
                  </a:lnTo>
                  <a:lnTo>
                    <a:pt x="3247" y="6847"/>
                  </a:lnTo>
                  <a:lnTo>
                    <a:pt x="4096" y="6059"/>
                  </a:lnTo>
                  <a:lnTo>
                    <a:pt x="4686" y="5296"/>
                  </a:lnTo>
                  <a:lnTo>
                    <a:pt x="5572" y="4507"/>
                  </a:lnTo>
                  <a:cubicBezTo>
                    <a:pt x="5670" y="4244"/>
                    <a:pt x="5769" y="3982"/>
                    <a:pt x="5867" y="3719"/>
                  </a:cubicBezTo>
                  <a:lnTo>
                    <a:pt x="6458" y="2734"/>
                  </a:lnTo>
                  <a:lnTo>
                    <a:pt x="6753" y="2340"/>
                  </a:lnTo>
                  <a:lnTo>
                    <a:pt x="6753" y="2143"/>
                  </a:lnTo>
                  <a:lnTo>
                    <a:pt x="7048" y="1749"/>
                  </a:lnTo>
                  <a:lnTo>
                    <a:pt x="7048" y="1552"/>
                  </a:lnTo>
                  <a:lnTo>
                    <a:pt x="7048" y="1355"/>
                  </a:lnTo>
                  <a:lnTo>
                    <a:pt x="7048" y="1157"/>
                  </a:lnTo>
                  <a:lnTo>
                    <a:pt x="7048" y="961"/>
                  </a:lnTo>
                  <a:lnTo>
                    <a:pt x="9410" y="0"/>
                  </a:lnTo>
                  <a:lnTo>
                    <a:pt x="9705" y="197"/>
                  </a:lnTo>
                  <a:lnTo>
                    <a:pt x="10000" y="394"/>
                  </a:lnTo>
                  <a:lnTo>
                    <a:pt x="10000" y="591"/>
                  </a:lnTo>
                  <a:lnTo>
                    <a:pt x="9705" y="961"/>
                  </a:lnTo>
                  <a:lnTo>
                    <a:pt x="9705" y="1157"/>
                  </a:lnTo>
                  <a:lnTo>
                    <a:pt x="9410" y="1157"/>
                  </a:lnTo>
                  <a:lnTo>
                    <a:pt x="9410" y="1355"/>
                  </a:lnTo>
                  <a:lnTo>
                    <a:pt x="9114" y="1552"/>
                  </a:lnTo>
                  <a:lnTo>
                    <a:pt x="8819" y="1749"/>
                  </a:lnTo>
                  <a:lnTo>
                    <a:pt x="8819" y="1946"/>
                  </a:lnTo>
                  <a:lnTo>
                    <a:pt x="8524" y="2340"/>
                  </a:lnTo>
                  <a:lnTo>
                    <a:pt x="8229" y="2734"/>
                  </a:lnTo>
                  <a:lnTo>
                    <a:pt x="8229" y="3326"/>
                  </a:lnTo>
                  <a:lnTo>
                    <a:pt x="7638" y="4113"/>
                  </a:lnTo>
                  <a:lnTo>
                    <a:pt x="6753" y="5099"/>
                  </a:lnTo>
                  <a:lnTo>
                    <a:pt x="6162" y="5863"/>
                  </a:lnTo>
                  <a:lnTo>
                    <a:pt x="5277" y="6651"/>
                  </a:lnTo>
                  <a:lnTo>
                    <a:pt x="4391" y="7438"/>
                  </a:lnTo>
                  <a:lnTo>
                    <a:pt x="3506" y="8030"/>
                  </a:lnTo>
                  <a:lnTo>
                    <a:pt x="2657" y="8621"/>
                  </a:lnTo>
                  <a:lnTo>
                    <a:pt x="1771" y="9212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9" name="Freeform 40"/>
            <p:cNvSpPr/>
            <p:nvPr/>
          </p:nvSpPr>
          <p:spPr>
            <a:xfrm>
              <a:off x="8217999" y="4940231"/>
              <a:ext cx="91057" cy="36186"/>
            </a:xfrm>
            <a:custGeom>
              <a:avLst/>
              <a:gdLst>
                <a:gd name="txL" fmla="*/ 0 w 9676"/>
                <a:gd name="txT" fmla="*/ 0 h 10000"/>
                <a:gd name="txR" fmla="*/ 9676 w 9676"/>
                <a:gd name="txB" fmla="*/ 10000 h 10000"/>
              </a:gdLst>
              <a:ahLst/>
              <a:cxnLst>
                <a:cxn ang="0">
                  <a:pos x="2147483647" y="60744546"/>
                </a:cxn>
                <a:cxn ang="0">
                  <a:pos x="2147483647" y="53881208"/>
                </a:cxn>
                <a:cxn ang="0">
                  <a:pos x="2147483647" y="53881208"/>
                </a:cxn>
                <a:cxn ang="0">
                  <a:pos x="2147483647" y="53881208"/>
                </a:cxn>
                <a:cxn ang="0">
                  <a:pos x="2147483647" y="53881208"/>
                </a:cxn>
                <a:cxn ang="0">
                  <a:pos x="2147483647" y="60744546"/>
                </a:cxn>
                <a:cxn ang="0">
                  <a:pos x="2147483647" y="67569455"/>
                </a:cxn>
                <a:cxn ang="0">
                  <a:pos x="2147483647" y="74417233"/>
                </a:cxn>
                <a:cxn ang="0">
                  <a:pos x="2147483647" y="74417233"/>
                </a:cxn>
                <a:cxn ang="0">
                  <a:pos x="2147483647" y="81242720"/>
                </a:cxn>
                <a:cxn ang="0">
                  <a:pos x="2147483647" y="81242720"/>
                </a:cxn>
                <a:cxn ang="0">
                  <a:pos x="2147483647" y="81242720"/>
                </a:cxn>
                <a:cxn ang="0">
                  <a:pos x="2147483647" y="74417233"/>
                </a:cxn>
                <a:cxn ang="0">
                  <a:pos x="2147483647" y="74417233"/>
                </a:cxn>
                <a:cxn ang="0">
                  <a:pos x="2147483647" y="60744546"/>
                </a:cxn>
                <a:cxn ang="0">
                  <a:pos x="2123964234" y="53881208"/>
                </a:cxn>
                <a:cxn ang="0">
                  <a:pos x="0" y="46981843"/>
                </a:cxn>
                <a:cxn ang="0">
                  <a:pos x="0" y="46981843"/>
                </a:cxn>
                <a:cxn ang="0">
                  <a:pos x="2123964234" y="41036775"/>
                </a:cxn>
                <a:cxn ang="0">
                  <a:pos x="2147483647" y="41036775"/>
                </a:cxn>
                <a:cxn ang="0">
                  <a:pos x="2147483647" y="41036775"/>
                </a:cxn>
                <a:cxn ang="0">
                  <a:pos x="2147483647" y="41036775"/>
                </a:cxn>
                <a:cxn ang="0">
                  <a:pos x="2147483647" y="41036775"/>
                </a:cxn>
                <a:cxn ang="0">
                  <a:pos x="2147483647" y="41036775"/>
                </a:cxn>
                <a:cxn ang="0">
                  <a:pos x="2147483647" y="34202632"/>
                </a:cxn>
                <a:cxn ang="0">
                  <a:pos x="2147483647" y="27370305"/>
                </a:cxn>
                <a:cxn ang="0">
                  <a:pos x="2147483647" y="27370305"/>
                </a:cxn>
                <a:cxn ang="0">
                  <a:pos x="2147483647" y="20563316"/>
                </a:cxn>
                <a:cxn ang="0">
                  <a:pos x="2147483647" y="13672712"/>
                </a:cxn>
                <a:cxn ang="0">
                  <a:pos x="2147483647" y="6881379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6881379"/>
                </a:cxn>
                <a:cxn ang="0">
                  <a:pos x="2147483647" y="13672712"/>
                </a:cxn>
                <a:cxn ang="0">
                  <a:pos x="2147483647" y="13672712"/>
                </a:cxn>
                <a:cxn ang="0">
                  <a:pos x="2147483647" y="20563316"/>
                </a:cxn>
              </a:cxnLst>
              <a:rect l="txL" t="txT" r="txR" b="txB"/>
              <a:pathLst>
                <a:path w="9676" h="10000">
                  <a:moveTo>
                    <a:pt x="7085" y="7477"/>
                  </a:moveTo>
                  <a:lnTo>
                    <a:pt x="7085" y="6632"/>
                  </a:lnTo>
                  <a:lnTo>
                    <a:pt x="6437" y="6632"/>
                  </a:lnTo>
                  <a:lnTo>
                    <a:pt x="5789" y="7477"/>
                  </a:lnTo>
                  <a:lnTo>
                    <a:pt x="4818" y="8317"/>
                  </a:lnTo>
                  <a:lnTo>
                    <a:pt x="3846" y="9160"/>
                  </a:lnTo>
                  <a:lnTo>
                    <a:pt x="2915" y="9160"/>
                  </a:lnTo>
                  <a:lnTo>
                    <a:pt x="2591" y="10000"/>
                  </a:lnTo>
                  <a:lnTo>
                    <a:pt x="2268" y="10000"/>
                  </a:lnTo>
                  <a:lnTo>
                    <a:pt x="1944" y="10000"/>
                  </a:lnTo>
                  <a:lnTo>
                    <a:pt x="1620" y="9160"/>
                  </a:lnTo>
                  <a:lnTo>
                    <a:pt x="1296" y="9160"/>
                  </a:lnTo>
                  <a:lnTo>
                    <a:pt x="648" y="7477"/>
                  </a:lnTo>
                  <a:cubicBezTo>
                    <a:pt x="541" y="7195"/>
                    <a:pt x="433" y="6914"/>
                    <a:pt x="325" y="6632"/>
                  </a:cubicBezTo>
                  <a:lnTo>
                    <a:pt x="0" y="5783"/>
                  </a:lnTo>
                  <a:lnTo>
                    <a:pt x="325" y="5051"/>
                  </a:lnTo>
                  <a:lnTo>
                    <a:pt x="648" y="5051"/>
                  </a:lnTo>
                  <a:lnTo>
                    <a:pt x="1620" y="5051"/>
                  </a:lnTo>
                  <a:lnTo>
                    <a:pt x="1944" y="5051"/>
                  </a:lnTo>
                  <a:lnTo>
                    <a:pt x="2591" y="5051"/>
                  </a:lnTo>
                  <a:lnTo>
                    <a:pt x="3522" y="5051"/>
                  </a:lnTo>
                  <a:lnTo>
                    <a:pt x="4494" y="4210"/>
                  </a:lnTo>
                  <a:lnTo>
                    <a:pt x="5465" y="3369"/>
                  </a:lnTo>
                  <a:lnTo>
                    <a:pt x="6437" y="3369"/>
                  </a:lnTo>
                  <a:lnTo>
                    <a:pt x="7085" y="2531"/>
                  </a:lnTo>
                  <a:cubicBezTo>
                    <a:pt x="7192" y="2248"/>
                    <a:pt x="7301" y="1966"/>
                    <a:pt x="7408" y="1683"/>
                  </a:cubicBezTo>
                  <a:lnTo>
                    <a:pt x="7732" y="847"/>
                  </a:lnTo>
                  <a:lnTo>
                    <a:pt x="8056" y="0"/>
                  </a:lnTo>
                  <a:lnTo>
                    <a:pt x="8380" y="0"/>
                  </a:lnTo>
                  <a:lnTo>
                    <a:pt x="8380" y="847"/>
                  </a:lnTo>
                  <a:lnTo>
                    <a:pt x="9028" y="1683"/>
                  </a:lnTo>
                  <a:lnTo>
                    <a:pt x="9351" y="1683"/>
                  </a:lnTo>
                  <a:cubicBezTo>
                    <a:pt x="9459" y="1966"/>
                    <a:pt x="9568" y="2248"/>
                    <a:pt x="9676" y="2531"/>
                  </a:cubicBez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90" name="组合 116"/>
          <p:cNvGrpSpPr/>
          <p:nvPr/>
        </p:nvGrpSpPr>
        <p:grpSpPr>
          <a:xfrm>
            <a:off x="8728075" y="4678363"/>
            <a:ext cx="223838" cy="287337"/>
            <a:chOff x="8211668" y="4850946"/>
            <a:chExt cx="224622" cy="288000"/>
          </a:xfrm>
        </p:grpSpPr>
        <p:grpSp>
          <p:nvGrpSpPr>
            <p:cNvPr id="74810" name="组合 109"/>
            <p:cNvGrpSpPr/>
            <p:nvPr/>
          </p:nvGrpSpPr>
          <p:grpSpPr>
            <a:xfrm>
              <a:off x="8293851" y="4850946"/>
              <a:ext cx="56153" cy="288000"/>
              <a:chOff x="8141451" y="4698546"/>
              <a:chExt cx="56153" cy="288000"/>
            </a:xfrm>
          </p:grpSpPr>
          <p:sp>
            <p:nvSpPr>
              <p:cNvPr id="74815" name="Freeform 48"/>
              <p:cNvSpPr/>
              <p:nvPr/>
            </p:nvSpPr>
            <p:spPr>
              <a:xfrm>
                <a:off x="8169392" y="4698546"/>
                <a:ext cx="28212" cy="288000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275245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549931" y="2147483647"/>
                  </a:cxn>
                  <a:cxn ang="0">
                    <a:pos x="411952" y="2147483647"/>
                  </a:cxn>
                  <a:cxn ang="0">
                    <a:pos x="411952" y="2147483647"/>
                  </a:cxn>
                  <a:cxn ang="0">
                    <a:pos x="275245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411952" y="0"/>
                  </a:cxn>
                  <a:cxn ang="0">
                    <a:pos x="1099862" y="2100363365"/>
                  </a:cxn>
                  <a:cxn ang="0">
                    <a:pos x="1649592" y="2147483647"/>
                  </a:cxn>
                  <a:cxn ang="0">
                    <a:pos x="1787191" y="2147483647"/>
                  </a:cxn>
                  <a:cxn ang="0">
                    <a:pos x="1787191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512505" y="2147483647"/>
                  </a:cxn>
                  <a:cxn ang="0">
                    <a:pos x="1649592" y="2147483647"/>
                  </a:cxn>
                  <a:cxn ang="0">
                    <a:pos x="1512505" y="2147483647"/>
                  </a:cxn>
                  <a:cxn ang="0">
                    <a:pos x="1374858" y="2147483647"/>
                  </a:cxn>
                  <a:cxn ang="0">
                    <a:pos x="1099862" y="2147483647"/>
                  </a:cxn>
                  <a:cxn ang="0">
                    <a:pos x="687504" y="2147483647"/>
                  </a:cxn>
                  <a:cxn ang="0">
                    <a:pos x="411952" y="2147483647"/>
                  </a:cxn>
                </a:cxnLst>
                <a:rect l="txL" t="txT" r="txR" b="txB"/>
                <a:pathLst>
                  <a:path w="10000" h="10000">
                    <a:moveTo>
                      <a:pt x="1540" y="8214"/>
                    </a:moveTo>
                    <a:lnTo>
                      <a:pt x="1540" y="8108"/>
                    </a:lnTo>
                    <a:lnTo>
                      <a:pt x="2305" y="7897"/>
                    </a:lnTo>
                    <a:lnTo>
                      <a:pt x="2305" y="7791"/>
                    </a:lnTo>
                    <a:lnTo>
                      <a:pt x="2305" y="7474"/>
                    </a:lnTo>
                    <a:lnTo>
                      <a:pt x="2305" y="7262"/>
                    </a:lnTo>
                    <a:lnTo>
                      <a:pt x="2305" y="6944"/>
                    </a:lnTo>
                    <a:lnTo>
                      <a:pt x="3077" y="6521"/>
                    </a:lnTo>
                    <a:lnTo>
                      <a:pt x="3077" y="4947"/>
                    </a:lnTo>
                    <a:lnTo>
                      <a:pt x="3077" y="3373"/>
                    </a:lnTo>
                    <a:lnTo>
                      <a:pt x="3077" y="2738"/>
                    </a:lnTo>
                    <a:lnTo>
                      <a:pt x="3077" y="2421"/>
                    </a:lnTo>
                    <a:lnTo>
                      <a:pt x="3077" y="2103"/>
                    </a:lnTo>
                    <a:lnTo>
                      <a:pt x="3077" y="1786"/>
                    </a:lnTo>
                    <a:lnTo>
                      <a:pt x="2305" y="1574"/>
                    </a:lnTo>
                    <a:lnTo>
                      <a:pt x="2305" y="1362"/>
                    </a:lnTo>
                    <a:lnTo>
                      <a:pt x="2305" y="1164"/>
                    </a:lnTo>
                    <a:lnTo>
                      <a:pt x="2305" y="847"/>
                    </a:lnTo>
                    <a:lnTo>
                      <a:pt x="1540" y="635"/>
                    </a:lnTo>
                    <a:lnTo>
                      <a:pt x="1540" y="423"/>
                    </a:lnTo>
                    <a:lnTo>
                      <a:pt x="768" y="317"/>
                    </a:lnTo>
                    <a:lnTo>
                      <a:pt x="0" y="212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768" y="0"/>
                    </a:lnTo>
                    <a:lnTo>
                      <a:pt x="2305" y="0"/>
                    </a:lnTo>
                    <a:lnTo>
                      <a:pt x="3847" y="0"/>
                    </a:lnTo>
                    <a:lnTo>
                      <a:pt x="6154" y="106"/>
                    </a:lnTo>
                    <a:lnTo>
                      <a:pt x="7693" y="212"/>
                    </a:lnTo>
                    <a:lnTo>
                      <a:pt x="9230" y="317"/>
                    </a:lnTo>
                    <a:lnTo>
                      <a:pt x="10000" y="423"/>
                    </a:lnTo>
                    <a:lnTo>
                      <a:pt x="10000" y="529"/>
                    </a:lnTo>
                    <a:lnTo>
                      <a:pt x="10000" y="635"/>
                    </a:lnTo>
                    <a:lnTo>
                      <a:pt x="10000" y="847"/>
                    </a:lnTo>
                    <a:lnTo>
                      <a:pt x="9230" y="1058"/>
                    </a:lnTo>
                    <a:lnTo>
                      <a:pt x="9230" y="1164"/>
                    </a:lnTo>
                    <a:lnTo>
                      <a:pt x="9230" y="1362"/>
                    </a:lnTo>
                    <a:lnTo>
                      <a:pt x="8463" y="1574"/>
                    </a:lnTo>
                    <a:lnTo>
                      <a:pt x="8463" y="1680"/>
                    </a:lnTo>
                    <a:lnTo>
                      <a:pt x="8463" y="1997"/>
                    </a:lnTo>
                    <a:lnTo>
                      <a:pt x="8463" y="2315"/>
                    </a:lnTo>
                    <a:lnTo>
                      <a:pt x="8463" y="2632"/>
                    </a:lnTo>
                    <a:lnTo>
                      <a:pt x="8463" y="3056"/>
                    </a:lnTo>
                    <a:lnTo>
                      <a:pt x="8463" y="3585"/>
                    </a:lnTo>
                    <a:lnTo>
                      <a:pt x="8463" y="4101"/>
                    </a:lnTo>
                    <a:lnTo>
                      <a:pt x="8463" y="4630"/>
                    </a:lnTo>
                    <a:lnTo>
                      <a:pt x="8463" y="5159"/>
                    </a:lnTo>
                    <a:lnTo>
                      <a:pt x="8463" y="5582"/>
                    </a:lnTo>
                    <a:lnTo>
                      <a:pt x="8463" y="6005"/>
                    </a:lnTo>
                    <a:lnTo>
                      <a:pt x="8463" y="6415"/>
                    </a:lnTo>
                    <a:lnTo>
                      <a:pt x="8463" y="6733"/>
                    </a:lnTo>
                    <a:lnTo>
                      <a:pt x="8463" y="7050"/>
                    </a:lnTo>
                    <a:lnTo>
                      <a:pt x="9230" y="7262"/>
                    </a:lnTo>
                    <a:lnTo>
                      <a:pt x="9230" y="7685"/>
                    </a:lnTo>
                    <a:lnTo>
                      <a:pt x="9230" y="8108"/>
                    </a:lnTo>
                    <a:lnTo>
                      <a:pt x="8463" y="8426"/>
                    </a:lnTo>
                    <a:lnTo>
                      <a:pt x="8463" y="8836"/>
                    </a:lnTo>
                    <a:lnTo>
                      <a:pt x="7693" y="9153"/>
                    </a:lnTo>
                    <a:lnTo>
                      <a:pt x="6921" y="9365"/>
                    </a:lnTo>
                    <a:lnTo>
                      <a:pt x="6154" y="9577"/>
                    </a:lnTo>
                    <a:lnTo>
                      <a:pt x="5383" y="9788"/>
                    </a:lnTo>
                    <a:lnTo>
                      <a:pt x="3847" y="9894"/>
                    </a:lnTo>
                    <a:lnTo>
                      <a:pt x="3077" y="9894"/>
                    </a:lnTo>
                    <a:lnTo>
                      <a:pt x="2305" y="10000"/>
                    </a:lnTo>
                    <a:lnTo>
                      <a:pt x="1540" y="10000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16" name="Freeform 48"/>
              <p:cNvSpPr/>
              <p:nvPr/>
            </p:nvSpPr>
            <p:spPr>
              <a:xfrm>
                <a:off x="8141451" y="4925974"/>
                <a:ext cx="34451" cy="60572"/>
              </a:xfrm>
              <a:custGeom>
                <a:avLst/>
                <a:gdLst>
                  <a:gd name="txL" fmla="*/ 0 w 10000"/>
                  <a:gd name="txT" fmla="*/ 0 h 10000"/>
                  <a:gd name="txR" fmla="*/ 10000 w 10000"/>
                  <a:gd name="txB" fmla="*/ 10000 h 10000"/>
                </a:gdLst>
                <a:ahLst/>
                <a:cxnLst>
                  <a:cxn ang="0">
                    <a:pos x="942037036" y="2147483647"/>
                  </a:cxn>
                  <a:cxn ang="0">
                    <a:pos x="868420405" y="2147483647"/>
                  </a:cxn>
                  <a:cxn ang="0">
                    <a:pos x="795499848" y="2147483647"/>
                  </a:cxn>
                  <a:cxn ang="0">
                    <a:pos x="658484361" y="2147483647"/>
                  </a:cxn>
                  <a:cxn ang="0">
                    <a:pos x="438914278" y="2147483647"/>
                  </a:cxn>
                  <a:cxn ang="0">
                    <a:pos x="219572122" y="2147483647"/>
                  </a:cxn>
                  <a:cxn ang="0">
                    <a:pos x="72919978" y="2147483647"/>
                  </a:cxn>
                  <a:cxn ang="0">
                    <a:pos x="0" y="2147483647"/>
                  </a:cxn>
                  <a:cxn ang="0">
                    <a:pos x="0" y="0"/>
                  </a:cxn>
                  <a:cxn ang="0">
                    <a:pos x="72919978" y="0"/>
                  </a:cxn>
                  <a:cxn ang="0">
                    <a:pos x="146306284" y="0"/>
                  </a:cxn>
                  <a:cxn ang="0">
                    <a:pos x="292721268" y="2147483647"/>
                  </a:cxn>
                  <a:cxn ang="0">
                    <a:pos x="511947834" y="2147483647"/>
                  </a:cxn>
                  <a:cxn ang="0">
                    <a:pos x="731519570" y="2147483647"/>
                  </a:cxn>
                  <a:cxn ang="0">
                    <a:pos x="868420405" y="2147483647"/>
                  </a:cxn>
                  <a:cxn ang="0">
                    <a:pos x="101495627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088222990" y="2147483647"/>
                  </a:cxn>
                  <a:cxn ang="0">
                    <a:pos x="1161142224" y="2147483647"/>
                  </a:cxn>
                  <a:cxn ang="0">
                    <a:pos x="1161142224" y="2147483647"/>
                  </a:cxn>
                  <a:cxn ang="0">
                    <a:pos x="1014956270" y="2147483647"/>
                  </a:cxn>
                  <a:cxn ang="0">
                    <a:pos x="1014956270" y="2147483647"/>
                  </a:cxn>
                  <a:cxn ang="0">
                    <a:pos x="942037036" y="2147483647"/>
                  </a:cxn>
                  <a:cxn ang="0">
                    <a:pos x="942037036" y="2147483647"/>
                  </a:cxn>
                </a:cxnLst>
                <a:rect l="txL" t="txT" r="txR" b="txB"/>
                <a:pathLst>
                  <a:path w="10000" h="10000">
                    <a:moveTo>
                      <a:pt x="8113" y="7979"/>
                    </a:moveTo>
                    <a:lnTo>
                      <a:pt x="7479" y="6988"/>
                    </a:lnTo>
                    <a:lnTo>
                      <a:pt x="6851" y="5973"/>
                    </a:lnTo>
                    <a:lnTo>
                      <a:pt x="5671" y="4470"/>
                    </a:lnTo>
                    <a:lnTo>
                      <a:pt x="3780" y="3025"/>
                    </a:lnTo>
                    <a:lnTo>
                      <a:pt x="1891" y="2015"/>
                    </a:lnTo>
                    <a:lnTo>
                      <a:pt x="628" y="1003"/>
                    </a:lnTo>
                    <a:lnTo>
                      <a:pt x="0" y="514"/>
                    </a:lnTo>
                    <a:lnTo>
                      <a:pt x="0" y="0"/>
                    </a:lnTo>
                    <a:lnTo>
                      <a:pt x="628" y="0"/>
                    </a:lnTo>
                    <a:lnTo>
                      <a:pt x="1260" y="0"/>
                    </a:lnTo>
                    <a:lnTo>
                      <a:pt x="2521" y="514"/>
                    </a:lnTo>
                    <a:lnTo>
                      <a:pt x="4409" y="514"/>
                    </a:lnTo>
                    <a:lnTo>
                      <a:pt x="6300" y="1003"/>
                    </a:lnTo>
                    <a:lnTo>
                      <a:pt x="7479" y="1499"/>
                    </a:lnTo>
                    <a:lnTo>
                      <a:pt x="8741" y="1499"/>
                    </a:lnTo>
                    <a:lnTo>
                      <a:pt x="9372" y="1499"/>
                    </a:lnTo>
                    <a:lnTo>
                      <a:pt x="9372" y="1003"/>
                    </a:lnTo>
                    <a:cubicBezTo>
                      <a:pt x="9581" y="4002"/>
                      <a:pt x="9791" y="7001"/>
                      <a:pt x="10000" y="10000"/>
                    </a:cubicBezTo>
                    <a:lnTo>
                      <a:pt x="8741" y="9504"/>
                    </a:lnTo>
                    <a:lnTo>
                      <a:pt x="8741" y="8998"/>
                    </a:lnTo>
                    <a:lnTo>
                      <a:pt x="8113" y="7979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811" name="Freeform 42"/>
            <p:cNvSpPr/>
            <p:nvPr/>
          </p:nvSpPr>
          <p:spPr>
            <a:xfrm>
              <a:off x="8351337" y="4888422"/>
              <a:ext cx="84953" cy="91048"/>
            </a:xfrm>
            <a:custGeom>
              <a:avLst/>
              <a:gdLst>
                <a:gd name="txL" fmla="*/ 0 w 223"/>
                <a:gd name="txT" fmla="*/ 0 h 239"/>
                <a:gd name="txR" fmla="*/ 223 w 223"/>
                <a:gd name="txB" fmla="*/ 239 h 23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3" h="239">
                  <a:moveTo>
                    <a:pt x="223" y="48"/>
                  </a:moveTo>
                  <a:lnTo>
                    <a:pt x="223" y="56"/>
                  </a:lnTo>
                  <a:lnTo>
                    <a:pt x="215" y="64"/>
                  </a:lnTo>
                  <a:lnTo>
                    <a:pt x="199" y="80"/>
                  </a:lnTo>
                  <a:lnTo>
                    <a:pt x="183" y="104"/>
                  </a:lnTo>
                  <a:lnTo>
                    <a:pt x="135" y="152"/>
                  </a:lnTo>
                  <a:lnTo>
                    <a:pt x="111" y="168"/>
                  </a:lnTo>
                  <a:lnTo>
                    <a:pt x="80" y="191"/>
                  </a:lnTo>
                  <a:lnTo>
                    <a:pt x="56" y="207"/>
                  </a:lnTo>
                  <a:lnTo>
                    <a:pt x="40" y="223"/>
                  </a:lnTo>
                  <a:lnTo>
                    <a:pt x="24" y="231"/>
                  </a:lnTo>
                  <a:lnTo>
                    <a:pt x="8" y="239"/>
                  </a:lnTo>
                  <a:lnTo>
                    <a:pt x="0" y="223"/>
                  </a:lnTo>
                  <a:lnTo>
                    <a:pt x="24" y="199"/>
                  </a:lnTo>
                  <a:lnTo>
                    <a:pt x="48" y="176"/>
                  </a:lnTo>
                  <a:lnTo>
                    <a:pt x="96" y="128"/>
                  </a:lnTo>
                  <a:lnTo>
                    <a:pt x="127" y="88"/>
                  </a:lnTo>
                  <a:lnTo>
                    <a:pt x="135" y="72"/>
                  </a:lnTo>
                  <a:lnTo>
                    <a:pt x="143" y="56"/>
                  </a:lnTo>
                  <a:lnTo>
                    <a:pt x="151" y="48"/>
                  </a:lnTo>
                  <a:lnTo>
                    <a:pt x="159" y="32"/>
                  </a:lnTo>
                  <a:lnTo>
                    <a:pt x="159" y="24"/>
                  </a:lnTo>
                  <a:lnTo>
                    <a:pt x="159" y="16"/>
                  </a:lnTo>
                  <a:lnTo>
                    <a:pt x="151" y="8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75" y="0"/>
                  </a:lnTo>
                  <a:lnTo>
                    <a:pt x="183" y="8"/>
                  </a:lnTo>
                  <a:lnTo>
                    <a:pt x="199" y="8"/>
                  </a:lnTo>
                  <a:lnTo>
                    <a:pt x="207" y="24"/>
                  </a:lnTo>
                  <a:lnTo>
                    <a:pt x="215" y="32"/>
                  </a:lnTo>
                  <a:lnTo>
                    <a:pt x="223" y="40"/>
                  </a:lnTo>
                  <a:lnTo>
                    <a:pt x="223" y="4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12700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12" name="组合 113"/>
            <p:cNvGrpSpPr/>
            <p:nvPr/>
          </p:nvGrpSpPr>
          <p:grpSpPr>
            <a:xfrm>
              <a:off x="8211668" y="4940231"/>
              <a:ext cx="103238" cy="160523"/>
              <a:chOff x="8059268" y="4787831"/>
              <a:chExt cx="103238" cy="160523"/>
            </a:xfrm>
          </p:grpSpPr>
          <p:sp>
            <p:nvSpPr>
              <p:cNvPr id="74813" name="Freeform 40"/>
              <p:cNvSpPr/>
              <p:nvPr/>
            </p:nvSpPr>
            <p:spPr>
              <a:xfrm>
                <a:off x="8059268" y="4796732"/>
                <a:ext cx="103238" cy="151622"/>
              </a:xfrm>
              <a:custGeom>
                <a:avLst/>
                <a:gdLst>
                  <a:gd name="txL" fmla="*/ 0 w 10000"/>
                  <a:gd name="txT" fmla="*/ 0 h 9803"/>
                  <a:gd name="txR" fmla="*/ 10000 w 10000"/>
                  <a:gd name="txB" fmla="*/ 9803 h 9803"/>
                </a:gdLst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10000" h="9803">
                    <a:moveTo>
                      <a:pt x="1771" y="9212"/>
                    </a:moveTo>
                    <a:lnTo>
                      <a:pt x="1181" y="9409"/>
                    </a:lnTo>
                    <a:lnTo>
                      <a:pt x="590" y="9606"/>
                    </a:lnTo>
                    <a:lnTo>
                      <a:pt x="0" y="9803"/>
                    </a:lnTo>
                    <a:lnTo>
                      <a:pt x="0" y="9606"/>
                    </a:lnTo>
                    <a:lnTo>
                      <a:pt x="0" y="9409"/>
                    </a:lnTo>
                    <a:lnTo>
                      <a:pt x="590" y="9015"/>
                    </a:lnTo>
                    <a:lnTo>
                      <a:pt x="1181" y="8621"/>
                    </a:lnTo>
                    <a:lnTo>
                      <a:pt x="1771" y="8226"/>
                    </a:lnTo>
                    <a:lnTo>
                      <a:pt x="2657" y="7636"/>
                    </a:lnTo>
                    <a:lnTo>
                      <a:pt x="3247" y="6847"/>
                    </a:lnTo>
                    <a:lnTo>
                      <a:pt x="4096" y="6059"/>
                    </a:lnTo>
                    <a:lnTo>
                      <a:pt x="4686" y="5296"/>
                    </a:lnTo>
                    <a:lnTo>
                      <a:pt x="5572" y="4507"/>
                    </a:lnTo>
                    <a:cubicBezTo>
                      <a:pt x="5670" y="4244"/>
                      <a:pt x="5769" y="3982"/>
                      <a:pt x="5867" y="3719"/>
                    </a:cubicBezTo>
                    <a:lnTo>
                      <a:pt x="6458" y="2734"/>
                    </a:lnTo>
                    <a:lnTo>
                      <a:pt x="6753" y="2340"/>
                    </a:lnTo>
                    <a:lnTo>
                      <a:pt x="6753" y="2143"/>
                    </a:lnTo>
                    <a:lnTo>
                      <a:pt x="7048" y="1749"/>
                    </a:lnTo>
                    <a:lnTo>
                      <a:pt x="7048" y="1552"/>
                    </a:lnTo>
                    <a:lnTo>
                      <a:pt x="7048" y="1355"/>
                    </a:lnTo>
                    <a:lnTo>
                      <a:pt x="7048" y="1157"/>
                    </a:lnTo>
                    <a:lnTo>
                      <a:pt x="7048" y="961"/>
                    </a:lnTo>
                    <a:lnTo>
                      <a:pt x="9410" y="0"/>
                    </a:lnTo>
                    <a:lnTo>
                      <a:pt x="9705" y="197"/>
                    </a:lnTo>
                    <a:lnTo>
                      <a:pt x="10000" y="394"/>
                    </a:lnTo>
                    <a:lnTo>
                      <a:pt x="10000" y="591"/>
                    </a:lnTo>
                    <a:lnTo>
                      <a:pt x="9705" y="961"/>
                    </a:lnTo>
                    <a:lnTo>
                      <a:pt x="9705" y="1157"/>
                    </a:lnTo>
                    <a:lnTo>
                      <a:pt x="9410" y="1157"/>
                    </a:lnTo>
                    <a:lnTo>
                      <a:pt x="9410" y="1355"/>
                    </a:lnTo>
                    <a:lnTo>
                      <a:pt x="9114" y="1552"/>
                    </a:lnTo>
                    <a:lnTo>
                      <a:pt x="8819" y="1749"/>
                    </a:lnTo>
                    <a:lnTo>
                      <a:pt x="8819" y="1946"/>
                    </a:lnTo>
                    <a:lnTo>
                      <a:pt x="8524" y="2340"/>
                    </a:lnTo>
                    <a:lnTo>
                      <a:pt x="8229" y="2734"/>
                    </a:lnTo>
                    <a:lnTo>
                      <a:pt x="8229" y="3326"/>
                    </a:lnTo>
                    <a:lnTo>
                      <a:pt x="7638" y="4113"/>
                    </a:lnTo>
                    <a:lnTo>
                      <a:pt x="6753" y="5099"/>
                    </a:lnTo>
                    <a:lnTo>
                      <a:pt x="6162" y="5863"/>
                    </a:lnTo>
                    <a:lnTo>
                      <a:pt x="5277" y="6651"/>
                    </a:lnTo>
                    <a:lnTo>
                      <a:pt x="4391" y="7438"/>
                    </a:lnTo>
                    <a:lnTo>
                      <a:pt x="3506" y="8030"/>
                    </a:lnTo>
                    <a:lnTo>
                      <a:pt x="2657" y="8621"/>
                    </a:lnTo>
                    <a:lnTo>
                      <a:pt x="1771" y="9212"/>
                    </a:ln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14" name="Freeform 40"/>
              <p:cNvSpPr/>
              <p:nvPr/>
            </p:nvSpPr>
            <p:spPr>
              <a:xfrm>
                <a:off x="8065599" y="4787831"/>
                <a:ext cx="91057" cy="36186"/>
              </a:xfrm>
              <a:custGeom>
                <a:avLst/>
                <a:gdLst>
                  <a:gd name="txL" fmla="*/ 0 w 9676"/>
                  <a:gd name="txT" fmla="*/ 0 h 10000"/>
                  <a:gd name="txR" fmla="*/ 9676 w 9676"/>
                  <a:gd name="txB" fmla="*/ 10000 h 10000"/>
                </a:gdLst>
                <a:ahLst/>
                <a:cxnLst>
                  <a:cxn ang="0">
                    <a:pos x="2147483647" y="60744546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53881208"/>
                  </a:cxn>
                  <a:cxn ang="0">
                    <a:pos x="2147483647" y="60744546"/>
                  </a:cxn>
                  <a:cxn ang="0">
                    <a:pos x="2147483647" y="67569455"/>
                  </a:cxn>
                  <a:cxn ang="0">
                    <a:pos x="2147483647" y="74417233"/>
                  </a:cxn>
                  <a:cxn ang="0">
                    <a:pos x="2147483647" y="74417233"/>
                  </a:cxn>
                  <a:cxn ang="0">
                    <a:pos x="2147483647" y="81242720"/>
                  </a:cxn>
                  <a:cxn ang="0">
                    <a:pos x="2147483647" y="81242720"/>
                  </a:cxn>
                  <a:cxn ang="0">
                    <a:pos x="2147483647" y="81242720"/>
                  </a:cxn>
                  <a:cxn ang="0">
                    <a:pos x="2147483647" y="74417233"/>
                  </a:cxn>
                  <a:cxn ang="0">
                    <a:pos x="2147483647" y="74417233"/>
                  </a:cxn>
                  <a:cxn ang="0">
                    <a:pos x="2147483647" y="60744546"/>
                  </a:cxn>
                  <a:cxn ang="0">
                    <a:pos x="2123964234" y="53881208"/>
                  </a:cxn>
                  <a:cxn ang="0">
                    <a:pos x="0" y="46981843"/>
                  </a:cxn>
                  <a:cxn ang="0">
                    <a:pos x="0" y="46981843"/>
                  </a:cxn>
                  <a:cxn ang="0">
                    <a:pos x="2123964234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41036775"/>
                  </a:cxn>
                  <a:cxn ang="0">
                    <a:pos x="2147483647" y="34202632"/>
                  </a:cxn>
                  <a:cxn ang="0">
                    <a:pos x="2147483647" y="27370305"/>
                  </a:cxn>
                  <a:cxn ang="0">
                    <a:pos x="2147483647" y="27370305"/>
                  </a:cxn>
                  <a:cxn ang="0">
                    <a:pos x="2147483647" y="20563316"/>
                  </a:cxn>
                  <a:cxn ang="0">
                    <a:pos x="2147483647" y="13672712"/>
                  </a:cxn>
                  <a:cxn ang="0">
                    <a:pos x="2147483647" y="6881379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6881379"/>
                  </a:cxn>
                  <a:cxn ang="0">
                    <a:pos x="2147483647" y="13672712"/>
                  </a:cxn>
                  <a:cxn ang="0">
                    <a:pos x="2147483647" y="13672712"/>
                  </a:cxn>
                  <a:cxn ang="0">
                    <a:pos x="2147483647" y="20563316"/>
                  </a:cxn>
                </a:cxnLst>
                <a:rect l="txL" t="txT" r="txR" b="txB"/>
                <a:pathLst>
                  <a:path w="9676" h="10000">
                    <a:moveTo>
                      <a:pt x="7085" y="7477"/>
                    </a:moveTo>
                    <a:lnTo>
                      <a:pt x="7085" y="6632"/>
                    </a:lnTo>
                    <a:lnTo>
                      <a:pt x="6437" y="6632"/>
                    </a:lnTo>
                    <a:lnTo>
                      <a:pt x="5789" y="7477"/>
                    </a:lnTo>
                    <a:lnTo>
                      <a:pt x="4818" y="8317"/>
                    </a:lnTo>
                    <a:lnTo>
                      <a:pt x="3846" y="9160"/>
                    </a:lnTo>
                    <a:lnTo>
                      <a:pt x="2915" y="9160"/>
                    </a:lnTo>
                    <a:lnTo>
                      <a:pt x="2591" y="10000"/>
                    </a:lnTo>
                    <a:lnTo>
                      <a:pt x="2268" y="10000"/>
                    </a:lnTo>
                    <a:lnTo>
                      <a:pt x="1944" y="10000"/>
                    </a:lnTo>
                    <a:lnTo>
                      <a:pt x="1620" y="9160"/>
                    </a:lnTo>
                    <a:lnTo>
                      <a:pt x="1296" y="9160"/>
                    </a:lnTo>
                    <a:lnTo>
                      <a:pt x="648" y="7477"/>
                    </a:lnTo>
                    <a:cubicBezTo>
                      <a:pt x="541" y="7195"/>
                      <a:pt x="433" y="6914"/>
                      <a:pt x="325" y="6632"/>
                    </a:cubicBezTo>
                    <a:lnTo>
                      <a:pt x="0" y="5783"/>
                    </a:lnTo>
                    <a:lnTo>
                      <a:pt x="325" y="5051"/>
                    </a:lnTo>
                    <a:lnTo>
                      <a:pt x="648" y="5051"/>
                    </a:lnTo>
                    <a:lnTo>
                      <a:pt x="1620" y="5051"/>
                    </a:lnTo>
                    <a:lnTo>
                      <a:pt x="1944" y="5051"/>
                    </a:lnTo>
                    <a:lnTo>
                      <a:pt x="2591" y="5051"/>
                    </a:lnTo>
                    <a:lnTo>
                      <a:pt x="3522" y="5051"/>
                    </a:lnTo>
                    <a:lnTo>
                      <a:pt x="4494" y="4210"/>
                    </a:lnTo>
                    <a:lnTo>
                      <a:pt x="5465" y="3369"/>
                    </a:lnTo>
                    <a:lnTo>
                      <a:pt x="6437" y="3369"/>
                    </a:lnTo>
                    <a:lnTo>
                      <a:pt x="7085" y="2531"/>
                    </a:lnTo>
                    <a:cubicBezTo>
                      <a:pt x="7192" y="2248"/>
                      <a:pt x="7301" y="1966"/>
                      <a:pt x="7408" y="1683"/>
                    </a:cubicBezTo>
                    <a:lnTo>
                      <a:pt x="7732" y="847"/>
                    </a:lnTo>
                    <a:lnTo>
                      <a:pt x="8056" y="0"/>
                    </a:lnTo>
                    <a:lnTo>
                      <a:pt x="8380" y="0"/>
                    </a:lnTo>
                    <a:lnTo>
                      <a:pt x="8380" y="847"/>
                    </a:lnTo>
                    <a:lnTo>
                      <a:pt x="9028" y="1683"/>
                    </a:lnTo>
                    <a:lnTo>
                      <a:pt x="9351" y="1683"/>
                    </a:lnTo>
                    <a:cubicBezTo>
                      <a:pt x="9459" y="1966"/>
                      <a:pt x="9568" y="2248"/>
                      <a:pt x="9676" y="2531"/>
                    </a:cubicBezTo>
                  </a:path>
                </a:pathLst>
              </a:custGeom>
              <a:solidFill>
                <a:srgbClr val="C00000">
                  <a:alpha val="100000"/>
                </a:srgbClr>
              </a:solidFill>
              <a:ln w="12700" cap="flat" cmpd="sng">
                <a:solidFill>
                  <a:srgbClr val="C0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4791" name="组合 152"/>
          <p:cNvGrpSpPr/>
          <p:nvPr/>
        </p:nvGrpSpPr>
        <p:grpSpPr>
          <a:xfrm>
            <a:off x="9539288" y="2959100"/>
            <a:ext cx="268287" cy="287338"/>
            <a:chOff x="10085529" y="2958462"/>
            <a:chExt cx="268547" cy="288000"/>
          </a:xfrm>
        </p:grpSpPr>
        <p:sp>
          <p:nvSpPr>
            <p:cNvPr id="74805" name="Freeform 52"/>
            <p:cNvSpPr/>
            <p:nvPr/>
          </p:nvSpPr>
          <p:spPr>
            <a:xfrm>
              <a:off x="10085529" y="2983505"/>
              <a:ext cx="25200" cy="229863"/>
            </a:xfrm>
            <a:custGeom>
              <a:avLst/>
              <a:gdLst>
                <a:gd name="txL" fmla="*/ 0 w 92"/>
                <a:gd name="txT" fmla="*/ 0 h 514"/>
                <a:gd name="txR" fmla="*/ 92 w 92"/>
                <a:gd name="txB" fmla="*/ 514 h 514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2" h="514">
                  <a:moveTo>
                    <a:pt x="0" y="55"/>
                  </a:move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18"/>
                  </a:lnTo>
                  <a:lnTo>
                    <a:pt x="56" y="18"/>
                  </a:lnTo>
                  <a:lnTo>
                    <a:pt x="74" y="73"/>
                  </a:lnTo>
                  <a:lnTo>
                    <a:pt x="74" y="128"/>
                  </a:lnTo>
                  <a:lnTo>
                    <a:pt x="74" y="202"/>
                  </a:lnTo>
                  <a:lnTo>
                    <a:pt x="92" y="294"/>
                  </a:lnTo>
                  <a:lnTo>
                    <a:pt x="92" y="349"/>
                  </a:lnTo>
                  <a:lnTo>
                    <a:pt x="92" y="385"/>
                  </a:lnTo>
                  <a:lnTo>
                    <a:pt x="92" y="422"/>
                  </a:lnTo>
                  <a:lnTo>
                    <a:pt x="92" y="459"/>
                  </a:lnTo>
                  <a:lnTo>
                    <a:pt x="92" y="477"/>
                  </a:lnTo>
                  <a:lnTo>
                    <a:pt x="92" y="496"/>
                  </a:lnTo>
                  <a:lnTo>
                    <a:pt x="92" y="514"/>
                  </a:lnTo>
                  <a:lnTo>
                    <a:pt x="74" y="514"/>
                  </a:lnTo>
                  <a:lnTo>
                    <a:pt x="74" y="496"/>
                  </a:lnTo>
                  <a:lnTo>
                    <a:pt x="74" y="477"/>
                  </a:lnTo>
                  <a:lnTo>
                    <a:pt x="56" y="459"/>
                  </a:lnTo>
                  <a:lnTo>
                    <a:pt x="56" y="385"/>
                  </a:lnTo>
                  <a:lnTo>
                    <a:pt x="37" y="312"/>
                  </a:lnTo>
                  <a:lnTo>
                    <a:pt x="37" y="238"/>
                  </a:lnTo>
                  <a:lnTo>
                    <a:pt x="19" y="165"/>
                  </a:lnTo>
                  <a:lnTo>
                    <a:pt x="19" y="128"/>
                  </a:lnTo>
                  <a:lnTo>
                    <a:pt x="19" y="91"/>
                  </a:lnTo>
                  <a:lnTo>
                    <a:pt x="0" y="73"/>
                  </a:lnTo>
                  <a:lnTo>
                    <a:pt x="0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6" name="Freeform 53"/>
            <p:cNvSpPr/>
            <p:nvPr/>
          </p:nvSpPr>
          <p:spPr>
            <a:xfrm>
              <a:off x="10135169" y="2991555"/>
              <a:ext cx="36000" cy="156075"/>
            </a:xfrm>
            <a:custGeom>
              <a:avLst/>
              <a:gdLst>
                <a:gd name="txL" fmla="*/ 0 w 147"/>
                <a:gd name="txT" fmla="*/ 0 h 349"/>
                <a:gd name="txR" fmla="*/ 147 w 147"/>
                <a:gd name="txB" fmla="*/ 349 h 34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7" h="349">
                  <a:moveTo>
                    <a:pt x="110" y="220"/>
                  </a:moveTo>
                  <a:lnTo>
                    <a:pt x="73" y="276"/>
                  </a:lnTo>
                  <a:lnTo>
                    <a:pt x="36" y="312"/>
                  </a:lnTo>
                  <a:lnTo>
                    <a:pt x="36" y="331"/>
                  </a:lnTo>
                  <a:lnTo>
                    <a:pt x="18" y="349"/>
                  </a:lnTo>
                  <a:lnTo>
                    <a:pt x="0" y="349"/>
                  </a:lnTo>
                  <a:lnTo>
                    <a:pt x="0" y="331"/>
                  </a:lnTo>
                  <a:lnTo>
                    <a:pt x="18" y="312"/>
                  </a:lnTo>
                  <a:lnTo>
                    <a:pt x="36" y="294"/>
                  </a:lnTo>
                  <a:lnTo>
                    <a:pt x="55" y="239"/>
                  </a:lnTo>
                  <a:lnTo>
                    <a:pt x="73" y="165"/>
                  </a:lnTo>
                  <a:lnTo>
                    <a:pt x="92" y="92"/>
                  </a:lnTo>
                  <a:lnTo>
                    <a:pt x="92" y="0"/>
                  </a:lnTo>
                  <a:lnTo>
                    <a:pt x="110" y="18"/>
                  </a:lnTo>
                  <a:lnTo>
                    <a:pt x="128" y="37"/>
                  </a:lnTo>
                  <a:lnTo>
                    <a:pt x="128" y="55"/>
                  </a:lnTo>
                  <a:lnTo>
                    <a:pt x="147" y="55"/>
                  </a:lnTo>
                  <a:lnTo>
                    <a:pt x="147" y="73"/>
                  </a:lnTo>
                  <a:lnTo>
                    <a:pt x="128" y="110"/>
                  </a:lnTo>
                  <a:lnTo>
                    <a:pt x="128" y="147"/>
                  </a:lnTo>
                  <a:lnTo>
                    <a:pt x="110" y="22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7" name="Freeform 54"/>
            <p:cNvSpPr/>
            <p:nvPr/>
          </p:nvSpPr>
          <p:spPr>
            <a:xfrm>
              <a:off x="10233554" y="2983505"/>
              <a:ext cx="72000" cy="131478"/>
            </a:xfrm>
            <a:custGeom>
              <a:avLst/>
              <a:gdLst>
                <a:gd name="txL" fmla="*/ 0 w 184"/>
                <a:gd name="txT" fmla="*/ 0 h 294"/>
                <a:gd name="txR" fmla="*/ 184 w 184"/>
                <a:gd name="txB" fmla="*/ 294 h 29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84" h="294">
                  <a:moveTo>
                    <a:pt x="55" y="55"/>
                  </a:moveTo>
                  <a:lnTo>
                    <a:pt x="55" y="73"/>
                  </a:lnTo>
                  <a:lnTo>
                    <a:pt x="55" y="110"/>
                  </a:lnTo>
                  <a:lnTo>
                    <a:pt x="55" y="147"/>
                  </a:lnTo>
                  <a:lnTo>
                    <a:pt x="55" y="183"/>
                  </a:lnTo>
                  <a:lnTo>
                    <a:pt x="55" y="202"/>
                  </a:lnTo>
                  <a:lnTo>
                    <a:pt x="55" y="220"/>
                  </a:lnTo>
                  <a:lnTo>
                    <a:pt x="74" y="220"/>
                  </a:lnTo>
                  <a:lnTo>
                    <a:pt x="92" y="220"/>
                  </a:lnTo>
                  <a:lnTo>
                    <a:pt x="129" y="220"/>
                  </a:lnTo>
                  <a:lnTo>
                    <a:pt x="147" y="220"/>
                  </a:lnTo>
                  <a:lnTo>
                    <a:pt x="166" y="238"/>
                  </a:lnTo>
                  <a:lnTo>
                    <a:pt x="184" y="238"/>
                  </a:lnTo>
                  <a:lnTo>
                    <a:pt x="184" y="257"/>
                  </a:lnTo>
                  <a:lnTo>
                    <a:pt x="184" y="275"/>
                  </a:lnTo>
                  <a:lnTo>
                    <a:pt x="166" y="275"/>
                  </a:lnTo>
                  <a:lnTo>
                    <a:pt x="129" y="294"/>
                  </a:lnTo>
                  <a:lnTo>
                    <a:pt x="92" y="294"/>
                  </a:lnTo>
                  <a:lnTo>
                    <a:pt x="55" y="275"/>
                  </a:lnTo>
                  <a:lnTo>
                    <a:pt x="37" y="275"/>
                  </a:lnTo>
                  <a:lnTo>
                    <a:pt x="19" y="257"/>
                  </a:lnTo>
                  <a:lnTo>
                    <a:pt x="19" y="238"/>
                  </a:lnTo>
                  <a:lnTo>
                    <a:pt x="19" y="220"/>
                  </a:lnTo>
                  <a:lnTo>
                    <a:pt x="19" y="183"/>
                  </a:lnTo>
                  <a:lnTo>
                    <a:pt x="19" y="147"/>
                  </a:lnTo>
                  <a:lnTo>
                    <a:pt x="0" y="110"/>
                  </a:lnTo>
                  <a:lnTo>
                    <a:pt x="0" y="55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36"/>
                  </a:lnTo>
                  <a:lnTo>
                    <a:pt x="55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8" name="Freeform 55"/>
            <p:cNvSpPr/>
            <p:nvPr/>
          </p:nvSpPr>
          <p:spPr>
            <a:xfrm>
              <a:off x="10118622" y="3164176"/>
              <a:ext cx="189168" cy="18000"/>
            </a:xfrm>
            <a:custGeom>
              <a:avLst/>
              <a:gdLst>
                <a:gd name="txL" fmla="*/ 0 w 423"/>
                <a:gd name="txT" fmla="*/ 0 h 73"/>
                <a:gd name="txR" fmla="*/ 423 w 423"/>
                <a:gd name="txB" fmla="*/ 73 h 73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423" h="73">
                  <a:moveTo>
                    <a:pt x="165" y="18"/>
                  </a:moveTo>
                  <a:lnTo>
                    <a:pt x="220" y="18"/>
                  </a:lnTo>
                  <a:lnTo>
                    <a:pt x="276" y="0"/>
                  </a:lnTo>
                  <a:lnTo>
                    <a:pt x="312" y="0"/>
                  </a:lnTo>
                  <a:lnTo>
                    <a:pt x="331" y="0"/>
                  </a:lnTo>
                  <a:lnTo>
                    <a:pt x="367" y="0"/>
                  </a:lnTo>
                  <a:lnTo>
                    <a:pt x="386" y="0"/>
                  </a:lnTo>
                  <a:lnTo>
                    <a:pt x="404" y="18"/>
                  </a:lnTo>
                  <a:lnTo>
                    <a:pt x="423" y="37"/>
                  </a:lnTo>
                  <a:lnTo>
                    <a:pt x="367" y="37"/>
                  </a:lnTo>
                  <a:lnTo>
                    <a:pt x="312" y="55"/>
                  </a:lnTo>
                  <a:lnTo>
                    <a:pt x="239" y="55"/>
                  </a:lnTo>
                  <a:lnTo>
                    <a:pt x="184" y="55"/>
                  </a:lnTo>
                  <a:lnTo>
                    <a:pt x="129" y="73"/>
                  </a:lnTo>
                  <a:lnTo>
                    <a:pt x="73" y="73"/>
                  </a:lnTo>
                  <a:lnTo>
                    <a:pt x="37" y="73"/>
                  </a:lnTo>
                  <a:lnTo>
                    <a:pt x="0" y="73"/>
                  </a:lnTo>
                  <a:lnTo>
                    <a:pt x="0" y="37"/>
                  </a:lnTo>
                  <a:lnTo>
                    <a:pt x="37" y="37"/>
                  </a:lnTo>
                  <a:lnTo>
                    <a:pt x="73" y="37"/>
                  </a:lnTo>
                  <a:lnTo>
                    <a:pt x="110" y="18"/>
                  </a:lnTo>
                  <a:lnTo>
                    <a:pt x="165" y="18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9" name="Freeform 56"/>
            <p:cNvSpPr/>
            <p:nvPr/>
          </p:nvSpPr>
          <p:spPr>
            <a:xfrm>
              <a:off x="10102076" y="2958462"/>
              <a:ext cx="252000" cy="288000"/>
            </a:xfrm>
            <a:custGeom>
              <a:avLst/>
              <a:gdLst>
                <a:gd name="txL" fmla="*/ 0 w 607"/>
                <a:gd name="txT" fmla="*/ 0 h 644"/>
                <a:gd name="txR" fmla="*/ 607 w 607"/>
                <a:gd name="txB" fmla="*/ 644 h 64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07" h="644">
                  <a:moveTo>
                    <a:pt x="607" y="74"/>
                  </a:moveTo>
                  <a:lnTo>
                    <a:pt x="607" y="92"/>
                  </a:lnTo>
                  <a:lnTo>
                    <a:pt x="588" y="111"/>
                  </a:lnTo>
                  <a:lnTo>
                    <a:pt x="588" y="129"/>
                  </a:lnTo>
                  <a:lnTo>
                    <a:pt x="588" y="147"/>
                  </a:lnTo>
                  <a:lnTo>
                    <a:pt x="570" y="184"/>
                  </a:lnTo>
                  <a:lnTo>
                    <a:pt x="570" y="221"/>
                  </a:lnTo>
                  <a:lnTo>
                    <a:pt x="570" y="276"/>
                  </a:lnTo>
                  <a:lnTo>
                    <a:pt x="551" y="331"/>
                  </a:lnTo>
                  <a:lnTo>
                    <a:pt x="551" y="405"/>
                  </a:lnTo>
                  <a:lnTo>
                    <a:pt x="533" y="478"/>
                  </a:lnTo>
                  <a:lnTo>
                    <a:pt x="515" y="533"/>
                  </a:lnTo>
                  <a:lnTo>
                    <a:pt x="515" y="570"/>
                  </a:lnTo>
                  <a:lnTo>
                    <a:pt x="496" y="607"/>
                  </a:lnTo>
                  <a:lnTo>
                    <a:pt x="478" y="625"/>
                  </a:lnTo>
                  <a:lnTo>
                    <a:pt x="460" y="644"/>
                  </a:lnTo>
                  <a:lnTo>
                    <a:pt x="441" y="644"/>
                  </a:lnTo>
                  <a:lnTo>
                    <a:pt x="441" y="625"/>
                  </a:lnTo>
                  <a:lnTo>
                    <a:pt x="441" y="607"/>
                  </a:lnTo>
                  <a:lnTo>
                    <a:pt x="441" y="588"/>
                  </a:lnTo>
                  <a:lnTo>
                    <a:pt x="441" y="552"/>
                  </a:lnTo>
                  <a:lnTo>
                    <a:pt x="423" y="515"/>
                  </a:lnTo>
                  <a:lnTo>
                    <a:pt x="404" y="478"/>
                  </a:lnTo>
                  <a:lnTo>
                    <a:pt x="441" y="497"/>
                  </a:lnTo>
                  <a:lnTo>
                    <a:pt x="460" y="497"/>
                  </a:lnTo>
                  <a:lnTo>
                    <a:pt x="478" y="478"/>
                  </a:lnTo>
                  <a:lnTo>
                    <a:pt x="478" y="460"/>
                  </a:lnTo>
                  <a:lnTo>
                    <a:pt x="478" y="423"/>
                  </a:lnTo>
                  <a:lnTo>
                    <a:pt x="496" y="368"/>
                  </a:lnTo>
                  <a:lnTo>
                    <a:pt x="496" y="313"/>
                  </a:lnTo>
                  <a:lnTo>
                    <a:pt x="515" y="239"/>
                  </a:lnTo>
                  <a:lnTo>
                    <a:pt x="515" y="184"/>
                  </a:lnTo>
                  <a:lnTo>
                    <a:pt x="515" y="147"/>
                  </a:lnTo>
                  <a:lnTo>
                    <a:pt x="515" y="111"/>
                  </a:lnTo>
                  <a:lnTo>
                    <a:pt x="515" y="92"/>
                  </a:lnTo>
                  <a:lnTo>
                    <a:pt x="515" y="74"/>
                  </a:lnTo>
                  <a:lnTo>
                    <a:pt x="478" y="56"/>
                  </a:lnTo>
                  <a:lnTo>
                    <a:pt x="460" y="56"/>
                  </a:lnTo>
                  <a:lnTo>
                    <a:pt x="441" y="56"/>
                  </a:lnTo>
                  <a:lnTo>
                    <a:pt x="404" y="56"/>
                  </a:lnTo>
                  <a:lnTo>
                    <a:pt x="349" y="74"/>
                  </a:lnTo>
                  <a:lnTo>
                    <a:pt x="276" y="74"/>
                  </a:lnTo>
                  <a:lnTo>
                    <a:pt x="202" y="92"/>
                  </a:lnTo>
                  <a:lnTo>
                    <a:pt x="110" y="111"/>
                  </a:lnTo>
                  <a:lnTo>
                    <a:pt x="0" y="111"/>
                  </a:lnTo>
                  <a:lnTo>
                    <a:pt x="0" y="74"/>
                  </a:lnTo>
                  <a:lnTo>
                    <a:pt x="19" y="74"/>
                  </a:lnTo>
                  <a:lnTo>
                    <a:pt x="74" y="74"/>
                  </a:lnTo>
                  <a:lnTo>
                    <a:pt x="129" y="56"/>
                  </a:lnTo>
                  <a:lnTo>
                    <a:pt x="202" y="56"/>
                  </a:lnTo>
                  <a:lnTo>
                    <a:pt x="276" y="37"/>
                  </a:lnTo>
                  <a:lnTo>
                    <a:pt x="331" y="37"/>
                  </a:lnTo>
                  <a:lnTo>
                    <a:pt x="386" y="19"/>
                  </a:lnTo>
                  <a:lnTo>
                    <a:pt x="423" y="19"/>
                  </a:lnTo>
                  <a:lnTo>
                    <a:pt x="441" y="19"/>
                  </a:lnTo>
                  <a:lnTo>
                    <a:pt x="460" y="0"/>
                  </a:lnTo>
                  <a:lnTo>
                    <a:pt x="478" y="0"/>
                  </a:lnTo>
                  <a:lnTo>
                    <a:pt x="496" y="0"/>
                  </a:lnTo>
                  <a:lnTo>
                    <a:pt x="515" y="0"/>
                  </a:lnTo>
                  <a:lnTo>
                    <a:pt x="533" y="0"/>
                  </a:lnTo>
                  <a:lnTo>
                    <a:pt x="570" y="37"/>
                  </a:lnTo>
                  <a:lnTo>
                    <a:pt x="588" y="37"/>
                  </a:lnTo>
                  <a:lnTo>
                    <a:pt x="588" y="56"/>
                  </a:lnTo>
                  <a:lnTo>
                    <a:pt x="607" y="7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792" name="Freeform 52"/>
          <p:cNvSpPr/>
          <p:nvPr/>
        </p:nvSpPr>
        <p:spPr>
          <a:xfrm>
            <a:off x="7886700" y="2970213"/>
            <a:ext cx="25400" cy="252412"/>
          </a:xfrm>
          <a:custGeom>
            <a:avLst/>
            <a:gdLst>
              <a:gd name="txL" fmla="*/ 0 w 92"/>
              <a:gd name="txT" fmla="*/ 0 h 514"/>
              <a:gd name="txR" fmla="*/ 92 w 92"/>
              <a:gd name="txB" fmla="*/ 514 h 514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92" h="514">
                <a:moveTo>
                  <a:pt x="0" y="55"/>
                </a:moveTo>
                <a:lnTo>
                  <a:pt x="0" y="36"/>
                </a:lnTo>
                <a:lnTo>
                  <a:pt x="0" y="18"/>
                </a:lnTo>
                <a:lnTo>
                  <a:pt x="0" y="0"/>
                </a:lnTo>
                <a:lnTo>
                  <a:pt x="19" y="18"/>
                </a:lnTo>
                <a:lnTo>
                  <a:pt x="37" y="18"/>
                </a:lnTo>
                <a:lnTo>
                  <a:pt x="56" y="18"/>
                </a:lnTo>
                <a:lnTo>
                  <a:pt x="74" y="73"/>
                </a:lnTo>
                <a:lnTo>
                  <a:pt x="74" y="128"/>
                </a:lnTo>
                <a:lnTo>
                  <a:pt x="74" y="202"/>
                </a:lnTo>
                <a:lnTo>
                  <a:pt x="92" y="294"/>
                </a:lnTo>
                <a:lnTo>
                  <a:pt x="92" y="349"/>
                </a:lnTo>
                <a:lnTo>
                  <a:pt x="92" y="385"/>
                </a:lnTo>
                <a:lnTo>
                  <a:pt x="92" y="422"/>
                </a:lnTo>
                <a:lnTo>
                  <a:pt x="92" y="459"/>
                </a:lnTo>
                <a:lnTo>
                  <a:pt x="92" y="477"/>
                </a:lnTo>
                <a:lnTo>
                  <a:pt x="92" y="496"/>
                </a:lnTo>
                <a:lnTo>
                  <a:pt x="92" y="514"/>
                </a:lnTo>
                <a:lnTo>
                  <a:pt x="74" y="514"/>
                </a:lnTo>
                <a:lnTo>
                  <a:pt x="74" y="496"/>
                </a:lnTo>
                <a:lnTo>
                  <a:pt x="74" y="477"/>
                </a:lnTo>
                <a:lnTo>
                  <a:pt x="56" y="459"/>
                </a:lnTo>
                <a:lnTo>
                  <a:pt x="56" y="385"/>
                </a:lnTo>
                <a:lnTo>
                  <a:pt x="37" y="312"/>
                </a:lnTo>
                <a:lnTo>
                  <a:pt x="37" y="238"/>
                </a:lnTo>
                <a:lnTo>
                  <a:pt x="19" y="165"/>
                </a:lnTo>
                <a:lnTo>
                  <a:pt x="19" y="128"/>
                </a:lnTo>
                <a:lnTo>
                  <a:pt x="19" y="91"/>
                </a:lnTo>
                <a:lnTo>
                  <a:pt x="0" y="73"/>
                </a:lnTo>
                <a:lnTo>
                  <a:pt x="0" y="55"/>
                </a:lnTo>
              </a:path>
            </a:pathLst>
          </a:custGeom>
          <a:solidFill>
            <a:srgbClr val="C00000">
              <a:alpha val="100000"/>
            </a:srgbClr>
          </a:solidFill>
          <a:ln w="28575" cap="flat" cmpd="sng">
            <a:solidFill>
              <a:srgbClr val="C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4793" name="组合 148"/>
          <p:cNvGrpSpPr/>
          <p:nvPr/>
        </p:nvGrpSpPr>
        <p:grpSpPr>
          <a:xfrm>
            <a:off x="8194675" y="2955925"/>
            <a:ext cx="268288" cy="287338"/>
            <a:chOff x="8317929" y="2958462"/>
            <a:chExt cx="268547" cy="288000"/>
          </a:xfrm>
        </p:grpSpPr>
        <p:sp>
          <p:nvSpPr>
            <p:cNvPr id="74803" name="Freeform 52"/>
            <p:cNvSpPr/>
            <p:nvPr/>
          </p:nvSpPr>
          <p:spPr>
            <a:xfrm>
              <a:off x="8317929" y="2983505"/>
              <a:ext cx="25200" cy="229863"/>
            </a:xfrm>
            <a:custGeom>
              <a:avLst/>
              <a:gdLst>
                <a:gd name="txL" fmla="*/ 0 w 92"/>
                <a:gd name="txT" fmla="*/ 0 h 514"/>
                <a:gd name="txR" fmla="*/ 92 w 92"/>
                <a:gd name="txB" fmla="*/ 514 h 514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2" h="514">
                  <a:moveTo>
                    <a:pt x="0" y="55"/>
                  </a:move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18"/>
                  </a:lnTo>
                  <a:lnTo>
                    <a:pt x="56" y="18"/>
                  </a:lnTo>
                  <a:lnTo>
                    <a:pt x="74" y="73"/>
                  </a:lnTo>
                  <a:lnTo>
                    <a:pt x="74" y="128"/>
                  </a:lnTo>
                  <a:lnTo>
                    <a:pt x="74" y="202"/>
                  </a:lnTo>
                  <a:lnTo>
                    <a:pt x="92" y="294"/>
                  </a:lnTo>
                  <a:lnTo>
                    <a:pt x="92" y="349"/>
                  </a:lnTo>
                  <a:lnTo>
                    <a:pt x="92" y="385"/>
                  </a:lnTo>
                  <a:lnTo>
                    <a:pt x="92" y="422"/>
                  </a:lnTo>
                  <a:lnTo>
                    <a:pt x="92" y="459"/>
                  </a:lnTo>
                  <a:lnTo>
                    <a:pt x="92" y="477"/>
                  </a:lnTo>
                  <a:lnTo>
                    <a:pt x="92" y="496"/>
                  </a:lnTo>
                  <a:lnTo>
                    <a:pt x="92" y="514"/>
                  </a:lnTo>
                  <a:lnTo>
                    <a:pt x="74" y="514"/>
                  </a:lnTo>
                  <a:lnTo>
                    <a:pt x="74" y="496"/>
                  </a:lnTo>
                  <a:lnTo>
                    <a:pt x="74" y="477"/>
                  </a:lnTo>
                  <a:lnTo>
                    <a:pt x="56" y="459"/>
                  </a:lnTo>
                  <a:lnTo>
                    <a:pt x="56" y="385"/>
                  </a:lnTo>
                  <a:lnTo>
                    <a:pt x="37" y="312"/>
                  </a:lnTo>
                  <a:lnTo>
                    <a:pt x="37" y="238"/>
                  </a:lnTo>
                  <a:lnTo>
                    <a:pt x="19" y="165"/>
                  </a:lnTo>
                  <a:lnTo>
                    <a:pt x="19" y="128"/>
                  </a:lnTo>
                  <a:lnTo>
                    <a:pt x="19" y="91"/>
                  </a:lnTo>
                  <a:lnTo>
                    <a:pt x="0" y="73"/>
                  </a:lnTo>
                  <a:lnTo>
                    <a:pt x="0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4" name="Freeform 56"/>
            <p:cNvSpPr/>
            <p:nvPr/>
          </p:nvSpPr>
          <p:spPr>
            <a:xfrm>
              <a:off x="8334476" y="2958462"/>
              <a:ext cx="252000" cy="288000"/>
            </a:xfrm>
            <a:custGeom>
              <a:avLst/>
              <a:gdLst>
                <a:gd name="txL" fmla="*/ 0 w 607"/>
                <a:gd name="txT" fmla="*/ 0 h 644"/>
                <a:gd name="txR" fmla="*/ 607 w 607"/>
                <a:gd name="txB" fmla="*/ 644 h 64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07" h="644">
                  <a:moveTo>
                    <a:pt x="607" y="74"/>
                  </a:moveTo>
                  <a:lnTo>
                    <a:pt x="607" y="92"/>
                  </a:lnTo>
                  <a:lnTo>
                    <a:pt x="588" y="111"/>
                  </a:lnTo>
                  <a:lnTo>
                    <a:pt x="588" y="129"/>
                  </a:lnTo>
                  <a:lnTo>
                    <a:pt x="588" y="147"/>
                  </a:lnTo>
                  <a:lnTo>
                    <a:pt x="570" y="184"/>
                  </a:lnTo>
                  <a:lnTo>
                    <a:pt x="570" y="221"/>
                  </a:lnTo>
                  <a:lnTo>
                    <a:pt x="570" y="276"/>
                  </a:lnTo>
                  <a:lnTo>
                    <a:pt x="551" y="331"/>
                  </a:lnTo>
                  <a:lnTo>
                    <a:pt x="551" y="405"/>
                  </a:lnTo>
                  <a:lnTo>
                    <a:pt x="533" y="478"/>
                  </a:lnTo>
                  <a:lnTo>
                    <a:pt x="515" y="533"/>
                  </a:lnTo>
                  <a:lnTo>
                    <a:pt x="515" y="570"/>
                  </a:lnTo>
                  <a:lnTo>
                    <a:pt x="496" y="607"/>
                  </a:lnTo>
                  <a:lnTo>
                    <a:pt x="478" y="625"/>
                  </a:lnTo>
                  <a:lnTo>
                    <a:pt x="460" y="644"/>
                  </a:lnTo>
                  <a:lnTo>
                    <a:pt x="441" y="644"/>
                  </a:lnTo>
                  <a:lnTo>
                    <a:pt x="441" y="625"/>
                  </a:lnTo>
                  <a:lnTo>
                    <a:pt x="441" y="607"/>
                  </a:lnTo>
                  <a:lnTo>
                    <a:pt x="441" y="588"/>
                  </a:lnTo>
                  <a:lnTo>
                    <a:pt x="441" y="552"/>
                  </a:lnTo>
                  <a:lnTo>
                    <a:pt x="423" y="515"/>
                  </a:lnTo>
                  <a:lnTo>
                    <a:pt x="404" y="478"/>
                  </a:lnTo>
                  <a:lnTo>
                    <a:pt x="441" y="497"/>
                  </a:lnTo>
                  <a:lnTo>
                    <a:pt x="460" y="497"/>
                  </a:lnTo>
                  <a:lnTo>
                    <a:pt x="478" y="478"/>
                  </a:lnTo>
                  <a:lnTo>
                    <a:pt x="478" y="460"/>
                  </a:lnTo>
                  <a:lnTo>
                    <a:pt x="478" y="423"/>
                  </a:lnTo>
                  <a:lnTo>
                    <a:pt x="496" y="368"/>
                  </a:lnTo>
                  <a:lnTo>
                    <a:pt x="496" y="313"/>
                  </a:lnTo>
                  <a:lnTo>
                    <a:pt x="515" y="239"/>
                  </a:lnTo>
                  <a:lnTo>
                    <a:pt x="515" y="184"/>
                  </a:lnTo>
                  <a:lnTo>
                    <a:pt x="515" y="147"/>
                  </a:lnTo>
                  <a:lnTo>
                    <a:pt x="515" y="111"/>
                  </a:lnTo>
                  <a:lnTo>
                    <a:pt x="515" y="92"/>
                  </a:lnTo>
                  <a:lnTo>
                    <a:pt x="515" y="74"/>
                  </a:lnTo>
                  <a:lnTo>
                    <a:pt x="478" y="56"/>
                  </a:lnTo>
                  <a:lnTo>
                    <a:pt x="460" y="56"/>
                  </a:lnTo>
                  <a:lnTo>
                    <a:pt x="441" y="56"/>
                  </a:lnTo>
                  <a:lnTo>
                    <a:pt x="404" y="56"/>
                  </a:lnTo>
                  <a:lnTo>
                    <a:pt x="349" y="74"/>
                  </a:lnTo>
                  <a:lnTo>
                    <a:pt x="276" y="74"/>
                  </a:lnTo>
                  <a:lnTo>
                    <a:pt x="202" y="92"/>
                  </a:lnTo>
                  <a:lnTo>
                    <a:pt x="110" y="111"/>
                  </a:lnTo>
                  <a:lnTo>
                    <a:pt x="0" y="111"/>
                  </a:lnTo>
                  <a:lnTo>
                    <a:pt x="0" y="74"/>
                  </a:lnTo>
                  <a:lnTo>
                    <a:pt x="19" y="74"/>
                  </a:lnTo>
                  <a:lnTo>
                    <a:pt x="74" y="74"/>
                  </a:lnTo>
                  <a:lnTo>
                    <a:pt x="129" y="56"/>
                  </a:lnTo>
                  <a:lnTo>
                    <a:pt x="202" y="56"/>
                  </a:lnTo>
                  <a:lnTo>
                    <a:pt x="276" y="37"/>
                  </a:lnTo>
                  <a:lnTo>
                    <a:pt x="331" y="37"/>
                  </a:lnTo>
                  <a:lnTo>
                    <a:pt x="386" y="19"/>
                  </a:lnTo>
                  <a:lnTo>
                    <a:pt x="423" y="19"/>
                  </a:lnTo>
                  <a:lnTo>
                    <a:pt x="441" y="19"/>
                  </a:lnTo>
                  <a:lnTo>
                    <a:pt x="460" y="0"/>
                  </a:lnTo>
                  <a:lnTo>
                    <a:pt x="478" y="0"/>
                  </a:lnTo>
                  <a:lnTo>
                    <a:pt x="496" y="0"/>
                  </a:lnTo>
                  <a:lnTo>
                    <a:pt x="515" y="0"/>
                  </a:lnTo>
                  <a:lnTo>
                    <a:pt x="533" y="0"/>
                  </a:lnTo>
                  <a:lnTo>
                    <a:pt x="570" y="37"/>
                  </a:lnTo>
                  <a:lnTo>
                    <a:pt x="588" y="37"/>
                  </a:lnTo>
                  <a:lnTo>
                    <a:pt x="588" y="56"/>
                  </a:lnTo>
                  <a:lnTo>
                    <a:pt x="607" y="7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94" name="组合 149"/>
          <p:cNvGrpSpPr/>
          <p:nvPr/>
        </p:nvGrpSpPr>
        <p:grpSpPr>
          <a:xfrm>
            <a:off x="8640763" y="2959100"/>
            <a:ext cx="268287" cy="287338"/>
            <a:chOff x="8996227" y="2958462"/>
            <a:chExt cx="268547" cy="288000"/>
          </a:xfrm>
        </p:grpSpPr>
        <p:sp>
          <p:nvSpPr>
            <p:cNvPr id="74800" name="Freeform 52"/>
            <p:cNvSpPr/>
            <p:nvPr/>
          </p:nvSpPr>
          <p:spPr>
            <a:xfrm>
              <a:off x="8996227" y="2983505"/>
              <a:ext cx="25200" cy="229863"/>
            </a:xfrm>
            <a:custGeom>
              <a:avLst/>
              <a:gdLst>
                <a:gd name="txL" fmla="*/ 0 w 92"/>
                <a:gd name="txT" fmla="*/ 0 h 514"/>
                <a:gd name="txR" fmla="*/ 92 w 92"/>
                <a:gd name="txB" fmla="*/ 514 h 514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2" h="514">
                  <a:moveTo>
                    <a:pt x="0" y="55"/>
                  </a:move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18"/>
                  </a:lnTo>
                  <a:lnTo>
                    <a:pt x="56" y="18"/>
                  </a:lnTo>
                  <a:lnTo>
                    <a:pt x="74" y="73"/>
                  </a:lnTo>
                  <a:lnTo>
                    <a:pt x="74" y="128"/>
                  </a:lnTo>
                  <a:lnTo>
                    <a:pt x="74" y="202"/>
                  </a:lnTo>
                  <a:lnTo>
                    <a:pt x="92" y="294"/>
                  </a:lnTo>
                  <a:lnTo>
                    <a:pt x="92" y="349"/>
                  </a:lnTo>
                  <a:lnTo>
                    <a:pt x="92" y="385"/>
                  </a:lnTo>
                  <a:lnTo>
                    <a:pt x="92" y="422"/>
                  </a:lnTo>
                  <a:lnTo>
                    <a:pt x="92" y="459"/>
                  </a:lnTo>
                  <a:lnTo>
                    <a:pt x="92" y="477"/>
                  </a:lnTo>
                  <a:lnTo>
                    <a:pt x="92" y="496"/>
                  </a:lnTo>
                  <a:lnTo>
                    <a:pt x="92" y="514"/>
                  </a:lnTo>
                  <a:lnTo>
                    <a:pt x="74" y="514"/>
                  </a:lnTo>
                  <a:lnTo>
                    <a:pt x="74" y="496"/>
                  </a:lnTo>
                  <a:lnTo>
                    <a:pt x="74" y="477"/>
                  </a:lnTo>
                  <a:lnTo>
                    <a:pt x="56" y="459"/>
                  </a:lnTo>
                  <a:lnTo>
                    <a:pt x="56" y="385"/>
                  </a:lnTo>
                  <a:lnTo>
                    <a:pt x="37" y="312"/>
                  </a:lnTo>
                  <a:lnTo>
                    <a:pt x="37" y="238"/>
                  </a:lnTo>
                  <a:lnTo>
                    <a:pt x="19" y="165"/>
                  </a:lnTo>
                  <a:lnTo>
                    <a:pt x="19" y="128"/>
                  </a:lnTo>
                  <a:lnTo>
                    <a:pt x="19" y="91"/>
                  </a:lnTo>
                  <a:lnTo>
                    <a:pt x="0" y="73"/>
                  </a:lnTo>
                  <a:lnTo>
                    <a:pt x="0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1" name="Freeform 53"/>
            <p:cNvSpPr/>
            <p:nvPr/>
          </p:nvSpPr>
          <p:spPr>
            <a:xfrm>
              <a:off x="9045867" y="2991555"/>
              <a:ext cx="36000" cy="156075"/>
            </a:xfrm>
            <a:custGeom>
              <a:avLst/>
              <a:gdLst>
                <a:gd name="txL" fmla="*/ 0 w 147"/>
                <a:gd name="txT" fmla="*/ 0 h 349"/>
                <a:gd name="txR" fmla="*/ 147 w 147"/>
                <a:gd name="txB" fmla="*/ 349 h 34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7" h="349">
                  <a:moveTo>
                    <a:pt x="110" y="220"/>
                  </a:moveTo>
                  <a:lnTo>
                    <a:pt x="73" y="276"/>
                  </a:lnTo>
                  <a:lnTo>
                    <a:pt x="36" y="312"/>
                  </a:lnTo>
                  <a:lnTo>
                    <a:pt x="36" y="331"/>
                  </a:lnTo>
                  <a:lnTo>
                    <a:pt x="18" y="349"/>
                  </a:lnTo>
                  <a:lnTo>
                    <a:pt x="0" y="349"/>
                  </a:lnTo>
                  <a:lnTo>
                    <a:pt x="0" y="331"/>
                  </a:lnTo>
                  <a:lnTo>
                    <a:pt x="18" y="312"/>
                  </a:lnTo>
                  <a:lnTo>
                    <a:pt x="36" y="294"/>
                  </a:lnTo>
                  <a:lnTo>
                    <a:pt x="55" y="239"/>
                  </a:lnTo>
                  <a:lnTo>
                    <a:pt x="73" y="165"/>
                  </a:lnTo>
                  <a:lnTo>
                    <a:pt x="92" y="92"/>
                  </a:lnTo>
                  <a:lnTo>
                    <a:pt x="92" y="0"/>
                  </a:lnTo>
                  <a:lnTo>
                    <a:pt x="110" y="18"/>
                  </a:lnTo>
                  <a:lnTo>
                    <a:pt x="128" y="37"/>
                  </a:lnTo>
                  <a:lnTo>
                    <a:pt x="128" y="55"/>
                  </a:lnTo>
                  <a:lnTo>
                    <a:pt x="147" y="55"/>
                  </a:lnTo>
                  <a:lnTo>
                    <a:pt x="147" y="73"/>
                  </a:lnTo>
                  <a:lnTo>
                    <a:pt x="128" y="110"/>
                  </a:lnTo>
                  <a:lnTo>
                    <a:pt x="128" y="147"/>
                  </a:lnTo>
                  <a:lnTo>
                    <a:pt x="110" y="22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2" name="Freeform 56"/>
            <p:cNvSpPr/>
            <p:nvPr/>
          </p:nvSpPr>
          <p:spPr>
            <a:xfrm>
              <a:off x="9012774" y="2958462"/>
              <a:ext cx="252000" cy="288000"/>
            </a:xfrm>
            <a:custGeom>
              <a:avLst/>
              <a:gdLst>
                <a:gd name="txL" fmla="*/ 0 w 607"/>
                <a:gd name="txT" fmla="*/ 0 h 644"/>
                <a:gd name="txR" fmla="*/ 607 w 607"/>
                <a:gd name="txB" fmla="*/ 644 h 64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07" h="644">
                  <a:moveTo>
                    <a:pt x="607" y="74"/>
                  </a:moveTo>
                  <a:lnTo>
                    <a:pt x="607" y="92"/>
                  </a:lnTo>
                  <a:lnTo>
                    <a:pt x="588" y="111"/>
                  </a:lnTo>
                  <a:lnTo>
                    <a:pt x="588" y="129"/>
                  </a:lnTo>
                  <a:lnTo>
                    <a:pt x="588" y="147"/>
                  </a:lnTo>
                  <a:lnTo>
                    <a:pt x="570" y="184"/>
                  </a:lnTo>
                  <a:lnTo>
                    <a:pt x="570" y="221"/>
                  </a:lnTo>
                  <a:lnTo>
                    <a:pt x="570" y="276"/>
                  </a:lnTo>
                  <a:lnTo>
                    <a:pt x="551" y="331"/>
                  </a:lnTo>
                  <a:lnTo>
                    <a:pt x="551" y="405"/>
                  </a:lnTo>
                  <a:lnTo>
                    <a:pt x="533" y="478"/>
                  </a:lnTo>
                  <a:lnTo>
                    <a:pt x="515" y="533"/>
                  </a:lnTo>
                  <a:lnTo>
                    <a:pt x="515" y="570"/>
                  </a:lnTo>
                  <a:lnTo>
                    <a:pt x="496" y="607"/>
                  </a:lnTo>
                  <a:lnTo>
                    <a:pt x="478" y="625"/>
                  </a:lnTo>
                  <a:lnTo>
                    <a:pt x="460" y="644"/>
                  </a:lnTo>
                  <a:lnTo>
                    <a:pt x="441" y="644"/>
                  </a:lnTo>
                  <a:lnTo>
                    <a:pt x="441" y="625"/>
                  </a:lnTo>
                  <a:lnTo>
                    <a:pt x="441" y="607"/>
                  </a:lnTo>
                  <a:lnTo>
                    <a:pt x="441" y="588"/>
                  </a:lnTo>
                  <a:lnTo>
                    <a:pt x="441" y="552"/>
                  </a:lnTo>
                  <a:lnTo>
                    <a:pt x="423" y="515"/>
                  </a:lnTo>
                  <a:lnTo>
                    <a:pt x="404" y="478"/>
                  </a:lnTo>
                  <a:lnTo>
                    <a:pt x="441" y="497"/>
                  </a:lnTo>
                  <a:lnTo>
                    <a:pt x="460" y="497"/>
                  </a:lnTo>
                  <a:lnTo>
                    <a:pt x="478" y="478"/>
                  </a:lnTo>
                  <a:lnTo>
                    <a:pt x="478" y="460"/>
                  </a:lnTo>
                  <a:lnTo>
                    <a:pt x="478" y="423"/>
                  </a:lnTo>
                  <a:lnTo>
                    <a:pt x="496" y="368"/>
                  </a:lnTo>
                  <a:lnTo>
                    <a:pt x="496" y="313"/>
                  </a:lnTo>
                  <a:lnTo>
                    <a:pt x="515" y="239"/>
                  </a:lnTo>
                  <a:lnTo>
                    <a:pt x="515" y="184"/>
                  </a:lnTo>
                  <a:lnTo>
                    <a:pt x="515" y="147"/>
                  </a:lnTo>
                  <a:lnTo>
                    <a:pt x="515" y="111"/>
                  </a:lnTo>
                  <a:lnTo>
                    <a:pt x="515" y="92"/>
                  </a:lnTo>
                  <a:lnTo>
                    <a:pt x="515" y="74"/>
                  </a:lnTo>
                  <a:lnTo>
                    <a:pt x="478" y="56"/>
                  </a:lnTo>
                  <a:lnTo>
                    <a:pt x="460" y="56"/>
                  </a:lnTo>
                  <a:lnTo>
                    <a:pt x="441" y="56"/>
                  </a:lnTo>
                  <a:lnTo>
                    <a:pt x="404" y="56"/>
                  </a:lnTo>
                  <a:lnTo>
                    <a:pt x="349" y="74"/>
                  </a:lnTo>
                  <a:lnTo>
                    <a:pt x="276" y="74"/>
                  </a:lnTo>
                  <a:lnTo>
                    <a:pt x="202" y="92"/>
                  </a:lnTo>
                  <a:lnTo>
                    <a:pt x="110" y="111"/>
                  </a:lnTo>
                  <a:lnTo>
                    <a:pt x="0" y="111"/>
                  </a:lnTo>
                  <a:lnTo>
                    <a:pt x="0" y="74"/>
                  </a:lnTo>
                  <a:lnTo>
                    <a:pt x="19" y="74"/>
                  </a:lnTo>
                  <a:lnTo>
                    <a:pt x="74" y="74"/>
                  </a:lnTo>
                  <a:lnTo>
                    <a:pt x="129" y="56"/>
                  </a:lnTo>
                  <a:lnTo>
                    <a:pt x="202" y="56"/>
                  </a:lnTo>
                  <a:lnTo>
                    <a:pt x="276" y="37"/>
                  </a:lnTo>
                  <a:lnTo>
                    <a:pt x="331" y="37"/>
                  </a:lnTo>
                  <a:lnTo>
                    <a:pt x="386" y="19"/>
                  </a:lnTo>
                  <a:lnTo>
                    <a:pt x="423" y="19"/>
                  </a:lnTo>
                  <a:lnTo>
                    <a:pt x="441" y="19"/>
                  </a:lnTo>
                  <a:lnTo>
                    <a:pt x="460" y="0"/>
                  </a:lnTo>
                  <a:lnTo>
                    <a:pt x="478" y="0"/>
                  </a:lnTo>
                  <a:lnTo>
                    <a:pt x="496" y="0"/>
                  </a:lnTo>
                  <a:lnTo>
                    <a:pt x="515" y="0"/>
                  </a:lnTo>
                  <a:lnTo>
                    <a:pt x="533" y="0"/>
                  </a:lnTo>
                  <a:lnTo>
                    <a:pt x="570" y="37"/>
                  </a:lnTo>
                  <a:lnTo>
                    <a:pt x="588" y="37"/>
                  </a:lnTo>
                  <a:lnTo>
                    <a:pt x="588" y="56"/>
                  </a:lnTo>
                  <a:lnTo>
                    <a:pt x="607" y="7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4795" name="组合 151"/>
          <p:cNvGrpSpPr/>
          <p:nvPr/>
        </p:nvGrpSpPr>
        <p:grpSpPr>
          <a:xfrm>
            <a:off x="9086850" y="2959100"/>
            <a:ext cx="268288" cy="287338"/>
            <a:chOff x="9561780" y="2958462"/>
            <a:chExt cx="268547" cy="288000"/>
          </a:xfrm>
        </p:grpSpPr>
        <p:sp>
          <p:nvSpPr>
            <p:cNvPr id="74796" name="Freeform 52"/>
            <p:cNvSpPr/>
            <p:nvPr/>
          </p:nvSpPr>
          <p:spPr>
            <a:xfrm>
              <a:off x="9561780" y="2983505"/>
              <a:ext cx="25200" cy="229863"/>
            </a:xfrm>
            <a:custGeom>
              <a:avLst/>
              <a:gdLst>
                <a:gd name="txL" fmla="*/ 0 w 92"/>
                <a:gd name="txT" fmla="*/ 0 h 514"/>
                <a:gd name="txR" fmla="*/ 92 w 92"/>
                <a:gd name="txB" fmla="*/ 514 h 514"/>
              </a:gdLst>
              <a:ahLst/>
              <a:cxnLst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92" h="514">
                  <a:moveTo>
                    <a:pt x="0" y="55"/>
                  </a:move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18"/>
                  </a:lnTo>
                  <a:lnTo>
                    <a:pt x="56" y="18"/>
                  </a:lnTo>
                  <a:lnTo>
                    <a:pt x="74" y="73"/>
                  </a:lnTo>
                  <a:lnTo>
                    <a:pt x="74" y="128"/>
                  </a:lnTo>
                  <a:lnTo>
                    <a:pt x="74" y="202"/>
                  </a:lnTo>
                  <a:lnTo>
                    <a:pt x="92" y="294"/>
                  </a:lnTo>
                  <a:lnTo>
                    <a:pt x="92" y="349"/>
                  </a:lnTo>
                  <a:lnTo>
                    <a:pt x="92" y="385"/>
                  </a:lnTo>
                  <a:lnTo>
                    <a:pt x="92" y="422"/>
                  </a:lnTo>
                  <a:lnTo>
                    <a:pt x="92" y="459"/>
                  </a:lnTo>
                  <a:lnTo>
                    <a:pt x="92" y="477"/>
                  </a:lnTo>
                  <a:lnTo>
                    <a:pt x="92" y="496"/>
                  </a:lnTo>
                  <a:lnTo>
                    <a:pt x="92" y="514"/>
                  </a:lnTo>
                  <a:lnTo>
                    <a:pt x="74" y="514"/>
                  </a:lnTo>
                  <a:lnTo>
                    <a:pt x="74" y="496"/>
                  </a:lnTo>
                  <a:lnTo>
                    <a:pt x="74" y="477"/>
                  </a:lnTo>
                  <a:lnTo>
                    <a:pt x="56" y="459"/>
                  </a:lnTo>
                  <a:lnTo>
                    <a:pt x="56" y="385"/>
                  </a:lnTo>
                  <a:lnTo>
                    <a:pt x="37" y="312"/>
                  </a:lnTo>
                  <a:lnTo>
                    <a:pt x="37" y="238"/>
                  </a:lnTo>
                  <a:lnTo>
                    <a:pt x="19" y="165"/>
                  </a:lnTo>
                  <a:lnTo>
                    <a:pt x="19" y="128"/>
                  </a:lnTo>
                  <a:lnTo>
                    <a:pt x="19" y="91"/>
                  </a:lnTo>
                  <a:lnTo>
                    <a:pt x="0" y="73"/>
                  </a:lnTo>
                  <a:lnTo>
                    <a:pt x="0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7" name="Freeform 53"/>
            <p:cNvSpPr/>
            <p:nvPr/>
          </p:nvSpPr>
          <p:spPr>
            <a:xfrm>
              <a:off x="9611420" y="2991555"/>
              <a:ext cx="36000" cy="156075"/>
            </a:xfrm>
            <a:custGeom>
              <a:avLst/>
              <a:gdLst>
                <a:gd name="txL" fmla="*/ 0 w 147"/>
                <a:gd name="txT" fmla="*/ 0 h 349"/>
                <a:gd name="txR" fmla="*/ 147 w 147"/>
                <a:gd name="txB" fmla="*/ 349 h 34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7" h="349">
                  <a:moveTo>
                    <a:pt x="110" y="220"/>
                  </a:moveTo>
                  <a:lnTo>
                    <a:pt x="73" y="276"/>
                  </a:lnTo>
                  <a:lnTo>
                    <a:pt x="36" y="312"/>
                  </a:lnTo>
                  <a:lnTo>
                    <a:pt x="36" y="331"/>
                  </a:lnTo>
                  <a:lnTo>
                    <a:pt x="18" y="349"/>
                  </a:lnTo>
                  <a:lnTo>
                    <a:pt x="0" y="349"/>
                  </a:lnTo>
                  <a:lnTo>
                    <a:pt x="0" y="331"/>
                  </a:lnTo>
                  <a:lnTo>
                    <a:pt x="18" y="312"/>
                  </a:lnTo>
                  <a:lnTo>
                    <a:pt x="36" y="294"/>
                  </a:lnTo>
                  <a:lnTo>
                    <a:pt x="55" y="239"/>
                  </a:lnTo>
                  <a:lnTo>
                    <a:pt x="73" y="165"/>
                  </a:lnTo>
                  <a:lnTo>
                    <a:pt x="92" y="92"/>
                  </a:lnTo>
                  <a:lnTo>
                    <a:pt x="92" y="0"/>
                  </a:lnTo>
                  <a:lnTo>
                    <a:pt x="110" y="18"/>
                  </a:lnTo>
                  <a:lnTo>
                    <a:pt x="128" y="37"/>
                  </a:lnTo>
                  <a:lnTo>
                    <a:pt x="128" y="55"/>
                  </a:lnTo>
                  <a:lnTo>
                    <a:pt x="147" y="55"/>
                  </a:lnTo>
                  <a:lnTo>
                    <a:pt x="147" y="73"/>
                  </a:lnTo>
                  <a:lnTo>
                    <a:pt x="128" y="110"/>
                  </a:lnTo>
                  <a:lnTo>
                    <a:pt x="128" y="147"/>
                  </a:lnTo>
                  <a:lnTo>
                    <a:pt x="110" y="220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8" name="Freeform 54"/>
            <p:cNvSpPr/>
            <p:nvPr/>
          </p:nvSpPr>
          <p:spPr>
            <a:xfrm>
              <a:off x="9709805" y="2983505"/>
              <a:ext cx="72000" cy="131478"/>
            </a:xfrm>
            <a:custGeom>
              <a:avLst/>
              <a:gdLst>
                <a:gd name="txL" fmla="*/ 0 w 184"/>
                <a:gd name="txT" fmla="*/ 0 h 294"/>
                <a:gd name="txR" fmla="*/ 184 w 184"/>
                <a:gd name="txB" fmla="*/ 294 h 29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84" h="294">
                  <a:moveTo>
                    <a:pt x="55" y="55"/>
                  </a:moveTo>
                  <a:lnTo>
                    <a:pt x="55" y="73"/>
                  </a:lnTo>
                  <a:lnTo>
                    <a:pt x="55" y="110"/>
                  </a:lnTo>
                  <a:lnTo>
                    <a:pt x="55" y="147"/>
                  </a:lnTo>
                  <a:lnTo>
                    <a:pt x="55" y="183"/>
                  </a:lnTo>
                  <a:lnTo>
                    <a:pt x="55" y="202"/>
                  </a:lnTo>
                  <a:lnTo>
                    <a:pt x="55" y="220"/>
                  </a:lnTo>
                  <a:lnTo>
                    <a:pt x="74" y="220"/>
                  </a:lnTo>
                  <a:lnTo>
                    <a:pt x="92" y="220"/>
                  </a:lnTo>
                  <a:lnTo>
                    <a:pt x="129" y="220"/>
                  </a:lnTo>
                  <a:lnTo>
                    <a:pt x="147" y="220"/>
                  </a:lnTo>
                  <a:lnTo>
                    <a:pt x="166" y="238"/>
                  </a:lnTo>
                  <a:lnTo>
                    <a:pt x="184" y="238"/>
                  </a:lnTo>
                  <a:lnTo>
                    <a:pt x="184" y="257"/>
                  </a:lnTo>
                  <a:lnTo>
                    <a:pt x="184" y="275"/>
                  </a:lnTo>
                  <a:lnTo>
                    <a:pt x="166" y="275"/>
                  </a:lnTo>
                  <a:lnTo>
                    <a:pt x="129" y="294"/>
                  </a:lnTo>
                  <a:lnTo>
                    <a:pt x="92" y="294"/>
                  </a:lnTo>
                  <a:lnTo>
                    <a:pt x="55" y="275"/>
                  </a:lnTo>
                  <a:lnTo>
                    <a:pt x="37" y="275"/>
                  </a:lnTo>
                  <a:lnTo>
                    <a:pt x="19" y="257"/>
                  </a:lnTo>
                  <a:lnTo>
                    <a:pt x="19" y="238"/>
                  </a:lnTo>
                  <a:lnTo>
                    <a:pt x="19" y="220"/>
                  </a:lnTo>
                  <a:lnTo>
                    <a:pt x="19" y="183"/>
                  </a:lnTo>
                  <a:lnTo>
                    <a:pt x="19" y="147"/>
                  </a:lnTo>
                  <a:lnTo>
                    <a:pt x="0" y="110"/>
                  </a:lnTo>
                  <a:lnTo>
                    <a:pt x="0" y="55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37" y="36"/>
                  </a:lnTo>
                  <a:lnTo>
                    <a:pt x="55" y="55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Freeform 56"/>
            <p:cNvSpPr/>
            <p:nvPr/>
          </p:nvSpPr>
          <p:spPr>
            <a:xfrm>
              <a:off x="9578327" y="2958462"/>
              <a:ext cx="252000" cy="288000"/>
            </a:xfrm>
            <a:custGeom>
              <a:avLst/>
              <a:gdLst>
                <a:gd name="txL" fmla="*/ 0 w 607"/>
                <a:gd name="txT" fmla="*/ 0 h 644"/>
                <a:gd name="txR" fmla="*/ 607 w 607"/>
                <a:gd name="txB" fmla="*/ 644 h 644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607" h="644">
                  <a:moveTo>
                    <a:pt x="607" y="74"/>
                  </a:moveTo>
                  <a:lnTo>
                    <a:pt x="607" y="92"/>
                  </a:lnTo>
                  <a:lnTo>
                    <a:pt x="588" y="111"/>
                  </a:lnTo>
                  <a:lnTo>
                    <a:pt x="588" y="129"/>
                  </a:lnTo>
                  <a:lnTo>
                    <a:pt x="588" y="147"/>
                  </a:lnTo>
                  <a:lnTo>
                    <a:pt x="570" y="184"/>
                  </a:lnTo>
                  <a:lnTo>
                    <a:pt x="570" y="221"/>
                  </a:lnTo>
                  <a:lnTo>
                    <a:pt x="570" y="276"/>
                  </a:lnTo>
                  <a:lnTo>
                    <a:pt x="551" y="331"/>
                  </a:lnTo>
                  <a:lnTo>
                    <a:pt x="551" y="405"/>
                  </a:lnTo>
                  <a:lnTo>
                    <a:pt x="533" y="478"/>
                  </a:lnTo>
                  <a:lnTo>
                    <a:pt x="515" y="533"/>
                  </a:lnTo>
                  <a:lnTo>
                    <a:pt x="515" y="570"/>
                  </a:lnTo>
                  <a:lnTo>
                    <a:pt x="496" y="607"/>
                  </a:lnTo>
                  <a:lnTo>
                    <a:pt x="478" y="625"/>
                  </a:lnTo>
                  <a:lnTo>
                    <a:pt x="460" y="644"/>
                  </a:lnTo>
                  <a:lnTo>
                    <a:pt x="441" y="644"/>
                  </a:lnTo>
                  <a:lnTo>
                    <a:pt x="441" y="625"/>
                  </a:lnTo>
                  <a:lnTo>
                    <a:pt x="441" y="607"/>
                  </a:lnTo>
                  <a:lnTo>
                    <a:pt x="441" y="588"/>
                  </a:lnTo>
                  <a:lnTo>
                    <a:pt x="441" y="552"/>
                  </a:lnTo>
                  <a:lnTo>
                    <a:pt x="423" y="515"/>
                  </a:lnTo>
                  <a:lnTo>
                    <a:pt x="404" y="478"/>
                  </a:lnTo>
                  <a:lnTo>
                    <a:pt x="441" y="497"/>
                  </a:lnTo>
                  <a:lnTo>
                    <a:pt x="460" y="497"/>
                  </a:lnTo>
                  <a:lnTo>
                    <a:pt x="478" y="478"/>
                  </a:lnTo>
                  <a:lnTo>
                    <a:pt x="478" y="460"/>
                  </a:lnTo>
                  <a:lnTo>
                    <a:pt x="478" y="423"/>
                  </a:lnTo>
                  <a:lnTo>
                    <a:pt x="496" y="368"/>
                  </a:lnTo>
                  <a:lnTo>
                    <a:pt x="496" y="313"/>
                  </a:lnTo>
                  <a:lnTo>
                    <a:pt x="515" y="239"/>
                  </a:lnTo>
                  <a:lnTo>
                    <a:pt x="515" y="184"/>
                  </a:lnTo>
                  <a:lnTo>
                    <a:pt x="515" y="147"/>
                  </a:lnTo>
                  <a:lnTo>
                    <a:pt x="515" y="111"/>
                  </a:lnTo>
                  <a:lnTo>
                    <a:pt x="515" y="92"/>
                  </a:lnTo>
                  <a:lnTo>
                    <a:pt x="515" y="74"/>
                  </a:lnTo>
                  <a:lnTo>
                    <a:pt x="478" y="56"/>
                  </a:lnTo>
                  <a:lnTo>
                    <a:pt x="460" y="56"/>
                  </a:lnTo>
                  <a:lnTo>
                    <a:pt x="441" y="56"/>
                  </a:lnTo>
                  <a:lnTo>
                    <a:pt x="404" y="56"/>
                  </a:lnTo>
                  <a:lnTo>
                    <a:pt x="349" y="74"/>
                  </a:lnTo>
                  <a:lnTo>
                    <a:pt x="276" y="74"/>
                  </a:lnTo>
                  <a:lnTo>
                    <a:pt x="202" y="92"/>
                  </a:lnTo>
                  <a:lnTo>
                    <a:pt x="110" y="111"/>
                  </a:lnTo>
                  <a:lnTo>
                    <a:pt x="0" y="111"/>
                  </a:lnTo>
                  <a:lnTo>
                    <a:pt x="0" y="74"/>
                  </a:lnTo>
                  <a:lnTo>
                    <a:pt x="19" y="74"/>
                  </a:lnTo>
                  <a:lnTo>
                    <a:pt x="74" y="74"/>
                  </a:lnTo>
                  <a:lnTo>
                    <a:pt x="129" y="56"/>
                  </a:lnTo>
                  <a:lnTo>
                    <a:pt x="202" y="56"/>
                  </a:lnTo>
                  <a:lnTo>
                    <a:pt x="276" y="37"/>
                  </a:lnTo>
                  <a:lnTo>
                    <a:pt x="331" y="37"/>
                  </a:lnTo>
                  <a:lnTo>
                    <a:pt x="386" y="19"/>
                  </a:lnTo>
                  <a:lnTo>
                    <a:pt x="423" y="19"/>
                  </a:lnTo>
                  <a:lnTo>
                    <a:pt x="441" y="19"/>
                  </a:lnTo>
                  <a:lnTo>
                    <a:pt x="460" y="0"/>
                  </a:lnTo>
                  <a:lnTo>
                    <a:pt x="478" y="0"/>
                  </a:lnTo>
                  <a:lnTo>
                    <a:pt x="496" y="0"/>
                  </a:lnTo>
                  <a:lnTo>
                    <a:pt x="515" y="0"/>
                  </a:lnTo>
                  <a:lnTo>
                    <a:pt x="533" y="0"/>
                  </a:lnTo>
                  <a:lnTo>
                    <a:pt x="570" y="37"/>
                  </a:lnTo>
                  <a:lnTo>
                    <a:pt x="588" y="37"/>
                  </a:lnTo>
                  <a:lnTo>
                    <a:pt x="588" y="56"/>
                  </a:lnTo>
                  <a:lnTo>
                    <a:pt x="607" y="74"/>
                  </a:lnTo>
                </a:path>
              </a:pathLst>
            </a:custGeom>
            <a:solidFill>
              <a:srgbClr val="C00000">
                <a:alpha val="100000"/>
              </a:srgbClr>
            </a:solidFill>
            <a:ln w="28575" cap="flat" cmpd="sng">
              <a:solidFill>
                <a:srgbClr val="C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" name="图片 70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0585" y="4493895"/>
            <a:ext cx="2328545" cy="2364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1--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1  Lesson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956435" y="-635"/>
            <a:ext cx="2310130" cy="3303905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668" y="2529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69205" y="19050"/>
            <a:ext cx="2310130" cy="3303905"/>
            <a:chOff x="3157" y="705"/>
            <a:chExt cx="3638" cy="5203"/>
          </a:xfrm>
        </p:grpSpPr>
        <p:pic>
          <p:nvPicPr>
            <p:cNvPr id="45" name="图片 44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6" name="文本框 7"/>
            <p:cNvSpPr txBox="1"/>
            <p:nvPr/>
          </p:nvSpPr>
          <p:spPr>
            <a:xfrm>
              <a:off x="3668" y="2493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8325" y="73660"/>
            <a:ext cx="2200275" cy="3194050"/>
            <a:chOff x="11114" y="987"/>
            <a:chExt cx="3465" cy="5030"/>
          </a:xfrm>
        </p:grpSpPr>
        <p:grpSp>
          <p:nvGrpSpPr>
            <p:cNvPr id="9" name="组合 8"/>
            <p:cNvGrpSpPr/>
            <p:nvPr/>
          </p:nvGrpSpPr>
          <p:grpSpPr>
            <a:xfrm>
              <a:off x="11114" y="987"/>
              <a:ext cx="3465" cy="5030"/>
              <a:chOff x="1486086" y="120403"/>
              <a:chExt cx="2200089" cy="3194297"/>
            </a:xfrm>
          </p:grpSpPr>
          <p:sp>
            <p:nvSpPr>
              <p:cNvPr id="1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FFC74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11560" y="2716"/>
              <a:ext cx="2573" cy="1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的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76425" y="355409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668" y="2601"/>
              <a:ext cx="2573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汉语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069205" y="3554095"/>
            <a:ext cx="2310130" cy="3303905"/>
            <a:chOff x="3157" y="705"/>
            <a:chExt cx="3638" cy="5203"/>
          </a:xfrm>
        </p:grpSpPr>
        <p:pic>
          <p:nvPicPr>
            <p:cNvPr id="42" name="图片 41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8" name="文本框 7"/>
            <p:cNvSpPr txBox="1"/>
            <p:nvPr/>
          </p:nvSpPr>
          <p:spPr>
            <a:xfrm>
              <a:off x="3668" y="2637"/>
              <a:ext cx="2573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哪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88325" y="3554095"/>
            <a:ext cx="2310130" cy="3303905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668" y="2664"/>
              <a:ext cx="2573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333750" y="-635"/>
            <a:ext cx="2310130" cy="3303905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663" y="2554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呢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46520" y="19050"/>
            <a:ext cx="2310130" cy="3303905"/>
            <a:chOff x="3157" y="705"/>
            <a:chExt cx="3638" cy="5203"/>
          </a:xfrm>
        </p:grpSpPr>
        <p:pic>
          <p:nvPicPr>
            <p:cNvPr id="45" name="图片 44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6" name="文本框 7"/>
            <p:cNvSpPr txBox="1"/>
            <p:nvPr/>
          </p:nvSpPr>
          <p:spPr>
            <a:xfrm>
              <a:off x="3604" y="2574"/>
              <a:ext cx="2573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noProof="0" dirty="0">
                  <a:ln>
                    <a:noFill/>
                  </a:ln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他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53740" y="3554095"/>
            <a:ext cx="2310130" cy="3303905"/>
            <a:chOff x="3157" y="705"/>
            <a:chExt cx="3638" cy="5203"/>
          </a:xfrm>
        </p:grpSpPr>
        <p:pic>
          <p:nvPicPr>
            <p:cNvPr id="6" name="图片 5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7" name="文本框 7"/>
            <p:cNvSpPr txBox="1"/>
            <p:nvPr/>
          </p:nvSpPr>
          <p:spPr>
            <a:xfrm>
              <a:off x="3668" y="2646"/>
              <a:ext cx="2573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同学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446520" y="3554095"/>
            <a:ext cx="2310130" cy="3303905"/>
            <a:chOff x="3157" y="705"/>
            <a:chExt cx="3638" cy="5203"/>
          </a:xfrm>
        </p:grpSpPr>
        <p:pic>
          <p:nvPicPr>
            <p:cNvPr id="42" name="图片 41" descr="扑克牌外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8" name="文本框 7"/>
            <p:cNvSpPr txBox="1"/>
            <p:nvPr/>
          </p:nvSpPr>
          <p:spPr>
            <a:xfrm>
              <a:off x="3668" y="2655"/>
              <a:ext cx="2573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+mn-ea"/>
                </a:rPr>
                <a:t>朋友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pic>
        <p:nvPicPr>
          <p:cNvPr id="14" name="图片 1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165735" y="213995"/>
            <a:ext cx="1880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6783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W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ords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学生" descr="C:\Users\Administrator\Desktop\小红书\对外汉语战略搞钱计划\教学素材\图片素材\六口人压缩.png六口人压缩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9095" y="3265805"/>
            <a:ext cx="1768475" cy="141478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中国" descr="C:\Users\Administrator\Desktop\小红书\对外汉语战略搞钱计划\教学素材\图片素材\家压缩.png家压缩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9273" y="5255260"/>
            <a:ext cx="1467485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00425" y="5076825"/>
            <a:ext cx="948690" cy="17252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小红书\对外汉语战略搞钱计划\教学素材\图片素材\20岁压缩.png20岁压缩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326765" y="1341755"/>
            <a:ext cx="1094740" cy="152908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小红书\对外汉语战略搞钱计划\教学素材\图片素材\学生啊.png学生啊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345180" y="3056890"/>
            <a:ext cx="1058545" cy="19126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女儿压缩.png女儿压缩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44550" y="1421130"/>
            <a:ext cx="839470" cy="137033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67425" y="52552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èr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20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shēng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9070975" y="525526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nǚ  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ér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女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儿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5" name="xuesheng"/>
          <p:cNvGrpSpPr/>
          <p:nvPr/>
        </p:nvGrpSpPr>
        <p:grpSpPr>
          <a:xfrm>
            <a:off x="9088755" y="3383280"/>
            <a:ext cx="2475230" cy="1278255"/>
            <a:chOff x="11894" y="1534"/>
            <a:chExt cx="3898" cy="2013"/>
          </a:xfrm>
        </p:grpSpPr>
        <p:sp>
          <p:nvSpPr>
            <p:cNvPr id="26" name="圆角矩形 25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liù kǒu rén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六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口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人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2"/>
          </p:cNvCxnSpPr>
          <p:nvPr/>
        </p:nvCxnSpPr>
        <p:spPr>
          <a:xfrm rot="16200000" flipH="1">
            <a:off x="3228658" y="-543242"/>
            <a:ext cx="5112385" cy="9041130"/>
          </a:xfrm>
          <a:prstGeom prst="bentConnector5">
            <a:avLst>
              <a:gd name="adj1" fmla="val -4664"/>
              <a:gd name="adj2" fmla="val 45494"/>
              <a:gd name="adj3" fmla="val 104652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me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32" name="圆角矩形 3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jiā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家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中国" descr="C:\Users\Administrator\Desktop\小红书\对外汉语战略搞钱计划\教学素材\图片素材\家压缩.png家压缩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529273" y="5255260"/>
            <a:ext cx="1467485" cy="136842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国人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07410" y="5090160"/>
            <a:ext cx="934720" cy="169989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小红书\对外汉语战略搞钱计划\教学素材\图片素材\20岁压缩.png20岁压缩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46120" y="1229360"/>
            <a:ext cx="1256030" cy="1754505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小红书\对外汉语战略搞钱计划\教学素材\图片素材\学生啊.png学生啊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354705" y="3125470"/>
            <a:ext cx="1039495" cy="187833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六口人压缩.png六口人压缩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36880" y="3288665"/>
            <a:ext cx="1651635" cy="13220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zhong"/>
          <p:cNvGrpSpPr/>
          <p:nvPr/>
        </p:nvGrpSpPr>
        <p:grpSpPr>
          <a:xfrm>
            <a:off x="6032500" y="5331460"/>
            <a:ext cx="2475230" cy="1278255"/>
            <a:chOff x="11894" y="1534"/>
            <a:chExt cx="3898" cy="2013"/>
          </a:xfrm>
        </p:grpSpPr>
        <p:sp>
          <p:nvSpPr>
            <p:cNvPr id="2" name="圆角矩形 1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èr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20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mei"/>
          <p:cNvGrpSpPr/>
          <p:nvPr/>
        </p:nvGrpSpPr>
        <p:grpSpPr>
          <a:xfrm>
            <a:off x="6032500" y="1511935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jiā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shēng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8983980" y="3383915"/>
            <a:ext cx="2718435" cy="1278255"/>
            <a:chOff x="11703" y="1534"/>
            <a:chExt cx="4281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703" y="1741"/>
              <a:ext cx="428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liù kǒu rén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六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口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kumimoji="0" 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人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 flipH="1">
            <a:off x="5753735" y="-1202055"/>
            <a:ext cx="95250" cy="9076690"/>
          </a:xfrm>
          <a:prstGeom prst="bentConnector3">
            <a:avLst>
              <a:gd name="adj1" fmla="val -250000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15760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国人" descr="C:\Users\Administrator\Desktop\小红书\对外汉语战略搞钱计划\教学素材\图片素材\70岁压缩.png70岁压缩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82010" y="5043805"/>
            <a:ext cx="985520" cy="179197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美国" descr="C:\Users\Administrator\Desktop\小红书\对外汉语战略搞钱计划\教学素材\图片素材\20岁压缩.png20岁压缩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1365" y="1306195"/>
            <a:ext cx="1145540" cy="160020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美人" descr="C:\Users\Administrator\Desktop\小红书\对外汉语战略搞钱计划\教学素材\图片素材\学生啊.png学生啊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80740" y="3115310"/>
            <a:ext cx="987425" cy="178435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C:\Users\Administrator\Desktop\小红书\对外汉语战略搞钱计划\教学素材\图片素材\家压缩.png家压缩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6110" y="5255260"/>
            <a:ext cx="1479550" cy="1379220"/>
          </a:xfrm>
          <a:prstGeom prst="rect">
            <a:avLst/>
          </a:prstGeom>
          <a:ln w="12700" cap="sq">
            <a:solidFill>
              <a:srgbClr val="CEB37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mei"/>
          <p:cNvGrpSpPr/>
          <p:nvPr/>
        </p:nvGrpSpPr>
        <p:grpSpPr>
          <a:xfrm>
            <a:off x="6032500" y="5255260"/>
            <a:ext cx="2475230" cy="1278255"/>
            <a:chOff x="11894" y="1534"/>
            <a:chExt cx="3898" cy="2013"/>
          </a:xfrm>
        </p:grpSpPr>
        <p:sp>
          <p:nvSpPr>
            <p:cNvPr id="7" name="圆角矩形 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èr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20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0" name="ren"/>
          <p:cNvGrpSpPr/>
          <p:nvPr/>
        </p:nvGrpSpPr>
        <p:grpSpPr>
          <a:xfrm>
            <a:off x="6032500" y="3383915"/>
            <a:ext cx="2475230" cy="1278255"/>
            <a:chOff x="11894" y="1534"/>
            <a:chExt cx="3898" cy="2013"/>
          </a:xfrm>
        </p:grpSpPr>
        <p:sp>
          <p:nvSpPr>
            <p:cNvPr id="17" name="圆角矩形 16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xué shēng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学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生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meiren"/>
          <p:cNvGrpSpPr/>
          <p:nvPr/>
        </p:nvGrpSpPr>
        <p:grpSpPr>
          <a:xfrm>
            <a:off x="9088120" y="1511935"/>
            <a:ext cx="2475230" cy="1278255"/>
            <a:chOff x="11894" y="1534"/>
            <a:chExt cx="3898" cy="2013"/>
          </a:xfrm>
        </p:grpSpPr>
        <p:sp>
          <p:nvSpPr>
            <p:cNvPr id="20" name="圆角矩形 19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qī shí suì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70</a:t>
              </a: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2" name="laoshi"/>
          <p:cNvGrpSpPr/>
          <p:nvPr/>
        </p:nvGrpSpPr>
        <p:grpSpPr>
          <a:xfrm>
            <a:off x="6032500" y="1512570"/>
            <a:ext cx="2475230" cy="1278255"/>
            <a:chOff x="11894" y="1534"/>
            <a:chExt cx="3898" cy="2013"/>
          </a:xfrm>
        </p:grpSpPr>
        <p:sp>
          <p:nvSpPr>
            <p:cNvPr id="23" name="圆角矩形 22"/>
            <p:cNvSpPr/>
            <p:nvPr/>
          </p:nvSpPr>
          <p:spPr>
            <a:xfrm>
              <a:off x="11894" y="1534"/>
              <a:ext cx="3888" cy="20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7"/>
            <p:cNvSpPr txBox="1"/>
            <p:nvPr/>
          </p:nvSpPr>
          <p:spPr>
            <a:xfrm>
              <a:off x="11921" y="1741"/>
              <a:ext cx="3871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jiā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pPr lvl="0" algn="ctr"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家</a:t>
              </a:r>
              <a:endParaRPr kumimoji="0" 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40" name="肘形连接符 39"/>
          <p:cNvCxnSpPr>
            <a:stCxn id="9" idx="0"/>
            <a:endCxn id="23" idx="0"/>
          </p:cNvCxnSpPr>
          <p:nvPr/>
        </p:nvCxnSpPr>
        <p:spPr>
          <a:xfrm rot="16200000">
            <a:off x="2445068" y="433388"/>
            <a:ext cx="3742690" cy="5901055"/>
          </a:xfrm>
          <a:prstGeom prst="bentConnector3">
            <a:avLst>
              <a:gd name="adj1" fmla="val 106371"/>
            </a:avLst>
          </a:prstGeom>
          <a:ln w="38100">
            <a:solidFill>
              <a:srgbClr val="CEB3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r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哦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ZWVmMjk0MjI3YjgyZDdjM2E3MjA1ZGRlYjY5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04fc375-ff60-4180-be55-178a21586e8d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5,&quot;width&quot;:3112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e8571dc-9801-456c-86bc-031a79231c4d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bdad862-d18f-4b57-8947-630716fd7ab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2140</Words>
  <Application>Microsoft Office PowerPoint</Application>
  <PresentationFormat>Widescreen</PresentationFormat>
  <Paragraphs>552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HelveticaExt-Normal</vt:lpstr>
      <vt:lpstr>SimSun-ExtB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方正舒体</vt:lpstr>
      <vt:lpstr>Arial</vt:lpstr>
      <vt:lpstr>Calibri</vt:lpstr>
      <vt:lpstr>Comic Sans MS</vt:lpstr>
      <vt:lpstr>Webdings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Lani.Pham</cp:lastModifiedBy>
  <cp:revision>311</cp:revision>
  <dcterms:created xsi:type="dcterms:W3CDTF">2019-06-19T02:08:00Z</dcterms:created>
  <dcterms:modified xsi:type="dcterms:W3CDTF">2022-10-31T14:21:29Z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C7FC328F7C3640E797CDA32D6C520291</vt:lpwstr>
  </property>
</Properties>
</file>